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10.xml" ContentType="application/vnd.openxmlformats-officedocument.presentationml.tags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8" r:id="rId4"/>
    <p:sldId id="259" r:id="rId5"/>
    <p:sldId id="294" r:id="rId6"/>
    <p:sldId id="263" r:id="rId7"/>
    <p:sldId id="272" r:id="rId8"/>
    <p:sldId id="265" r:id="rId9"/>
    <p:sldId id="287" r:id="rId10"/>
    <p:sldId id="273" r:id="rId11"/>
    <p:sldId id="274" r:id="rId12"/>
    <p:sldId id="296" r:id="rId13"/>
    <p:sldId id="295" r:id="rId14"/>
    <p:sldId id="278" r:id="rId15"/>
    <p:sldId id="292" r:id="rId16"/>
    <p:sldId id="298" r:id="rId17"/>
    <p:sldId id="291" r:id="rId18"/>
    <p:sldId id="279" r:id="rId19"/>
    <p:sldId id="275" r:id="rId20"/>
    <p:sldId id="268" r:id="rId21"/>
    <p:sldId id="280" r:id="rId22"/>
    <p:sldId id="261" r:id="rId23"/>
    <p:sldId id="281" r:id="rId24"/>
    <p:sldId id="299" r:id="rId25"/>
    <p:sldId id="264" r:id="rId26"/>
    <p:sldId id="283" r:id="rId27"/>
    <p:sldId id="286" r:id="rId28"/>
    <p:sldId id="282" r:id="rId29"/>
    <p:sldId id="284" r:id="rId30"/>
    <p:sldId id="300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067" userDrawn="1">
          <p15:clr>
            <a:srgbClr val="A4A3A4"/>
          </p15:clr>
        </p15:guide>
        <p15:guide id="3" orient="horz" pos="3566" userDrawn="1">
          <p15:clr>
            <a:srgbClr val="A4A3A4"/>
          </p15:clr>
        </p15:guide>
        <p15:guide id="4" pos="6017" userDrawn="1">
          <p15:clr>
            <a:srgbClr val="A4A3A4"/>
          </p15:clr>
        </p15:guide>
        <p15:guide id="5" orient="horz" pos="1842" userDrawn="1">
          <p15:clr>
            <a:srgbClr val="A4A3A4"/>
          </p15:clr>
        </p15:guide>
        <p15:guide id="6" pos="2434" userDrawn="1">
          <p15:clr>
            <a:srgbClr val="A4A3A4"/>
          </p15:clr>
        </p15:guide>
        <p15:guide id="7" pos="4294" userDrawn="1">
          <p15:clr>
            <a:srgbClr val="A4A3A4"/>
          </p15:clr>
        </p15:guide>
        <p15:guide id="8" pos="1663" userDrawn="1">
          <p15:clr>
            <a:srgbClr val="A4A3A4"/>
          </p15:clr>
        </p15:guide>
        <p15:guide id="10" orient="horz" pos="1457" userDrawn="1">
          <p15:clr>
            <a:srgbClr val="A4A3A4"/>
          </p15:clr>
        </p15:guide>
        <p15:guide id="11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8FB0"/>
    <a:srgbClr val="068CC2"/>
    <a:srgbClr val="68B3C5"/>
    <a:srgbClr val="045D80"/>
    <a:srgbClr val="2C7592"/>
    <a:srgbClr val="5FA0B0"/>
    <a:srgbClr val="86B9DA"/>
    <a:srgbClr val="60A0B1"/>
    <a:srgbClr val="6DBABE"/>
    <a:srgbClr val="71BD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83" autoAdjust="0"/>
    <p:restoredTop sz="88225" autoAdjust="0"/>
  </p:normalViewPr>
  <p:slideViewPr>
    <p:cSldViewPr snapToGrid="0">
      <p:cViewPr varScale="1">
        <p:scale>
          <a:sx n="113" d="100"/>
          <a:sy n="113" d="100"/>
        </p:scale>
        <p:origin x="780" y="90"/>
      </p:cViewPr>
      <p:guideLst>
        <p:guide pos="4067"/>
        <p:guide orient="horz" pos="3566"/>
        <p:guide pos="6017"/>
        <p:guide orient="horz" pos="1842"/>
        <p:guide pos="2434"/>
        <p:guide pos="4294"/>
        <p:guide pos="1663"/>
        <p:guide orient="horz" pos="1457"/>
        <p:guide pos="37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oleObject" Target="../embeddings/oleObject3.bin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charts/_rels/chart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microsoft.com/office/2011/relationships/chartColorStyle" Target="colors3.xml"/><Relationship Id="rId1" Type="http://schemas.microsoft.com/office/2011/relationships/chartStyle" Target="style3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44450" cap="rnd">
              <a:solidFill>
                <a:schemeClr val="accent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Pt>
            <c:idx val="1"/>
            <c:marker>
              <c:spPr>
                <a:blipFill>
                  <a:blip xmlns:r="http://schemas.openxmlformats.org/officeDocument/2006/relationships" r:embed="rId2"/>
                  <a:stretch>
                    <a:fillRect/>
                  </a:stretch>
                </a:blipFill>
                <a:ln w="25400">
                  <a:noFill/>
                </a:ln>
                <a:effectLst/>
              </c:spPr>
            </c:marker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E01-4A12-875D-F44E0BE3C9C6}"/>
              </c:ext>
            </c:extLst>
          </c:dPt>
          <c:dPt>
            <c:idx val="2"/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E01-4A12-875D-F44E0BE3C9C6}"/>
              </c:ext>
            </c:extLst>
          </c:dPt>
          <c:dPt>
            <c:idx val="3"/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E01-4A12-875D-F44E0BE3C9C6}"/>
              </c:ext>
            </c:extLst>
          </c:dPt>
          <c:dPt>
            <c:idx val="4"/>
            <c:marker>
              <c:spPr>
                <a:blipFill>
                  <a:blip xmlns:r="http://schemas.openxmlformats.org/officeDocument/2006/relationships" r:embed="rId2"/>
                  <a:stretch>
                    <a:fillRect/>
                  </a:stretch>
                </a:blipFill>
                <a:ln w="25400">
                  <a:noFill/>
                </a:ln>
                <a:effectLst/>
              </c:spPr>
            </c:marker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E01-4A12-875D-F44E0BE3C9C6}"/>
              </c:ext>
            </c:extLst>
          </c:dPt>
          <c:dPt>
            <c:idx val="5"/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E01-4A12-875D-F44E0BE3C9C6}"/>
              </c:ext>
            </c:extLst>
          </c:dPt>
          <c:dPt>
            <c:idx val="6"/>
            <c:marker>
              <c:spPr>
                <a:blipFill>
                  <a:blip xmlns:r="http://schemas.openxmlformats.org/officeDocument/2006/relationships" r:embed="rId2"/>
                  <a:stretch>
                    <a:fillRect/>
                  </a:stretch>
                </a:blipFill>
                <a:ln w="25400">
                  <a:noFill/>
                </a:ln>
                <a:effectLst/>
              </c:spPr>
            </c:marker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E01-4A12-875D-F44E0BE3C9C6}"/>
              </c:ext>
            </c:extLst>
          </c:dPt>
          <c:dPt>
            <c:idx val="7"/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E01-4A12-875D-F44E0BE3C9C6}"/>
              </c:ext>
            </c:extLst>
          </c:dPt>
          <c:dPt>
            <c:idx val="8"/>
            <c:marker>
              <c:spPr>
                <a:blipFill>
                  <a:blip xmlns:r="http://schemas.openxmlformats.org/officeDocument/2006/relationships" r:embed="rId2"/>
                  <a:stretch>
                    <a:fillRect/>
                  </a:stretch>
                </a:blipFill>
                <a:ln w="25400">
                  <a:noFill/>
                </a:ln>
                <a:effectLst/>
              </c:spPr>
            </c:marker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DE01-4A12-875D-F44E0BE3C9C6}"/>
              </c:ext>
            </c:extLst>
          </c:dPt>
          <c:dPt>
            <c:idx val="9"/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DE01-4A12-875D-F44E0BE3C9C6}"/>
              </c:ext>
            </c:extLst>
          </c:dPt>
          <c:dPt>
            <c:idx val="10"/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DE01-4A12-875D-F44E0BE3C9C6}"/>
              </c:ext>
            </c:extLst>
          </c:dPt>
          <c:dPt>
            <c:idx val="11"/>
            <c:bubble3D val="0"/>
            <c:spPr>
              <a:ln w="44450" cap="rnd">
                <a:solidFill>
                  <a:schemeClr val="bg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DE01-4A12-875D-F44E0BE3C9C6}"/>
              </c:ext>
            </c:extLst>
          </c:dPt>
          <c:dLbls>
            <c:delete val="1"/>
          </c:dLbls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28</c:v>
                </c:pt>
                <c:pt idx="1">
                  <c:v>63</c:v>
                </c:pt>
                <c:pt idx="2">
                  <c:v>35</c:v>
                </c:pt>
                <c:pt idx="3">
                  <c:v>35</c:v>
                </c:pt>
                <c:pt idx="4">
                  <c:v>11</c:v>
                </c:pt>
                <c:pt idx="5">
                  <c:v>44</c:v>
                </c:pt>
                <c:pt idx="6">
                  <c:v>79</c:v>
                </c:pt>
                <c:pt idx="7">
                  <c:v>49</c:v>
                </c:pt>
                <c:pt idx="8">
                  <c:v>72</c:v>
                </c:pt>
                <c:pt idx="9">
                  <c:v>45</c:v>
                </c:pt>
                <c:pt idx="10">
                  <c:v>32</c:v>
                </c:pt>
                <c:pt idx="11">
                  <c:v>22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DE01-4A12-875D-F44E0BE3C9C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62055568"/>
        <c:axId val="-2062055024"/>
      </c:lineChart>
      <c:catAx>
        <c:axId val="-206205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062055024"/>
        <c:crosses val="autoZero"/>
        <c:auto val="1"/>
        <c:lblAlgn val="ctr"/>
        <c:lblOffset val="100"/>
        <c:noMultiLvlLbl val="0"/>
      </c:catAx>
      <c:valAx>
        <c:axId val="-20620550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062055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</a:defRPr>
            </a:pPr>
            <a:r>
              <a:rPr lang="zh-CN"/>
              <a:t>锐普</a:t>
            </a:r>
            <a:r>
              <a:rPr lang="en-US"/>
              <a:t>PPT</a:t>
            </a:r>
            <a:r>
              <a:rPr lang="zh-CN"/>
              <a:t>的设计理念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5.6</c:v>
                </c:pt>
                <c:pt idx="5">
                  <c:v>6.7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4A1-4F0D-8277-CF385EE6D4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62059920"/>
        <c:axId val="-2062050672"/>
      </c:barChart>
      <c:catAx>
        <c:axId val="-2062059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</a:defRPr>
            </a:pPr>
            <a:endParaRPr lang="zh-CN"/>
          </a:p>
        </c:txPr>
        <c:crossAx val="-2062050672"/>
        <c:crosses val="autoZero"/>
        <c:auto val="1"/>
        <c:lblAlgn val="ctr"/>
        <c:lblOffset val="100"/>
        <c:noMultiLvlLbl val="0"/>
      </c:catAx>
      <c:valAx>
        <c:axId val="-2062050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</a:defRPr>
            </a:pPr>
            <a:endParaRPr lang="zh-CN"/>
          </a:p>
        </c:txPr>
        <c:crossAx val="-2062059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固定值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29C2-4D3C-8A97-5FFB844A605C}"/>
              </c:ext>
            </c:extLst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9C2-4D3C-8A97-5FFB844A605C}"/>
              </c:ext>
            </c:extLst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29C2-4D3C-8A97-5FFB844A605C}"/>
              </c:ext>
            </c:extLst>
          </c:dPt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9C2-4D3C-8A97-5FFB844A605C}"/>
              </c:ext>
            </c:extLst>
          </c:dPt>
          <c:dLbls>
            <c:dLbl>
              <c:idx val="0"/>
              <c:layout>
                <c:manualLayout>
                  <c:x val="-0.19470703910314169"/>
                  <c:y val="3.7551854161215386E-3"/>
                </c:manualLayout>
              </c:layout>
              <c:tx>
                <c:rich>
                  <a:bodyPr/>
                  <a:lstStyle/>
                  <a:p>
                    <a:fld id="{74FA44AF-D572-487C-8994-EEC69A49D9A9}" type="CELLREF">
                      <a:rPr lang="en-US" altLang="zh-CN" sz="1800" smtClean="0">
                        <a:solidFill>
                          <a:srgbClr val="1D748F"/>
                        </a:solidFill>
                        <a:latin typeface="Adventure Subtitles" panose="040B0600000000000000" pitchFamily="82" charset="0"/>
                      </a:rPr>
                      <a:pPr/>
                      <a:t>[CELLREF]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29C2-4D3C-8A97-5FFB844A605C}"/>
                </c:ext>
                <c:ext xmlns:c15="http://schemas.microsoft.com/office/drawing/2012/chart" uri="{CE6537A1-D6FC-4f65-9D91-7224C49458BB}">
                  <c15:layout>
                    <c:manualLayout>
                      <c:w val="0.14752253119814684"/>
                      <c:h val="0.22128376052573087"/>
                    </c:manualLayout>
                  </c15:layout>
                  <c15:dlblFieldTable>
                    <c15:dlblFTEntry>
                      <c15:txfldGUID>{74FA44AF-D572-487C-8994-EEC69A49D9A9}</c15:txfldGUID>
                      <c15:f>Sheet1!$C$2</c15:f>
                      <c15:dlblFieldTableCache>
                        <c:ptCount val="1"/>
                        <c:pt idx="0">
                          <c:v>78%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>
                <c:manualLayout>
                  <c:x val="-0.53997565550407378"/>
                  <c:y val="6.3262568425856175E-4"/>
                </c:manualLayout>
              </c:layout>
              <c:tx>
                <c:rich>
                  <a:bodyPr/>
                  <a:lstStyle/>
                  <a:p>
                    <a:fld id="{2EBEAAD2-48EB-4DB4-80E0-668A2AB889EE}" type="CELLREF">
                      <a:rPr lang="en-US" altLang="zh-CN"/>
                      <a:pPr/>
                      <a:t>[CELLREF]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9C2-4D3C-8A97-5FFB844A605C}"/>
                </c:ext>
                <c:ext xmlns:c15="http://schemas.microsoft.com/office/drawing/2012/chart" uri="{CE6537A1-D6FC-4f65-9D91-7224C49458BB}">
                  <c15:layout>
                    <c:manualLayout>
                      <c:w val="0.14752253119814684"/>
                      <c:h val="0.22128376052573087"/>
                    </c:manualLayout>
                  </c15:layout>
                  <c15:dlblFieldTable>
                    <c15:dlblFTEntry>
                      <c15:txfldGUID>{2EBEAAD2-48EB-4DB4-80E0-668A2AB889EE}</c15:txfldGUID>
                      <c15:f>Sheet1!$C$3</c15:f>
                      <c15:dlblFieldTableCache>
                        <c:ptCount val="1"/>
                        <c:pt idx="0">
                          <c:v>34%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>
                <c:manualLayout>
                  <c:x val="-0.34678375475329887"/>
                  <c:y val="-3.2688528846550736E-3"/>
                </c:manualLayout>
              </c:layout>
              <c:tx>
                <c:rich>
                  <a:bodyPr/>
                  <a:lstStyle/>
                  <a:p>
                    <a:fld id="{5E9FE82B-2253-4EDC-AFA6-3B5BED9ADD51}" type="CELLREF">
                      <a:rPr lang="en-US" altLang="zh-CN"/>
                      <a:pPr/>
                      <a:t>[CELLREF]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29C2-4D3C-8A97-5FFB844A605C}"/>
                </c:ext>
                <c:ext xmlns:c15="http://schemas.microsoft.com/office/drawing/2012/chart" uri="{CE6537A1-D6FC-4f65-9D91-7224C49458BB}">
                  <c15:layout>
                    <c:manualLayout>
                      <c:w val="0.14752253119814684"/>
                      <c:h val="0.22128376052573087"/>
                    </c:manualLayout>
                  </c15:layout>
                  <c15:dlblFieldTable>
                    <c15:dlblFTEntry>
                      <c15:txfldGUID>{5E9FE82B-2253-4EDC-AFA6-3B5BED9ADD51}</c15:txfldGUID>
                      <c15:f>Sheet1!$C$4</c15:f>
                      <c15:dlblFieldTableCache>
                        <c:ptCount val="1"/>
                        <c:pt idx="0">
                          <c:v>58%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>
                <c:manualLayout>
                  <c:x val="-0.29679853159350733"/>
                  <c:y val="1.4112986504640987E-3"/>
                </c:manualLayout>
              </c:layout>
              <c:tx>
                <c:rich>
                  <a:bodyPr/>
                  <a:lstStyle/>
                  <a:p>
                    <a:fld id="{0044BFBB-7E67-4640-B3B7-9A97EBCD5CF0}" type="CELLREF">
                      <a:rPr lang="en-US" altLang="zh-CN"/>
                      <a:pPr/>
                      <a:t>[CELLREF]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29C2-4D3C-8A97-5FFB844A605C}"/>
                </c:ext>
                <c:ext xmlns:c15="http://schemas.microsoft.com/office/drawing/2012/chart" uri="{CE6537A1-D6FC-4f65-9D91-7224C49458BB}">
                  <c15:layout>
                    <c:manualLayout>
                      <c:w val="0.14752253119814684"/>
                      <c:h val="0.22128376052573087"/>
                    </c:manualLayout>
                  </c15:layout>
                  <c15:dlblFieldTable>
                    <c15:dlblFTEntry>
                      <c15:txfldGUID>{0044BFBB-7E67-4640-B3B7-9A97EBCD5CF0}</c15:txfldGUID>
                      <c15:f>Sheet1!$C$5</c15:f>
                      <c15:dlblFieldTableCache>
                        <c:ptCount val="1"/>
                        <c:pt idx="0">
                          <c:v>65%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blipFill dpi="0" rotWithShape="1">
                <a:blip xmlns:r="http://schemas.openxmlformats.org/officeDocument/2006/relationships"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C2-4D3C-8A97-5FFB844A60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0.78</c:v>
                </c:pt>
                <c:pt idx="1">
                  <c:v>0.34</c:v>
                </c:pt>
                <c:pt idx="2">
                  <c:v>0.57999999999999996</c:v>
                </c:pt>
                <c:pt idx="3">
                  <c:v>0.65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9C2-4D3C-8A97-5FFB844A60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9C2-4D3C-8A97-5FFB844A60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-2062065360"/>
        <c:axId val="-2062052304"/>
      </c:barChart>
      <c:catAx>
        <c:axId val="-2062065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</a:defRPr>
            </a:pPr>
            <a:endParaRPr lang="zh-CN"/>
          </a:p>
        </c:txPr>
        <c:crossAx val="-2062052304"/>
        <c:crosses val="autoZero"/>
        <c:auto val="1"/>
        <c:lblAlgn val="ctr"/>
        <c:lblOffset val="100"/>
        <c:noMultiLvlLbl val="0"/>
      </c:catAx>
      <c:valAx>
        <c:axId val="-2062052304"/>
        <c:scaling>
          <c:orientation val="minMax"/>
          <c:max val="1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</a:defRPr>
            </a:pPr>
            <a:endParaRPr lang="zh-CN"/>
          </a:p>
        </c:txPr>
        <c:crossAx val="-2062065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7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C4-4397-A990-F8361A818E5D}"/>
              </c:ext>
            </c:extLst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C4-4397-A990-F8361A818E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90C4-4397-A990-F8361A818E5D}"/>
              </c:ext>
            </c:extLst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0C4-4397-A990-F8361A818E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0C4-4397-A990-F8361A818E5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0C4-4397-A990-F8361A818E5D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5</c:v>
                </c:pt>
              </c:strCache>
            </c:strRef>
          </c:tx>
          <c:spPr>
            <a:blipFill>
              <a:blip xmlns:r="http://schemas.openxmlformats.org/officeDocument/2006/relationships" r:embed="rId7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0C4-4397-A990-F8361A818E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"/>
        <c:overlap val="51"/>
        <c:axId val="-2062058832"/>
        <c:axId val="-2062058288"/>
      </c:barChart>
      <c:catAx>
        <c:axId val="-20620588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62058288"/>
        <c:crosses val="autoZero"/>
        <c:auto val="1"/>
        <c:lblAlgn val="ctr"/>
        <c:lblOffset val="100"/>
        <c:noMultiLvlLbl val="0"/>
      </c:catAx>
      <c:valAx>
        <c:axId val="-2062058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</a:defRPr>
            </a:pPr>
            <a:endParaRPr lang="zh-CN"/>
          </a:p>
        </c:txPr>
        <c:crossAx val="-2062058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8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Sheet1!$B$1:$C$1</c:f>
              <c:strCache>
                <c:ptCount val="1"/>
                <c:pt idx="0">
                  <c:v>销售额 列1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D7D-485A-9F7C-B14158363E89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D7D-485A-9F7C-B14158363E89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D7D-485A-9F7C-B14158363E89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D7D-485A-9F7C-B14158363E8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D7D-485A-9F7C-B14158363E89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1460711086540006"/>
                  <c:y val="0.23720946883664995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rgbClr val="68B3C5"/>
                        </a:solidFill>
                        <a:latin typeface="+mn-lt"/>
                        <a:ea typeface="+mn-ea"/>
                        <a:cs typeface="+mn-ea"/>
                      </a:defRPr>
                    </a:pPr>
                    <a:fld id="{61802A07-FFE7-451A-B6E2-2E9B7EE5DBE4}" type="CELLREF">
                      <a:rPr lang="en-US" altLang="zh-CN" sz="2800">
                        <a:solidFill>
                          <a:srgbClr val="68B3C5"/>
                        </a:solidFill>
                      </a:rPr>
                      <a:pPr>
                        <a:defRPr sz="2800">
                          <a:solidFill>
                            <a:srgbClr val="68B3C5"/>
                          </a:solidFill>
                        </a:defRPr>
                      </a:pPr>
                      <a:t>[CELLREF]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rgbClr val="68B3C5"/>
                      </a:solidFill>
                      <a:latin typeface="+mn-lt"/>
                      <a:ea typeface="+mn-ea"/>
                      <a:cs typeface="+mn-ea"/>
                    </a:defRPr>
                  </a:pPr>
                  <a:endParaRPr lang="zh-C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2D7D-485A-9F7C-B14158363E89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721875"/>
                      <c:h val="0.43645309815126121"/>
                    </c:manualLayout>
                  </c15:layout>
                  <c15:dlblFieldTable>
                    <c15:dlblFTEntry>
                      <c15:txfldGUID>{61802A07-FFE7-451A-B6E2-2E9B7EE5DBE4}</c15:txfldGUID>
                      <c15:f>Sheet1!$B$3</c15:f>
                      <c15:dlblFieldTableCache>
                        <c:ptCount val="1"/>
                        <c:pt idx="0">
                          <c:v>45%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rgbClr val="68B3C5"/>
                    </a:solidFill>
                    <a:latin typeface="+mn-lt"/>
                    <a:ea typeface="+mn-ea"/>
                    <a:cs typeface="+mn-ea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 formatCode="General">
                  <c:v>0.55000000000000004</c:v>
                </c:pt>
                <c:pt idx="1">
                  <c:v>0.44999999999999996</c:v>
                </c:pt>
                <c:pt idx="2" formatCode="General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D7D-485A-9F7C-B14158363E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Sheet1!$B$1:$C$1</c:f>
              <c:strCache>
                <c:ptCount val="1"/>
                <c:pt idx="0">
                  <c:v>销售额 列1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A13-4CB5-B33B-79169DC185C3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A13-4CB5-B33B-79169DC185C3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A13-4CB5-B33B-79169DC185C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A13-4CB5-B33B-79169DC185C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A13-4CB5-B33B-79169DC185C3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2063906406884221"/>
                  <c:y val="0.30054497747279207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rgbClr val="248FB0"/>
                        </a:solidFill>
                        <a:latin typeface="+mn-lt"/>
                        <a:ea typeface="+mn-ea"/>
                        <a:cs typeface="+mn-ea"/>
                      </a:defRPr>
                    </a:pPr>
                    <a:fld id="{61802A07-FFE7-451A-B6E2-2E9B7EE5DBE4}" type="CELLREF">
                      <a:rPr lang="en-US" altLang="zh-CN" sz="2800">
                        <a:solidFill>
                          <a:srgbClr val="248FB0"/>
                        </a:solidFill>
                      </a:rPr>
                      <a:pPr>
                        <a:defRPr sz="2800">
                          <a:solidFill>
                            <a:srgbClr val="248FB0"/>
                          </a:solidFill>
                        </a:defRPr>
                      </a:pPr>
                      <a:t>[CELLREF]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rgbClr val="248FB0"/>
                      </a:solidFill>
                      <a:latin typeface="+mn-lt"/>
                      <a:ea typeface="+mn-ea"/>
                      <a:cs typeface="+mn-ea"/>
                    </a:defRPr>
                  </a:pPr>
                  <a:endParaRPr lang="zh-C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2A13-4CB5-B33B-79169DC185C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721875"/>
                      <c:h val="0.43645309815126121"/>
                    </c:manualLayout>
                  </c15:layout>
                  <c15:dlblFieldTable>
                    <c15:dlblFTEntry>
                      <c15:txfldGUID>{61802A07-FFE7-451A-B6E2-2E9B7EE5DBE4}</c15:txfldGUID>
                      <c15:f>Sheet1!$B$3</c15:f>
                      <c15:dlblFieldTableCache>
                        <c:ptCount val="1"/>
                        <c:pt idx="0">
                          <c:v>60%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rgbClr val="248FB0"/>
                    </a:solidFill>
                    <a:latin typeface="+mn-lt"/>
                    <a:ea typeface="+mn-ea"/>
                    <a:cs typeface="+mn-ea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 formatCode="General">
                  <c:v>0.4</c:v>
                </c:pt>
                <c:pt idx="1">
                  <c:v>0.6</c:v>
                </c:pt>
                <c:pt idx="2" formatCode="General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A13-4CB5-B33B-79169DC185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Sheet1!$B$1:$C$1</c:f>
              <c:strCache>
                <c:ptCount val="1"/>
                <c:pt idx="0">
                  <c:v>销售额 列1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D1-4ABB-9B31-A75B8C77B590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5D1-4ABB-9B31-A75B8C77B590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5D1-4ABB-9B31-A75B8C77B590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5D1-4ABB-9B31-A75B8C77B59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5D1-4ABB-9B31-A75B8C77B590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2063906406884221"/>
                  <c:y val="0.21006567942116047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rgbClr val="068CC2"/>
                        </a:solidFill>
                        <a:latin typeface="+mn-lt"/>
                        <a:ea typeface="+mn-ea"/>
                        <a:cs typeface="+mn-ea"/>
                      </a:defRPr>
                    </a:pPr>
                    <a:fld id="{61802A07-FFE7-451A-B6E2-2E9B7EE5DBE4}" type="CELLREF">
                      <a:rPr lang="en-US" altLang="zh-CN" sz="2800">
                        <a:solidFill>
                          <a:srgbClr val="068CC2"/>
                        </a:solidFill>
                      </a:rPr>
                      <a:pPr>
                        <a:defRPr sz="2800">
                          <a:solidFill>
                            <a:srgbClr val="068CC2"/>
                          </a:solidFill>
                        </a:defRPr>
                      </a:pPr>
                      <a:t>[CELLREF]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rgbClr val="068CC2"/>
                      </a:solidFill>
                      <a:latin typeface="+mn-lt"/>
                      <a:ea typeface="+mn-ea"/>
                      <a:cs typeface="+mn-ea"/>
                    </a:defRPr>
                  </a:pPr>
                  <a:endParaRPr lang="zh-C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5D1-4ABB-9B31-A75B8C77B590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721875"/>
                      <c:h val="0.43645309815126121"/>
                    </c:manualLayout>
                  </c15:layout>
                  <c15:dlblFieldTable>
                    <c15:dlblFTEntry>
                      <c15:txfldGUID>{61802A07-FFE7-451A-B6E2-2E9B7EE5DBE4}</c15:txfldGUID>
                      <c15:f>Sheet1!$B$3</c15:f>
                      <c15:dlblFieldTableCache>
                        <c:ptCount val="1"/>
                        <c:pt idx="0">
                          <c:v>33%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rgbClr val="068CC2"/>
                    </a:solidFill>
                    <a:latin typeface="+mn-lt"/>
                    <a:ea typeface="+mn-ea"/>
                    <a:cs typeface="+mn-ea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 formatCode="General">
                  <c:v>0.67</c:v>
                </c:pt>
                <c:pt idx="1">
                  <c:v>0.32999999999999996</c:v>
                </c:pt>
                <c:pt idx="2" formatCode="General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5D1-4ABB-9B31-A75B8C77B5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9161E-4CDC-4E78-8E49-9CFE03AE1C27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3889C-ED11-4648-A5BD-6DC49C0410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425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2228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6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35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56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764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693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88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011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711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902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13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09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7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126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6997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06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78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50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30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0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37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74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55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5D4B0-E4FB-40B4-A113-ECB0BB11741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0E8A6-DEB0-4A7F-9634-FE4BA0219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649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22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11.jp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2.png"/><Relationship Id="rId7" Type="http://schemas.openxmlformats.org/officeDocument/2006/relationships/image" Target="../media/image11.jpg"/><Relationship Id="rId12" Type="http://schemas.openxmlformats.org/officeDocument/2006/relationships/image" Target="../media/image88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11" Type="http://schemas.openxmlformats.org/officeDocument/2006/relationships/image" Target="../media/image43.png"/><Relationship Id="rId5" Type="http://schemas.openxmlformats.org/officeDocument/2006/relationships/image" Target="../media/image44.png"/><Relationship Id="rId10" Type="http://schemas.openxmlformats.org/officeDocument/2006/relationships/image" Target="../media/image87.png"/><Relationship Id="rId4" Type="http://schemas.openxmlformats.org/officeDocument/2006/relationships/image" Target="../media/image83.png"/><Relationship Id="rId9" Type="http://schemas.openxmlformats.org/officeDocument/2006/relationships/image" Target="../media/image8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tags" Target="../tags/tag7.xml"/><Relationship Id="rId7" Type="http://schemas.openxmlformats.org/officeDocument/2006/relationships/chart" Target="../charts/chart4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94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4.png"/><Relationship Id="rId2" Type="http://schemas.openxmlformats.org/officeDocument/2006/relationships/image" Target="../media/image42.png"/><Relationship Id="rId16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3.png"/><Relationship Id="rId5" Type="http://schemas.openxmlformats.org/officeDocument/2006/relationships/image" Target="../media/image45.png"/><Relationship Id="rId15" Type="http://schemas.openxmlformats.org/officeDocument/2006/relationships/image" Target="../media/image96.png"/><Relationship Id="rId10" Type="http://schemas.openxmlformats.org/officeDocument/2006/relationships/image" Target="../media/image52.png"/><Relationship Id="rId4" Type="http://schemas.openxmlformats.org/officeDocument/2006/relationships/image" Target="../media/image44.png"/><Relationship Id="rId9" Type="http://schemas.openxmlformats.org/officeDocument/2006/relationships/image" Target="../media/image51.png"/><Relationship Id="rId14" Type="http://schemas.openxmlformats.org/officeDocument/2006/relationships/image" Target="../media/image9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Relationship Id="rId9" Type="http://schemas.openxmlformats.org/officeDocument/2006/relationships/image" Target="../media/image10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10.png"/><Relationship Id="rId3" Type="http://schemas.openxmlformats.org/officeDocument/2006/relationships/image" Target="../media/image103.png"/><Relationship Id="rId7" Type="http://schemas.openxmlformats.org/officeDocument/2006/relationships/image" Target="../media/image106.png"/><Relationship Id="rId12" Type="http://schemas.openxmlformats.org/officeDocument/2006/relationships/image" Target="../media/image3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31.png"/><Relationship Id="rId5" Type="http://schemas.openxmlformats.org/officeDocument/2006/relationships/image" Target="../media/image104.png"/><Relationship Id="rId15" Type="http://schemas.openxmlformats.org/officeDocument/2006/relationships/image" Target="../media/image111.png"/><Relationship Id="rId10" Type="http://schemas.openxmlformats.org/officeDocument/2006/relationships/image" Target="../media/image109.png"/><Relationship Id="rId4" Type="http://schemas.openxmlformats.org/officeDocument/2006/relationships/image" Target="../media/image11.jpg"/><Relationship Id="rId9" Type="http://schemas.openxmlformats.org/officeDocument/2006/relationships/image" Target="../media/image108.png"/><Relationship Id="rId1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113.png"/><Relationship Id="rId21" Type="http://schemas.openxmlformats.org/officeDocument/2006/relationships/image" Target="../media/image54.png"/><Relationship Id="rId7" Type="http://schemas.openxmlformats.org/officeDocument/2006/relationships/chart" Target="../charts/chart7.xml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image" Target="../media/image112.png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11" Type="http://schemas.openxmlformats.org/officeDocument/2006/relationships/image" Target="../media/image44.png"/><Relationship Id="rId5" Type="http://schemas.openxmlformats.org/officeDocument/2006/relationships/chart" Target="../charts/chart5.xml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114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4.png"/><Relationship Id="rId3" Type="http://schemas.openxmlformats.org/officeDocument/2006/relationships/image" Target="../media/image11.jpg"/><Relationship Id="rId7" Type="http://schemas.openxmlformats.org/officeDocument/2006/relationships/image" Target="../media/image45.png"/><Relationship Id="rId12" Type="http://schemas.openxmlformats.org/officeDocument/2006/relationships/image" Target="../media/image53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52.png"/><Relationship Id="rId5" Type="http://schemas.openxmlformats.org/officeDocument/2006/relationships/image" Target="../media/image43.png"/><Relationship Id="rId15" Type="http://schemas.openxmlformats.org/officeDocument/2006/relationships/image" Target="../media/image116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1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18" Type="http://schemas.openxmlformats.org/officeDocument/2006/relationships/image" Target="../media/image120.png"/><Relationship Id="rId3" Type="http://schemas.openxmlformats.org/officeDocument/2006/relationships/image" Target="../media/image118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image" Target="../media/image117.png"/><Relationship Id="rId16" Type="http://schemas.openxmlformats.org/officeDocument/2006/relationships/image" Target="../media/image53.png"/><Relationship Id="rId20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19" Type="http://schemas.openxmlformats.org/officeDocument/2006/relationships/image" Target="../media/image121.png"/><Relationship Id="rId4" Type="http://schemas.openxmlformats.org/officeDocument/2006/relationships/image" Target="../media/image119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29.png"/><Relationship Id="rId7" Type="http://schemas.openxmlformats.org/officeDocument/2006/relationships/image" Target="../media/image133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11" Type="http://schemas.openxmlformats.org/officeDocument/2006/relationships/image" Target="../media/image11.jpg"/><Relationship Id="rId5" Type="http://schemas.openxmlformats.org/officeDocument/2006/relationships/image" Target="../media/image131.png"/><Relationship Id="rId10" Type="http://schemas.openxmlformats.org/officeDocument/2006/relationships/image" Target="../media/image136.png"/><Relationship Id="rId4" Type="http://schemas.openxmlformats.org/officeDocument/2006/relationships/image" Target="../media/image130.png"/><Relationship Id="rId9" Type="http://schemas.openxmlformats.org/officeDocument/2006/relationships/image" Target="../media/image13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94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4.png"/><Relationship Id="rId2" Type="http://schemas.openxmlformats.org/officeDocument/2006/relationships/image" Target="../media/image42.png"/><Relationship Id="rId16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3.png"/><Relationship Id="rId5" Type="http://schemas.openxmlformats.org/officeDocument/2006/relationships/image" Target="../media/image45.png"/><Relationship Id="rId15" Type="http://schemas.openxmlformats.org/officeDocument/2006/relationships/image" Target="../media/image96.png"/><Relationship Id="rId10" Type="http://schemas.openxmlformats.org/officeDocument/2006/relationships/image" Target="../media/image52.png"/><Relationship Id="rId4" Type="http://schemas.openxmlformats.org/officeDocument/2006/relationships/image" Target="../media/image44.png"/><Relationship Id="rId9" Type="http://schemas.openxmlformats.org/officeDocument/2006/relationships/image" Target="../media/image51.png"/><Relationship Id="rId14" Type="http://schemas.openxmlformats.org/officeDocument/2006/relationships/image" Target="../media/image9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13" Type="http://schemas.openxmlformats.org/officeDocument/2006/relationships/image" Target="../media/image147.png"/><Relationship Id="rId3" Type="http://schemas.openxmlformats.org/officeDocument/2006/relationships/image" Target="../media/image138.png"/><Relationship Id="rId7" Type="http://schemas.openxmlformats.org/officeDocument/2006/relationships/image" Target="../media/image11.jpg"/><Relationship Id="rId12" Type="http://schemas.openxmlformats.org/officeDocument/2006/relationships/image" Target="../media/image146.png"/><Relationship Id="rId2" Type="http://schemas.openxmlformats.org/officeDocument/2006/relationships/image" Target="../media/image1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11" Type="http://schemas.openxmlformats.org/officeDocument/2006/relationships/image" Target="../media/image145.png"/><Relationship Id="rId5" Type="http://schemas.openxmlformats.org/officeDocument/2006/relationships/image" Target="../media/image140.png"/><Relationship Id="rId10" Type="http://schemas.openxmlformats.org/officeDocument/2006/relationships/image" Target="../media/image144.png"/><Relationship Id="rId4" Type="http://schemas.openxmlformats.org/officeDocument/2006/relationships/image" Target="../media/image139.png"/><Relationship Id="rId9" Type="http://schemas.openxmlformats.org/officeDocument/2006/relationships/image" Target="../media/image1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4.jpg"/><Relationship Id="rId4" Type="http://schemas.openxmlformats.org/officeDocument/2006/relationships/image" Target="../media/image15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9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tags" Target="../tags/tag3.xml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1.png"/><Relationship Id="rId4" Type="http://schemas.openxmlformats.org/officeDocument/2006/relationships/tags" Target="../tags/tag4.xml"/><Relationship Id="rId9" Type="http://schemas.openxmlformats.org/officeDocument/2006/relationships/image" Target="../media/image30.png"/><Relationship Id="rId1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24" Type="http://schemas.openxmlformats.org/officeDocument/2006/relationships/image" Target="../media/image56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55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9429"/>
          </a:xfrm>
          <a:prstGeom prst="rect">
            <a:avLst/>
          </a:prstGeom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6938" y="-29158"/>
            <a:ext cx="2379198" cy="6898587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9937" r="-1491" b="-2553"/>
          <a:stretch/>
        </p:blipFill>
        <p:spPr>
          <a:xfrm>
            <a:off x="10035136" y="172916"/>
            <a:ext cx="466057" cy="986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5" name="图片 9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8343" y="4791881"/>
            <a:ext cx="1496293" cy="7855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4" name="图片 10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01" y="-184632"/>
            <a:ext cx="2329956" cy="7336484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78406" y="2400300"/>
            <a:ext cx="1496293" cy="7319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5" name="图片 10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0921" y="3199569"/>
            <a:ext cx="1782157" cy="26462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357" y="1066800"/>
            <a:ext cx="1296561" cy="18719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7" name="图片 10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7206" y="51422"/>
            <a:ext cx="1546184" cy="22958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76435"/>
            <a:ext cx="1782157" cy="26462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6" name="文本框 45"/>
          <p:cNvSpPr txBox="1"/>
          <p:nvPr/>
        </p:nvSpPr>
        <p:spPr>
          <a:xfrm>
            <a:off x="2541181" y="3440891"/>
            <a:ext cx="7109639" cy="1015663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blipFill dpi="0" rotWithShape="1">
                  <a:blip r:embed="rId11"/>
                  <a:srcRect/>
                  <a:tile tx="1270000" ty="889000" sx="90000" sy="90000" flip="none" algn="tl"/>
                </a:blipFill>
                <a:latin typeface="华文琥珀" panose="02010800040101010101" pitchFamily="2" charset="-122"/>
                <a:ea typeface="华文琥珀" panose="02010800040101010101" pitchFamily="2" charset="-122"/>
                <a:cs typeface="+mn-ea"/>
              </a:rPr>
              <a:t>年度工作总结＆计划</a:t>
            </a:r>
            <a:endParaRPr lang="zh-CN" altLang="en-US" sz="6000" dirty="0">
              <a:blipFill dpi="0" rotWithShape="1">
                <a:blip r:embed="rId11"/>
                <a:srcRect/>
                <a:tile tx="1270000" ty="889000" sx="90000" sy="90000" flip="none" algn="tl"/>
              </a:blipFill>
              <a:latin typeface="华文琥珀" panose="02010800040101010101" pitchFamily="2" charset="-122"/>
              <a:ea typeface="华文琥珀" panose="02010800040101010101" pitchFamily="2" charset="-122"/>
              <a:cs typeface="+mn-ea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4218114" y="1912088"/>
            <a:ext cx="1208693" cy="1208693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203200" dist="508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4395844" y="1868482"/>
            <a:ext cx="872355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blipFill dpi="0" rotWithShape="1">
                  <a:blip r:embed="rId11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rPr>
              <a:t>2</a:t>
            </a:r>
            <a:endParaRPr lang="zh-CN" altLang="en-US" sz="8000" dirty="0">
              <a:blipFill dpi="0" rotWithShape="1">
                <a:blip r:embed="rId11"/>
                <a:srcRect/>
                <a:tile tx="1270000" ty="889000" sx="90000" sy="90000" flip="none" algn="tl"/>
              </a:blipFill>
              <a:latin typeface="Adventure Subtitles" panose="040B0600000000000000" pitchFamily="82" charset="0"/>
              <a:cs typeface="+mn-ea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5218648" y="1912088"/>
            <a:ext cx="1208693" cy="1208693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203200" dist="508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5417172" y="1868482"/>
            <a:ext cx="893193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11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ea typeface="华文琥珀" panose="02010800040101010101" pitchFamily="2" charset="-122"/>
              </a:defRPr>
            </a:lvl1pPr>
          </a:lstStyle>
          <a:p>
            <a:r>
              <a:rPr lang="en-US" altLang="zh-CN" sz="8000" dirty="0">
                <a:ea typeface="+mn-ea"/>
                <a:cs typeface="+mn-ea"/>
              </a:rPr>
              <a:t>0</a:t>
            </a:r>
            <a:endParaRPr lang="zh-CN" altLang="en-US" sz="8000" dirty="0">
              <a:ea typeface="+mn-ea"/>
              <a:cs typeface="+mn-ea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6219182" y="1985334"/>
            <a:ext cx="1208693" cy="1208693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203200" dist="508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512780" y="1868482"/>
            <a:ext cx="894797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11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ea typeface="华文琥珀" panose="02010800040101010101" pitchFamily="2" charset="-122"/>
              </a:defRPr>
            </a:lvl1pPr>
          </a:lstStyle>
          <a:p>
            <a:r>
              <a:rPr lang="en-US" altLang="zh-CN" sz="8000" dirty="0">
                <a:ea typeface="+mn-ea"/>
                <a:cs typeface="+mn-ea"/>
              </a:rPr>
              <a:t>3</a:t>
            </a:r>
            <a:endParaRPr lang="zh-CN" altLang="en-US" sz="8000" dirty="0">
              <a:ea typeface="+mn-ea"/>
              <a:cs typeface="+mn-ea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7219717" y="1989144"/>
            <a:ext cx="1208693" cy="1208693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203200" dist="508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439228" y="1868482"/>
            <a:ext cx="893193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11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ea typeface="华文琥珀" panose="02010800040101010101" pitchFamily="2" charset="-122"/>
              </a:defRPr>
            </a:lvl1pPr>
          </a:lstStyle>
          <a:p>
            <a:r>
              <a:rPr lang="en-US" altLang="zh-CN" sz="8000" dirty="0">
                <a:ea typeface="+mn-ea"/>
                <a:cs typeface="+mn-ea"/>
              </a:rPr>
              <a:t>0</a:t>
            </a:r>
            <a:endParaRPr lang="zh-CN" altLang="en-US" sz="8000" dirty="0">
              <a:ea typeface="+mn-ea"/>
              <a:cs typeface="+mn-ea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5599409" y="4706755"/>
            <a:ext cx="993183" cy="275971"/>
            <a:chOff x="5599409" y="4706755"/>
            <a:chExt cx="993183" cy="275971"/>
          </a:xfrm>
        </p:grpSpPr>
        <p:sp>
          <p:nvSpPr>
            <p:cNvPr id="85" name="Freeform 6"/>
            <p:cNvSpPr>
              <a:spLocks noEditPoints="1"/>
            </p:cNvSpPr>
            <p:nvPr/>
          </p:nvSpPr>
          <p:spPr bwMode="auto">
            <a:xfrm>
              <a:off x="5921115" y="4892294"/>
              <a:ext cx="70162" cy="6808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6" name="Freeform 7"/>
            <p:cNvSpPr>
              <a:spLocks noEditPoints="1"/>
            </p:cNvSpPr>
            <p:nvPr/>
          </p:nvSpPr>
          <p:spPr bwMode="auto">
            <a:xfrm>
              <a:off x="5994914" y="4892294"/>
              <a:ext cx="69122" cy="6808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7" name="Freeform 8"/>
            <p:cNvSpPr>
              <a:spLocks noEditPoints="1"/>
            </p:cNvSpPr>
            <p:nvPr/>
          </p:nvSpPr>
          <p:spPr bwMode="auto">
            <a:xfrm>
              <a:off x="6067675" y="4892294"/>
              <a:ext cx="70162" cy="6808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8" name="Freeform 9"/>
            <p:cNvSpPr>
              <a:spLocks/>
            </p:cNvSpPr>
            <p:nvPr/>
          </p:nvSpPr>
          <p:spPr bwMode="auto">
            <a:xfrm>
              <a:off x="6140436" y="4892294"/>
              <a:ext cx="2079" cy="6808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9" name="Freeform 10"/>
            <p:cNvSpPr>
              <a:spLocks noEditPoints="1"/>
            </p:cNvSpPr>
            <p:nvPr/>
          </p:nvSpPr>
          <p:spPr bwMode="auto">
            <a:xfrm>
              <a:off x="6148752" y="4892294"/>
              <a:ext cx="70162" cy="6808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6222552" y="4892294"/>
              <a:ext cx="70682" cy="6808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1" name="Freeform 12"/>
            <p:cNvSpPr>
              <a:spLocks/>
            </p:cNvSpPr>
            <p:nvPr/>
          </p:nvSpPr>
          <p:spPr bwMode="auto">
            <a:xfrm>
              <a:off x="6295313" y="4890735"/>
              <a:ext cx="135646" cy="69642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2" name="Freeform 13"/>
            <p:cNvSpPr>
              <a:spLocks/>
            </p:cNvSpPr>
            <p:nvPr/>
          </p:nvSpPr>
          <p:spPr bwMode="auto">
            <a:xfrm>
              <a:off x="6436156" y="4892294"/>
              <a:ext cx="3638" cy="6808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3" name="Freeform 14"/>
            <p:cNvSpPr>
              <a:spLocks/>
            </p:cNvSpPr>
            <p:nvPr/>
          </p:nvSpPr>
          <p:spPr bwMode="auto">
            <a:xfrm>
              <a:off x="6444472" y="4890735"/>
              <a:ext cx="70162" cy="69642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4" name="Freeform 15"/>
            <p:cNvSpPr>
              <a:spLocks/>
            </p:cNvSpPr>
            <p:nvPr/>
          </p:nvSpPr>
          <p:spPr bwMode="auto">
            <a:xfrm>
              <a:off x="6517233" y="4892294"/>
              <a:ext cx="70162" cy="6808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6" name="Freeform 16"/>
            <p:cNvSpPr>
              <a:spLocks noEditPoints="1"/>
            </p:cNvSpPr>
            <p:nvPr/>
          </p:nvSpPr>
          <p:spPr bwMode="auto">
            <a:xfrm>
              <a:off x="5923193" y="4710913"/>
              <a:ext cx="170468" cy="167870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7" name="Freeform 17"/>
            <p:cNvSpPr>
              <a:spLocks noEditPoints="1"/>
            </p:cNvSpPr>
            <p:nvPr/>
          </p:nvSpPr>
          <p:spPr bwMode="auto">
            <a:xfrm>
              <a:off x="6109253" y="4710913"/>
              <a:ext cx="157995" cy="16371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8" name="Freeform 18"/>
            <p:cNvSpPr>
              <a:spLocks noEditPoints="1"/>
            </p:cNvSpPr>
            <p:nvPr/>
          </p:nvSpPr>
          <p:spPr bwMode="auto">
            <a:xfrm>
              <a:off x="6290635" y="4728063"/>
              <a:ext cx="89911" cy="130449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0" name="Freeform 19"/>
            <p:cNvSpPr>
              <a:spLocks noEditPoints="1"/>
            </p:cNvSpPr>
            <p:nvPr/>
          </p:nvSpPr>
          <p:spPr bwMode="auto">
            <a:xfrm>
              <a:off x="6401335" y="4728063"/>
              <a:ext cx="88872" cy="130449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1" name="Freeform 20"/>
            <p:cNvSpPr>
              <a:spLocks/>
            </p:cNvSpPr>
            <p:nvPr/>
          </p:nvSpPr>
          <p:spPr bwMode="auto">
            <a:xfrm>
              <a:off x="6498523" y="4728063"/>
              <a:ext cx="94069" cy="130449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2" name="Freeform 21"/>
            <p:cNvSpPr>
              <a:spLocks/>
            </p:cNvSpPr>
            <p:nvPr/>
          </p:nvSpPr>
          <p:spPr bwMode="auto">
            <a:xfrm>
              <a:off x="5599409" y="4706755"/>
              <a:ext cx="149159" cy="275971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5665933" y="4727024"/>
              <a:ext cx="213085" cy="255702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127000" ty="63500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cxnSp>
        <p:nvCxnSpPr>
          <p:cNvPr id="109" name="直接连接符 108"/>
          <p:cNvCxnSpPr/>
          <p:nvPr/>
        </p:nvCxnSpPr>
        <p:spPr>
          <a:xfrm>
            <a:off x="4673605" y="3360773"/>
            <a:ext cx="4176000" cy="0"/>
          </a:xfrm>
          <a:prstGeom prst="line">
            <a:avLst/>
          </a:prstGeom>
          <a:ln w="9525">
            <a:gradFill flip="none" rotWithShape="1">
              <a:gsLst>
                <a:gs pos="0">
                  <a:srgbClr val="045D80">
                    <a:alpha val="30000"/>
                  </a:srgbClr>
                </a:gs>
                <a:gs pos="41000">
                  <a:srgbClr val="038AAA"/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rgbClr val="00405A"/>
                </a:gs>
              </a:gsLst>
              <a:path path="shape">
                <a:fillToRect l="50000" t="50000" r="50000" b="50000"/>
              </a:path>
              <a:tileRect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91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750"/>
                            </p:stCondLst>
                            <p:childTnLst>
                              <p:par>
                                <p:cTn id="9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250"/>
                            </p:stCondLst>
                            <p:childTnLst>
                              <p:par>
                                <p:cTn id="9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750"/>
                            </p:stCondLst>
                            <p:childTnLst>
                              <p:par>
                                <p:cTn id="10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250"/>
                            </p:stCondLst>
                            <p:childTnLst>
                              <p:par>
                                <p:cTn id="10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  <p:bldP spid="76" grpId="0" animBg="1"/>
      <p:bldP spid="77" grpId="0"/>
      <p:bldP spid="77" grpId="1"/>
      <p:bldP spid="78" grpId="0" animBg="1"/>
      <p:bldP spid="79" grpId="0"/>
      <p:bldP spid="79" grpId="1"/>
      <p:bldP spid="80" grpId="0" animBg="1"/>
      <p:bldP spid="81" grpId="0"/>
      <p:bldP spid="81" grpId="1"/>
      <p:bldP spid="82" grpId="0" animBg="1"/>
      <p:bldP spid="83" grpId="0"/>
      <p:bldP spid="8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977219" y="1295844"/>
            <a:ext cx="4602459" cy="3396822"/>
            <a:chOff x="3977219" y="1295844"/>
            <a:chExt cx="4602459" cy="3396822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002125" y="3333319"/>
              <a:ext cx="1577553" cy="1350158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>
              <a:off x="3977219" y="1295844"/>
              <a:ext cx="4003780" cy="3396822"/>
              <a:chOff x="3977219" y="1295844"/>
              <a:chExt cx="4003780" cy="3396822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758701" y="4377299"/>
                <a:ext cx="548631" cy="23091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003340" y="4042369"/>
                <a:ext cx="716849" cy="6502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77219" y="2607966"/>
                <a:ext cx="737618" cy="1033274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873319">
                <a:off x="3644655" y="1952690"/>
                <a:ext cx="2228093" cy="914402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904254">
                <a:off x="4483767" y="1484380"/>
                <a:ext cx="1060706" cy="1109474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970674">
                <a:off x="6738190" y="1798953"/>
                <a:ext cx="505562" cy="435541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9" name="组合 8"/>
              <p:cNvGrpSpPr/>
              <p:nvPr/>
            </p:nvGrpSpPr>
            <p:grpSpPr>
              <a:xfrm rot="1983315">
                <a:off x="7050955" y="1986649"/>
                <a:ext cx="930044" cy="1084248"/>
                <a:chOff x="5679442" y="2711902"/>
                <a:chExt cx="1253178" cy="1460958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79442" y="2711902"/>
                  <a:ext cx="1253178" cy="1460958"/>
                </a:xfrm>
                <a:prstGeom prst="rect">
                  <a:avLst/>
                </a:prstGeom>
              </p:spPr>
            </p:pic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08790" y="3822819"/>
                  <a:ext cx="473123" cy="334866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56" name="组合 55"/>
          <p:cNvGrpSpPr/>
          <p:nvPr/>
        </p:nvGrpSpPr>
        <p:grpSpPr>
          <a:xfrm>
            <a:off x="8228778" y="1619732"/>
            <a:ext cx="3234130" cy="3234130"/>
            <a:chOff x="4540458" y="1756574"/>
            <a:chExt cx="3234130" cy="3234130"/>
          </a:xfrm>
        </p:grpSpPr>
        <p:sp>
          <p:nvSpPr>
            <p:cNvPr id="57" name="椭圆 56"/>
            <p:cNvSpPr/>
            <p:nvPr/>
          </p:nvSpPr>
          <p:spPr>
            <a:xfrm>
              <a:off x="4677853" y="1893969"/>
              <a:ext cx="2959340" cy="2959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540458" y="1756574"/>
              <a:ext cx="3234130" cy="3234130"/>
            </a:xfrm>
            <a:prstGeom prst="ellipse">
              <a:avLst/>
            </a:prstGeom>
            <a:noFill/>
            <a:ln w="25400">
              <a:gradFill flip="none" rotWithShape="1">
                <a:gsLst>
                  <a:gs pos="49000">
                    <a:srgbClr val="038AAA">
                      <a:alpha val="50000"/>
                    </a:srgbClr>
                  </a:gs>
                  <a:gs pos="50000">
                    <a:srgbClr val="045D80">
                      <a:alpha val="50000"/>
                    </a:srgbClr>
                  </a:gs>
                </a:gsLst>
                <a:lin ang="2700000" scaled="1"/>
                <a:tileRect/>
              </a:gra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2360" y="1619732"/>
            <a:ext cx="3234130" cy="3234130"/>
            <a:chOff x="4540458" y="1756574"/>
            <a:chExt cx="3234130" cy="3234130"/>
          </a:xfrm>
        </p:grpSpPr>
        <p:sp>
          <p:nvSpPr>
            <p:cNvPr id="60" name="椭圆 59"/>
            <p:cNvSpPr/>
            <p:nvPr/>
          </p:nvSpPr>
          <p:spPr>
            <a:xfrm>
              <a:off x="4677853" y="1893969"/>
              <a:ext cx="2959340" cy="2959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4540458" y="1756574"/>
              <a:ext cx="3234130" cy="3234130"/>
            </a:xfrm>
            <a:prstGeom prst="ellipse">
              <a:avLst/>
            </a:prstGeom>
            <a:noFill/>
            <a:ln w="25400">
              <a:gradFill flip="none" rotWithShape="1">
                <a:gsLst>
                  <a:gs pos="49000">
                    <a:srgbClr val="038AAA">
                      <a:alpha val="50000"/>
                    </a:srgbClr>
                  </a:gs>
                  <a:gs pos="50000">
                    <a:srgbClr val="045D80">
                      <a:alpha val="50000"/>
                    </a:srgbClr>
                  </a:gs>
                </a:gsLst>
                <a:lin ang="2700000" scaled="1"/>
                <a:tileRect/>
              </a:gra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3396" y="1901084"/>
            <a:ext cx="523087" cy="50003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9029" y="1901084"/>
            <a:ext cx="523087" cy="500035"/>
          </a:xfrm>
          <a:prstGeom prst="rect">
            <a:avLst/>
          </a:prstGeom>
        </p:spPr>
      </p:pic>
      <p:sp>
        <p:nvSpPr>
          <p:cNvPr id="24" name="矩形 60"/>
          <p:cNvSpPr>
            <a:spLocks noChangeArrowheads="1"/>
          </p:cNvSpPr>
          <p:nvPr/>
        </p:nvSpPr>
        <p:spPr bwMode="auto">
          <a:xfrm>
            <a:off x="8798913" y="2694160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BBE6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25" name="矩形 60"/>
          <p:cNvSpPr>
            <a:spLocks noChangeArrowheads="1"/>
          </p:cNvSpPr>
          <p:nvPr/>
        </p:nvSpPr>
        <p:spPr bwMode="auto">
          <a:xfrm>
            <a:off x="8681700" y="3159626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26" name="矩形 60"/>
          <p:cNvSpPr>
            <a:spLocks noChangeArrowheads="1"/>
          </p:cNvSpPr>
          <p:nvPr/>
        </p:nvSpPr>
        <p:spPr bwMode="auto">
          <a:xfrm>
            <a:off x="933442" y="2694160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27" name="矩形 60"/>
          <p:cNvSpPr>
            <a:spLocks noChangeArrowheads="1"/>
          </p:cNvSpPr>
          <p:nvPr/>
        </p:nvSpPr>
        <p:spPr bwMode="auto">
          <a:xfrm>
            <a:off x="945071" y="3159626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420569" y="1619732"/>
            <a:ext cx="3234130" cy="3234130"/>
            <a:chOff x="4540458" y="1756574"/>
            <a:chExt cx="3234130" cy="3234130"/>
          </a:xfrm>
        </p:grpSpPr>
        <p:sp>
          <p:nvSpPr>
            <p:cNvPr id="43" name="椭圆 42"/>
            <p:cNvSpPr/>
            <p:nvPr/>
          </p:nvSpPr>
          <p:spPr>
            <a:xfrm>
              <a:off x="4677853" y="1893969"/>
              <a:ext cx="2959340" cy="2959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4540458" y="1756574"/>
              <a:ext cx="3234130" cy="3234130"/>
            </a:xfrm>
            <a:prstGeom prst="ellipse">
              <a:avLst/>
            </a:prstGeom>
            <a:noFill/>
            <a:ln w="25400">
              <a:gradFill flip="none" rotWithShape="1">
                <a:gsLst>
                  <a:gs pos="49000">
                    <a:srgbClr val="038AAA">
                      <a:alpha val="50000"/>
                    </a:srgbClr>
                  </a:gs>
                  <a:gs pos="50000">
                    <a:srgbClr val="045D80">
                      <a:alpha val="50000"/>
                    </a:srgbClr>
                  </a:gs>
                </a:gsLst>
                <a:lin ang="2700000" scaled="1"/>
                <a:tileRect/>
              </a:gra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sp>
        <p:nvSpPr>
          <p:cNvPr id="28" name="矩形 60"/>
          <p:cNvSpPr>
            <a:spLocks noChangeArrowheads="1"/>
          </p:cNvSpPr>
          <p:nvPr/>
        </p:nvSpPr>
        <p:spPr bwMode="auto">
          <a:xfrm>
            <a:off x="4866178" y="2694160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30" name="矩形 60"/>
          <p:cNvSpPr>
            <a:spLocks noChangeArrowheads="1"/>
          </p:cNvSpPr>
          <p:nvPr/>
        </p:nvSpPr>
        <p:spPr bwMode="auto">
          <a:xfrm>
            <a:off x="4813385" y="3159626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902652" y="6438107"/>
            <a:ext cx="386697" cy="419893"/>
            <a:chOff x="5991602" y="6171251"/>
            <a:chExt cx="386697" cy="419893"/>
          </a:xfrm>
        </p:grpSpPr>
        <p:sp>
          <p:nvSpPr>
            <p:cNvPr id="52" name="椭圆 51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033333" y="6191034"/>
              <a:ext cx="344966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12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7</a:t>
              </a:r>
              <a:endParaRPr lang="zh-CN" altLang="en-US" sz="2000" dirty="0">
                <a:blipFill>
                  <a:blip r:embed="rId12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62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3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3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4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5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6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8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9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0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1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2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3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4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5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6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7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7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5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25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8" grpId="1"/>
      <p:bldP spid="30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2789" y="2111169"/>
            <a:ext cx="5700871" cy="2112437"/>
            <a:chOff x="1352789" y="2111169"/>
            <a:chExt cx="5700871" cy="2112437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1352789" y="2111169"/>
              <a:ext cx="5700871" cy="211243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54000"/>
                </a:prstClr>
              </a:outerShdw>
            </a:effectLst>
          </p:spPr>
        </p:pic>
        <p:sp>
          <p:nvSpPr>
            <p:cNvPr id="29" name="矩形 60"/>
            <p:cNvSpPr>
              <a:spLocks noChangeArrowheads="1"/>
            </p:cNvSpPr>
            <p:nvPr/>
          </p:nvSpPr>
          <p:spPr bwMode="auto">
            <a:xfrm>
              <a:off x="1929642" y="3216918"/>
              <a:ext cx="33506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57400" y="2647231"/>
              <a:ext cx="1544704" cy="12968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5" name="组合 34"/>
          <p:cNvGrpSpPr/>
          <p:nvPr/>
        </p:nvGrpSpPr>
        <p:grpSpPr>
          <a:xfrm>
            <a:off x="8624888" y="2572650"/>
            <a:ext cx="1784168" cy="1928669"/>
            <a:chOff x="8122065" y="2195932"/>
            <a:chExt cx="2210792" cy="2389846"/>
          </a:xfrm>
        </p:grpSpPr>
        <p:sp>
          <p:nvSpPr>
            <p:cNvPr id="36" name="椭圆 35"/>
            <p:cNvSpPr/>
            <p:nvPr/>
          </p:nvSpPr>
          <p:spPr>
            <a:xfrm>
              <a:off x="8122065" y="2195932"/>
              <a:ext cx="2210792" cy="221079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sx="97000" sy="97000" algn="tl" rotWithShape="0">
                <a:prstClr val="black">
                  <a:alpha val="7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631984" y="2259414"/>
              <a:ext cx="1309374" cy="232636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600" dirty="0" smtClean="0">
                  <a:blipFill dpi="0" rotWithShape="1">
                    <a:blip r:embed="rId4"/>
                    <a:srcRect/>
                    <a:tile tx="0" ty="0" sx="100000" sy="100000" flip="none" algn="tl"/>
                  </a:blipFill>
                  <a:latin typeface="+mn-ea"/>
                  <a:cs typeface="+mn-ea"/>
                </a:rPr>
                <a:t>3</a:t>
              </a:r>
              <a:endParaRPr lang="zh-CN" altLang="en-US" sz="11600" dirty="0"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dobe Gothic Std B" panose="020B0800000000000000" pitchFamily="34" charset="-128"/>
                <a:cs typeface="+mn-ea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6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8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3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4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5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6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7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8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9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0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05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276310325"/>
              </p:ext>
            </p:extLst>
          </p:nvPr>
        </p:nvGraphicFramePr>
        <p:xfrm>
          <a:off x="777081" y="1450035"/>
          <a:ext cx="6100763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6" name="组合 35"/>
          <p:cNvGrpSpPr/>
          <p:nvPr/>
        </p:nvGrpSpPr>
        <p:grpSpPr>
          <a:xfrm>
            <a:off x="5900950" y="6438107"/>
            <a:ext cx="390100" cy="419893"/>
            <a:chOff x="5991602" y="6171251"/>
            <a:chExt cx="390100" cy="419893"/>
          </a:xfrm>
        </p:grpSpPr>
        <p:sp>
          <p:nvSpPr>
            <p:cNvPr id="37" name="椭圆 36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019102" y="6191034"/>
              <a:ext cx="362600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8</a:t>
              </a:r>
              <a:endParaRPr lang="zh-CN" altLang="en-US" sz="20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0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1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2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3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4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5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6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7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9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1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2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3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4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6963811" y="1066800"/>
            <a:ext cx="3984731" cy="4629150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</a:endParaRPr>
          </a:p>
        </p:txBody>
      </p:sp>
      <p:sp>
        <p:nvSpPr>
          <p:cNvPr id="86" name="矩形 60"/>
          <p:cNvSpPr>
            <a:spLocks noChangeArrowheads="1"/>
          </p:cNvSpPr>
          <p:nvPr/>
        </p:nvSpPr>
        <p:spPr bwMode="auto">
          <a:xfrm>
            <a:off x="8063072" y="1344733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7" name="矩形 60"/>
          <p:cNvSpPr>
            <a:spLocks noChangeArrowheads="1"/>
          </p:cNvSpPr>
          <p:nvPr/>
        </p:nvSpPr>
        <p:spPr bwMode="auto">
          <a:xfrm>
            <a:off x="8063072" y="1783613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7455631" y="1489376"/>
            <a:ext cx="488872" cy="516474"/>
            <a:chOff x="491074" y="1128296"/>
            <a:chExt cx="757490" cy="800257"/>
          </a:xfrm>
        </p:grpSpPr>
        <p:sp>
          <p:nvSpPr>
            <p:cNvPr id="89" name="椭圆 88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648351" y="1213217"/>
              <a:ext cx="482355" cy="71533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</a:t>
              </a:r>
              <a:endParaRPr lang="zh-CN" altLang="en-US" sz="24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455631" y="3011989"/>
            <a:ext cx="488872" cy="516473"/>
            <a:chOff x="491074" y="1128296"/>
            <a:chExt cx="757490" cy="800256"/>
          </a:xfrm>
        </p:grpSpPr>
        <p:sp>
          <p:nvSpPr>
            <p:cNvPr id="92" name="椭圆 91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603373" y="1213217"/>
              <a:ext cx="606544" cy="71533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2</a:t>
              </a:r>
              <a:endParaRPr lang="zh-CN" altLang="en-US" sz="24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94" name="矩形 60"/>
          <p:cNvSpPr>
            <a:spLocks noChangeArrowheads="1"/>
          </p:cNvSpPr>
          <p:nvPr/>
        </p:nvSpPr>
        <p:spPr bwMode="auto">
          <a:xfrm>
            <a:off x="8063072" y="2844846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95" name="矩形 60"/>
          <p:cNvSpPr>
            <a:spLocks noChangeArrowheads="1"/>
          </p:cNvSpPr>
          <p:nvPr/>
        </p:nvSpPr>
        <p:spPr bwMode="auto">
          <a:xfrm>
            <a:off x="8063072" y="3275785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695CE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695CE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7455631" y="4534601"/>
            <a:ext cx="488872" cy="516472"/>
            <a:chOff x="491074" y="1128296"/>
            <a:chExt cx="757490" cy="800254"/>
          </a:xfrm>
        </p:grpSpPr>
        <p:sp>
          <p:nvSpPr>
            <p:cNvPr id="97" name="椭圆 96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603373" y="1213217"/>
              <a:ext cx="616479" cy="71533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3</a:t>
              </a:r>
              <a:endParaRPr lang="zh-CN" altLang="en-US" sz="24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99" name="矩形 60"/>
          <p:cNvSpPr>
            <a:spLocks noChangeArrowheads="1"/>
          </p:cNvSpPr>
          <p:nvPr/>
        </p:nvSpPr>
        <p:spPr bwMode="auto">
          <a:xfrm>
            <a:off x="8063072" y="4344958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00" name="矩形 60"/>
          <p:cNvSpPr>
            <a:spLocks noChangeArrowheads="1"/>
          </p:cNvSpPr>
          <p:nvPr/>
        </p:nvSpPr>
        <p:spPr bwMode="auto">
          <a:xfrm>
            <a:off x="8063072" y="4748908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248FB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248FB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6863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66" grpId="0"/>
      <p:bldP spid="85" grpId="0" animBg="1"/>
      <p:bldP spid="86" grpId="0"/>
      <p:bldP spid="87" grpId="0"/>
      <p:bldP spid="94" grpId="0"/>
      <p:bldP spid="95" grpId="0"/>
      <p:bldP spid="99" grpId="0"/>
      <p:bldP spid="1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矩形 66"/>
          <p:cNvSpPr/>
          <p:nvPr/>
        </p:nvSpPr>
        <p:spPr>
          <a:xfrm rot="5400000" flipH="1">
            <a:off x="5434166" y="178716"/>
            <a:ext cx="6878568" cy="6480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1000">
                <a:srgbClr val="FFFFFF">
                  <a:alpha val="96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</a:endParaRPr>
          </a:p>
        </p:txBody>
      </p:sp>
      <p:sp>
        <p:nvSpPr>
          <p:cNvPr id="66" name="矩形 65"/>
          <p:cNvSpPr/>
          <p:nvPr/>
        </p:nvSpPr>
        <p:spPr>
          <a:xfrm rot="16200000">
            <a:off x="-379283" y="379283"/>
            <a:ext cx="6878568" cy="6120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6000">
                <a:srgbClr val="FFFFFF">
                  <a:alpha val="9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834" y="4919283"/>
            <a:ext cx="2100076" cy="2301245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5126736" y="-59485"/>
            <a:ext cx="1925716" cy="6938055"/>
            <a:chOff x="5126736" y="421961"/>
            <a:chExt cx="1925716" cy="634362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3401343" y="3114472"/>
              <a:ext cx="6336000" cy="966218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 flipV="1">
              <a:off x="2441845" y="3106852"/>
              <a:ext cx="6336000" cy="966218"/>
            </a:xfrm>
            <a:prstGeom prst="rect">
              <a:avLst/>
            </a:prstGeom>
          </p:spPr>
        </p:pic>
      </p:grpSp>
      <p:pic>
        <p:nvPicPr>
          <p:cNvPr id="49" name="图片 4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872298">
            <a:off x="4160865" y="1070888"/>
            <a:ext cx="3791720" cy="1810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886684" y="436474"/>
            <a:ext cx="862586" cy="3944120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18485">
            <a:off x="5348937" y="5821276"/>
            <a:ext cx="723262" cy="68886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5851564" y="724335"/>
            <a:ext cx="488872" cy="516474"/>
            <a:chOff x="491074" y="1128296"/>
            <a:chExt cx="757490" cy="800257"/>
          </a:xfrm>
        </p:grpSpPr>
        <p:sp>
          <p:nvSpPr>
            <p:cNvPr id="23" name="椭圆 22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48351" y="1213217"/>
              <a:ext cx="482355" cy="71533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7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</a:t>
              </a:r>
              <a:endParaRPr lang="zh-CN" altLang="en-US" sz="2400" dirty="0">
                <a:blipFill>
                  <a:blip r:embed="rId7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79780">
            <a:off x="6057500" y="4720439"/>
            <a:ext cx="548444" cy="51996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78983">
            <a:off x="6050231" y="2349629"/>
            <a:ext cx="643387" cy="61560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5828858" y="5310187"/>
            <a:ext cx="488872" cy="530986"/>
            <a:chOff x="491074" y="1128296"/>
            <a:chExt cx="757490" cy="822743"/>
          </a:xfrm>
        </p:grpSpPr>
        <p:sp>
          <p:nvSpPr>
            <p:cNvPr id="27" name="椭圆 26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03373" y="1235706"/>
              <a:ext cx="616479" cy="71533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7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5</a:t>
              </a:r>
              <a:endParaRPr lang="zh-CN" altLang="en-US" sz="2400" dirty="0">
                <a:blipFill>
                  <a:blip r:embed="rId7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20398">
            <a:off x="5400438" y="3281394"/>
            <a:ext cx="914241" cy="86277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828858" y="4156467"/>
            <a:ext cx="488872" cy="530986"/>
            <a:chOff x="5828858" y="4453081"/>
            <a:chExt cx="488872" cy="530986"/>
          </a:xfrm>
        </p:grpSpPr>
        <p:sp>
          <p:nvSpPr>
            <p:cNvPr id="30" name="椭圆 29"/>
            <p:cNvSpPr/>
            <p:nvPr/>
          </p:nvSpPr>
          <p:spPr>
            <a:xfrm>
              <a:off x="5828858" y="4453081"/>
              <a:ext cx="488872" cy="48887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857792" y="4522402"/>
              <a:ext cx="397866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7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4</a:t>
              </a:r>
              <a:endParaRPr lang="zh-CN" altLang="en-US" sz="2400" dirty="0">
                <a:blipFill>
                  <a:blip r:embed="rId7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28858" y="1863542"/>
            <a:ext cx="488872" cy="516473"/>
            <a:chOff x="491074" y="1128296"/>
            <a:chExt cx="757490" cy="800256"/>
          </a:xfrm>
        </p:grpSpPr>
        <p:sp>
          <p:nvSpPr>
            <p:cNvPr id="33" name="椭圆 32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03373" y="1213217"/>
              <a:ext cx="606544" cy="71533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7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2</a:t>
              </a:r>
              <a:endParaRPr lang="zh-CN" altLang="en-US" sz="2400" dirty="0">
                <a:blipFill>
                  <a:blip r:embed="rId7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828858" y="3002748"/>
            <a:ext cx="488872" cy="530986"/>
            <a:chOff x="491074" y="1128296"/>
            <a:chExt cx="757490" cy="822744"/>
          </a:xfrm>
        </p:grpSpPr>
        <p:sp>
          <p:nvSpPr>
            <p:cNvPr id="36" name="椭圆 35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03373" y="1235706"/>
              <a:ext cx="616479" cy="71533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7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3</a:t>
              </a:r>
              <a:endParaRPr lang="zh-CN" altLang="en-US" sz="2400" dirty="0">
                <a:blipFill>
                  <a:blip r:embed="rId7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377" y="3209019"/>
            <a:ext cx="853442" cy="3657607"/>
          </a:xfrm>
          <a:prstGeom prst="rect">
            <a:avLst/>
          </a:prstGeom>
        </p:spPr>
      </p:pic>
      <p:sp>
        <p:nvSpPr>
          <p:cNvPr id="12" name="右箭头 11"/>
          <p:cNvSpPr/>
          <p:nvPr/>
        </p:nvSpPr>
        <p:spPr>
          <a:xfrm>
            <a:off x="4431884" y="4422008"/>
            <a:ext cx="1080000" cy="36000"/>
          </a:xfrm>
          <a:prstGeom prst="rightArrow">
            <a:avLst/>
          </a:prstGeom>
          <a:solidFill>
            <a:srgbClr val="2BD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42" name="右箭头 41"/>
          <p:cNvSpPr/>
          <p:nvPr/>
        </p:nvSpPr>
        <p:spPr>
          <a:xfrm>
            <a:off x="4431884" y="2104731"/>
            <a:ext cx="1080000" cy="36000"/>
          </a:xfrm>
          <a:prstGeom prst="rightArrow">
            <a:avLst/>
          </a:prstGeom>
          <a:solidFill>
            <a:srgbClr val="045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43" name="右箭头 42"/>
          <p:cNvSpPr/>
          <p:nvPr/>
        </p:nvSpPr>
        <p:spPr>
          <a:xfrm flipH="1">
            <a:off x="6594195" y="947482"/>
            <a:ext cx="1080000" cy="36000"/>
          </a:xfrm>
          <a:prstGeom prst="rightArrow">
            <a:avLst/>
          </a:prstGeom>
          <a:solidFill>
            <a:srgbClr val="045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45" name="右箭头 44"/>
          <p:cNvSpPr/>
          <p:nvPr/>
        </p:nvSpPr>
        <p:spPr>
          <a:xfrm flipH="1">
            <a:off x="6594195" y="5531075"/>
            <a:ext cx="1080000" cy="36000"/>
          </a:xfrm>
          <a:prstGeom prst="rightArrow">
            <a:avLst/>
          </a:prstGeom>
          <a:solidFill>
            <a:srgbClr val="5FD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46" name="右箭头 45"/>
          <p:cNvSpPr/>
          <p:nvPr/>
        </p:nvSpPr>
        <p:spPr>
          <a:xfrm flipH="1">
            <a:off x="6594195" y="3229753"/>
            <a:ext cx="1080000" cy="36000"/>
          </a:xfrm>
          <a:prstGeom prst="rightArrow">
            <a:avLst/>
          </a:prstGeom>
          <a:solidFill>
            <a:srgbClr val="038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307892">
            <a:off x="5203854" y="958950"/>
            <a:ext cx="722394" cy="691194"/>
          </a:xfrm>
          <a:prstGeom prst="rect">
            <a:avLst/>
          </a:prstGeom>
        </p:spPr>
      </p:pic>
      <p:sp>
        <p:nvSpPr>
          <p:cNvPr id="44" name="矩形 60"/>
          <p:cNvSpPr>
            <a:spLocks noChangeArrowheads="1"/>
          </p:cNvSpPr>
          <p:nvPr/>
        </p:nvSpPr>
        <p:spPr bwMode="auto">
          <a:xfrm>
            <a:off x="2011070" y="1762808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0" name="矩形 60"/>
          <p:cNvSpPr>
            <a:spLocks noChangeArrowheads="1"/>
          </p:cNvSpPr>
          <p:nvPr/>
        </p:nvSpPr>
        <p:spPr bwMode="auto">
          <a:xfrm>
            <a:off x="1879374" y="2126676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1" name="矩形 60"/>
          <p:cNvSpPr>
            <a:spLocks noChangeArrowheads="1"/>
          </p:cNvSpPr>
          <p:nvPr/>
        </p:nvSpPr>
        <p:spPr bwMode="auto">
          <a:xfrm>
            <a:off x="2011070" y="4079289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5" name="矩形 60"/>
          <p:cNvSpPr>
            <a:spLocks noChangeArrowheads="1"/>
          </p:cNvSpPr>
          <p:nvPr/>
        </p:nvSpPr>
        <p:spPr bwMode="auto">
          <a:xfrm>
            <a:off x="1879374" y="4443157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6" name="矩形 60"/>
          <p:cNvSpPr>
            <a:spLocks noChangeArrowheads="1"/>
          </p:cNvSpPr>
          <p:nvPr/>
        </p:nvSpPr>
        <p:spPr bwMode="auto">
          <a:xfrm>
            <a:off x="7671270" y="2913423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BBE6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7" name="矩形 60"/>
          <p:cNvSpPr>
            <a:spLocks noChangeArrowheads="1"/>
          </p:cNvSpPr>
          <p:nvPr/>
        </p:nvSpPr>
        <p:spPr bwMode="auto">
          <a:xfrm>
            <a:off x="7671270" y="3260349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8" name="矩形 60"/>
          <p:cNvSpPr>
            <a:spLocks noChangeArrowheads="1"/>
          </p:cNvSpPr>
          <p:nvPr/>
        </p:nvSpPr>
        <p:spPr bwMode="auto">
          <a:xfrm>
            <a:off x="7671270" y="600210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9" name="矩形 60"/>
          <p:cNvSpPr>
            <a:spLocks noChangeArrowheads="1"/>
          </p:cNvSpPr>
          <p:nvPr/>
        </p:nvSpPr>
        <p:spPr bwMode="auto">
          <a:xfrm>
            <a:off x="7671270" y="964078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0" name="矩形 60"/>
          <p:cNvSpPr>
            <a:spLocks noChangeArrowheads="1"/>
          </p:cNvSpPr>
          <p:nvPr/>
        </p:nvSpPr>
        <p:spPr bwMode="auto">
          <a:xfrm>
            <a:off x="7671270" y="5187778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7671270" y="5551646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900950" y="6438107"/>
            <a:ext cx="390100" cy="419893"/>
            <a:chOff x="5991602" y="6171251"/>
            <a:chExt cx="390100" cy="419893"/>
          </a:xfrm>
        </p:grpSpPr>
        <p:sp>
          <p:nvSpPr>
            <p:cNvPr id="73" name="椭圆 72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6019102" y="6191034"/>
              <a:ext cx="362600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7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9</a:t>
              </a:r>
              <a:endParaRPr lang="zh-CN" altLang="en-US" sz="2000" dirty="0">
                <a:blipFill>
                  <a:blip r:embed="rId7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5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6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8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4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5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6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7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254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25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5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25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50"/>
                            </p:stCondLst>
                            <p:childTnLst>
                              <p:par>
                                <p:cTn id="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5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125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7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2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750"/>
                            </p:stCondLst>
                            <p:childTnLst>
                              <p:par>
                                <p:cTn id="8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125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75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000"/>
                            </p:stCondLst>
                            <p:childTnLst>
                              <p:par>
                                <p:cTn id="10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5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125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2" grpId="0" animBg="1"/>
      <p:bldP spid="43" grpId="0" animBg="1"/>
      <p:bldP spid="45" grpId="0" animBg="1"/>
      <p:bldP spid="46" grpId="0" animBg="1"/>
      <p:bldP spid="44" grpId="0"/>
      <p:bldP spid="44" grpId="1"/>
      <p:bldP spid="50" grpId="0"/>
      <p:bldP spid="51" grpId="0"/>
      <p:bldP spid="51" grpId="1"/>
      <p:bldP spid="55" grpId="0"/>
      <p:bldP spid="56" grpId="0"/>
      <p:bldP spid="56" grpId="1"/>
      <p:bldP spid="57" grpId="0"/>
      <p:bldP spid="58" grpId="0"/>
      <p:bldP spid="58" grpId="1"/>
      <p:bldP spid="59" grpId="0"/>
      <p:bldP spid="60" grpId="0"/>
      <p:bldP spid="60" grpId="1"/>
      <p:bldP spid="61" grpId="0"/>
      <p:bldP spid="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17712" y="1322076"/>
            <a:ext cx="6956576" cy="3320001"/>
            <a:chOff x="1701063" y="827767"/>
            <a:chExt cx="8569212" cy="4442952"/>
          </a:xfrm>
        </p:grpSpPr>
        <p:graphicFrame>
          <p:nvGraphicFramePr>
            <p:cNvPr id="5" name="图表 4"/>
            <p:cNvGraphicFramePr/>
            <p:nvPr/>
          </p:nvGraphicFramePr>
          <p:xfrm>
            <a:off x="1701063" y="1027338"/>
            <a:ext cx="8569212" cy="42433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6" name="MH_SubTitle_1"/>
            <p:cNvSpPr/>
            <p:nvPr>
              <p:custDataLst>
                <p:tags r:id="rId1"/>
              </p:custDataLst>
            </p:nvPr>
          </p:nvSpPr>
          <p:spPr>
            <a:xfrm>
              <a:off x="3040743" y="827767"/>
              <a:ext cx="1008063" cy="457200"/>
            </a:xfrm>
            <a:prstGeom prst="wedgeRoundRectCallout">
              <a:avLst>
                <a:gd name="adj1" fmla="val -11329"/>
                <a:gd name="adj2" fmla="val 107964"/>
                <a:gd name="adj3" fmla="val 16667"/>
              </a:avLst>
            </a:prstGeom>
            <a:solidFill>
              <a:srgbClr val="045D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400" dirty="0" smtClean="0">
                  <a:solidFill>
                    <a:srgbClr val="FFFFFF"/>
                  </a:solidFill>
                  <a:cs typeface="+mn-ea"/>
                </a:rPr>
                <a:t>系列一</a:t>
              </a:r>
              <a:endParaRPr lang="zh-CN" altLang="en-US" sz="1400" dirty="0">
                <a:solidFill>
                  <a:srgbClr val="FFFFFF"/>
                </a:solidFill>
                <a:cs typeface="+mn-ea"/>
              </a:endParaRPr>
            </a:p>
          </p:txBody>
        </p:sp>
        <p:sp>
          <p:nvSpPr>
            <p:cNvPr id="7" name="MH_SubTitle_2"/>
            <p:cNvSpPr/>
            <p:nvPr>
              <p:custDataLst>
                <p:tags r:id="rId2"/>
              </p:custDataLst>
            </p:nvPr>
          </p:nvSpPr>
          <p:spPr>
            <a:xfrm>
              <a:off x="4393464" y="2022926"/>
              <a:ext cx="1008063" cy="457200"/>
            </a:xfrm>
            <a:prstGeom prst="wedgeRoundRectCallout">
              <a:avLst>
                <a:gd name="adj1" fmla="val -11329"/>
                <a:gd name="adj2" fmla="val 107964"/>
                <a:gd name="adj3" fmla="val 16667"/>
              </a:avLst>
            </a:prstGeom>
            <a:solidFill>
              <a:srgbClr val="248F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400" dirty="0" smtClean="0">
                  <a:solidFill>
                    <a:srgbClr val="FFFFFF"/>
                  </a:solidFill>
                  <a:cs typeface="+mn-ea"/>
                </a:rPr>
                <a:t>系列二</a:t>
              </a:r>
              <a:endParaRPr lang="zh-CN" altLang="en-US" sz="1400" dirty="0">
                <a:solidFill>
                  <a:srgbClr val="FFFFFF"/>
                </a:solidFill>
                <a:cs typeface="+mn-ea"/>
              </a:endParaRPr>
            </a:p>
          </p:txBody>
        </p:sp>
        <p:sp>
          <p:nvSpPr>
            <p:cNvPr id="8" name="MH_SubTitle_3"/>
            <p:cNvSpPr/>
            <p:nvPr>
              <p:custDataLst>
                <p:tags r:id="rId3"/>
              </p:custDataLst>
            </p:nvPr>
          </p:nvSpPr>
          <p:spPr>
            <a:xfrm>
              <a:off x="5654705" y="1229631"/>
              <a:ext cx="1008062" cy="457200"/>
            </a:xfrm>
            <a:prstGeom prst="wedgeRoundRectCallout">
              <a:avLst>
                <a:gd name="adj1" fmla="val -11329"/>
                <a:gd name="adj2" fmla="val 107964"/>
                <a:gd name="adj3" fmla="val 16667"/>
              </a:avLst>
            </a:prstGeom>
            <a:solidFill>
              <a:srgbClr val="04B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400" dirty="0">
                  <a:solidFill>
                    <a:srgbClr val="FFFFFF"/>
                  </a:solidFill>
                  <a:cs typeface="+mn-ea"/>
                </a:rPr>
                <a:t>系列三</a:t>
              </a:r>
            </a:p>
          </p:txBody>
        </p:sp>
        <p:sp>
          <p:nvSpPr>
            <p:cNvPr id="10" name="MH_SubTitle_5"/>
            <p:cNvSpPr/>
            <p:nvPr>
              <p:custDataLst>
                <p:tags r:id="rId4"/>
              </p:custDataLst>
            </p:nvPr>
          </p:nvSpPr>
          <p:spPr>
            <a:xfrm>
              <a:off x="8276773" y="1223734"/>
              <a:ext cx="1008063" cy="457200"/>
            </a:xfrm>
            <a:prstGeom prst="wedgeRoundRectCallout">
              <a:avLst>
                <a:gd name="adj1" fmla="val -11329"/>
                <a:gd name="adj2" fmla="val 107964"/>
                <a:gd name="adj3" fmla="val 16667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400" dirty="0" smtClean="0">
                  <a:solidFill>
                    <a:srgbClr val="FFFFFF"/>
                  </a:solidFill>
                  <a:cs typeface="+mn-ea"/>
                </a:rPr>
                <a:t>系列五</a:t>
              </a:r>
              <a:endParaRPr lang="zh-CN" altLang="en-US" sz="1400" dirty="0">
                <a:solidFill>
                  <a:srgbClr val="FFFFFF"/>
                </a:solidFill>
                <a:cs typeface="+mn-ea"/>
              </a:endParaRPr>
            </a:p>
          </p:txBody>
        </p:sp>
        <p:sp>
          <p:nvSpPr>
            <p:cNvPr id="12" name="MH_SubTitle_4"/>
            <p:cNvSpPr/>
            <p:nvPr>
              <p:custDataLst>
                <p:tags r:id="rId5"/>
              </p:custDataLst>
            </p:nvPr>
          </p:nvSpPr>
          <p:spPr>
            <a:xfrm>
              <a:off x="6980253" y="1975304"/>
              <a:ext cx="1008062" cy="457200"/>
            </a:xfrm>
            <a:prstGeom prst="wedgeRoundRectCallout">
              <a:avLst>
                <a:gd name="adj1" fmla="val -11329"/>
                <a:gd name="adj2" fmla="val 107964"/>
                <a:gd name="adj3" fmla="val 166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400" dirty="0" smtClean="0">
                  <a:solidFill>
                    <a:srgbClr val="248FB0"/>
                  </a:solidFill>
                  <a:cs typeface="+mn-ea"/>
                </a:rPr>
                <a:t>系列四</a:t>
              </a:r>
              <a:endParaRPr lang="zh-CN" altLang="en-US" sz="1400" dirty="0">
                <a:solidFill>
                  <a:srgbClr val="248FB0"/>
                </a:solidFill>
                <a:cs typeface="+mn-ea"/>
              </a:endParaRPr>
            </a:p>
          </p:txBody>
        </p:sp>
      </p:grpSp>
      <p:sp>
        <p:nvSpPr>
          <p:cNvPr id="34" name="矩形 6"/>
          <p:cNvSpPr>
            <a:spLocks noChangeArrowheads="1"/>
          </p:cNvSpPr>
          <p:nvPr/>
        </p:nvSpPr>
        <p:spPr bwMode="auto">
          <a:xfrm>
            <a:off x="1336285" y="5357060"/>
            <a:ext cx="9519431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基于演示设计的一站式在线演示、素材销售、服务交易系统。诞生于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2013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年，由中国专业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设计领跑者上海锐普广告有限公司整合锐普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设计、锐普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论坛、锐普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商城、锐普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市场资源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组建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成立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35" name="矩形 60"/>
          <p:cNvSpPr>
            <a:spLocks noChangeArrowheads="1"/>
          </p:cNvSpPr>
          <p:nvPr/>
        </p:nvSpPr>
        <p:spPr bwMode="auto">
          <a:xfrm>
            <a:off x="4866715" y="4868371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870394" y="6438107"/>
            <a:ext cx="468398" cy="419893"/>
            <a:chOff x="5961046" y="6171251"/>
            <a:chExt cx="468398" cy="419893"/>
          </a:xfrm>
        </p:grpSpPr>
        <p:sp>
          <p:nvSpPr>
            <p:cNvPr id="31" name="椭圆 30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961046" y="6191034"/>
              <a:ext cx="46839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8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10</a:t>
              </a:r>
              <a:endParaRPr lang="zh-CN" altLang="en-US" sz="2000" dirty="0">
                <a:blipFill>
                  <a:blip r:embed="rId8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9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9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0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2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756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25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5" grpId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8308869" y="4350490"/>
            <a:ext cx="3883132" cy="2523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258572" y="5151862"/>
            <a:ext cx="3265120" cy="173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255710" y="-15898"/>
            <a:ext cx="3372993" cy="691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4829" y="0"/>
            <a:ext cx="8363936" cy="685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 flipH="1">
            <a:off x="-912627" y="5644647"/>
            <a:ext cx="14032157" cy="1501974"/>
            <a:chOff x="-1119106" y="5873247"/>
            <a:chExt cx="14032157" cy="1501974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734"/>
            <a:stretch/>
          </p:blipFill>
          <p:spPr>
            <a:xfrm rot="16200000">
              <a:off x="8275761" y="2737930"/>
              <a:ext cx="1501974" cy="777260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734"/>
            <a:stretch/>
          </p:blipFill>
          <p:spPr>
            <a:xfrm rot="16200000">
              <a:off x="2016211" y="2737930"/>
              <a:ext cx="1501974" cy="7772607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2170657" y="3644190"/>
            <a:ext cx="1421859" cy="609368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8309824" y="3747535"/>
            <a:ext cx="1333206" cy="609600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25288" flipH="1">
            <a:off x="10924105" y="5950634"/>
            <a:ext cx="1295866" cy="1248569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71071" flipH="1">
            <a:off x="6234806" y="6319457"/>
            <a:ext cx="922667" cy="87837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02660" flipH="1">
            <a:off x="-795355" y="5633949"/>
            <a:ext cx="2091011" cy="197681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17420" flipH="1">
            <a:off x="10723535" y="6491651"/>
            <a:ext cx="692900" cy="670918"/>
          </a:xfrm>
          <a:prstGeom prst="rect">
            <a:avLst/>
          </a:prstGeom>
        </p:spPr>
      </p:pic>
      <p:pic>
        <p:nvPicPr>
          <p:cNvPr id="114" name="图片 1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015974" y="5343153"/>
            <a:ext cx="2029972" cy="1737364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00077" y="6424997"/>
            <a:ext cx="949760" cy="835383"/>
          </a:xfrm>
          <a:prstGeom prst="rect">
            <a:avLst/>
          </a:prstGeom>
        </p:spPr>
      </p:pic>
      <p:pic>
        <p:nvPicPr>
          <p:cNvPr id="119" name="图片 118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59022" flipH="1">
            <a:off x="6881079" y="6688954"/>
            <a:ext cx="533247" cy="482412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55504" flipH="1">
            <a:off x="2838141" y="6587767"/>
            <a:ext cx="593961" cy="522432"/>
          </a:xfrm>
          <a:prstGeom prst="rect">
            <a:avLst/>
          </a:prstGeom>
        </p:spPr>
      </p:pic>
      <p:pic>
        <p:nvPicPr>
          <p:cNvPr id="121" name="图片 120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55504" flipH="1">
            <a:off x="11105804" y="6644458"/>
            <a:ext cx="593961" cy="52243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641834" y="1779816"/>
            <a:ext cx="5390371" cy="2010376"/>
            <a:chOff x="1674784" y="894338"/>
            <a:chExt cx="5390371" cy="2010376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4784" y="894338"/>
              <a:ext cx="5390371" cy="201037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7" name="矩形 60"/>
            <p:cNvSpPr>
              <a:spLocks noChangeArrowheads="1"/>
            </p:cNvSpPr>
            <p:nvPr/>
          </p:nvSpPr>
          <p:spPr bwMode="auto">
            <a:xfrm>
              <a:off x="2786774" y="2061117"/>
              <a:ext cx="415209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97945" y="184351"/>
            <a:ext cx="993183" cy="275971"/>
            <a:chOff x="2151063" y="1474788"/>
            <a:chExt cx="3033707" cy="842962"/>
          </a:xfrm>
          <a:blipFill>
            <a:blip r:embed="rId14"/>
            <a:stretch>
              <a:fillRect/>
            </a:stretch>
          </a:blipFill>
        </p:grpSpPr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1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9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7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8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9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0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1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54" t="20782"/>
          <a:stretch/>
        </p:blipFill>
        <p:spPr>
          <a:xfrm>
            <a:off x="8346478" y="-174535"/>
            <a:ext cx="2171180" cy="452502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346478" y="2723950"/>
            <a:ext cx="950113" cy="952230"/>
            <a:chOff x="5837900" y="2680079"/>
            <a:chExt cx="950113" cy="952230"/>
          </a:xfrm>
        </p:grpSpPr>
        <p:sp>
          <p:nvSpPr>
            <p:cNvPr id="4" name="椭圆 3"/>
            <p:cNvSpPr/>
            <p:nvPr/>
          </p:nvSpPr>
          <p:spPr>
            <a:xfrm>
              <a:off x="5837900" y="2680079"/>
              <a:ext cx="950113" cy="95011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045266" y="2770535"/>
              <a:ext cx="561372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5000" dirty="0" smtClean="0">
                  <a:blipFill dpi="0" rotWithShape="1">
                    <a:blip r:embed="rId16"/>
                    <a:srcRect/>
                    <a:tile tx="0" ty="0" sx="100000" sy="100000" flip="none" algn="tl"/>
                  </a:blipFill>
                  <a:latin typeface="+mn-ea"/>
                  <a:cs typeface="+mn-ea"/>
                </a:rPr>
                <a:t>4</a:t>
              </a:r>
              <a:endParaRPr lang="zh-CN" altLang="en-US" sz="5000" dirty="0">
                <a:blipFill dpi="0" rotWithShape="1">
                  <a:blip r:embed="rId16"/>
                  <a:srcRect/>
                  <a:tile tx="0" ty="0" sx="100000" sy="100000" flip="none" algn="tl"/>
                </a:blipFill>
                <a:latin typeface="Adobe Gothic Std B" panose="020B0800000000000000" pitchFamily="34" charset="-128"/>
                <a:cs typeface="+mn-ea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10419612" y="-102100"/>
            <a:ext cx="1772389" cy="4452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0924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0" y="-1"/>
            <a:ext cx="6087291" cy="68706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4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111" y="4051369"/>
            <a:ext cx="2660909" cy="241402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86071">
            <a:off x="957197" y="2578311"/>
            <a:ext cx="922481" cy="7744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60827" flipH="1">
            <a:off x="1618947" y="1231533"/>
            <a:ext cx="675470" cy="5670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3854" y="1095953"/>
            <a:ext cx="1173506" cy="9851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4069" flipH="1">
            <a:off x="2771025" y="2081152"/>
            <a:ext cx="1173506" cy="9851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276">
            <a:off x="3714151" y="1476710"/>
            <a:ext cx="1390203" cy="11671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2" name="组合 31"/>
          <p:cNvGrpSpPr/>
          <p:nvPr/>
        </p:nvGrpSpPr>
        <p:grpSpPr>
          <a:xfrm rot="19493602">
            <a:off x="1418437" y="3091445"/>
            <a:ext cx="488872" cy="516474"/>
            <a:chOff x="491074" y="1128296"/>
            <a:chExt cx="757490" cy="800257"/>
          </a:xfrm>
        </p:grpSpPr>
        <p:sp>
          <p:nvSpPr>
            <p:cNvPr id="33" name="椭圆 32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48352" y="1213217"/>
              <a:ext cx="482355" cy="71533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8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</a:t>
              </a:r>
              <a:endParaRPr lang="zh-CN" altLang="en-US" sz="2400" dirty="0">
                <a:blipFill>
                  <a:blip r:embed="rId8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 flipH="1">
            <a:off x="2524751" y="2493837"/>
            <a:ext cx="1573860" cy="1923479"/>
          </a:xfrm>
          <a:prstGeom prst="line">
            <a:avLst/>
          </a:prstGeom>
          <a:ln cmpd="sng">
            <a:solidFill>
              <a:srgbClr val="71BD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2332711" y="1824158"/>
            <a:ext cx="488872" cy="530986"/>
            <a:chOff x="491074" y="1128296"/>
            <a:chExt cx="757490" cy="822744"/>
          </a:xfrm>
        </p:grpSpPr>
        <p:sp>
          <p:nvSpPr>
            <p:cNvPr id="41" name="椭圆 40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03373" y="1235706"/>
              <a:ext cx="616479" cy="71533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8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3</a:t>
              </a:r>
              <a:endParaRPr lang="zh-CN" altLang="en-US" sz="2400" dirty="0">
                <a:blipFill>
                  <a:blip r:embed="rId8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 rot="20575930">
            <a:off x="3341803" y="2756333"/>
            <a:ext cx="488872" cy="530987"/>
            <a:chOff x="5828858" y="4453081"/>
            <a:chExt cx="488872" cy="530987"/>
          </a:xfrm>
        </p:grpSpPr>
        <p:sp>
          <p:nvSpPr>
            <p:cNvPr id="46" name="椭圆 45"/>
            <p:cNvSpPr/>
            <p:nvPr/>
          </p:nvSpPr>
          <p:spPr>
            <a:xfrm>
              <a:off x="5828858" y="4453081"/>
              <a:ext cx="488872" cy="48887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857792" y="4522403"/>
              <a:ext cx="397866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8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2</a:t>
              </a:r>
              <a:endParaRPr lang="zh-CN" altLang="en-US" sz="2400" dirty="0">
                <a:blipFill>
                  <a:blip r:embed="rId8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cxnSp>
        <p:nvCxnSpPr>
          <p:cNvPr id="4" name="直接连接符 3"/>
          <p:cNvCxnSpPr>
            <a:stCxn id="33" idx="4"/>
          </p:cNvCxnSpPr>
          <p:nvPr/>
        </p:nvCxnSpPr>
        <p:spPr>
          <a:xfrm>
            <a:off x="1795511" y="3538362"/>
            <a:ext cx="729285" cy="878954"/>
          </a:xfrm>
          <a:prstGeom prst="line">
            <a:avLst/>
          </a:prstGeom>
          <a:ln>
            <a:solidFill>
              <a:srgbClr val="71BD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180000">
            <a:off x="2013748" y="1808918"/>
            <a:ext cx="587203" cy="2608398"/>
          </a:xfrm>
          <a:prstGeom prst="line">
            <a:avLst/>
          </a:prstGeom>
          <a:ln cmpd="sng">
            <a:solidFill>
              <a:srgbClr val="68B3C5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42" idx="2"/>
          </p:cNvCxnSpPr>
          <p:nvPr/>
        </p:nvCxnSpPr>
        <p:spPr>
          <a:xfrm flipH="1">
            <a:off x="2524796" y="2355144"/>
            <a:ext cx="79324" cy="2062172"/>
          </a:xfrm>
          <a:prstGeom prst="line">
            <a:avLst/>
          </a:prstGeom>
          <a:ln>
            <a:solidFill>
              <a:srgbClr val="68B3C5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8" idx="1"/>
          </p:cNvCxnSpPr>
          <p:nvPr/>
        </p:nvCxnSpPr>
        <p:spPr>
          <a:xfrm flipH="1">
            <a:off x="2564458" y="3118213"/>
            <a:ext cx="825944" cy="1258290"/>
          </a:xfrm>
          <a:prstGeom prst="line">
            <a:avLst/>
          </a:prstGeom>
          <a:ln>
            <a:solidFill>
              <a:srgbClr val="71BD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7028548" y="1228262"/>
            <a:ext cx="4129545" cy="952781"/>
            <a:chOff x="7077916" y="905487"/>
            <a:chExt cx="4129545" cy="952781"/>
          </a:xfrm>
        </p:grpSpPr>
        <p:grpSp>
          <p:nvGrpSpPr>
            <p:cNvPr id="5" name="组合 4"/>
            <p:cNvGrpSpPr/>
            <p:nvPr/>
          </p:nvGrpSpPr>
          <p:grpSpPr>
            <a:xfrm>
              <a:off x="7077916" y="905487"/>
              <a:ext cx="4042374" cy="952781"/>
              <a:chOff x="6868366" y="410187"/>
              <a:chExt cx="4042374" cy="952781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6868366" y="410187"/>
                <a:ext cx="4042374" cy="911665"/>
              </a:xfrm>
              <a:custGeom>
                <a:avLst/>
                <a:gdLst>
                  <a:gd name="connsiteX0" fmla="*/ 576135 w 5110735"/>
                  <a:gd name="connsiteY0" fmla="*/ 0 h 1152270"/>
                  <a:gd name="connsiteX1" fmla="*/ 898258 w 5110735"/>
                  <a:gd name="connsiteY1" fmla="*/ 98395 h 1152270"/>
                  <a:gd name="connsiteX2" fmla="*/ 918469 w 5110735"/>
                  <a:gd name="connsiteY2" fmla="*/ 115070 h 1152270"/>
                  <a:gd name="connsiteX3" fmla="*/ 4957043 w 5110735"/>
                  <a:gd name="connsiteY3" fmla="*/ 115070 h 1152270"/>
                  <a:gd name="connsiteX4" fmla="*/ 5110735 w 5110735"/>
                  <a:gd name="connsiteY4" fmla="*/ 268762 h 1152270"/>
                  <a:gd name="connsiteX5" fmla="*/ 5110735 w 5110735"/>
                  <a:gd name="connsiteY5" fmla="*/ 883509 h 1152270"/>
                  <a:gd name="connsiteX6" fmla="*/ 4957043 w 5110735"/>
                  <a:gd name="connsiteY6" fmla="*/ 1037201 h 1152270"/>
                  <a:gd name="connsiteX7" fmla="*/ 918467 w 5110735"/>
                  <a:gd name="connsiteY7" fmla="*/ 1037201 h 1152270"/>
                  <a:gd name="connsiteX8" fmla="*/ 898258 w 5110735"/>
                  <a:gd name="connsiteY8" fmla="*/ 1053875 h 1152270"/>
                  <a:gd name="connsiteX9" fmla="*/ 576135 w 5110735"/>
                  <a:gd name="connsiteY9" fmla="*/ 1152270 h 1152270"/>
                  <a:gd name="connsiteX10" fmla="*/ 0 w 5110735"/>
                  <a:gd name="connsiteY10" fmla="*/ 576135 h 1152270"/>
                  <a:gd name="connsiteX11" fmla="*/ 576135 w 5110735"/>
                  <a:gd name="connsiteY11" fmla="*/ 0 h 115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10735" h="1152270">
                    <a:moveTo>
                      <a:pt x="576135" y="0"/>
                    </a:moveTo>
                    <a:cubicBezTo>
                      <a:pt x="695457" y="0"/>
                      <a:pt x="806306" y="36273"/>
                      <a:pt x="898258" y="98395"/>
                    </a:cubicBezTo>
                    <a:lnTo>
                      <a:pt x="918469" y="115070"/>
                    </a:lnTo>
                    <a:lnTo>
                      <a:pt x="4957043" y="115070"/>
                    </a:lnTo>
                    <a:cubicBezTo>
                      <a:pt x="5041925" y="115070"/>
                      <a:pt x="5110735" y="183880"/>
                      <a:pt x="5110735" y="268762"/>
                    </a:cubicBezTo>
                    <a:lnTo>
                      <a:pt x="5110735" y="883509"/>
                    </a:lnTo>
                    <a:cubicBezTo>
                      <a:pt x="5110735" y="968391"/>
                      <a:pt x="5041925" y="1037201"/>
                      <a:pt x="4957043" y="1037201"/>
                    </a:cubicBezTo>
                    <a:lnTo>
                      <a:pt x="918467" y="1037201"/>
                    </a:lnTo>
                    <a:lnTo>
                      <a:pt x="898258" y="1053875"/>
                    </a:lnTo>
                    <a:cubicBezTo>
                      <a:pt x="806306" y="1115997"/>
                      <a:pt x="695457" y="1152270"/>
                      <a:pt x="576135" y="1152270"/>
                    </a:cubicBezTo>
                    <a:cubicBezTo>
                      <a:pt x="257944" y="1152270"/>
                      <a:pt x="0" y="894326"/>
                      <a:pt x="0" y="576135"/>
                    </a:cubicBezTo>
                    <a:cubicBezTo>
                      <a:pt x="0" y="257944"/>
                      <a:pt x="257944" y="0"/>
                      <a:pt x="57613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2" name="组合 1"/>
              <p:cNvGrpSpPr/>
              <p:nvPr/>
            </p:nvGrpSpPr>
            <p:grpSpPr>
              <a:xfrm>
                <a:off x="6908931" y="429237"/>
                <a:ext cx="806305" cy="933731"/>
                <a:chOff x="1889161" y="-581822"/>
                <a:chExt cx="883280" cy="1022871"/>
              </a:xfrm>
            </p:grpSpPr>
            <p:pic>
              <p:nvPicPr>
                <p:cNvPr id="74" name="图片 73"/>
                <p:cNvPicPr>
                  <a:picLocks noChangeAspect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89161" y="-581822"/>
                  <a:ext cx="883280" cy="741544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grpSp>
              <p:nvGrpSpPr>
                <p:cNvPr id="61" name="组合 60"/>
                <p:cNvGrpSpPr/>
                <p:nvPr/>
              </p:nvGrpSpPr>
              <p:grpSpPr>
                <a:xfrm>
                  <a:off x="2086365" y="-119497"/>
                  <a:ext cx="488872" cy="560546"/>
                  <a:chOff x="491074" y="1128296"/>
                  <a:chExt cx="757490" cy="868545"/>
                </a:xfrm>
              </p:grpSpPr>
              <p:sp>
                <p:nvSpPr>
                  <p:cNvPr id="62" name="椭圆 61"/>
                  <p:cNvSpPr/>
                  <p:nvPr/>
                </p:nvSpPr>
                <p:spPr>
                  <a:xfrm>
                    <a:off x="491074" y="1128296"/>
                    <a:ext cx="757490" cy="75749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FFFFFF">
                          <a:lumMod val="100000"/>
                        </a:srgbClr>
                      </a:gs>
                      <a:gs pos="0">
                        <a:srgbClr val="D9D9DA"/>
                      </a:gs>
                    </a:gsLst>
                    <a:lin ang="2700000" scaled="1"/>
                    <a:tileRect/>
                  </a:gradFill>
                  <a:ln w="19050">
                    <a:gradFill flip="none" rotWithShape="1">
                      <a:gsLst>
                        <a:gs pos="100000">
                          <a:srgbClr val="FFFFFF"/>
                        </a:gs>
                        <a:gs pos="0">
                          <a:srgbClr val="D9D9DA"/>
                        </a:gs>
                      </a:gsLst>
                      <a:lin ang="13500000" scaled="1"/>
                      <a:tileRect/>
                    </a:gradFill>
                  </a:ln>
                  <a:effectLst>
                    <a:outerShdw blurRad="203200" dist="114300" dir="2700000" algn="tl" rotWithShape="0">
                      <a:prstClr val="black">
                        <a:alpha val="32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</a:endParaRPr>
                  </a:p>
                </p:txBody>
              </p:sp>
              <p:sp>
                <p:nvSpPr>
                  <p:cNvPr id="63" name="文本框 62"/>
                  <p:cNvSpPr txBox="1"/>
                  <p:nvPr/>
                </p:nvSpPr>
                <p:spPr>
                  <a:xfrm>
                    <a:off x="648351" y="1213218"/>
                    <a:ext cx="528404" cy="783623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400" dirty="0" smtClean="0">
                        <a:blipFill>
                          <a:blip r:embed="rId8"/>
                          <a:stretch>
                            <a:fillRect/>
                          </a:stretch>
                        </a:blipFill>
                        <a:latin typeface="Adventure Subtitles" panose="040B0600000000000000" pitchFamily="82" charset="0"/>
                        <a:cs typeface="+mn-ea"/>
                      </a:rPr>
                      <a:t>1</a:t>
                    </a:r>
                    <a:endParaRPr lang="zh-CN" altLang="en-US" sz="2400" dirty="0">
                      <a:blipFill>
                        <a:blip r:embed="rId8"/>
                        <a:stretch>
                          <a:fillRect/>
                        </a:stretch>
                      </a:blipFill>
                      <a:latin typeface="Adventure Subtitles" panose="040B0600000000000000" pitchFamily="82" charset="0"/>
                      <a:cs typeface="+mn-ea"/>
                    </a:endParaRPr>
                  </a:p>
                </p:txBody>
              </p:sp>
            </p:grpSp>
          </p:grpSp>
        </p:grpSp>
        <p:sp>
          <p:nvSpPr>
            <p:cNvPr id="149" name="矩形 8"/>
            <p:cNvSpPr>
              <a:spLocks noChangeArrowheads="1"/>
            </p:cNvSpPr>
            <p:nvPr/>
          </p:nvSpPr>
          <p:spPr bwMode="auto">
            <a:xfrm>
              <a:off x="8055409" y="1053794"/>
              <a:ext cx="3152052" cy="62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上传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，直接转为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flash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在线展示，动画、声音完美保留。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28548" y="3013052"/>
            <a:ext cx="4129545" cy="952781"/>
            <a:chOff x="7077916" y="1962675"/>
            <a:chExt cx="4129545" cy="952781"/>
          </a:xfrm>
        </p:grpSpPr>
        <p:grpSp>
          <p:nvGrpSpPr>
            <p:cNvPr id="121" name="组合 120"/>
            <p:cNvGrpSpPr/>
            <p:nvPr/>
          </p:nvGrpSpPr>
          <p:grpSpPr>
            <a:xfrm>
              <a:off x="7077916" y="1962675"/>
              <a:ext cx="4042374" cy="952781"/>
              <a:chOff x="6868366" y="410187"/>
              <a:chExt cx="4042374" cy="952781"/>
            </a:xfrm>
          </p:grpSpPr>
          <p:sp>
            <p:nvSpPr>
              <p:cNvPr id="122" name="任意多边形 121"/>
              <p:cNvSpPr/>
              <p:nvPr/>
            </p:nvSpPr>
            <p:spPr>
              <a:xfrm>
                <a:off x="6868366" y="410187"/>
                <a:ext cx="4042374" cy="911665"/>
              </a:xfrm>
              <a:custGeom>
                <a:avLst/>
                <a:gdLst>
                  <a:gd name="connsiteX0" fmla="*/ 576135 w 5110735"/>
                  <a:gd name="connsiteY0" fmla="*/ 0 h 1152270"/>
                  <a:gd name="connsiteX1" fmla="*/ 898258 w 5110735"/>
                  <a:gd name="connsiteY1" fmla="*/ 98395 h 1152270"/>
                  <a:gd name="connsiteX2" fmla="*/ 918469 w 5110735"/>
                  <a:gd name="connsiteY2" fmla="*/ 115070 h 1152270"/>
                  <a:gd name="connsiteX3" fmla="*/ 4957043 w 5110735"/>
                  <a:gd name="connsiteY3" fmla="*/ 115070 h 1152270"/>
                  <a:gd name="connsiteX4" fmla="*/ 5110735 w 5110735"/>
                  <a:gd name="connsiteY4" fmla="*/ 268762 h 1152270"/>
                  <a:gd name="connsiteX5" fmla="*/ 5110735 w 5110735"/>
                  <a:gd name="connsiteY5" fmla="*/ 883509 h 1152270"/>
                  <a:gd name="connsiteX6" fmla="*/ 4957043 w 5110735"/>
                  <a:gd name="connsiteY6" fmla="*/ 1037201 h 1152270"/>
                  <a:gd name="connsiteX7" fmla="*/ 918467 w 5110735"/>
                  <a:gd name="connsiteY7" fmla="*/ 1037201 h 1152270"/>
                  <a:gd name="connsiteX8" fmla="*/ 898258 w 5110735"/>
                  <a:gd name="connsiteY8" fmla="*/ 1053875 h 1152270"/>
                  <a:gd name="connsiteX9" fmla="*/ 576135 w 5110735"/>
                  <a:gd name="connsiteY9" fmla="*/ 1152270 h 1152270"/>
                  <a:gd name="connsiteX10" fmla="*/ 0 w 5110735"/>
                  <a:gd name="connsiteY10" fmla="*/ 576135 h 1152270"/>
                  <a:gd name="connsiteX11" fmla="*/ 576135 w 5110735"/>
                  <a:gd name="connsiteY11" fmla="*/ 0 h 115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10735" h="1152270">
                    <a:moveTo>
                      <a:pt x="576135" y="0"/>
                    </a:moveTo>
                    <a:cubicBezTo>
                      <a:pt x="695457" y="0"/>
                      <a:pt x="806306" y="36273"/>
                      <a:pt x="898258" y="98395"/>
                    </a:cubicBezTo>
                    <a:lnTo>
                      <a:pt x="918469" y="115070"/>
                    </a:lnTo>
                    <a:lnTo>
                      <a:pt x="4957043" y="115070"/>
                    </a:lnTo>
                    <a:cubicBezTo>
                      <a:pt x="5041925" y="115070"/>
                      <a:pt x="5110735" y="183880"/>
                      <a:pt x="5110735" y="268762"/>
                    </a:cubicBezTo>
                    <a:lnTo>
                      <a:pt x="5110735" y="883509"/>
                    </a:lnTo>
                    <a:cubicBezTo>
                      <a:pt x="5110735" y="968391"/>
                      <a:pt x="5041925" y="1037201"/>
                      <a:pt x="4957043" y="1037201"/>
                    </a:cubicBezTo>
                    <a:lnTo>
                      <a:pt x="918467" y="1037201"/>
                    </a:lnTo>
                    <a:lnTo>
                      <a:pt x="898258" y="1053875"/>
                    </a:lnTo>
                    <a:cubicBezTo>
                      <a:pt x="806306" y="1115997"/>
                      <a:pt x="695457" y="1152270"/>
                      <a:pt x="576135" y="1152270"/>
                    </a:cubicBezTo>
                    <a:cubicBezTo>
                      <a:pt x="257944" y="1152270"/>
                      <a:pt x="0" y="894326"/>
                      <a:pt x="0" y="576135"/>
                    </a:cubicBezTo>
                    <a:cubicBezTo>
                      <a:pt x="0" y="257944"/>
                      <a:pt x="257944" y="0"/>
                      <a:pt x="57613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123" name="组合 122"/>
              <p:cNvGrpSpPr/>
              <p:nvPr/>
            </p:nvGrpSpPr>
            <p:grpSpPr>
              <a:xfrm>
                <a:off x="6908931" y="429237"/>
                <a:ext cx="806305" cy="933731"/>
                <a:chOff x="1889161" y="-581822"/>
                <a:chExt cx="883280" cy="1022871"/>
              </a:xfrm>
            </p:grpSpPr>
            <p:pic>
              <p:nvPicPr>
                <p:cNvPr id="124" name="图片 123"/>
                <p:cNvPicPr>
                  <a:picLocks noChangeAspect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89161" y="-581822"/>
                  <a:ext cx="883280" cy="741544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grpSp>
              <p:nvGrpSpPr>
                <p:cNvPr id="125" name="组合 124"/>
                <p:cNvGrpSpPr/>
                <p:nvPr/>
              </p:nvGrpSpPr>
              <p:grpSpPr>
                <a:xfrm>
                  <a:off x="2086365" y="-119497"/>
                  <a:ext cx="488871" cy="560546"/>
                  <a:chOff x="491074" y="1128296"/>
                  <a:chExt cx="757490" cy="868545"/>
                </a:xfrm>
              </p:grpSpPr>
              <p:sp>
                <p:nvSpPr>
                  <p:cNvPr id="126" name="椭圆 125"/>
                  <p:cNvSpPr/>
                  <p:nvPr/>
                </p:nvSpPr>
                <p:spPr>
                  <a:xfrm>
                    <a:off x="491074" y="1128296"/>
                    <a:ext cx="757490" cy="75749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FFFFFF">
                          <a:lumMod val="100000"/>
                        </a:srgbClr>
                      </a:gs>
                      <a:gs pos="0">
                        <a:srgbClr val="D9D9DA"/>
                      </a:gs>
                    </a:gsLst>
                    <a:lin ang="2700000" scaled="1"/>
                    <a:tileRect/>
                  </a:gradFill>
                  <a:ln w="19050">
                    <a:gradFill flip="none" rotWithShape="1">
                      <a:gsLst>
                        <a:gs pos="100000">
                          <a:srgbClr val="FFFFFF"/>
                        </a:gs>
                        <a:gs pos="0">
                          <a:srgbClr val="D9D9DA"/>
                        </a:gs>
                      </a:gsLst>
                      <a:lin ang="13500000" scaled="1"/>
                      <a:tileRect/>
                    </a:gradFill>
                  </a:ln>
                  <a:effectLst>
                    <a:outerShdw blurRad="203200" dist="114300" dir="2700000" algn="tl" rotWithShape="0">
                      <a:prstClr val="black">
                        <a:alpha val="32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</a:endParaRPr>
                  </a:p>
                </p:txBody>
              </p:sp>
              <p:sp>
                <p:nvSpPr>
                  <p:cNvPr id="127" name="文本框 126"/>
                  <p:cNvSpPr txBox="1"/>
                  <p:nvPr/>
                </p:nvSpPr>
                <p:spPr>
                  <a:xfrm>
                    <a:off x="583680" y="1213218"/>
                    <a:ext cx="664449" cy="783623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400" dirty="0" smtClean="0">
                        <a:blipFill>
                          <a:blip r:embed="rId8"/>
                          <a:stretch>
                            <a:fillRect/>
                          </a:stretch>
                        </a:blipFill>
                        <a:latin typeface="Adventure Subtitles" panose="040B0600000000000000" pitchFamily="82" charset="0"/>
                        <a:cs typeface="+mn-ea"/>
                      </a:rPr>
                      <a:t>2</a:t>
                    </a:r>
                    <a:endParaRPr lang="zh-CN" altLang="en-US" sz="2400" dirty="0">
                      <a:blipFill>
                        <a:blip r:embed="rId8"/>
                        <a:stretch>
                          <a:fillRect/>
                        </a:stretch>
                      </a:blipFill>
                      <a:latin typeface="Adventure Subtitles" panose="040B0600000000000000" pitchFamily="82" charset="0"/>
                      <a:cs typeface="+mn-ea"/>
                    </a:endParaRPr>
                  </a:p>
                </p:txBody>
              </p:sp>
            </p:grpSp>
          </p:grpSp>
        </p:grpSp>
        <p:sp>
          <p:nvSpPr>
            <p:cNvPr id="150" name="矩形 53"/>
            <p:cNvSpPr>
              <a:spLocks noChangeArrowheads="1"/>
            </p:cNvSpPr>
            <p:nvPr/>
          </p:nvSpPr>
          <p:spPr bwMode="auto">
            <a:xfrm>
              <a:off x="8055409" y="2110982"/>
              <a:ext cx="3152052" cy="62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全自动操作，购买即时下载，无需人工干预，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7*24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小时全天候服务。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28548" y="4838072"/>
            <a:ext cx="4147020" cy="952781"/>
            <a:chOff x="7077916" y="3191313"/>
            <a:chExt cx="4147020" cy="952781"/>
          </a:xfrm>
        </p:grpSpPr>
        <p:grpSp>
          <p:nvGrpSpPr>
            <p:cNvPr id="128" name="组合 127"/>
            <p:cNvGrpSpPr/>
            <p:nvPr/>
          </p:nvGrpSpPr>
          <p:grpSpPr>
            <a:xfrm>
              <a:off x="7077916" y="3191313"/>
              <a:ext cx="4042374" cy="952781"/>
              <a:chOff x="6868366" y="410187"/>
              <a:chExt cx="4042374" cy="952781"/>
            </a:xfrm>
          </p:grpSpPr>
          <p:sp>
            <p:nvSpPr>
              <p:cNvPr id="129" name="任意多边形 128"/>
              <p:cNvSpPr/>
              <p:nvPr/>
            </p:nvSpPr>
            <p:spPr>
              <a:xfrm>
                <a:off x="6868366" y="410187"/>
                <a:ext cx="4042374" cy="911665"/>
              </a:xfrm>
              <a:custGeom>
                <a:avLst/>
                <a:gdLst>
                  <a:gd name="connsiteX0" fmla="*/ 576135 w 5110735"/>
                  <a:gd name="connsiteY0" fmla="*/ 0 h 1152270"/>
                  <a:gd name="connsiteX1" fmla="*/ 898258 w 5110735"/>
                  <a:gd name="connsiteY1" fmla="*/ 98395 h 1152270"/>
                  <a:gd name="connsiteX2" fmla="*/ 918469 w 5110735"/>
                  <a:gd name="connsiteY2" fmla="*/ 115070 h 1152270"/>
                  <a:gd name="connsiteX3" fmla="*/ 4957043 w 5110735"/>
                  <a:gd name="connsiteY3" fmla="*/ 115070 h 1152270"/>
                  <a:gd name="connsiteX4" fmla="*/ 5110735 w 5110735"/>
                  <a:gd name="connsiteY4" fmla="*/ 268762 h 1152270"/>
                  <a:gd name="connsiteX5" fmla="*/ 5110735 w 5110735"/>
                  <a:gd name="connsiteY5" fmla="*/ 883509 h 1152270"/>
                  <a:gd name="connsiteX6" fmla="*/ 4957043 w 5110735"/>
                  <a:gd name="connsiteY6" fmla="*/ 1037201 h 1152270"/>
                  <a:gd name="connsiteX7" fmla="*/ 918467 w 5110735"/>
                  <a:gd name="connsiteY7" fmla="*/ 1037201 h 1152270"/>
                  <a:gd name="connsiteX8" fmla="*/ 898258 w 5110735"/>
                  <a:gd name="connsiteY8" fmla="*/ 1053875 h 1152270"/>
                  <a:gd name="connsiteX9" fmla="*/ 576135 w 5110735"/>
                  <a:gd name="connsiteY9" fmla="*/ 1152270 h 1152270"/>
                  <a:gd name="connsiteX10" fmla="*/ 0 w 5110735"/>
                  <a:gd name="connsiteY10" fmla="*/ 576135 h 1152270"/>
                  <a:gd name="connsiteX11" fmla="*/ 576135 w 5110735"/>
                  <a:gd name="connsiteY11" fmla="*/ 0 h 115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10735" h="1152270">
                    <a:moveTo>
                      <a:pt x="576135" y="0"/>
                    </a:moveTo>
                    <a:cubicBezTo>
                      <a:pt x="695457" y="0"/>
                      <a:pt x="806306" y="36273"/>
                      <a:pt x="898258" y="98395"/>
                    </a:cubicBezTo>
                    <a:lnTo>
                      <a:pt x="918469" y="115070"/>
                    </a:lnTo>
                    <a:lnTo>
                      <a:pt x="4957043" y="115070"/>
                    </a:lnTo>
                    <a:cubicBezTo>
                      <a:pt x="5041925" y="115070"/>
                      <a:pt x="5110735" y="183880"/>
                      <a:pt x="5110735" y="268762"/>
                    </a:cubicBezTo>
                    <a:lnTo>
                      <a:pt x="5110735" y="883509"/>
                    </a:lnTo>
                    <a:cubicBezTo>
                      <a:pt x="5110735" y="968391"/>
                      <a:pt x="5041925" y="1037201"/>
                      <a:pt x="4957043" y="1037201"/>
                    </a:cubicBezTo>
                    <a:lnTo>
                      <a:pt x="918467" y="1037201"/>
                    </a:lnTo>
                    <a:lnTo>
                      <a:pt x="898258" y="1053875"/>
                    </a:lnTo>
                    <a:cubicBezTo>
                      <a:pt x="806306" y="1115997"/>
                      <a:pt x="695457" y="1152270"/>
                      <a:pt x="576135" y="1152270"/>
                    </a:cubicBezTo>
                    <a:cubicBezTo>
                      <a:pt x="257944" y="1152270"/>
                      <a:pt x="0" y="894326"/>
                      <a:pt x="0" y="576135"/>
                    </a:cubicBezTo>
                    <a:cubicBezTo>
                      <a:pt x="0" y="257944"/>
                      <a:pt x="257944" y="0"/>
                      <a:pt x="57613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130" name="组合 129"/>
              <p:cNvGrpSpPr/>
              <p:nvPr/>
            </p:nvGrpSpPr>
            <p:grpSpPr>
              <a:xfrm>
                <a:off x="6908931" y="429237"/>
                <a:ext cx="806305" cy="933731"/>
                <a:chOff x="1889161" y="-581822"/>
                <a:chExt cx="883280" cy="1022871"/>
              </a:xfrm>
            </p:grpSpPr>
            <p:pic>
              <p:nvPicPr>
                <p:cNvPr id="131" name="图片 130"/>
                <p:cNvPicPr>
                  <a:picLocks noChangeAspect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89161" y="-581822"/>
                  <a:ext cx="883280" cy="741544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grpSp>
              <p:nvGrpSpPr>
                <p:cNvPr id="132" name="组合 131"/>
                <p:cNvGrpSpPr/>
                <p:nvPr/>
              </p:nvGrpSpPr>
              <p:grpSpPr>
                <a:xfrm>
                  <a:off x="2086365" y="-119497"/>
                  <a:ext cx="488870" cy="560546"/>
                  <a:chOff x="491074" y="1128296"/>
                  <a:chExt cx="757490" cy="868545"/>
                </a:xfrm>
              </p:grpSpPr>
              <p:sp>
                <p:nvSpPr>
                  <p:cNvPr id="133" name="椭圆 132"/>
                  <p:cNvSpPr/>
                  <p:nvPr/>
                </p:nvSpPr>
                <p:spPr>
                  <a:xfrm>
                    <a:off x="491074" y="1128296"/>
                    <a:ext cx="757490" cy="75749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FFFFFF">
                          <a:lumMod val="100000"/>
                        </a:srgbClr>
                      </a:gs>
                      <a:gs pos="0">
                        <a:srgbClr val="D9D9DA"/>
                      </a:gs>
                    </a:gsLst>
                    <a:lin ang="2700000" scaled="1"/>
                    <a:tileRect/>
                  </a:gradFill>
                  <a:ln w="19050">
                    <a:gradFill flip="none" rotWithShape="1">
                      <a:gsLst>
                        <a:gs pos="100000">
                          <a:srgbClr val="FFFFFF"/>
                        </a:gs>
                        <a:gs pos="0">
                          <a:srgbClr val="D9D9DA"/>
                        </a:gs>
                      </a:gsLst>
                      <a:lin ang="13500000" scaled="1"/>
                      <a:tileRect/>
                    </a:gradFill>
                  </a:ln>
                  <a:effectLst>
                    <a:outerShdw blurRad="203200" dist="114300" dir="2700000" algn="tl" rotWithShape="0">
                      <a:prstClr val="black">
                        <a:alpha val="32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</a:endParaRPr>
                  </a:p>
                </p:txBody>
              </p:sp>
              <p:sp>
                <p:nvSpPr>
                  <p:cNvPr id="134" name="文本框 133"/>
                  <p:cNvSpPr txBox="1"/>
                  <p:nvPr/>
                </p:nvSpPr>
                <p:spPr>
                  <a:xfrm>
                    <a:off x="562123" y="1213218"/>
                    <a:ext cx="675333" cy="783623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400" dirty="0" smtClean="0">
                        <a:blipFill>
                          <a:blip r:embed="rId8"/>
                          <a:stretch>
                            <a:fillRect/>
                          </a:stretch>
                        </a:blipFill>
                        <a:latin typeface="Adventure Subtitles" panose="040B0600000000000000" pitchFamily="82" charset="0"/>
                        <a:cs typeface="+mn-ea"/>
                      </a:rPr>
                      <a:t>3</a:t>
                    </a:r>
                    <a:endParaRPr lang="zh-CN" altLang="en-US" sz="2400" dirty="0">
                      <a:blipFill>
                        <a:blip r:embed="rId8"/>
                        <a:stretch>
                          <a:fillRect/>
                        </a:stretch>
                      </a:blipFill>
                      <a:latin typeface="Adventure Subtitles" panose="040B0600000000000000" pitchFamily="82" charset="0"/>
                      <a:cs typeface="+mn-ea"/>
                    </a:endParaRPr>
                  </a:p>
                </p:txBody>
              </p:sp>
            </p:grpSp>
          </p:grpSp>
        </p:grpSp>
        <p:sp>
          <p:nvSpPr>
            <p:cNvPr id="151" name="矩形 54"/>
            <p:cNvSpPr>
              <a:spLocks noChangeArrowheads="1"/>
            </p:cNvSpPr>
            <p:nvPr/>
          </p:nvSpPr>
          <p:spPr bwMode="auto">
            <a:xfrm>
              <a:off x="8055409" y="3339620"/>
              <a:ext cx="3169527" cy="62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唯一一家能够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提供一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站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式服务的综合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平台，全面解决您的演示需求。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899422" y="6438107"/>
            <a:ext cx="396262" cy="419893"/>
            <a:chOff x="5990074" y="6171251"/>
            <a:chExt cx="396262" cy="419893"/>
          </a:xfrm>
        </p:grpSpPr>
        <p:sp>
          <p:nvSpPr>
            <p:cNvPr id="114" name="椭圆 113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5990074" y="6191034"/>
              <a:ext cx="39626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8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11</a:t>
              </a:r>
              <a:endParaRPr lang="zh-CN" altLang="en-US" sz="2000" dirty="0">
                <a:blipFill>
                  <a:blip r:embed="rId8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7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8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0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5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6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7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8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9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0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1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2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3390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矩形 99"/>
          <p:cNvSpPr/>
          <p:nvPr/>
        </p:nvSpPr>
        <p:spPr>
          <a:xfrm>
            <a:off x="0" y="-1"/>
            <a:ext cx="12192000" cy="685800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671759" y="674276"/>
            <a:ext cx="2848482" cy="2842449"/>
            <a:chOff x="4748917" y="1365383"/>
            <a:chExt cx="2848482" cy="284244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5546" y="1365383"/>
              <a:ext cx="2660909" cy="241402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8917" y="2276474"/>
              <a:ext cx="2848482" cy="1931358"/>
            </a:xfrm>
            <a:prstGeom prst="rect">
              <a:avLst/>
            </a:prstGeom>
          </p:spPr>
        </p:pic>
      </p:grpSp>
      <p:sp>
        <p:nvSpPr>
          <p:cNvPr id="79" name="矩形 60"/>
          <p:cNvSpPr>
            <a:spLocks noChangeArrowheads="1"/>
          </p:cNvSpPr>
          <p:nvPr/>
        </p:nvSpPr>
        <p:spPr bwMode="auto">
          <a:xfrm>
            <a:off x="1366100" y="2600654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0" name="矩形 60"/>
          <p:cNvSpPr>
            <a:spLocks noChangeArrowheads="1"/>
          </p:cNvSpPr>
          <p:nvPr/>
        </p:nvSpPr>
        <p:spPr bwMode="auto">
          <a:xfrm>
            <a:off x="1234404" y="2964522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1" name="矩形 60"/>
          <p:cNvSpPr>
            <a:spLocks noChangeArrowheads="1"/>
          </p:cNvSpPr>
          <p:nvPr/>
        </p:nvSpPr>
        <p:spPr bwMode="auto">
          <a:xfrm>
            <a:off x="2184310" y="4316125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2" name="矩形 60"/>
          <p:cNvSpPr>
            <a:spLocks noChangeArrowheads="1"/>
          </p:cNvSpPr>
          <p:nvPr/>
        </p:nvSpPr>
        <p:spPr bwMode="auto">
          <a:xfrm>
            <a:off x="2052614" y="4679993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3" name="矩形 60"/>
          <p:cNvSpPr>
            <a:spLocks noChangeArrowheads="1"/>
          </p:cNvSpPr>
          <p:nvPr/>
        </p:nvSpPr>
        <p:spPr bwMode="auto">
          <a:xfrm>
            <a:off x="4946631" y="5135258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BBE6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4" name="矩形 60"/>
          <p:cNvSpPr>
            <a:spLocks noChangeArrowheads="1"/>
          </p:cNvSpPr>
          <p:nvPr/>
        </p:nvSpPr>
        <p:spPr bwMode="auto">
          <a:xfrm>
            <a:off x="4880783" y="5482184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5" name="矩形 60"/>
          <p:cNvSpPr>
            <a:spLocks noChangeArrowheads="1"/>
          </p:cNvSpPr>
          <p:nvPr/>
        </p:nvSpPr>
        <p:spPr bwMode="auto">
          <a:xfrm>
            <a:off x="8393640" y="2600654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6" name="矩形 60"/>
          <p:cNvSpPr>
            <a:spLocks noChangeArrowheads="1"/>
          </p:cNvSpPr>
          <p:nvPr/>
        </p:nvSpPr>
        <p:spPr bwMode="auto">
          <a:xfrm>
            <a:off x="8393640" y="2964522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7" name="矩形 60"/>
          <p:cNvSpPr>
            <a:spLocks noChangeArrowheads="1"/>
          </p:cNvSpPr>
          <p:nvPr/>
        </p:nvSpPr>
        <p:spPr bwMode="auto">
          <a:xfrm>
            <a:off x="7577256" y="4316125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8" name="矩形 87"/>
          <p:cNvSpPr>
            <a:spLocks noChangeArrowheads="1"/>
          </p:cNvSpPr>
          <p:nvPr/>
        </p:nvSpPr>
        <p:spPr bwMode="auto">
          <a:xfrm>
            <a:off x="7577256" y="4679993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5844385" y="6438107"/>
            <a:ext cx="461986" cy="421344"/>
            <a:chOff x="5944536" y="6171251"/>
            <a:chExt cx="461986" cy="421344"/>
          </a:xfrm>
        </p:grpSpPr>
        <p:sp>
          <p:nvSpPr>
            <p:cNvPr id="95" name="椭圆 94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5944536" y="6192485"/>
              <a:ext cx="461986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4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12</a:t>
              </a:r>
              <a:endParaRPr lang="zh-CN" altLang="en-US" sz="2000" dirty="0">
                <a:blipFill>
                  <a:blip r:embed="rId4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58533" y="1872177"/>
            <a:ext cx="2098518" cy="720000"/>
            <a:chOff x="2858533" y="1872177"/>
            <a:chExt cx="2098518" cy="720000"/>
          </a:xfrm>
        </p:grpSpPr>
        <p:sp>
          <p:nvSpPr>
            <p:cNvPr id="24" name="椭圆 23"/>
            <p:cNvSpPr/>
            <p:nvPr/>
          </p:nvSpPr>
          <p:spPr>
            <a:xfrm>
              <a:off x="4675688" y="2075372"/>
              <a:ext cx="281363" cy="28136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rot="5400000">
              <a:off x="3781652" y="1344901"/>
              <a:ext cx="0" cy="1800000"/>
            </a:xfrm>
            <a:prstGeom prst="line">
              <a:avLst/>
            </a:prstGeom>
            <a:ln w="15875" cmpd="sng">
              <a:solidFill>
                <a:srgbClr val="248FB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2858533" y="1872177"/>
              <a:ext cx="720000" cy="720000"/>
              <a:chOff x="2858533" y="1872177"/>
              <a:chExt cx="720000" cy="720000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2858533" y="1872177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2" name="组合 1"/>
              <p:cNvGrpSpPr/>
              <p:nvPr/>
            </p:nvGrpSpPr>
            <p:grpSpPr>
              <a:xfrm>
                <a:off x="2900797" y="1914441"/>
                <a:ext cx="635473" cy="635473"/>
                <a:chOff x="2896495" y="1910139"/>
                <a:chExt cx="635473" cy="635473"/>
              </a:xfrm>
            </p:grpSpPr>
            <p:pic>
              <p:nvPicPr>
                <p:cNvPr id="73" name="图片 72"/>
                <p:cNvPicPr>
                  <a:picLocks noChangeAspect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957042" y="2002407"/>
                  <a:ext cx="522982" cy="450548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89" name="椭圆 88"/>
                <p:cNvSpPr/>
                <p:nvPr/>
              </p:nvSpPr>
              <p:spPr>
                <a:xfrm>
                  <a:off x="2896495" y="1910139"/>
                  <a:ext cx="635473" cy="635473"/>
                </a:xfrm>
                <a:prstGeom prst="ellipse">
                  <a:avLst/>
                </a:prstGeom>
                <a:noFill/>
                <a:ln w="25400">
                  <a:gradFill flip="none" rotWithShape="1">
                    <a:gsLst>
                      <a:gs pos="49000">
                        <a:srgbClr val="038AAA">
                          <a:alpha val="50000"/>
                        </a:srgbClr>
                      </a:gs>
                      <a:gs pos="50000">
                        <a:srgbClr val="045D80">
                          <a:alpha val="50000"/>
                        </a:srgbClr>
                      </a:gs>
                    </a:gsLst>
                    <a:lin ang="2700000" scaled="1"/>
                    <a:tileRect/>
                  </a:gra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</a:endParaRPr>
                </a:p>
              </p:txBody>
            </p:sp>
          </p:grpSp>
        </p:grpSp>
      </p:grpSp>
      <p:grpSp>
        <p:nvGrpSpPr>
          <p:cNvPr id="10" name="组合 9"/>
          <p:cNvGrpSpPr/>
          <p:nvPr/>
        </p:nvGrpSpPr>
        <p:grpSpPr>
          <a:xfrm>
            <a:off x="3722914" y="2853926"/>
            <a:ext cx="1671951" cy="1400935"/>
            <a:chOff x="3722914" y="2853926"/>
            <a:chExt cx="1671951" cy="1400935"/>
          </a:xfrm>
        </p:grpSpPr>
        <p:sp>
          <p:nvSpPr>
            <p:cNvPr id="27" name="椭圆 26"/>
            <p:cNvSpPr/>
            <p:nvPr/>
          </p:nvSpPr>
          <p:spPr>
            <a:xfrm>
              <a:off x="5113502" y="2853926"/>
              <a:ext cx="281363" cy="28136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 rot="3180000">
              <a:off x="4659717" y="2852125"/>
              <a:ext cx="0" cy="1224000"/>
            </a:xfrm>
            <a:prstGeom prst="line">
              <a:avLst/>
            </a:prstGeom>
            <a:ln w="19050">
              <a:solidFill>
                <a:srgbClr val="248FB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/>
            <p:cNvGrpSpPr/>
            <p:nvPr/>
          </p:nvGrpSpPr>
          <p:grpSpPr>
            <a:xfrm>
              <a:off x="3722914" y="3534861"/>
              <a:ext cx="720000" cy="720000"/>
              <a:chOff x="3722914" y="3534861"/>
              <a:chExt cx="720000" cy="72000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722914" y="3534861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3765178" y="3577125"/>
                <a:ext cx="635473" cy="635473"/>
                <a:chOff x="3771480" y="3588348"/>
                <a:chExt cx="635473" cy="635473"/>
              </a:xfrm>
            </p:grpSpPr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820479" y="3864116"/>
                  <a:ext cx="210942" cy="88786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8" name="图片 47"/>
                <p:cNvPicPr>
                  <a:picLocks noChangeAspect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171905" y="3824779"/>
                  <a:ext cx="194382" cy="167460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 rotWithShape="1"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863809" y="3783494"/>
                  <a:ext cx="275620" cy="250031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grpSp>
              <p:nvGrpSpPr>
                <p:cNvPr id="53" name="组合 52"/>
                <p:cNvGrpSpPr/>
                <p:nvPr/>
              </p:nvGrpSpPr>
              <p:grpSpPr>
                <a:xfrm>
                  <a:off x="3910421" y="3697644"/>
                  <a:ext cx="357591" cy="416880"/>
                  <a:chOff x="5679441" y="2711902"/>
                  <a:chExt cx="1253178" cy="1460958"/>
                </a:xfr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54" name="图片 53"/>
                  <p:cNvPicPr>
                    <a:picLocks noChangeAspect="1"/>
                  </p:cNvPicPr>
                  <p:nvPr/>
                </p:nvPicPr>
                <p:blipFill>
                  <a:blip r:embed="rId9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79441" y="2711902"/>
                    <a:ext cx="1253178" cy="146095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图片 54"/>
                  <p:cNvPicPr>
                    <a:picLocks noChangeAspect="1"/>
                  </p:cNvPicPr>
                  <p:nvPr/>
                </p:nvPicPr>
                <p:blipFill>
                  <a:blip r:embed="rId10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408790" y="3822819"/>
                    <a:ext cx="473123" cy="33486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91" name="椭圆 90"/>
                <p:cNvSpPr/>
                <p:nvPr/>
              </p:nvSpPr>
              <p:spPr>
                <a:xfrm>
                  <a:off x="3771480" y="3588348"/>
                  <a:ext cx="635473" cy="635473"/>
                </a:xfrm>
                <a:prstGeom prst="ellipse">
                  <a:avLst/>
                </a:prstGeom>
                <a:noFill/>
                <a:ln w="25400">
                  <a:gradFill flip="none" rotWithShape="1">
                    <a:gsLst>
                      <a:gs pos="49000">
                        <a:srgbClr val="038AAA">
                          <a:alpha val="50000"/>
                        </a:srgbClr>
                      </a:gs>
                      <a:gs pos="50000">
                        <a:srgbClr val="045D80">
                          <a:alpha val="50000"/>
                        </a:srgbClr>
                      </a:gs>
                    </a:gsLst>
                    <a:lin ang="2700000" scaled="1"/>
                    <a:tileRect/>
                  </a:gra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</p:grpSp>
        </p:grpSp>
      </p:grpSp>
      <p:grpSp>
        <p:nvGrpSpPr>
          <p:cNvPr id="14" name="组合 13"/>
          <p:cNvGrpSpPr/>
          <p:nvPr/>
        </p:nvGrpSpPr>
        <p:grpSpPr>
          <a:xfrm>
            <a:off x="7126516" y="1872177"/>
            <a:ext cx="2199017" cy="720000"/>
            <a:chOff x="7126516" y="1872177"/>
            <a:chExt cx="2199017" cy="720000"/>
          </a:xfrm>
        </p:grpSpPr>
        <p:cxnSp>
          <p:nvCxnSpPr>
            <p:cNvPr id="36" name="直接连接符 35"/>
            <p:cNvCxnSpPr/>
            <p:nvPr/>
          </p:nvCxnSpPr>
          <p:spPr>
            <a:xfrm rot="5400000">
              <a:off x="8425533" y="1344901"/>
              <a:ext cx="0" cy="1800000"/>
            </a:xfrm>
            <a:prstGeom prst="line">
              <a:avLst/>
            </a:prstGeom>
            <a:ln w="15875" cmpd="sng">
              <a:solidFill>
                <a:srgbClr val="248FB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8599617" y="1872177"/>
              <a:ext cx="720000" cy="720000"/>
              <a:chOff x="8599617" y="1872177"/>
              <a:chExt cx="720000" cy="720000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8599617" y="1872177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8615344" y="1900200"/>
                <a:ext cx="688545" cy="682451"/>
                <a:chOff x="4282096" y="3164165"/>
                <a:chExt cx="1127399" cy="1117422"/>
              </a:xfrm>
            </p:grpSpPr>
            <p:pic>
              <p:nvPicPr>
                <p:cNvPr id="64" name="图片 63"/>
                <p:cNvPicPr>
                  <a:picLocks noChangeAspect="1"/>
                </p:cNvPicPr>
                <p:nvPr/>
              </p:nvPicPr>
              <p:blipFill>
                <a:blip r:embed="rId11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36766" y="3273024"/>
                  <a:ext cx="1018059" cy="854697"/>
                </a:xfrm>
                <a:prstGeom prst="rect">
                  <a:avLst/>
                </a:prstGeom>
              </p:spPr>
            </p:pic>
            <p:pic>
              <p:nvPicPr>
                <p:cNvPr id="65" name="图片 64"/>
                <p:cNvPicPr>
                  <a:picLocks noChangeAspect="1"/>
                </p:cNvPicPr>
                <p:nvPr/>
              </p:nvPicPr>
              <p:blipFill>
                <a:blip r:embed="rId1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82096" y="3164165"/>
                  <a:ext cx="1127399" cy="1117422"/>
                </a:xfrm>
                <a:prstGeom prst="rect">
                  <a:avLst/>
                </a:prstGeom>
              </p:spPr>
            </p:pic>
          </p:grpSp>
        </p:grpSp>
        <p:sp>
          <p:nvSpPr>
            <p:cNvPr id="97" name="椭圆 96"/>
            <p:cNvSpPr/>
            <p:nvPr/>
          </p:nvSpPr>
          <p:spPr>
            <a:xfrm>
              <a:off x="7126516" y="2045359"/>
              <a:ext cx="364646" cy="364646"/>
            </a:xfrm>
            <a:prstGeom prst="ellipse">
              <a:avLst/>
            </a:prstGeom>
            <a:noFill/>
            <a:ln w="25400">
              <a:solidFill>
                <a:srgbClr val="248FB0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718729" y="2807123"/>
            <a:ext cx="1716408" cy="1475900"/>
            <a:chOff x="6718729" y="2807123"/>
            <a:chExt cx="1716408" cy="1475900"/>
          </a:xfrm>
        </p:grpSpPr>
        <p:cxnSp>
          <p:nvCxnSpPr>
            <p:cNvPr id="37" name="直接连接符 36"/>
            <p:cNvCxnSpPr/>
            <p:nvPr/>
          </p:nvCxnSpPr>
          <p:spPr>
            <a:xfrm rot="-3180000">
              <a:off x="7548536" y="2855882"/>
              <a:ext cx="0" cy="1296000"/>
            </a:xfrm>
            <a:prstGeom prst="line">
              <a:avLst/>
            </a:prstGeom>
            <a:ln w="19050" cmpd="sng">
              <a:solidFill>
                <a:srgbClr val="248FB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7715137" y="3563023"/>
              <a:ext cx="720000" cy="720000"/>
              <a:chOff x="7715137" y="3563023"/>
              <a:chExt cx="720000" cy="720000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7715137" y="3563023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17152" y="3612809"/>
                <a:ext cx="544371" cy="634629"/>
              </a:xfrm>
              <a:prstGeom prst="rect">
                <a:avLst/>
              </a:prstGeom>
            </p:spPr>
          </p:pic>
        </p:grpSp>
        <p:sp>
          <p:nvSpPr>
            <p:cNvPr id="98" name="椭圆 97"/>
            <p:cNvSpPr/>
            <p:nvPr/>
          </p:nvSpPr>
          <p:spPr>
            <a:xfrm>
              <a:off x="6718729" y="2807123"/>
              <a:ext cx="364646" cy="364646"/>
            </a:xfrm>
            <a:prstGeom prst="ellipse">
              <a:avLst/>
            </a:prstGeom>
            <a:noFill/>
            <a:ln w="25400">
              <a:solidFill>
                <a:srgbClr val="248FB0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26480" y="3101439"/>
            <a:ext cx="720000" cy="2015780"/>
            <a:chOff x="5726480" y="3101439"/>
            <a:chExt cx="720000" cy="2015780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6110068" y="3443898"/>
              <a:ext cx="0" cy="1044000"/>
            </a:xfrm>
            <a:prstGeom prst="line">
              <a:avLst/>
            </a:prstGeom>
            <a:ln w="19050" cmpd="sng">
              <a:solidFill>
                <a:srgbClr val="5FA0B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5965643" y="3131165"/>
              <a:ext cx="305194" cy="305194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5726480" y="4397219"/>
              <a:ext cx="720000" cy="720000"/>
              <a:chOff x="5726480" y="4397219"/>
              <a:chExt cx="720000" cy="720000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5726480" y="4397219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58" name="组合 57"/>
              <p:cNvGrpSpPr/>
              <p:nvPr/>
            </p:nvGrpSpPr>
            <p:grpSpPr>
              <a:xfrm>
                <a:off x="5729939" y="4403834"/>
                <a:ext cx="713082" cy="706771"/>
                <a:chOff x="4555484" y="3200187"/>
                <a:chExt cx="1167575" cy="1157243"/>
              </a:xfrm>
            </p:grpSpPr>
            <p:pic>
              <p:nvPicPr>
                <p:cNvPr id="59" name="图片 58"/>
                <p:cNvPicPr>
                  <a:picLocks noChangeAspect="1"/>
                </p:cNvPicPr>
                <p:nvPr/>
              </p:nvPicPr>
              <p:blipFill>
                <a:blip r:embed="rId1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19889" y="3330614"/>
                  <a:ext cx="992045" cy="900000"/>
                </a:xfrm>
                <a:prstGeom prst="rect">
                  <a:avLst/>
                </a:prstGeom>
              </p:spPr>
            </p:pic>
            <p:pic>
              <p:nvPicPr>
                <p:cNvPr id="60" name="图片 59"/>
                <p:cNvPicPr>
                  <a:picLocks noChangeAspect="1"/>
                </p:cNvPicPr>
                <p:nvPr/>
              </p:nvPicPr>
              <p:blipFill>
                <a:blip r:embed="rId1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55484" y="3200187"/>
                  <a:ext cx="1167575" cy="1157243"/>
                </a:xfrm>
                <a:prstGeom prst="rect">
                  <a:avLst/>
                </a:prstGeom>
              </p:spPr>
            </p:pic>
          </p:grpSp>
        </p:grpSp>
        <p:sp>
          <p:nvSpPr>
            <p:cNvPr id="99" name="椭圆 98"/>
            <p:cNvSpPr/>
            <p:nvPr/>
          </p:nvSpPr>
          <p:spPr>
            <a:xfrm>
              <a:off x="5935917" y="3101439"/>
              <a:ext cx="364646" cy="364646"/>
            </a:xfrm>
            <a:prstGeom prst="ellipse">
              <a:avLst/>
            </a:prstGeom>
            <a:noFill/>
            <a:ln w="25400">
              <a:solidFill>
                <a:srgbClr val="248FB0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1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2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4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3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4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5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6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7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8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9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30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31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404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25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5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125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25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5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125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75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5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25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5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125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79" grpId="1"/>
      <p:bldP spid="80" grpId="0"/>
      <p:bldP spid="81" grpId="0"/>
      <p:bldP spid="81" grpId="1"/>
      <p:bldP spid="82" grpId="0"/>
      <p:bldP spid="83" grpId="0"/>
      <p:bldP spid="83" grpId="1"/>
      <p:bldP spid="84" grpId="0"/>
      <p:bldP spid="85" grpId="0"/>
      <p:bldP spid="85" grpId="1"/>
      <p:bldP spid="86" grpId="0"/>
      <p:bldP spid="87" grpId="0"/>
      <p:bldP spid="87" grpId="1"/>
      <p:bldP spid="88" grpId="0"/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0" y="1"/>
            <a:ext cx="12192000" cy="6849178"/>
          </a:xfrm>
          <a:prstGeom prst="rect">
            <a:avLst/>
          </a:prstGeom>
          <a:gradFill flip="none" rotWithShape="1">
            <a:gsLst>
              <a:gs pos="57850">
                <a:srgbClr val="FFFFFF">
                  <a:alpha val="70000"/>
                </a:srgbClr>
              </a:gs>
              <a:gs pos="40000">
                <a:schemeClr val="bg1">
                  <a:alpha val="80000"/>
                </a:schemeClr>
              </a:gs>
              <a:gs pos="80000">
                <a:srgbClr val="FFFFFF">
                  <a:alpha val="60000"/>
                </a:srgbClr>
              </a:gs>
              <a:gs pos="100000">
                <a:schemeClr val="bg1">
                  <a:alpha val="50000"/>
                </a:schemeClr>
              </a:gs>
              <a:gs pos="19608">
                <a:srgbClr val="FFFFFF">
                  <a:alpha val="90000"/>
                </a:srgbClr>
              </a:gs>
              <a:gs pos="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89"/>
          <a:stretch/>
        </p:blipFill>
        <p:spPr>
          <a:xfrm>
            <a:off x="738537" y="-324469"/>
            <a:ext cx="2934112" cy="467902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28" b="-1"/>
          <a:stretch/>
        </p:blipFill>
        <p:spPr>
          <a:xfrm>
            <a:off x="8497934" y="-1533839"/>
            <a:ext cx="2930701" cy="462003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34"/>
          <a:stretch/>
        </p:blipFill>
        <p:spPr>
          <a:xfrm>
            <a:off x="4616546" y="460269"/>
            <a:ext cx="2937491" cy="4649530"/>
          </a:xfrm>
          <a:prstGeom prst="rect">
            <a:avLst/>
          </a:prstGeom>
        </p:spPr>
      </p:pic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2033375665"/>
              </p:ext>
            </p:extLst>
          </p:nvPr>
        </p:nvGraphicFramePr>
        <p:xfrm>
          <a:off x="88491" y="1643589"/>
          <a:ext cx="4210908" cy="280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1432834404"/>
              </p:ext>
            </p:extLst>
          </p:nvPr>
        </p:nvGraphicFramePr>
        <p:xfrm>
          <a:off x="3632092" y="1421814"/>
          <a:ext cx="4848114" cy="3232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1298741823"/>
              </p:ext>
            </p:extLst>
          </p:nvPr>
        </p:nvGraphicFramePr>
        <p:xfrm>
          <a:off x="3954258" y="2398830"/>
          <a:ext cx="4210908" cy="280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7" name="图表 26"/>
          <p:cNvGraphicFramePr/>
          <p:nvPr>
            <p:extLst>
              <p:ext uri="{D42A27DB-BD31-4B8C-83A1-F6EECF244321}">
                <p14:modId xmlns:p14="http://schemas.microsoft.com/office/powerpoint/2010/main" val="4095032851"/>
              </p:ext>
            </p:extLst>
          </p:nvPr>
        </p:nvGraphicFramePr>
        <p:xfrm>
          <a:off x="7820026" y="308419"/>
          <a:ext cx="4210908" cy="280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30" name="组合 29"/>
          <p:cNvGrpSpPr/>
          <p:nvPr/>
        </p:nvGrpSpPr>
        <p:grpSpPr>
          <a:xfrm flipV="1">
            <a:off x="-647156" y="-953112"/>
            <a:ext cx="14032157" cy="2755039"/>
            <a:chOff x="-912627" y="5343153"/>
            <a:chExt cx="14032157" cy="2755039"/>
          </a:xfrm>
        </p:grpSpPr>
        <p:grpSp>
          <p:nvGrpSpPr>
            <p:cNvPr id="31" name="组合 30"/>
            <p:cNvGrpSpPr/>
            <p:nvPr/>
          </p:nvGrpSpPr>
          <p:grpSpPr>
            <a:xfrm flipH="1">
              <a:off x="-912627" y="5644647"/>
              <a:ext cx="14032157" cy="1501974"/>
              <a:chOff x="-1119106" y="5873247"/>
              <a:chExt cx="14032157" cy="1501974"/>
            </a:xfrm>
          </p:grpSpPr>
          <p:pic>
            <p:nvPicPr>
              <p:cNvPr id="45" name="图片 44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734"/>
              <a:stretch/>
            </p:blipFill>
            <p:spPr>
              <a:xfrm rot="16200000">
                <a:off x="8275761" y="2737930"/>
                <a:ext cx="1501974" cy="7772607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734"/>
              <a:stretch/>
            </p:blipFill>
            <p:spPr>
              <a:xfrm rot="16200000">
                <a:off x="2016211" y="2737930"/>
                <a:ext cx="1501974" cy="7772607"/>
              </a:xfrm>
              <a:prstGeom prst="rect">
                <a:avLst/>
              </a:prstGeom>
            </p:spPr>
          </p:pic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2170657" y="3644190"/>
              <a:ext cx="1421859" cy="609368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 flipV="1">
              <a:off x="8309824" y="3747535"/>
              <a:ext cx="1333206" cy="6096001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625288" flipH="1">
              <a:off x="10924105" y="5950634"/>
              <a:ext cx="1295866" cy="124856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271071" flipH="1">
              <a:off x="6234806" y="6319457"/>
              <a:ext cx="922667" cy="878379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302660" flipH="1">
              <a:off x="-795355" y="5633949"/>
              <a:ext cx="2091011" cy="1976818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217420" flipH="1">
              <a:off x="10723535" y="6491651"/>
              <a:ext cx="692900" cy="670918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2958266" y="5873147"/>
              <a:ext cx="1932436" cy="2225045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726657" y="5623026"/>
              <a:ext cx="2685293" cy="1810516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H="1">
              <a:off x="10015974" y="5343153"/>
              <a:ext cx="2029972" cy="1737364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00077" y="6424997"/>
              <a:ext cx="949760" cy="83538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659022" flipH="1">
              <a:off x="6881079" y="6688954"/>
              <a:ext cx="533247" cy="482412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555504" flipH="1">
              <a:off x="2838141" y="6587767"/>
              <a:ext cx="593961" cy="522432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555504" flipH="1">
              <a:off x="11105804" y="6644458"/>
              <a:ext cx="593961" cy="522432"/>
            </a:xfrm>
            <a:prstGeom prst="rect">
              <a:avLst/>
            </a:prstGeom>
          </p:spPr>
        </p:pic>
      </p:grpSp>
      <p:sp>
        <p:nvSpPr>
          <p:cNvPr id="28" name="矩形 60"/>
          <p:cNvSpPr>
            <a:spLocks noChangeArrowheads="1"/>
          </p:cNvSpPr>
          <p:nvPr/>
        </p:nvSpPr>
        <p:spPr bwMode="auto">
          <a:xfrm>
            <a:off x="1027094" y="4450861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29" name="矩形 60"/>
          <p:cNvSpPr>
            <a:spLocks noChangeArrowheads="1"/>
          </p:cNvSpPr>
          <p:nvPr/>
        </p:nvSpPr>
        <p:spPr bwMode="auto">
          <a:xfrm>
            <a:off x="895398" y="4814729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7" name="矩形 60"/>
          <p:cNvSpPr>
            <a:spLocks noChangeArrowheads="1"/>
          </p:cNvSpPr>
          <p:nvPr/>
        </p:nvSpPr>
        <p:spPr bwMode="auto">
          <a:xfrm>
            <a:off x="4908473" y="5174644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8" name="矩形 60"/>
          <p:cNvSpPr>
            <a:spLocks noChangeArrowheads="1"/>
          </p:cNvSpPr>
          <p:nvPr/>
        </p:nvSpPr>
        <p:spPr bwMode="auto">
          <a:xfrm>
            <a:off x="4776777" y="5538512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9" name="矩形 60"/>
          <p:cNvSpPr>
            <a:spLocks noChangeArrowheads="1"/>
          </p:cNvSpPr>
          <p:nvPr/>
        </p:nvSpPr>
        <p:spPr bwMode="auto">
          <a:xfrm>
            <a:off x="8791249" y="3179836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BBE6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0" name="矩形 60"/>
          <p:cNvSpPr>
            <a:spLocks noChangeArrowheads="1"/>
          </p:cNvSpPr>
          <p:nvPr/>
        </p:nvSpPr>
        <p:spPr bwMode="auto">
          <a:xfrm>
            <a:off x="8791249" y="3526762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5861801" y="6438107"/>
            <a:ext cx="468398" cy="419893"/>
            <a:chOff x="5961952" y="6171251"/>
            <a:chExt cx="468398" cy="419893"/>
          </a:xfrm>
        </p:grpSpPr>
        <p:sp>
          <p:nvSpPr>
            <p:cNvPr id="99" name="椭圆 98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5961952" y="6191034"/>
              <a:ext cx="46839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22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13</a:t>
              </a:r>
              <a:endParaRPr lang="zh-CN" altLang="en-US" sz="2000" dirty="0">
                <a:blipFill>
                  <a:blip r:embed="rId22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0884923" y="6434204"/>
            <a:ext cx="993183" cy="275971"/>
            <a:chOff x="2151063" y="1474788"/>
            <a:chExt cx="3033707" cy="842962"/>
          </a:xfrm>
          <a:solidFill>
            <a:srgbClr val="1D748F"/>
          </a:solidFill>
        </p:grpSpPr>
        <p:sp>
          <p:nvSpPr>
            <p:cNvPr id="77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8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9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1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3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4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5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6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7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8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9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0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3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4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sp>
        <p:nvSpPr>
          <p:cNvPr id="115" name="矩形 114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7186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Graphic spid="17" grpId="1">
        <p:bldAsOne/>
      </p:bldGraphic>
      <p:bldGraphic spid="26" grpId="0">
        <p:bldAsOne/>
      </p:bldGraphic>
      <p:bldGraphic spid="26" grpId="1">
        <p:bldAsOne/>
      </p:bldGraphic>
      <p:bldGraphic spid="27" grpId="0">
        <p:bldAsOne/>
      </p:bldGraphic>
      <p:bldGraphic spid="27" grpId="1">
        <p:bldAsOne/>
      </p:bldGraphic>
      <p:bldP spid="28" grpId="0"/>
      <p:bldP spid="29" grpId="0"/>
      <p:bldP spid="47" grpId="0"/>
      <p:bldP spid="48" grpId="0"/>
      <p:bldP spid="49" grpId="0"/>
      <p:bldP spid="50" grpId="0"/>
      <p:bldP spid="1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13876" y="5313837"/>
            <a:ext cx="2800348" cy="1544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54" t="10990" b="299"/>
          <a:stretch/>
        </p:blipFill>
        <p:spPr>
          <a:xfrm flipH="1">
            <a:off x="1961833" y="-701159"/>
            <a:ext cx="2216495" cy="5367712"/>
          </a:xfrm>
          <a:prstGeom prst="rect">
            <a:avLst/>
          </a:prstGeom>
        </p:spPr>
      </p:pic>
      <p:sp>
        <p:nvSpPr>
          <p:cNvPr id="59" name="矩形 58"/>
          <p:cNvSpPr/>
          <p:nvPr/>
        </p:nvSpPr>
        <p:spPr>
          <a:xfrm>
            <a:off x="2254260" y="-2116"/>
            <a:ext cx="2800348" cy="540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-24006" y="0"/>
            <a:ext cx="2103349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178328" y="1"/>
            <a:ext cx="803276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4111" y="2952885"/>
            <a:ext cx="950113" cy="952230"/>
            <a:chOff x="5837900" y="2680079"/>
            <a:chExt cx="950113" cy="952230"/>
          </a:xfrm>
        </p:grpSpPr>
        <p:sp>
          <p:nvSpPr>
            <p:cNvPr id="4" name="椭圆 3"/>
            <p:cNvSpPr/>
            <p:nvPr/>
          </p:nvSpPr>
          <p:spPr>
            <a:xfrm>
              <a:off x="5837900" y="2680079"/>
              <a:ext cx="950113" cy="95011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045266" y="2770535"/>
              <a:ext cx="561372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5000" dirty="0" smtClean="0">
                  <a:blipFill dpi="0" rotWithShape="1">
                    <a:blip r:embed="rId3"/>
                    <a:srcRect/>
                    <a:tile tx="0" ty="0" sx="100000" sy="100000" flip="none" algn="tl"/>
                  </a:blipFill>
                  <a:latin typeface="+mn-ea"/>
                  <a:cs typeface="+mn-ea"/>
                </a:rPr>
                <a:t>5</a:t>
              </a:r>
              <a:endParaRPr lang="zh-CN" altLang="en-US" sz="5000" dirty="0"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Adobe Gothic Std B" panose="020B0800000000000000" pitchFamily="34" charset="-128"/>
                <a:cs typeface="+mn-ea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1775378" y="4457003"/>
            <a:ext cx="2977466" cy="240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119106" y="5854197"/>
            <a:ext cx="14032157" cy="1501974"/>
            <a:chOff x="-1119106" y="5873247"/>
            <a:chExt cx="14032157" cy="1501974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734"/>
            <a:stretch/>
          </p:blipFill>
          <p:spPr>
            <a:xfrm rot="16200000">
              <a:off x="8275761" y="2737930"/>
              <a:ext cx="1501974" cy="777260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734"/>
            <a:stretch/>
          </p:blipFill>
          <p:spPr>
            <a:xfrm rot="16200000">
              <a:off x="2016211" y="2737930"/>
              <a:ext cx="1501974" cy="7772607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07908" y="3853740"/>
            <a:ext cx="1421859" cy="609368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2357394" y="3957085"/>
            <a:ext cx="1333206" cy="609600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74712">
            <a:off x="-219547" y="6160184"/>
            <a:ext cx="1295866" cy="1248569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28929">
            <a:off x="4842951" y="6529007"/>
            <a:ext cx="922667" cy="87837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97340">
            <a:off x="10704768" y="5843499"/>
            <a:ext cx="2091011" cy="197681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382580">
            <a:off x="583989" y="6701201"/>
            <a:ext cx="692900" cy="670918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11161">
            <a:off x="10302377" y="6559824"/>
            <a:ext cx="949760" cy="835383"/>
          </a:xfrm>
          <a:prstGeom prst="rect">
            <a:avLst/>
          </a:prstGeom>
        </p:spPr>
      </p:pic>
      <p:pic>
        <p:nvPicPr>
          <p:cNvPr id="119" name="图片 118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40978">
            <a:off x="4586098" y="6898504"/>
            <a:ext cx="533247" cy="482412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044496">
            <a:off x="8547602" y="6836424"/>
            <a:ext cx="593961" cy="522432"/>
          </a:xfrm>
          <a:prstGeom prst="rect">
            <a:avLst/>
          </a:prstGeom>
        </p:spPr>
      </p:pic>
      <p:pic>
        <p:nvPicPr>
          <p:cNvPr id="121" name="图片 120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044496">
            <a:off x="300659" y="6854008"/>
            <a:ext cx="593961" cy="522432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85319">
            <a:off x="8784189" y="6688442"/>
            <a:ext cx="792374" cy="71992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150374" y="1947697"/>
            <a:ext cx="5305489" cy="2010376"/>
            <a:chOff x="5668992" y="838365"/>
            <a:chExt cx="5305489" cy="2010376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668992" y="838365"/>
              <a:ext cx="5305489" cy="201037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4" name="矩形 60"/>
            <p:cNvSpPr>
              <a:spLocks noChangeArrowheads="1"/>
            </p:cNvSpPr>
            <p:nvPr/>
          </p:nvSpPr>
          <p:spPr bwMode="auto">
            <a:xfrm>
              <a:off x="6438900" y="2042044"/>
              <a:ext cx="355138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70282" y="227013"/>
            <a:ext cx="993183" cy="275971"/>
            <a:chOff x="2151063" y="1474788"/>
            <a:chExt cx="3033707" cy="842962"/>
          </a:xfrm>
          <a:solidFill>
            <a:srgbClr val="045D80"/>
          </a:solidFill>
        </p:grpSpPr>
        <p:sp>
          <p:nvSpPr>
            <p:cNvPr id="64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5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6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8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9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0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2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3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4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5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6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7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8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9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012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任意多边形 94"/>
          <p:cNvSpPr/>
          <p:nvPr/>
        </p:nvSpPr>
        <p:spPr>
          <a:xfrm>
            <a:off x="0" y="0"/>
            <a:ext cx="12192000" cy="6877783"/>
          </a:xfrm>
          <a:custGeom>
            <a:avLst/>
            <a:gdLst>
              <a:gd name="connsiteX0" fmla="*/ 0 w 12192000"/>
              <a:gd name="connsiteY0" fmla="*/ 0 h 6594032"/>
              <a:gd name="connsiteX1" fmla="*/ 5826568 w 12192000"/>
              <a:gd name="connsiteY1" fmla="*/ 0 h 6594032"/>
              <a:gd name="connsiteX2" fmla="*/ 6096000 w 12192000"/>
              <a:gd name="connsiteY2" fmla="*/ 269432 h 6594032"/>
              <a:gd name="connsiteX3" fmla="*/ 6365432 w 12192000"/>
              <a:gd name="connsiteY3" fmla="*/ 0 h 6594032"/>
              <a:gd name="connsiteX4" fmla="*/ 12192000 w 12192000"/>
              <a:gd name="connsiteY4" fmla="*/ 0 h 6594032"/>
              <a:gd name="connsiteX5" fmla="*/ 12192000 w 12192000"/>
              <a:gd name="connsiteY5" fmla="*/ 6594032 h 6594032"/>
              <a:gd name="connsiteX6" fmla="*/ 0 w 12192000"/>
              <a:gd name="connsiteY6" fmla="*/ 6594032 h 6594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594032">
                <a:moveTo>
                  <a:pt x="0" y="0"/>
                </a:moveTo>
                <a:lnTo>
                  <a:pt x="5826568" y="0"/>
                </a:lnTo>
                <a:lnTo>
                  <a:pt x="6096000" y="269432"/>
                </a:lnTo>
                <a:lnTo>
                  <a:pt x="6365432" y="0"/>
                </a:lnTo>
                <a:lnTo>
                  <a:pt x="12192000" y="0"/>
                </a:lnTo>
                <a:lnTo>
                  <a:pt x="12192000" y="6594032"/>
                </a:lnTo>
                <a:lnTo>
                  <a:pt x="0" y="6594032"/>
                </a:lnTo>
                <a:close/>
              </a:path>
            </a:pathLst>
          </a:custGeom>
          <a:gradFill flip="none" rotWithShape="1">
            <a:gsLst>
              <a:gs pos="62000">
                <a:schemeClr val="bg1">
                  <a:alpha val="22000"/>
                </a:schemeClr>
              </a:gs>
              <a:gs pos="42000">
                <a:schemeClr val="bg1">
                  <a:alpha val="3000"/>
                </a:schemeClr>
              </a:gs>
              <a:gs pos="80000">
                <a:srgbClr val="FFFFFF">
                  <a:alpha val="19000"/>
                </a:srgbClr>
              </a:gs>
              <a:gs pos="100000">
                <a:schemeClr val="bg1">
                  <a:alpha val="0"/>
                </a:schemeClr>
              </a:gs>
              <a:gs pos="22000">
                <a:srgbClr val="FFFFFF"/>
              </a:gs>
              <a:gs pos="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6394" y="1345795"/>
            <a:ext cx="4203610" cy="4166410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1625969" y="1299921"/>
            <a:ext cx="4003412" cy="1322623"/>
            <a:chOff x="1625969" y="1299921"/>
            <a:chExt cx="4003412" cy="1322623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1625969" y="1299921"/>
              <a:ext cx="4003412" cy="132262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4" name="矩形 60"/>
            <p:cNvSpPr>
              <a:spLocks noChangeArrowheads="1"/>
            </p:cNvSpPr>
            <p:nvPr/>
          </p:nvSpPr>
          <p:spPr bwMode="auto">
            <a:xfrm>
              <a:off x="2103757" y="1973185"/>
              <a:ext cx="25181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71232" y="1194072"/>
            <a:ext cx="3541354" cy="1360673"/>
            <a:chOff x="6771232" y="1168672"/>
            <a:chExt cx="3541354" cy="136067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71232" y="1168672"/>
              <a:ext cx="3541354" cy="136067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6" name="矩形 60"/>
            <p:cNvSpPr>
              <a:spLocks noChangeArrowheads="1"/>
            </p:cNvSpPr>
            <p:nvPr/>
          </p:nvSpPr>
          <p:spPr bwMode="auto">
            <a:xfrm>
              <a:off x="7760396" y="1973185"/>
              <a:ext cx="25181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76062" y="2849727"/>
            <a:ext cx="3671470" cy="1418757"/>
            <a:chOff x="1276062" y="2849727"/>
            <a:chExt cx="3671470" cy="141875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1276062" y="2849727"/>
              <a:ext cx="3671470" cy="141875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7" name="矩形 60"/>
            <p:cNvSpPr>
              <a:spLocks noChangeArrowheads="1"/>
            </p:cNvSpPr>
            <p:nvPr/>
          </p:nvSpPr>
          <p:spPr bwMode="auto">
            <a:xfrm>
              <a:off x="1570893" y="3221938"/>
              <a:ext cx="25181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383730" y="2849728"/>
            <a:ext cx="3532208" cy="1451833"/>
            <a:chOff x="7383730" y="2849728"/>
            <a:chExt cx="3532208" cy="145183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7383730" y="2849728"/>
              <a:ext cx="3532208" cy="14518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9" name="矩形 60"/>
            <p:cNvSpPr>
              <a:spLocks noChangeArrowheads="1"/>
            </p:cNvSpPr>
            <p:nvPr/>
          </p:nvSpPr>
          <p:spPr bwMode="auto">
            <a:xfrm>
              <a:off x="8297988" y="3221938"/>
              <a:ext cx="25181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809099" y="4477700"/>
            <a:ext cx="3820278" cy="1521452"/>
            <a:chOff x="1809099" y="4477700"/>
            <a:chExt cx="3820278" cy="152145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1809099" y="4477700"/>
              <a:ext cx="3820278" cy="152145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1" name="矩形 60"/>
            <p:cNvSpPr>
              <a:spLocks noChangeArrowheads="1"/>
            </p:cNvSpPr>
            <p:nvPr/>
          </p:nvSpPr>
          <p:spPr bwMode="auto">
            <a:xfrm>
              <a:off x="2103757" y="4705910"/>
              <a:ext cx="25181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676585" y="4373783"/>
            <a:ext cx="3828919" cy="1418792"/>
            <a:chOff x="6676585" y="4373783"/>
            <a:chExt cx="3828919" cy="141879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676585" y="4373783"/>
              <a:ext cx="3828919" cy="141879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2" name="矩形 60"/>
            <p:cNvSpPr>
              <a:spLocks noChangeArrowheads="1"/>
            </p:cNvSpPr>
            <p:nvPr/>
          </p:nvSpPr>
          <p:spPr bwMode="auto">
            <a:xfrm>
              <a:off x="7760396" y="4705910"/>
              <a:ext cx="25181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sp>
        <p:nvSpPr>
          <p:cNvPr id="72" name="矩形 60"/>
          <p:cNvSpPr>
            <a:spLocks noChangeArrowheads="1"/>
          </p:cNvSpPr>
          <p:nvPr/>
        </p:nvSpPr>
        <p:spPr bwMode="auto">
          <a:xfrm>
            <a:off x="5370188" y="470118"/>
            <a:ext cx="145162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目录</a:t>
            </a:r>
            <a:endParaRPr kumimoji="0" lang="zh-CN" altLang="zh-CN" sz="4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5191099" y="2611596"/>
            <a:ext cx="1816227" cy="1533227"/>
            <a:chOff x="5006198" y="2419347"/>
            <a:chExt cx="2179604" cy="183998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198" y="3074447"/>
              <a:ext cx="842366" cy="35455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09564" y="2922132"/>
              <a:ext cx="776238" cy="66872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79227" y="3260868"/>
              <a:ext cx="1100647" cy="99846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80" name="组合 79"/>
            <p:cNvGrpSpPr/>
            <p:nvPr/>
          </p:nvGrpSpPr>
          <p:grpSpPr>
            <a:xfrm>
              <a:off x="5427381" y="2419347"/>
              <a:ext cx="1427987" cy="1664751"/>
              <a:chOff x="5679442" y="2711902"/>
              <a:chExt cx="1253178" cy="1460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79442" y="2711902"/>
                <a:ext cx="1253178" cy="1460958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08790" y="3822819"/>
                <a:ext cx="473123" cy="334866"/>
              </a:xfrm>
              <a:prstGeom prst="rect">
                <a:avLst/>
              </a:prstGeom>
            </p:spPr>
          </p:pic>
        </p:grpSp>
      </p:grpSp>
      <p:grpSp>
        <p:nvGrpSpPr>
          <p:cNvPr id="55" name="组合 54"/>
          <p:cNvGrpSpPr/>
          <p:nvPr/>
        </p:nvGrpSpPr>
        <p:grpSpPr>
          <a:xfrm>
            <a:off x="10878484" y="64390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7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2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3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4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6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7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8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9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05451" y="3113947"/>
            <a:ext cx="686562" cy="777660"/>
            <a:chOff x="4005451" y="3113947"/>
            <a:chExt cx="686562" cy="777660"/>
          </a:xfrm>
        </p:grpSpPr>
        <p:sp>
          <p:nvSpPr>
            <p:cNvPr id="18" name="椭圆 17"/>
            <p:cNvSpPr/>
            <p:nvPr/>
          </p:nvSpPr>
          <p:spPr>
            <a:xfrm flipH="1">
              <a:off x="4005451" y="3113947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091815" y="3122166"/>
              <a:ext cx="562975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blipFill dpi="0" rotWithShape="1">
                    <a:blip r:embed="rId14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2</a:t>
              </a:r>
              <a:endParaRPr lang="zh-CN" altLang="en-US" sz="4400" b="1" dirty="0">
                <a:blipFill dpi="0" rotWithShape="1">
                  <a:blip r:embed="rId14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39775" y="4587498"/>
            <a:ext cx="686562" cy="782712"/>
            <a:chOff x="4539775" y="4587498"/>
            <a:chExt cx="686562" cy="782712"/>
          </a:xfrm>
        </p:grpSpPr>
        <p:sp>
          <p:nvSpPr>
            <p:cNvPr id="38" name="椭圆 37"/>
            <p:cNvSpPr/>
            <p:nvPr/>
          </p:nvSpPr>
          <p:spPr>
            <a:xfrm flipH="1">
              <a:off x="4539775" y="4587498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620445" y="4600769"/>
              <a:ext cx="579813" cy="76944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blipFill dpi="0" rotWithShape="1">
                    <a:blip r:embed="rId14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3</a:t>
              </a:r>
              <a:endParaRPr lang="zh-CN" altLang="en-US" sz="4400" b="1" dirty="0">
                <a:blipFill dpi="0" rotWithShape="1">
                  <a:blip r:embed="rId14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923839" y="1680359"/>
            <a:ext cx="686562" cy="802938"/>
            <a:chOff x="6923839" y="1616859"/>
            <a:chExt cx="686562" cy="802938"/>
          </a:xfrm>
        </p:grpSpPr>
        <p:sp>
          <p:nvSpPr>
            <p:cNvPr id="25" name="椭圆 24"/>
            <p:cNvSpPr/>
            <p:nvPr/>
          </p:nvSpPr>
          <p:spPr>
            <a:xfrm>
              <a:off x="6923839" y="1616859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956218" y="1650356"/>
              <a:ext cx="575799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blipFill dpi="0" rotWithShape="1">
                    <a:blip r:embed="rId14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4</a:t>
              </a:r>
              <a:endParaRPr lang="zh-CN" altLang="en-US" sz="4400" b="1" dirty="0">
                <a:blipFill dpi="0" rotWithShape="1">
                  <a:blip r:embed="rId14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558121" y="3113947"/>
            <a:ext cx="686562" cy="796690"/>
            <a:chOff x="7558121" y="3113947"/>
            <a:chExt cx="686562" cy="796690"/>
          </a:xfrm>
        </p:grpSpPr>
        <p:sp>
          <p:nvSpPr>
            <p:cNvPr id="23" name="椭圆 22"/>
            <p:cNvSpPr/>
            <p:nvPr/>
          </p:nvSpPr>
          <p:spPr>
            <a:xfrm flipV="1">
              <a:off x="7558121" y="3113947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648418" y="3141196"/>
              <a:ext cx="575799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blipFill dpi="0" rotWithShape="1">
                    <a:blip r:embed="rId14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5</a:t>
              </a:r>
              <a:endParaRPr lang="zh-CN" altLang="en-US" sz="4400" b="1" dirty="0">
                <a:blipFill dpi="0" rotWithShape="1">
                  <a:blip r:embed="rId14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923839" y="4663927"/>
            <a:ext cx="686562" cy="799314"/>
            <a:chOff x="6923839" y="4663927"/>
            <a:chExt cx="686562" cy="799314"/>
          </a:xfrm>
        </p:grpSpPr>
        <p:sp>
          <p:nvSpPr>
            <p:cNvPr id="24" name="椭圆 23"/>
            <p:cNvSpPr/>
            <p:nvPr/>
          </p:nvSpPr>
          <p:spPr>
            <a:xfrm flipH="1">
              <a:off x="6923839" y="4663927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7013775" y="4693800"/>
              <a:ext cx="574196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blipFill dpi="0" rotWithShape="1">
                    <a:blip r:embed="rId14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6</a:t>
              </a:r>
              <a:endParaRPr lang="zh-CN" altLang="en-US" sz="4400" b="1" dirty="0">
                <a:blipFill dpi="0" rotWithShape="1">
                  <a:blip r:embed="rId14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39775" y="1673603"/>
            <a:ext cx="686562" cy="796242"/>
            <a:chOff x="4539775" y="1673603"/>
            <a:chExt cx="686562" cy="796242"/>
          </a:xfrm>
        </p:grpSpPr>
        <p:sp>
          <p:nvSpPr>
            <p:cNvPr id="26" name="椭圆 25"/>
            <p:cNvSpPr/>
            <p:nvPr/>
          </p:nvSpPr>
          <p:spPr>
            <a:xfrm>
              <a:off x="4539775" y="1673603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674505" y="1700404"/>
              <a:ext cx="417102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blipFill dpi="0" rotWithShape="1">
                    <a:blip r:embed="rId14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1</a:t>
              </a:r>
              <a:endParaRPr lang="zh-CN" altLang="en-US" sz="4400" b="1" dirty="0">
                <a:blipFill dpi="0" rotWithShape="1">
                  <a:blip r:embed="rId14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564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16 0.02223 C 0.04609 -0.08796 0.14024 -0.09745 0.19948 -3.33333E-6 C 0.25781 0.09861 0.25977 0.26551 0.20313 0.37454 C 0.14557 0.48287 0.05156 0.49167 -0.00703 0.39445 C -0.06549 0.29723 -0.06849 0.12963 -0.01016 0.02223 Z " pathEditMode="relative" rAng="18780000" ptsTypes="AAAAA">
                                      <p:cBhvr>
                                        <p:cTn id="12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77" y="175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4.07407E-6 C -0.00117 -0.14885 0.06407 -0.26991 0.14479 -0.27037 C 0.22526 -0.26899 0.29076 -0.14931 0.29115 -0.00093 C 0.29063 0.14814 0.22513 0.26851 0.14505 0.26851 C 0.06498 0.26828 -0.00156 0.1493 -2.70833E-6 4.07407E-6 Z " pathEditMode="relative" rAng="16200000" ptsTypes="AAAAA">
                                      <p:cBhvr>
                                        <p:cTn id="1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44" y="-9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3.7037E-7 C -0.06576 -0.09213 -0.0776 -0.25856 -0.02708 -0.37037 C 0.02422 -0.48056 0.11771 -0.49583 0.18281 -0.40301 C 0.24766 -0.30833 0.25911 -0.14213 0.20872 -0.03148 C 0.1582 0.07894 0.06432 0.09607 4.16667E-7 -3.7037E-7 Z " pathEditMode="relative" rAng="13140000" ptsTypes="AAAAA">
                                      <p:cBhvr>
                                        <p:cTn id="22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15" y="-2016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2 0.01968 C 0.06524 0.13264 0.05886 0.29977 -0.00286 0.39213 C -0.06471 0.48334 -0.15794 0.46667 -0.21237 0.35371 C -0.26536 0.2382 -0.25911 0.0713 -0.19726 -0.02037 C -0.13645 -0.11111 -0.04179 -0.09629 0.01042 0.01968 Z " pathEditMode="relative" rAng="3000000" ptsTypes="AAAAA">
                                      <p:cBhvr>
                                        <p:cTn id="27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20" y="1671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07407E-6 C 0.00117 0.14885 -0.06406 0.26991 -0.14479 0.27037 C -0.22526 0.26899 -0.29076 0.14931 -0.29115 0.00093 C -0.29063 -0.14814 -0.22513 -0.26851 -0.14505 -0.26851 C -0.06498 -0.26828 0.00156 -0.1493 1.875E-6 -4.07407E-6 Z " pathEditMode="relative" rAng="5400000" ptsTypes="AAAAA">
                                      <p:cBhvr>
                                        <p:cTn id="32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44" y="9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33333E-6 C -0.05729 0.10857 -0.15156 0.11505 -0.20976 0.01574 C -0.26706 -0.08472 -0.26745 -0.25162 -0.20976 -0.35879 C -0.15117 -0.46551 -0.05703 -0.47106 0.00065 -0.37222 C 0.05807 -0.27314 0.05951 -0.10555 -1.25E-6 -3.33333E-6 Z " pathEditMode="relative" rAng="8040000" ptsTypes="AAAAA">
                                      <p:cBhvr>
                                        <p:cTn id="37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95" y="-1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矩形 72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57850">
                <a:srgbClr val="FFFFFF">
                  <a:alpha val="70000"/>
                </a:srgbClr>
              </a:gs>
              <a:gs pos="40000">
                <a:schemeClr val="bg1">
                  <a:alpha val="80000"/>
                </a:schemeClr>
              </a:gs>
              <a:gs pos="80000">
                <a:srgbClr val="FFFFFF">
                  <a:alpha val="60000"/>
                </a:srgbClr>
              </a:gs>
              <a:gs pos="100000">
                <a:schemeClr val="bg1">
                  <a:alpha val="50000"/>
                </a:schemeClr>
              </a:gs>
              <a:gs pos="19608">
                <a:srgbClr val="FFFFFF">
                  <a:alpha val="90000"/>
                </a:srgbClr>
              </a:gs>
              <a:gs pos="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0866" y="746476"/>
            <a:ext cx="1373313" cy="21600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048" y="291604"/>
            <a:ext cx="1454694" cy="216000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395"/>
          <a:stretch/>
        </p:blipFill>
        <p:spPr>
          <a:xfrm>
            <a:off x="9797240" y="798566"/>
            <a:ext cx="1255377" cy="2160000"/>
          </a:xfrm>
          <a:prstGeom prst="rect">
            <a:avLst/>
          </a:prstGeom>
        </p:spPr>
      </p:pic>
      <p:grpSp>
        <p:nvGrpSpPr>
          <p:cNvPr id="71" name="组合 70"/>
          <p:cNvGrpSpPr/>
          <p:nvPr/>
        </p:nvGrpSpPr>
        <p:grpSpPr>
          <a:xfrm flipV="1">
            <a:off x="-647156" y="-953112"/>
            <a:ext cx="14032157" cy="2755039"/>
            <a:chOff x="-912627" y="5343153"/>
            <a:chExt cx="14032157" cy="2755039"/>
          </a:xfrm>
        </p:grpSpPr>
        <p:grpSp>
          <p:nvGrpSpPr>
            <p:cNvPr id="55" name="组合 54"/>
            <p:cNvGrpSpPr/>
            <p:nvPr/>
          </p:nvGrpSpPr>
          <p:grpSpPr>
            <a:xfrm flipH="1">
              <a:off x="-912627" y="5644647"/>
              <a:ext cx="14032157" cy="1501974"/>
              <a:chOff x="-1119106" y="5873247"/>
              <a:chExt cx="14032157" cy="1501974"/>
            </a:xfrm>
          </p:grpSpPr>
          <p:pic>
            <p:nvPicPr>
              <p:cNvPr id="56" name="图片 55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734"/>
              <a:stretch/>
            </p:blipFill>
            <p:spPr>
              <a:xfrm rot="16200000">
                <a:off x="8275761" y="2737930"/>
                <a:ext cx="1501974" cy="7772607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734"/>
              <a:stretch/>
            </p:blipFill>
            <p:spPr>
              <a:xfrm rot="16200000">
                <a:off x="2016211" y="2737930"/>
                <a:ext cx="1501974" cy="7772607"/>
              </a:xfrm>
              <a:prstGeom prst="rect">
                <a:avLst/>
              </a:prstGeom>
            </p:spPr>
          </p:pic>
        </p:grp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2170657" y="3644190"/>
              <a:ext cx="1421859" cy="6093680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 flipV="1">
              <a:off x="8309824" y="3747535"/>
              <a:ext cx="1333206" cy="609600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625288" flipH="1">
              <a:off x="10924105" y="5950634"/>
              <a:ext cx="1295866" cy="124856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271071" flipH="1">
              <a:off x="6234806" y="6319457"/>
              <a:ext cx="922667" cy="878379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302660" flipH="1">
              <a:off x="-795355" y="5633949"/>
              <a:ext cx="2091011" cy="1976818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217420" flipH="1">
              <a:off x="10723535" y="6491651"/>
              <a:ext cx="692900" cy="670918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2958266" y="5873147"/>
              <a:ext cx="1932436" cy="2225045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726657" y="5623026"/>
              <a:ext cx="2685293" cy="1810516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H="1">
              <a:off x="10015974" y="5343153"/>
              <a:ext cx="2029972" cy="1737364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00077" y="6424997"/>
              <a:ext cx="949760" cy="835383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659022" flipH="1">
              <a:off x="6881079" y="6688954"/>
              <a:ext cx="533247" cy="482412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555504" flipH="1">
              <a:off x="2838141" y="6587767"/>
              <a:ext cx="593961" cy="522432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555504" flipH="1">
              <a:off x="11105804" y="6644458"/>
              <a:ext cx="593961" cy="522432"/>
            </a:xfrm>
            <a:prstGeom prst="rect">
              <a:avLst/>
            </a:prstGeom>
          </p:spPr>
        </p:pic>
      </p:grpSp>
      <p:sp>
        <p:nvSpPr>
          <p:cNvPr id="26" name="矩形 60"/>
          <p:cNvSpPr>
            <a:spLocks noChangeArrowheads="1"/>
          </p:cNvSpPr>
          <p:nvPr/>
        </p:nvSpPr>
        <p:spPr bwMode="auto">
          <a:xfrm>
            <a:off x="728300" y="3063242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27" name="矩形 60"/>
          <p:cNvSpPr>
            <a:spLocks noChangeArrowheads="1"/>
          </p:cNvSpPr>
          <p:nvPr/>
        </p:nvSpPr>
        <p:spPr bwMode="auto">
          <a:xfrm>
            <a:off x="662452" y="3427110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28" name="矩形 60"/>
          <p:cNvSpPr>
            <a:spLocks noChangeArrowheads="1"/>
          </p:cNvSpPr>
          <p:nvPr/>
        </p:nvSpPr>
        <p:spPr bwMode="auto">
          <a:xfrm>
            <a:off x="3526179" y="4470910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29" name="矩形 60"/>
          <p:cNvSpPr>
            <a:spLocks noChangeArrowheads="1"/>
          </p:cNvSpPr>
          <p:nvPr/>
        </p:nvSpPr>
        <p:spPr bwMode="auto">
          <a:xfrm>
            <a:off x="3460331" y="4834778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30" name="矩形 60"/>
          <p:cNvSpPr>
            <a:spLocks noChangeArrowheads="1"/>
          </p:cNvSpPr>
          <p:nvPr/>
        </p:nvSpPr>
        <p:spPr bwMode="auto">
          <a:xfrm>
            <a:off x="9219047" y="3084586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BBE6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31" name="矩形 60"/>
          <p:cNvSpPr>
            <a:spLocks noChangeArrowheads="1"/>
          </p:cNvSpPr>
          <p:nvPr/>
        </p:nvSpPr>
        <p:spPr bwMode="auto">
          <a:xfrm>
            <a:off x="9153199" y="3431512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076983" y="23333"/>
            <a:ext cx="1373310" cy="4301104"/>
            <a:chOff x="4076983" y="23333"/>
            <a:chExt cx="1373310" cy="4301104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76983" y="2164437"/>
              <a:ext cx="1373310" cy="2160000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"/>
            <a:stretch/>
          </p:blipFill>
          <p:spPr>
            <a:xfrm>
              <a:off x="4076983" y="23333"/>
              <a:ext cx="1373310" cy="2162342"/>
            </a:xfrm>
            <a:prstGeom prst="rect">
              <a:avLst/>
            </a:prstGeom>
          </p:spPr>
        </p:pic>
      </p:grpSp>
      <p:sp>
        <p:nvSpPr>
          <p:cNvPr id="42" name="矩形 60"/>
          <p:cNvSpPr>
            <a:spLocks noChangeArrowheads="1"/>
          </p:cNvSpPr>
          <p:nvPr/>
        </p:nvSpPr>
        <p:spPr bwMode="auto">
          <a:xfrm>
            <a:off x="6366359" y="2603877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3" name="矩形 60"/>
          <p:cNvSpPr>
            <a:spLocks noChangeArrowheads="1"/>
          </p:cNvSpPr>
          <p:nvPr/>
        </p:nvSpPr>
        <p:spPr bwMode="auto">
          <a:xfrm>
            <a:off x="6300511" y="2967745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849421" y="6438107"/>
            <a:ext cx="468398" cy="434407"/>
            <a:chOff x="5949572" y="6171251"/>
            <a:chExt cx="468398" cy="434407"/>
          </a:xfrm>
        </p:grpSpPr>
        <p:sp>
          <p:nvSpPr>
            <p:cNvPr id="79" name="椭圆 78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5949572" y="6205548"/>
              <a:ext cx="46839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20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14</a:t>
              </a:r>
              <a:endParaRPr lang="zh-CN" altLang="en-US" sz="2000" dirty="0">
                <a:blipFill>
                  <a:blip r:embed="rId20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844326" y="6434204"/>
            <a:ext cx="993183" cy="275971"/>
            <a:chOff x="2151063" y="1474788"/>
            <a:chExt cx="3033707" cy="842962"/>
          </a:xfrm>
          <a:solidFill>
            <a:srgbClr val="1D748F"/>
          </a:solidFill>
        </p:grpSpPr>
        <p:sp>
          <p:nvSpPr>
            <p:cNvPr id="86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7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8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9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0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1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2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3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4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5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6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7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8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9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0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1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2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226238" y="155745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8844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25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25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5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25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75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250"/>
                            </p:stCondLst>
                            <p:childTnLst>
                              <p:par>
                                <p:cTn id="7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5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125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8" grpId="0"/>
      <p:bldP spid="28" grpId="1"/>
      <p:bldP spid="29" grpId="0"/>
      <p:bldP spid="30" grpId="0"/>
      <p:bldP spid="30" grpId="1"/>
      <p:bldP spid="31" grpId="0"/>
      <p:bldP spid="42" grpId="0"/>
      <p:bldP spid="42" grpId="1"/>
      <p:bldP spid="43" grpId="0"/>
      <p:bldP spid="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>
            <a:off x="5861801" y="6438107"/>
            <a:ext cx="468398" cy="419893"/>
            <a:chOff x="5950620" y="6171251"/>
            <a:chExt cx="468398" cy="419893"/>
          </a:xfrm>
        </p:grpSpPr>
        <p:sp>
          <p:nvSpPr>
            <p:cNvPr id="100" name="椭圆 99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5950620" y="6191034"/>
              <a:ext cx="46839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2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15</a:t>
              </a:r>
              <a:endParaRPr lang="zh-CN" altLang="en-US" sz="2000" dirty="0">
                <a:blipFill>
                  <a:blip r:embed="rId2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pic>
        <p:nvPicPr>
          <p:cNvPr id="68" name="图片 6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794" y="1212423"/>
            <a:ext cx="3334137" cy="448511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676664" y="1212423"/>
            <a:ext cx="5109233" cy="1152270"/>
            <a:chOff x="5847752" y="652577"/>
            <a:chExt cx="5109233" cy="1152270"/>
          </a:xfrm>
        </p:grpSpPr>
        <p:sp>
          <p:nvSpPr>
            <p:cNvPr id="88" name="任意多边形 87"/>
            <p:cNvSpPr/>
            <p:nvPr/>
          </p:nvSpPr>
          <p:spPr>
            <a:xfrm>
              <a:off x="5847752" y="652577"/>
              <a:ext cx="5109233" cy="1152270"/>
            </a:xfrm>
            <a:custGeom>
              <a:avLst/>
              <a:gdLst>
                <a:gd name="connsiteX0" fmla="*/ 576135 w 5110735"/>
                <a:gd name="connsiteY0" fmla="*/ 0 h 1152270"/>
                <a:gd name="connsiteX1" fmla="*/ 898258 w 5110735"/>
                <a:gd name="connsiteY1" fmla="*/ 98395 h 1152270"/>
                <a:gd name="connsiteX2" fmla="*/ 918469 w 5110735"/>
                <a:gd name="connsiteY2" fmla="*/ 115070 h 1152270"/>
                <a:gd name="connsiteX3" fmla="*/ 4957043 w 5110735"/>
                <a:gd name="connsiteY3" fmla="*/ 115070 h 1152270"/>
                <a:gd name="connsiteX4" fmla="*/ 5110735 w 5110735"/>
                <a:gd name="connsiteY4" fmla="*/ 268762 h 1152270"/>
                <a:gd name="connsiteX5" fmla="*/ 5110735 w 5110735"/>
                <a:gd name="connsiteY5" fmla="*/ 883509 h 1152270"/>
                <a:gd name="connsiteX6" fmla="*/ 4957043 w 5110735"/>
                <a:gd name="connsiteY6" fmla="*/ 1037201 h 1152270"/>
                <a:gd name="connsiteX7" fmla="*/ 918467 w 5110735"/>
                <a:gd name="connsiteY7" fmla="*/ 1037201 h 1152270"/>
                <a:gd name="connsiteX8" fmla="*/ 898258 w 5110735"/>
                <a:gd name="connsiteY8" fmla="*/ 1053875 h 1152270"/>
                <a:gd name="connsiteX9" fmla="*/ 576135 w 5110735"/>
                <a:gd name="connsiteY9" fmla="*/ 1152270 h 1152270"/>
                <a:gd name="connsiteX10" fmla="*/ 0 w 5110735"/>
                <a:gd name="connsiteY10" fmla="*/ 576135 h 1152270"/>
                <a:gd name="connsiteX11" fmla="*/ 576135 w 5110735"/>
                <a:gd name="connsiteY11" fmla="*/ 0 h 115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10735" h="1152270">
                  <a:moveTo>
                    <a:pt x="576135" y="0"/>
                  </a:moveTo>
                  <a:cubicBezTo>
                    <a:pt x="695457" y="0"/>
                    <a:pt x="806306" y="36273"/>
                    <a:pt x="898258" y="98395"/>
                  </a:cubicBezTo>
                  <a:lnTo>
                    <a:pt x="918469" y="115070"/>
                  </a:lnTo>
                  <a:lnTo>
                    <a:pt x="4957043" y="115070"/>
                  </a:lnTo>
                  <a:cubicBezTo>
                    <a:pt x="5041925" y="115070"/>
                    <a:pt x="5110735" y="183880"/>
                    <a:pt x="5110735" y="268762"/>
                  </a:cubicBezTo>
                  <a:lnTo>
                    <a:pt x="5110735" y="883509"/>
                  </a:lnTo>
                  <a:cubicBezTo>
                    <a:pt x="5110735" y="968391"/>
                    <a:pt x="5041925" y="1037201"/>
                    <a:pt x="4957043" y="1037201"/>
                  </a:cubicBezTo>
                  <a:lnTo>
                    <a:pt x="918467" y="1037201"/>
                  </a:lnTo>
                  <a:lnTo>
                    <a:pt x="898258" y="1053875"/>
                  </a:lnTo>
                  <a:cubicBezTo>
                    <a:pt x="806306" y="1115997"/>
                    <a:pt x="695457" y="1152270"/>
                    <a:pt x="576135" y="1152270"/>
                  </a:cubicBezTo>
                  <a:cubicBezTo>
                    <a:pt x="257944" y="1152270"/>
                    <a:pt x="0" y="894326"/>
                    <a:pt x="0" y="576135"/>
                  </a:cubicBezTo>
                  <a:cubicBezTo>
                    <a:pt x="0" y="257944"/>
                    <a:pt x="257944" y="0"/>
                    <a:pt x="576135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67" name="文本框 49"/>
            <p:cNvSpPr txBox="1">
              <a:spLocks noChangeArrowheads="1"/>
            </p:cNvSpPr>
            <p:nvPr/>
          </p:nvSpPr>
          <p:spPr bwMode="auto">
            <a:xfrm>
              <a:off x="8294261" y="765211"/>
              <a:ext cx="1386699" cy="35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45D80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优势</a:t>
              </a: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45D80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NO.1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  <p:sp>
          <p:nvSpPr>
            <p:cNvPr id="71" name="矩形 8"/>
            <p:cNvSpPr>
              <a:spLocks noChangeArrowheads="1"/>
            </p:cNvSpPr>
            <p:nvPr/>
          </p:nvSpPr>
          <p:spPr bwMode="auto">
            <a:xfrm>
              <a:off x="7153969" y="1075330"/>
              <a:ext cx="3803015" cy="62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上传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，直接转为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flash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在线展示，动画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、</a:t>
              </a: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  <a:p>
              <a:pPr marL="0" marR="0" lvl="0" indent="0" algn="l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声音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完美保留。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964737" y="767848"/>
              <a:ext cx="931639" cy="931639"/>
              <a:chOff x="5973938" y="777373"/>
              <a:chExt cx="931639" cy="931639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6029973" y="930205"/>
                <a:ext cx="819568" cy="625974"/>
                <a:chOff x="6013984" y="930206"/>
                <a:chExt cx="819568" cy="625974"/>
              </a:xfrm>
            </p:grpSpPr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13984" y="1109875"/>
                  <a:ext cx="316744" cy="133318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541673" y="1052602"/>
                  <a:ext cx="291879" cy="251453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3" name="图片 12"/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79046" y="1179972"/>
                  <a:ext cx="413862" cy="37543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grpSp>
              <p:nvGrpSpPr>
                <p:cNvPr id="16" name="组合 15"/>
                <p:cNvGrpSpPr/>
                <p:nvPr/>
              </p:nvGrpSpPr>
              <p:grpSpPr>
                <a:xfrm>
                  <a:off x="6197837" y="930206"/>
                  <a:ext cx="536947" cy="625974"/>
                  <a:chOff x="5679442" y="2711902"/>
                  <a:chExt cx="1253178" cy="1460958"/>
                </a:xfr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17" name="图片 16"/>
                  <p:cNvPicPr>
                    <a:picLocks noChangeAspect="1"/>
                  </p:cNvPicPr>
                  <p:nvPr/>
                </p:nvPicPr>
                <p:blipFill>
                  <a:blip r:embed="rId7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79442" y="2711902"/>
                    <a:ext cx="1253178" cy="1460958"/>
                  </a:xfrm>
                  <a:prstGeom prst="rect">
                    <a:avLst/>
                  </a:prstGeom>
                </p:spPr>
              </p:pic>
              <p:pic>
                <p:nvPicPr>
                  <p:cNvPr id="18" name="图片 17"/>
                  <p:cNvPicPr>
                    <a:picLocks noChangeAspect="1"/>
                  </p:cNvPicPr>
                  <p:nvPr/>
                </p:nvPicPr>
                <p:blipFill>
                  <a:blip r:embed="rId8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408790" y="3822819"/>
                    <a:ext cx="473123" cy="334866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81" name="椭圆 80"/>
              <p:cNvSpPr/>
              <p:nvPr/>
            </p:nvSpPr>
            <p:spPr>
              <a:xfrm>
                <a:off x="5973938" y="777373"/>
                <a:ext cx="931639" cy="931639"/>
              </a:xfrm>
              <a:prstGeom prst="ellipse">
                <a:avLst/>
              </a:prstGeom>
              <a:noFill/>
              <a:ln w="25400">
                <a:gradFill flip="none" rotWithShape="1">
                  <a:gsLst>
                    <a:gs pos="49000">
                      <a:srgbClr val="038AAA">
                        <a:alpha val="50000"/>
                      </a:srgbClr>
                    </a:gs>
                    <a:gs pos="50000">
                      <a:srgbClr val="045D80">
                        <a:alpha val="50000"/>
                      </a:srgbClr>
                    </a:gs>
                  </a:gsLst>
                  <a:lin ang="2700000" scaled="1"/>
                  <a:tileRect/>
                </a:gra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675914" y="4509696"/>
            <a:ext cx="5166770" cy="1152270"/>
            <a:chOff x="5847752" y="5078493"/>
            <a:chExt cx="5166770" cy="1152270"/>
          </a:xfrm>
        </p:grpSpPr>
        <p:sp>
          <p:nvSpPr>
            <p:cNvPr id="90" name="任意多边形 89"/>
            <p:cNvSpPr/>
            <p:nvPr/>
          </p:nvSpPr>
          <p:spPr>
            <a:xfrm>
              <a:off x="5847752" y="5078493"/>
              <a:ext cx="5110735" cy="1152270"/>
            </a:xfrm>
            <a:custGeom>
              <a:avLst/>
              <a:gdLst>
                <a:gd name="connsiteX0" fmla="*/ 576135 w 5110735"/>
                <a:gd name="connsiteY0" fmla="*/ 0 h 1152270"/>
                <a:gd name="connsiteX1" fmla="*/ 898258 w 5110735"/>
                <a:gd name="connsiteY1" fmla="*/ 98395 h 1152270"/>
                <a:gd name="connsiteX2" fmla="*/ 918469 w 5110735"/>
                <a:gd name="connsiteY2" fmla="*/ 115070 h 1152270"/>
                <a:gd name="connsiteX3" fmla="*/ 4957043 w 5110735"/>
                <a:gd name="connsiteY3" fmla="*/ 115070 h 1152270"/>
                <a:gd name="connsiteX4" fmla="*/ 5110735 w 5110735"/>
                <a:gd name="connsiteY4" fmla="*/ 268762 h 1152270"/>
                <a:gd name="connsiteX5" fmla="*/ 5110735 w 5110735"/>
                <a:gd name="connsiteY5" fmla="*/ 883509 h 1152270"/>
                <a:gd name="connsiteX6" fmla="*/ 4957043 w 5110735"/>
                <a:gd name="connsiteY6" fmla="*/ 1037201 h 1152270"/>
                <a:gd name="connsiteX7" fmla="*/ 918467 w 5110735"/>
                <a:gd name="connsiteY7" fmla="*/ 1037201 h 1152270"/>
                <a:gd name="connsiteX8" fmla="*/ 898258 w 5110735"/>
                <a:gd name="connsiteY8" fmla="*/ 1053875 h 1152270"/>
                <a:gd name="connsiteX9" fmla="*/ 576135 w 5110735"/>
                <a:gd name="connsiteY9" fmla="*/ 1152270 h 1152270"/>
                <a:gd name="connsiteX10" fmla="*/ 0 w 5110735"/>
                <a:gd name="connsiteY10" fmla="*/ 576135 h 1152270"/>
                <a:gd name="connsiteX11" fmla="*/ 576135 w 5110735"/>
                <a:gd name="connsiteY11" fmla="*/ 0 h 115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10735" h="1152270">
                  <a:moveTo>
                    <a:pt x="576135" y="0"/>
                  </a:moveTo>
                  <a:cubicBezTo>
                    <a:pt x="695457" y="0"/>
                    <a:pt x="806306" y="36273"/>
                    <a:pt x="898258" y="98395"/>
                  </a:cubicBezTo>
                  <a:lnTo>
                    <a:pt x="918469" y="115070"/>
                  </a:lnTo>
                  <a:lnTo>
                    <a:pt x="4957043" y="115070"/>
                  </a:lnTo>
                  <a:cubicBezTo>
                    <a:pt x="5041925" y="115070"/>
                    <a:pt x="5110735" y="183880"/>
                    <a:pt x="5110735" y="268762"/>
                  </a:cubicBezTo>
                  <a:lnTo>
                    <a:pt x="5110735" y="883509"/>
                  </a:lnTo>
                  <a:cubicBezTo>
                    <a:pt x="5110735" y="968391"/>
                    <a:pt x="5041925" y="1037201"/>
                    <a:pt x="4957043" y="1037201"/>
                  </a:cubicBezTo>
                  <a:lnTo>
                    <a:pt x="918467" y="1037201"/>
                  </a:lnTo>
                  <a:lnTo>
                    <a:pt x="898258" y="1053875"/>
                  </a:lnTo>
                  <a:cubicBezTo>
                    <a:pt x="806306" y="1115997"/>
                    <a:pt x="695457" y="1152270"/>
                    <a:pt x="576135" y="1152270"/>
                  </a:cubicBezTo>
                  <a:cubicBezTo>
                    <a:pt x="257944" y="1152270"/>
                    <a:pt x="0" y="894326"/>
                    <a:pt x="0" y="576135"/>
                  </a:cubicBezTo>
                  <a:cubicBezTo>
                    <a:pt x="0" y="257944"/>
                    <a:pt x="257944" y="0"/>
                    <a:pt x="576135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76" name="文本框 49"/>
            <p:cNvSpPr txBox="1">
              <a:spLocks noChangeArrowheads="1"/>
            </p:cNvSpPr>
            <p:nvPr/>
          </p:nvSpPr>
          <p:spPr bwMode="auto">
            <a:xfrm>
              <a:off x="8294261" y="5201285"/>
              <a:ext cx="1386699" cy="35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45D80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优势</a:t>
              </a:r>
              <a:r>
                <a:rPr kumimoji="0" lang="en-US" altLang="zh-CN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5D80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NO.3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  <p:sp>
          <p:nvSpPr>
            <p:cNvPr id="77" name="矩形 8"/>
            <p:cNvSpPr>
              <a:spLocks noChangeArrowheads="1"/>
            </p:cNvSpPr>
            <p:nvPr/>
          </p:nvSpPr>
          <p:spPr bwMode="auto">
            <a:xfrm>
              <a:off x="7153970" y="5511404"/>
              <a:ext cx="3860552" cy="62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上传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，直接转为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flash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在线展示，动画、声音完美保留。</a:t>
              </a: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5964737" y="5217836"/>
              <a:ext cx="931639" cy="931639"/>
              <a:chOff x="5973938" y="777373"/>
              <a:chExt cx="931639" cy="931639"/>
            </a:xfrm>
          </p:grpSpPr>
          <p:grpSp>
            <p:nvGrpSpPr>
              <p:cNvPr id="84" name="组合 83"/>
              <p:cNvGrpSpPr/>
              <p:nvPr/>
            </p:nvGrpSpPr>
            <p:grpSpPr>
              <a:xfrm>
                <a:off x="6029973" y="930205"/>
                <a:ext cx="819568" cy="625974"/>
                <a:chOff x="6013984" y="930206"/>
                <a:chExt cx="819568" cy="625974"/>
              </a:xfrm>
            </p:grpSpPr>
            <p:pic>
              <p:nvPicPr>
                <p:cNvPr id="86" name="图片 85"/>
                <p:cNvPicPr>
                  <a:picLocks noChangeAspect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13984" y="1109875"/>
                  <a:ext cx="316744" cy="133318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87" name="图片 86"/>
                <p:cNvPicPr>
                  <a:picLocks noChangeAspect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541673" y="1052602"/>
                  <a:ext cx="291879" cy="251453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02" name="图片 101"/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79046" y="1179972"/>
                  <a:ext cx="413862" cy="37543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grpSp>
              <p:nvGrpSpPr>
                <p:cNvPr id="103" name="组合 102"/>
                <p:cNvGrpSpPr/>
                <p:nvPr/>
              </p:nvGrpSpPr>
              <p:grpSpPr>
                <a:xfrm>
                  <a:off x="6197837" y="930206"/>
                  <a:ext cx="536947" cy="625974"/>
                  <a:chOff x="5679442" y="2711902"/>
                  <a:chExt cx="1253178" cy="1460958"/>
                </a:xfr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104" name="图片 103"/>
                  <p:cNvPicPr>
                    <a:picLocks noChangeAspect="1"/>
                  </p:cNvPicPr>
                  <p:nvPr/>
                </p:nvPicPr>
                <p:blipFill>
                  <a:blip r:embed="rId7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79442" y="2711902"/>
                    <a:ext cx="1253178" cy="1460958"/>
                  </a:xfrm>
                  <a:prstGeom prst="rect">
                    <a:avLst/>
                  </a:prstGeom>
                </p:spPr>
              </p:pic>
              <p:pic>
                <p:nvPicPr>
                  <p:cNvPr id="105" name="图片 104"/>
                  <p:cNvPicPr>
                    <a:picLocks noChangeAspect="1"/>
                  </p:cNvPicPr>
                  <p:nvPr/>
                </p:nvPicPr>
                <p:blipFill>
                  <a:blip r:embed="rId8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408790" y="3822819"/>
                    <a:ext cx="473123" cy="334866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85" name="椭圆 84"/>
              <p:cNvSpPr/>
              <p:nvPr/>
            </p:nvSpPr>
            <p:spPr>
              <a:xfrm>
                <a:off x="5973938" y="777373"/>
                <a:ext cx="931639" cy="931639"/>
              </a:xfrm>
              <a:prstGeom prst="ellipse">
                <a:avLst/>
              </a:prstGeom>
              <a:noFill/>
              <a:ln w="25400">
                <a:gradFill flip="none" rotWithShape="1">
                  <a:gsLst>
                    <a:gs pos="49000">
                      <a:srgbClr val="038AAA">
                        <a:alpha val="50000"/>
                      </a:srgbClr>
                    </a:gs>
                    <a:gs pos="50000">
                      <a:srgbClr val="045D80">
                        <a:alpha val="50000"/>
                      </a:srgbClr>
                    </a:gs>
                  </a:gsLst>
                  <a:lin ang="2700000" scaled="1"/>
                  <a:tileRect/>
                </a:gra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675914" y="2861060"/>
            <a:ext cx="5110735" cy="1152270"/>
            <a:chOff x="5847752" y="2127882"/>
            <a:chExt cx="5110735" cy="1152270"/>
          </a:xfrm>
        </p:grpSpPr>
        <p:sp>
          <p:nvSpPr>
            <p:cNvPr id="89" name="任意多边形 88"/>
            <p:cNvSpPr/>
            <p:nvPr/>
          </p:nvSpPr>
          <p:spPr>
            <a:xfrm>
              <a:off x="5847752" y="2127882"/>
              <a:ext cx="5110735" cy="1152270"/>
            </a:xfrm>
            <a:custGeom>
              <a:avLst/>
              <a:gdLst>
                <a:gd name="connsiteX0" fmla="*/ 576135 w 5110735"/>
                <a:gd name="connsiteY0" fmla="*/ 0 h 1152270"/>
                <a:gd name="connsiteX1" fmla="*/ 898258 w 5110735"/>
                <a:gd name="connsiteY1" fmla="*/ 98395 h 1152270"/>
                <a:gd name="connsiteX2" fmla="*/ 918469 w 5110735"/>
                <a:gd name="connsiteY2" fmla="*/ 115070 h 1152270"/>
                <a:gd name="connsiteX3" fmla="*/ 4957043 w 5110735"/>
                <a:gd name="connsiteY3" fmla="*/ 115070 h 1152270"/>
                <a:gd name="connsiteX4" fmla="*/ 5110735 w 5110735"/>
                <a:gd name="connsiteY4" fmla="*/ 268762 h 1152270"/>
                <a:gd name="connsiteX5" fmla="*/ 5110735 w 5110735"/>
                <a:gd name="connsiteY5" fmla="*/ 883509 h 1152270"/>
                <a:gd name="connsiteX6" fmla="*/ 4957043 w 5110735"/>
                <a:gd name="connsiteY6" fmla="*/ 1037201 h 1152270"/>
                <a:gd name="connsiteX7" fmla="*/ 918467 w 5110735"/>
                <a:gd name="connsiteY7" fmla="*/ 1037201 h 1152270"/>
                <a:gd name="connsiteX8" fmla="*/ 898258 w 5110735"/>
                <a:gd name="connsiteY8" fmla="*/ 1053875 h 1152270"/>
                <a:gd name="connsiteX9" fmla="*/ 576135 w 5110735"/>
                <a:gd name="connsiteY9" fmla="*/ 1152270 h 1152270"/>
                <a:gd name="connsiteX10" fmla="*/ 0 w 5110735"/>
                <a:gd name="connsiteY10" fmla="*/ 576135 h 1152270"/>
                <a:gd name="connsiteX11" fmla="*/ 576135 w 5110735"/>
                <a:gd name="connsiteY11" fmla="*/ 0 h 115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10735" h="1152270">
                  <a:moveTo>
                    <a:pt x="576135" y="0"/>
                  </a:moveTo>
                  <a:cubicBezTo>
                    <a:pt x="695457" y="0"/>
                    <a:pt x="806306" y="36273"/>
                    <a:pt x="898258" y="98395"/>
                  </a:cubicBezTo>
                  <a:lnTo>
                    <a:pt x="918469" y="115070"/>
                  </a:lnTo>
                  <a:lnTo>
                    <a:pt x="4957043" y="115070"/>
                  </a:lnTo>
                  <a:cubicBezTo>
                    <a:pt x="5041925" y="115070"/>
                    <a:pt x="5110735" y="183880"/>
                    <a:pt x="5110735" y="268762"/>
                  </a:cubicBezTo>
                  <a:lnTo>
                    <a:pt x="5110735" y="883509"/>
                  </a:lnTo>
                  <a:cubicBezTo>
                    <a:pt x="5110735" y="968391"/>
                    <a:pt x="5041925" y="1037201"/>
                    <a:pt x="4957043" y="1037201"/>
                  </a:cubicBezTo>
                  <a:lnTo>
                    <a:pt x="918467" y="1037201"/>
                  </a:lnTo>
                  <a:lnTo>
                    <a:pt x="898258" y="1053875"/>
                  </a:lnTo>
                  <a:cubicBezTo>
                    <a:pt x="806306" y="1115997"/>
                    <a:pt x="695457" y="1152270"/>
                    <a:pt x="576135" y="1152270"/>
                  </a:cubicBezTo>
                  <a:cubicBezTo>
                    <a:pt x="257944" y="1152270"/>
                    <a:pt x="0" y="894326"/>
                    <a:pt x="0" y="576135"/>
                  </a:cubicBezTo>
                  <a:cubicBezTo>
                    <a:pt x="0" y="257944"/>
                    <a:pt x="257944" y="0"/>
                    <a:pt x="576135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72" name="文本框 50"/>
            <p:cNvSpPr txBox="1">
              <a:spLocks noChangeArrowheads="1"/>
            </p:cNvSpPr>
            <p:nvPr/>
          </p:nvSpPr>
          <p:spPr bwMode="auto">
            <a:xfrm>
              <a:off x="8295018" y="2275727"/>
              <a:ext cx="1385184" cy="35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4BBE6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优势</a:t>
              </a: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4BBE6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NO.2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  <p:sp>
          <p:nvSpPr>
            <p:cNvPr id="73" name="矩形 53"/>
            <p:cNvSpPr>
              <a:spLocks noChangeArrowheads="1"/>
            </p:cNvSpPr>
            <p:nvPr/>
          </p:nvSpPr>
          <p:spPr bwMode="auto">
            <a:xfrm>
              <a:off x="7153970" y="2554021"/>
              <a:ext cx="3803014" cy="62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ts val="2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全自动操作，购买即时下载，无需人工干预，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7*24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小时全天候服务。</a:t>
              </a:r>
            </a:p>
          </p:txBody>
        </p:sp>
        <p:grpSp>
          <p:nvGrpSpPr>
            <p:cNvPr id="156" name="组合 155"/>
            <p:cNvGrpSpPr/>
            <p:nvPr/>
          </p:nvGrpSpPr>
          <p:grpSpPr>
            <a:xfrm>
              <a:off x="5964737" y="2251177"/>
              <a:ext cx="931639" cy="931639"/>
              <a:chOff x="5973938" y="777373"/>
              <a:chExt cx="931639" cy="931639"/>
            </a:xfrm>
          </p:grpSpPr>
          <p:grpSp>
            <p:nvGrpSpPr>
              <p:cNvPr id="157" name="组合 156"/>
              <p:cNvGrpSpPr/>
              <p:nvPr/>
            </p:nvGrpSpPr>
            <p:grpSpPr>
              <a:xfrm>
                <a:off x="6029973" y="930205"/>
                <a:ext cx="819568" cy="625974"/>
                <a:chOff x="6013984" y="930206"/>
                <a:chExt cx="819568" cy="625974"/>
              </a:xfrm>
            </p:grpSpPr>
            <p:pic>
              <p:nvPicPr>
                <p:cNvPr id="159" name="图片 158"/>
                <p:cNvPicPr>
                  <a:picLocks noChangeAspect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13984" y="1109875"/>
                  <a:ext cx="316744" cy="133318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60" name="图片 159"/>
                <p:cNvPicPr>
                  <a:picLocks noChangeAspect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541673" y="1052602"/>
                  <a:ext cx="291879" cy="251453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61" name="图片 160"/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79046" y="1179972"/>
                  <a:ext cx="413862" cy="37543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grpSp>
              <p:nvGrpSpPr>
                <p:cNvPr id="162" name="组合 161"/>
                <p:cNvGrpSpPr/>
                <p:nvPr/>
              </p:nvGrpSpPr>
              <p:grpSpPr>
                <a:xfrm>
                  <a:off x="6197837" y="930206"/>
                  <a:ext cx="536947" cy="625974"/>
                  <a:chOff x="5679442" y="2711902"/>
                  <a:chExt cx="1253178" cy="1460958"/>
                </a:xfr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163" name="图片 162"/>
                  <p:cNvPicPr>
                    <a:picLocks noChangeAspect="1"/>
                  </p:cNvPicPr>
                  <p:nvPr/>
                </p:nvPicPr>
                <p:blipFill>
                  <a:blip r:embed="rId7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79442" y="2711902"/>
                    <a:ext cx="1253178" cy="1460958"/>
                  </a:xfrm>
                  <a:prstGeom prst="rect">
                    <a:avLst/>
                  </a:prstGeom>
                </p:spPr>
              </p:pic>
              <p:pic>
                <p:nvPicPr>
                  <p:cNvPr id="164" name="图片 163"/>
                  <p:cNvPicPr>
                    <a:picLocks noChangeAspect="1"/>
                  </p:cNvPicPr>
                  <p:nvPr/>
                </p:nvPicPr>
                <p:blipFill>
                  <a:blip r:embed="rId8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408790" y="3822819"/>
                    <a:ext cx="473123" cy="334866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158" name="椭圆 157"/>
              <p:cNvSpPr/>
              <p:nvPr/>
            </p:nvSpPr>
            <p:spPr>
              <a:xfrm>
                <a:off x="5973938" y="777373"/>
                <a:ext cx="931639" cy="931639"/>
              </a:xfrm>
              <a:prstGeom prst="ellipse">
                <a:avLst/>
              </a:prstGeom>
              <a:noFill/>
              <a:ln w="25400">
                <a:gradFill flip="none" rotWithShape="1">
                  <a:gsLst>
                    <a:gs pos="49000">
                      <a:srgbClr val="038AAA">
                        <a:alpha val="50000"/>
                      </a:srgbClr>
                    </a:gs>
                    <a:gs pos="50000">
                      <a:srgbClr val="045D80">
                        <a:alpha val="50000"/>
                      </a:srgbClr>
                    </a:gs>
                  </a:gsLst>
                  <a:lin ang="2700000" scaled="1"/>
                  <a:tileRect/>
                </a:gra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</p:grpSp>
      </p:grpSp>
      <p:sp>
        <p:nvSpPr>
          <p:cNvPr id="64" name="矩形 63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66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0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5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1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6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7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8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9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0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1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2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3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4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5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699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矩形 75"/>
          <p:cNvSpPr/>
          <p:nvPr/>
        </p:nvSpPr>
        <p:spPr>
          <a:xfrm>
            <a:off x="0" y="1"/>
            <a:ext cx="12192000" cy="6849178"/>
          </a:xfrm>
          <a:prstGeom prst="rect">
            <a:avLst/>
          </a:prstGeom>
          <a:gradFill flip="none" rotWithShape="1">
            <a:gsLst>
              <a:gs pos="57850">
                <a:srgbClr val="FFFFFF">
                  <a:alpha val="36000"/>
                </a:srgbClr>
              </a:gs>
              <a:gs pos="40000">
                <a:schemeClr val="bg1">
                  <a:alpha val="44000"/>
                </a:schemeClr>
              </a:gs>
              <a:gs pos="80000">
                <a:srgbClr val="FFFFFF">
                  <a:alpha val="20000"/>
                </a:srgbClr>
              </a:gs>
              <a:gs pos="100000">
                <a:schemeClr val="bg1">
                  <a:alpha val="0"/>
                </a:schemeClr>
              </a:gs>
              <a:gs pos="19608">
                <a:srgbClr val="FFFFFF">
                  <a:alpha val="77000"/>
                </a:srgbClr>
              </a:gs>
              <a:gs pos="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83979" y="1408462"/>
            <a:ext cx="1178903" cy="1178903"/>
            <a:chOff x="5383979" y="1408462"/>
            <a:chExt cx="1178903" cy="1178903"/>
          </a:xfrm>
        </p:grpSpPr>
        <p:sp>
          <p:nvSpPr>
            <p:cNvPr id="43" name="椭圆 42"/>
            <p:cNvSpPr/>
            <p:nvPr/>
          </p:nvSpPr>
          <p:spPr>
            <a:xfrm>
              <a:off x="5383979" y="1408462"/>
              <a:ext cx="1178903" cy="117890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5437552" y="1588617"/>
              <a:ext cx="1071756" cy="818593"/>
              <a:chOff x="5521383" y="1660007"/>
              <a:chExt cx="893687" cy="682586"/>
            </a:xfrm>
          </p:grpSpPr>
          <p:pic>
            <p:nvPicPr>
              <p:cNvPr id="34" name="图片 33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521383" y="1855925"/>
                <a:ext cx="345389" cy="145375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96795" y="1793472"/>
                <a:ext cx="318275" cy="27419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592329" y="1932362"/>
                <a:ext cx="451290" cy="40939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40" name="组合 39"/>
              <p:cNvGrpSpPr/>
              <p:nvPr/>
            </p:nvGrpSpPr>
            <p:grpSpPr>
              <a:xfrm>
                <a:off x="5721863" y="1660007"/>
                <a:ext cx="585507" cy="682586"/>
                <a:chOff x="5679442" y="2711902"/>
                <a:chExt cx="1253178" cy="1460958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1" name="图片 40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79442" y="2711902"/>
                  <a:ext cx="1253178" cy="1460958"/>
                </a:xfrm>
                <a:prstGeom prst="rect">
                  <a:avLst/>
                </a:prstGeom>
              </p:spPr>
            </p:pic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08790" y="3822819"/>
                  <a:ext cx="473123" cy="334866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6" name="组合 5"/>
          <p:cNvGrpSpPr/>
          <p:nvPr/>
        </p:nvGrpSpPr>
        <p:grpSpPr>
          <a:xfrm>
            <a:off x="3303146" y="1408462"/>
            <a:ext cx="1178903" cy="1178903"/>
            <a:chOff x="3303146" y="1408462"/>
            <a:chExt cx="1178903" cy="1178903"/>
          </a:xfrm>
        </p:grpSpPr>
        <p:sp>
          <p:nvSpPr>
            <p:cNvPr id="45" name="椭圆 44"/>
            <p:cNvSpPr/>
            <p:nvPr/>
          </p:nvSpPr>
          <p:spPr>
            <a:xfrm>
              <a:off x="3303146" y="1408462"/>
              <a:ext cx="1178903" cy="117890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8046" y="1550792"/>
              <a:ext cx="992045" cy="900000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7464812" y="1408462"/>
            <a:ext cx="1178903" cy="1178903"/>
            <a:chOff x="7464812" y="1408462"/>
            <a:chExt cx="1178903" cy="1178903"/>
          </a:xfrm>
        </p:grpSpPr>
        <p:sp>
          <p:nvSpPr>
            <p:cNvPr id="46" name="椭圆 45"/>
            <p:cNvSpPr/>
            <p:nvPr/>
          </p:nvSpPr>
          <p:spPr>
            <a:xfrm>
              <a:off x="7464812" y="1408462"/>
              <a:ext cx="1178903" cy="117890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45234" y="1563206"/>
              <a:ext cx="1018059" cy="854696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9545646" y="1408462"/>
            <a:ext cx="1178903" cy="1178903"/>
            <a:chOff x="9545646" y="1408462"/>
            <a:chExt cx="1178903" cy="1178903"/>
          </a:xfrm>
        </p:grpSpPr>
        <p:sp>
          <p:nvSpPr>
            <p:cNvPr id="47" name="椭圆 46"/>
            <p:cNvSpPr/>
            <p:nvPr/>
          </p:nvSpPr>
          <p:spPr>
            <a:xfrm>
              <a:off x="9545646" y="1408462"/>
              <a:ext cx="1178903" cy="117890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7503" y="1502959"/>
              <a:ext cx="891334" cy="1039119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1222313" y="1408462"/>
            <a:ext cx="1178903" cy="1178903"/>
            <a:chOff x="1222313" y="1408462"/>
            <a:chExt cx="1178903" cy="1178903"/>
          </a:xfrm>
        </p:grpSpPr>
        <p:sp>
          <p:nvSpPr>
            <p:cNvPr id="74" name="椭圆 73"/>
            <p:cNvSpPr/>
            <p:nvPr/>
          </p:nvSpPr>
          <p:spPr>
            <a:xfrm>
              <a:off x="1222313" y="1408462"/>
              <a:ext cx="1178903" cy="117890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pic>
          <p:nvPicPr>
            <p:cNvPr id="77" name="图片 76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5315" y="1566091"/>
              <a:ext cx="1002492" cy="86364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94" name="矩形 93"/>
          <p:cNvSpPr/>
          <p:nvPr/>
        </p:nvSpPr>
        <p:spPr>
          <a:xfrm>
            <a:off x="797006" y="2667906"/>
            <a:ext cx="10594691" cy="85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95" name="虚尾箭头 94"/>
          <p:cNvSpPr/>
          <p:nvPr/>
        </p:nvSpPr>
        <p:spPr>
          <a:xfrm rot="5400000">
            <a:off x="1282507" y="3135711"/>
            <a:ext cx="1008000" cy="180381"/>
          </a:xfrm>
          <a:prstGeom prst="striped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96" name="虚尾箭头 95"/>
          <p:cNvSpPr/>
          <p:nvPr/>
        </p:nvSpPr>
        <p:spPr>
          <a:xfrm rot="5400000">
            <a:off x="2836297" y="3745367"/>
            <a:ext cx="2227313" cy="180381"/>
          </a:xfrm>
          <a:prstGeom prst="striped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97" name="虚尾箭头 96"/>
          <p:cNvSpPr/>
          <p:nvPr/>
        </p:nvSpPr>
        <p:spPr>
          <a:xfrm rot="5400000">
            <a:off x="5411401" y="3333711"/>
            <a:ext cx="1404000" cy="180381"/>
          </a:xfrm>
          <a:prstGeom prst="striped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99" name="虚尾箭头 98"/>
          <p:cNvSpPr/>
          <p:nvPr/>
        </p:nvSpPr>
        <p:spPr>
          <a:xfrm rot="5400000">
            <a:off x="9175108" y="3747712"/>
            <a:ext cx="2232000" cy="180381"/>
          </a:xfrm>
          <a:prstGeom prst="striped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50" name="矩形 60"/>
          <p:cNvSpPr>
            <a:spLocks noChangeArrowheads="1"/>
          </p:cNvSpPr>
          <p:nvPr/>
        </p:nvSpPr>
        <p:spPr bwMode="auto">
          <a:xfrm>
            <a:off x="539019" y="3824995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3" name="矩形 60"/>
          <p:cNvSpPr>
            <a:spLocks noChangeArrowheads="1"/>
          </p:cNvSpPr>
          <p:nvPr/>
        </p:nvSpPr>
        <p:spPr bwMode="auto">
          <a:xfrm>
            <a:off x="473171" y="4188863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4" name="矩形 60"/>
          <p:cNvSpPr>
            <a:spLocks noChangeArrowheads="1"/>
          </p:cNvSpPr>
          <p:nvPr/>
        </p:nvSpPr>
        <p:spPr bwMode="auto">
          <a:xfrm>
            <a:off x="2714352" y="5033927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7" name="矩形 60"/>
          <p:cNvSpPr>
            <a:spLocks noChangeArrowheads="1"/>
          </p:cNvSpPr>
          <p:nvPr/>
        </p:nvSpPr>
        <p:spPr bwMode="auto">
          <a:xfrm>
            <a:off x="2648504" y="5397795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2" name="矩形 60"/>
          <p:cNvSpPr>
            <a:spLocks noChangeArrowheads="1"/>
          </p:cNvSpPr>
          <p:nvPr/>
        </p:nvSpPr>
        <p:spPr bwMode="auto">
          <a:xfrm>
            <a:off x="4875086" y="4237058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8AAA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38AAA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3" name="矩形 60"/>
          <p:cNvSpPr>
            <a:spLocks noChangeArrowheads="1"/>
          </p:cNvSpPr>
          <p:nvPr/>
        </p:nvSpPr>
        <p:spPr bwMode="auto">
          <a:xfrm>
            <a:off x="4809238" y="4600926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5" name="矩形 60"/>
          <p:cNvSpPr>
            <a:spLocks noChangeArrowheads="1"/>
          </p:cNvSpPr>
          <p:nvPr/>
        </p:nvSpPr>
        <p:spPr bwMode="auto">
          <a:xfrm>
            <a:off x="7227360" y="3368651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A5CF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6" name="矩形 60"/>
          <p:cNvSpPr>
            <a:spLocks noChangeArrowheads="1"/>
          </p:cNvSpPr>
          <p:nvPr/>
        </p:nvSpPr>
        <p:spPr bwMode="auto">
          <a:xfrm>
            <a:off x="7161512" y="3732519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5859084" y="6438107"/>
            <a:ext cx="466794" cy="419893"/>
            <a:chOff x="5961952" y="6171251"/>
            <a:chExt cx="466794" cy="419893"/>
          </a:xfrm>
        </p:grpSpPr>
        <p:sp>
          <p:nvSpPr>
            <p:cNvPr id="109" name="椭圆 108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5961952" y="6191034"/>
              <a:ext cx="466794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11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16</a:t>
              </a:r>
              <a:endParaRPr lang="zh-CN" altLang="en-US" sz="2000" dirty="0">
                <a:blipFill>
                  <a:blip r:embed="rId11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79" name="虚尾箭头 78"/>
          <p:cNvSpPr/>
          <p:nvPr/>
        </p:nvSpPr>
        <p:spPr>
          <a:xfrm rot="5400000">
            <a:off x="7985619" y="2890582"/>
            <a:ext cx="540000" cy="180381"/>
          </a:xfrm>
          <a:prstGeom prst="striped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83" name="矩形 60"/>
          <p:cNvSpPr>
            <a:spLocks noChangeArrowheads="1"/>
          </p:cNvSpPr>
          <p:nvPr/>
        </p:nvSpPr>
        <p:spPr bwMode="auto">
          <a:xfrm>
            <a:off x="9126043" y="5062532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4" name="矩形 60"/>
          <p:cNvSpPr>
            <a:spLocks noChangeArrowheads="1"/>
          </p:cNvSpPr>
          <p:nvPr/>
        </p:nvSpPr>
        <p:spPr bwMode="auto">
          <a:xfrm>
            <a:off x="9060195" y="5426400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10878484" y="209694"/>
            <a:ext cx="993183" cy="275971"/>
            <a:chOff x="2151063" y="1474788"/>
            <a:chExt cx="3033707" cy="842962"/>
          </a:xfrm>
          <a:solidFill>
            <a:srgbClr val="045D80"/>
          </a:solidFill>
        </p:grpSpPr>
        <p:sp>
          <p:nvSpPr>
            <p:cNvPr id="119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0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1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2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3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4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5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6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7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8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29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30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31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32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33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34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  <p:sp>
          <p:nvSpPr>
            <p:cNvPr id="135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45D80"/>
                </a:solidFill>
                <a:cs typeface="+mn-ea"/>
              </a:endParaRPr>
            </a:p>
          </p:txBody>
        </p:sp>
      </p:grpSp>
      <p:sp>
        <p:nvSpPr>
          <p:cNvPr id="136" name="矩形 135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45D80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rgbClr val="045D80"/>
              </a:solidFill>
              <a:latin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172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0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85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00"/>
                            </p:stCondLst>
                            <p:childTnLst>
                              <p:par>
                                <p:cTn id="6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6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8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5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2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2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2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2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45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700"/>
                            </p:stCondLst>
                            <p:childTnLst>
                              <p:par>
                                <p:cTn id="10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97" grpId="0" animBg="1"/>
      <p:bldP spid="99" grpId="0" animBg="1"/>
      <p:bldP spid="50" grpId="0"/>
      <p:bldP spid="53" grpId="0"/>
      <p:bldP spid="54" grpId="0"/>
      <p:bldP spid="57" grpId="0"/>
      <p:bldP spid="62" grpId="0"/>
      <p:bldP spid="63" grpId="0"/>
      <p:bldP spid="65" grpId="0"/>
      <p:bldP spid="66" grpId="0"/>
      <p:bldP spid="79" grpId="0" animBg="1"/>
      <p:bldP spid="83" grpId="0"/>
      <p:bldP spid="84" grpId="0"/>
      <p:bldP spid="1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8308869" y="4350490"/>
            <a:ext cx="3883132" cy="2523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258572" y="5151862"/>
            <a:ext cx="3265120" cy="173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255710" y="-15898"/>
            <a:ext cx="3372993" cy="691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4829" y="0"/>
            <a:ext cx="8363936" cy="685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 flipH="1">
            <a:off x="-912627" y="5644647"/>
            <a:ext cx="14032157" cy="1501974"/>
            <a:chOff x="-1119106" y="5873247"/>
            <a:chExt cx="14032157" cy="1501974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734"/>
            <a:stretch/>
          </p:blipFill>
          <p:spPr>
            <a:xfrm rot="16200000">
              <a:off x="8275761" y="2737930"/>
              <a:ext cx="1501974" cy="777260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734"/>
            <a:stretch/>
          </p:blipFill>
          <p:spPr>
            <a:xfrm rot="16200000">
              <a:off x="2016211" y="2737930"/>
              <a:ext cx="1501974" cy="7772607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2170657" y="3644190"/>
            <a:ext cx="1421859" cy="6093680"/>
          </a:xfrm>
          <a:prstGeom prst="rect">
            <a:avLst/>
          </a:prstGeom>
        </p:spPr>
      </p:pic>
      <p:pic>
        <p:nvPicPr>
          <p:cNvPr id="25" name="图片 24" hidden="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8309824" y="3747535"/>
            <a:ext cx="1333206" cy="6096001"/>
          </a:xfrm>
          <a:prstGeom prst="rect">
            <a:avLst/>
          </a:prstGeom>
        </p:spPr>
      </p:pic>
      <p:pic>
        <p:nvPicPr>
          <p:cNvPr id="72" name="图片 71" hidden="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25288" flipH="1">
            <a:off x="10924105" y="5950634"/>
            <a:ext cx="1295866" cy="1248569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71071" flipH="1">
            <a:off x="6234806" y="6319457"/>
            <a:ext cx="922667" cy="87837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02660" flipH="1">
            <a:off x="-795355" y="5633949"/>
            <a:ext cx="2091011" cy="197681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17420" flipH="1">
            <a:off x="10723535" y="6491651"/>
            <a:ext cx="692900" cy="670918"/>
          </a:xfrm>
          <a:prstGeom prst="rect">
            <a:avLst/>
          </a:prstGeom>
        </p:spPr>
      </p:pic>
      <p:pic>
        <p:nvPicPr>
          <p:cNvPr id="114" name="图片 113" hidden="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015974" y="5343153"/>
            <a:ext cx="2029972" cy="1737364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00077" y="6424997"/>
            <a:ext cx="949760" cy="835383"/>
          </a:xfrm>
          <a:prstGeom prst="rect">
            <a:avLst/>
          </a:prstGeom>
        </p:spPr>
      </p:pic>
      <p:pic>
        <p:nvPicPr>
          <p:cNvPr id="119" name="图片 118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59022" flipH="1">
            <a:off x="6881079" y="6688954"/>
            <a:ext cx="533247" cy="482412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55504" flipH="1">
            <a:off x="2838141" y="6587767"/>
            <a:ext cx="593961" cy="522432"/>
          </a:xfrm>
          <a:prstGeom prst="rect">
            <a:avLst/>
          </a:prstGeom>
        </p:spPr>
      </p:pic>
      <p:pic>
        <p:nvPicPr>
          <p:cNvPr id="121" name="图片 120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55504" flipH="1">
            <a:off x="11105804" y="6644458"/>
            <a:ext cx="593961" cy="52243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641834" y="1721760"/>
            <a:ext cx="5390371" cy="2010376"/>
            <a:chOff x="1674784" y="894338"/>
            <a:chExt cx="5390371" cy="2010376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4784" y="894338"/>
              <a:ext cx="5390371" cy="201037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7" name="矩形 60"/>
            <p:cNvSpPr>
              <a:spLocks noChangeArrowheads="1"/>
            </p:cNvSpPr>
            <p:nvPr/>
          </p:nvSpPr>
          <p:spPr bwMode="auto">
            <a:xfrm>
              <a:off x="2786774" y="2061117"/>
              <a:ext cx="415209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97945" y="222451"/>
            <a:ext cx="993183" cy="275971"/>
            <a:chOff x="2151063" y="1474788"/>
            <a:chExt cx="3033707" cy="842962"/>
          </a:xfrm>
          <a:blipFill>
            <a:blip r:embed="rId14"/>
            <a:stretch>
              <a:fillRect/>
            </a:stretch>
          </a:blipFill>
        </p:grpSpPr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1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9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7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8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9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0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1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54" t="20782"/>
          <a:stretch/>
        </p:blipFill>
        <p:spPr>
          <a:xfrm>
            <a:off x="8346478" y="-174535"/>
            <a:ext cx="2171180" cy="452502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346478" y="2723950"/>
            <a:ext cx="950113" cy="952230"/>
            <a:chOff x="5837900" y="2680079"/>
            <a:chExt cx="950113" cy="952230"/>
          </a:xfrm>
        </p:grpSpPr>
        <p:sp>
          <p:nvSpPr>
            <p:cNvPr id="4" name="椭圆 3"/>
            <p:cNvSpPr/>
            <p:nvPr/>
          </p:nvSpPr>
          <p:spPr>
            <a:xfrm>
              <a:off x="5837900" y="2680079"/>
              <a:ext cx="950113" cy="95011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045266" y="2770535"/>
              <a:ext cx="561372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5000" dirty="0" smtClean="0">
                  <a:blipFill dpi="0" rotWithShape="1">
                    <a:blip r:embed="rId16"/>
                    <a:srcRect/>
                    <a:tile tx="0" ty="0" sx="100000" sy="100000" flip="none" algn="tl"/>
                  </a:blipFill>
                  <a:latin typeface="+mn-ea"/>
                  <a:cs typeface="+mn-ea"/>
                </a:rPr>
                <a:t>6</a:t>
              </a:r>
              <a:endParaRPr lang="zh-CN" altLang="en-US" sz="5000" dirty="0">
                <a:blipFill dpi="0" rotWithShape="1">
                  <a:blip r:embed="rId16"/>
                  <a:srcRect/>
                  <a:tile tx="0" ty="0" sx="100000" sy="100000" flip="none" algn="tl"/>
                </a:blipFill>
                <a:latin typeface="Adobe Gothic Std B" panose="020B0800000000000000" pitchFamily="34" charset="-128"/>
                <a:cs typeface="+mn-ea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10419612" y="-102100"/>
            <a:ext cx="1772389" cy="4452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4011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矩形 98"/>
          <p:cNvSpPr/>
          <p:nvPr/>
        </p:nvSpPr>
        <p:spPr>
          <a:xfrm flipV="1"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84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121" y="2071208"/>
            <a:ext cx="5761088" cy="346480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59190" y="5824331"/>
            <a:ext cx="596900" cy="604838"/>
            <a:chOff x="1125538" y="5762626"/>
            <a:chExt cx="596900" cy="604838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1125538" y="5762626"/>
              <a:ext cx="596900" cy="604838"/>
            </a:xfrm>
            <a:custGeom>
              <a:avLst/>
              <a:gdLst>
                <a:gd name="T0" fmla="*/ 70 w 138"/>
                <a:gd name="T1" fmla="*/ 140 h 140"/>
                <a:gd name="T2" fmla="*/ 48 w 138"/>
                <a:gd name="T3" fmla="*/ 8 h 140"/>
                <a:gd name="T4" fmla="*/ 59 w 138"/>
                <a:gd name="T5" fmla="*/ 6 h 140"/>
                <a:gd name="T6" fmla="*/ 119 w 138"/>
                <a:gd name="T7" fmla="*/ 30 h 140"/>
                <a:gd name="T8" fmla="*/ 96 w 138"/>
                <a:gd name="T9" fmla="*/ 29 h 140"/>
                <a:gd name="T10" fmla="*/ 68 w 138"/>
                <a:gd name="T11" fmla="*/ 24 h 140"/>
                <a:gd name="T12" fmla="*/ 57 w 138"/>
                <a:gd name="T13" fmla="*/ 24 h 140"/>
                <a:gd name="T14" fmla="*/ 62 w 138"/>
                <a:gd name="T15" fmla="*/ 21 h 140"/>
                <a:gd name="T16" fmla="*/ 45 w 138"/>
                <a:gd name="T17" fmla="*/ 18 h 140"/>
                <a:gd name="T18" fmla="*/ 40 w 138"/>
                <a:gd name="T19" fmla="*/ 22 h 140"/>
                <a:gd name="T20" fmla="*/ 45 w 138"/>
                <a:gd name="T21" fmla="*/ 21 h 140"/>
                <a:gd name="T22" fmla="*/ 48 w 138"/>
                <a:gd name="T23" fmla="*/ 22 h 140"/>
                <a:gd name="T24" fmla="*/ 39 w 138"/>
                <a:gd name="T25" fmla="*/ 26 h 140"/>
                <a:gd name="T26" fmla="*/ 31 w 138"/>
                <a:gd name="T27" fmla="*/ 24 h 140"/>
                <a:gd name="T28" fmla="*/ 24 w 138"/>
                <a:gd name="T29" fmla="*/ 29 h 140"/>
                <a:gd name="T30" fmla="*/ 23 w 138"/>
                <a:gd name="T31" fmla="*/ 31 h 140"/>
                <a:gd name="T32" fmla="*/ 27 w 138"/>
                <a:gd name="T33" fmla="*/ 34 h 140"/>
                <a:gd name="T34" fmla="*/ 28 w 138"/>
                <a:gd name="T35" fmla="*/ 36 h 140"/>
                <a:gd name="T36" fmla="*/ 30 w 138"/>
                <a:gd name="T37" fmla="*/ 36 h 140"/>
                <a:gd name="T38" fmla="*/ 31 w 138"/>
                <a:gd name="T39" fmla="*/ 37 h 140"/>
                <a:gd name="T40" fmla="*/ 36 w 138"/>
                <a:gd name="T41" fmla="*/ 44 h 140"/>
                <a:gd name="T42" fmla="*/ 23 w 138"/>
                <a:gd name="T43" fmla="*/ 41 h 140"/>
                <a:gd name="T44" fmla="*/ 15 w 138"/>
                <a:gd name="T45" fmla="*/ 37 h 140"/>
                <a:gd name="T46" fmla="*/ 48 w 138"/>
                <a:gd name="T47" fmla="*/ 8 h 140"/>
                <a:gd name="T48" fmla="*/ 8 w 138"/>
                <a:gd name="T49" fmla="*/ 50 h 140"/>
                <a:gd name="T50" fmla="*/ 11 w 138"/>
                <a:gd name="T51" fmla="*/ 61 h 140"/>
                <a:gd name="T52" fmla="*/ 10 w 138"/>
                <a:gd name="T53" fmla="*/ 80 h 140"/>
                <a:gd name="T54" fmla="*/ 17 w 138"/>
                <a:gd name="T55" fmla="*/ 94 h 140"/>
                <a:gd name="T56" fmla="*/ 20 w 138"/>
                <a:gd name="T57" fmla="*/ 87 h 140"/>
                <a:gd name="T58" fmla="*/ 25 w 138"/>
                <a:gd name="T59" fmla="*/ 76 h 140"/>
                <a:gd name="T60" fmla="*/ 31 w 138"/>
                <a:gd name="T61" fmla="*/ 67 h 140"/>
                <a:gd name="T62" fmla="*/ 29 w 138"/>
                <a:gd name="T63" fmla="*/ 55 h 140"/>
                <a:gd name="T64" fmla="*/ 31 w 138"/>
                <a:gd name="T65" fmla="*/ 58 h 140"/>
                <a:gd name="T66" fmla="*/ 37 w 138"/>
                <a:gd name="T67" fmla="*/ 65 h 140"/>
                <a:gd name="T68" fmla="*/ 44 w 138"/>
                <a:gd name="T69" fmla="*/ 60 h 140"/>
                <a:gd name="T70" fmla="*/ 42 w 138"/>
                <a:gd name="T71" fmla="*/ 53 h 140"/>
                <a:gd name="T72" fmla="*/ 54 w 138"/>
                <a:gd name="T73" fmla="*/ 64 h 140"/>
                <a:gd name="T74" fmla="*/ 63 w 138"/>
                <a:gd name="T75" fmla="*/ 79 h 140"/>
                <a:gd name="T76" fmla="*/ 77 w 138"/>
                <a:gd name="T77" fmla="*/ 74 h 140"/>
                <a:gd name="T78" fmla="*/ 81 w 138"/>
                <a:gd name="T79" fmla="*/ 85 h 140"/>
                <a:gd name="T80" fmla="*/ 81 w 138"/>
                <a:gd name="T81" fmla="*/ 90 h 140"/>
                <a:gd name="T82" fmla="*/ 80 w 138"/>
                <a:gd name="T83" fmla="*/ 92 h 140"/>
                <a:gd name="T84" fmla="*/ 83 w 138"/>
                <a:gd name="T85" fmla="*/ 93 h 140"/>
                <a:gd name="T86" fmla="*/ 84 w 138"/>
                <a:gd name="T87" fmla="*/ 89 h 140"/>
                <a:gd name="T88" fmla="*/ 86 w 138"/>
                <a:gd name="T89" fmla="*/ 85 h 140"/>
                <a:gd name="T90" fmla="*/ 88 w 138"/>
                <a:gd name="T91" fmla="*/ 79 h 140"/>
                <a:gd name="T92" fmla="*/ 90 w 138"/>
                <a:gd name="T93" fmla="*/ 79 h 140"/>
                <a:gd name="T94" fmla="*/ 99 w 138"/>
                <a:gd name="T95" fmla="*/ 74 h 140"/>
                <a:gd name="T96" fmla="*/ 100 w 138"/>
                <a:gd name="T97" fmla="*/ 66 h 140"/>
                <a:gd name="T98" fmla="*/ 101 w 138"/>
                <a:gd name="T99" fmla="*/ 60 h 140"/>
                <a:gd name="T100" fmla="*/ 104 w 138"/>
                <a:gd name="T101" fmla="*/ 61 h 140"/>
                <a:gd name="T102" fmla="*/ 107 w 138"/>
                <a:gd name="T103" fmla="*/ 64 h 140"/>
                <a:gd name="T104" fmla="*/ 109 w 138"/>
                <a:gd name="T105" fmla="*/ 58 h 140"/>
                <a:gd name="T106" fmla="*/ 115 w 138"/>
                <a:gd name="T107" fmla="*/ 54 h 140"/>
                <a:gd name="T108" fmla="*/ 113 w 138"/>
                <a:gd name="T109" fmla="*/ 49 h 140"/>
                <a:gd name="T110" fmla="*/ 120 w 138"/>
                <a:gd name="T111" fmla="*/ 42 h 140"/>
                <a:gd name="T112" fmla="*/ 123 w 138"/>
                <a:gd name="T113" fmla="*/ 45 h 140"/>
                <a:gd name="T114" fmla="*/ 125 w 138"/>
                <a:gd name="T115" fmla="*/ 45 h 140"/>
                <a:gd name="T116" fmla="*/ 133 w 138"/>
                <a:gd name="T117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8" h="140">
                  <a:moveTo>
                    <a:pt x="68" y="0"/>
                  </a:moveTo>
                  <a:cubicBezTo>
                    <a:pt x="30" y="0"/>
                    <a:pt x="0" y="31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38" y="109"/>
                    <a:pt x="138" y="70"/>
                  </a:cubicBezTo>
                  <a:cubicBezTo>
                    <a:pt x="138" y="29"/>
                    <a:pt x="109" y="0"/>
                    <a:pt x="68" y="0"/>
                  </a:cubicBezTo>
                  <a:close/>
                  <a:moveTo>
                    <a:pt x="48" y="8"/>
                  </a:moveTo>
                  <a:cubicBezTo>
                    <a:pt x="49" y="8"/>
                    <a:pt x="50" y="9"/>
                    <a:pt x="51" y="8"/>
                  </a:cubicBezTo>
                  <a:cubicBezTo>
                    <a:pt x="52" y="8"/>
                    <a:pt x="54" y="7"/>
                    <a:pt x="55" y="7"/>
                  </a:cubicBezTo>
                  <a:cubicBezTo>
                    <a:pt x="56" y="7"/>
                    <a:pt x="58" y="7"/>
                    <a:pt x="59" y="6"/>
                  </a:cubicBezTo>
                  <a:cubicBezTo>
                    <a:pt x="62" y="5"/>
                    <a:pt x="65" y="5"/>
                    <a:pt x="68" y="5"/>
                  </a:cubicBezTo>
                  <a:cubicBezTo>
                    <a:pt x="90" y="5"/>
                    <a:pt x="109" y="15"/>
                    <a:pt x="121" y="30"/>
                  </a:cubicBezTo>
                  <a:cubicBezTo>
                    <a:pt x="120" y="30"/>
                    <a:pt x="120" y="30"/>
                    <a:pt x="119" y="30"/>
                  </a:cubicBezTo>
                  <a:cubicBezTo>
                    <a:pt x="117" y="30"/>
                    <a:pt x="113" y="31"/>
                    <a:pt x="112" y="31"/>
                  </a:cubicBezTo>
                  <a:cubicBezTo>
                    <a:pt x="110" y="31"/>
                    <a:pt x="105" y="31"/>
                    <a:pt x="105" y="31"/>
                  </a:cubicBezTo>
                  <a:cubicBezTo>
                    <a:pt x="105" y="31"/>
                    <a:pt x="96" y="30"/>
                    <a:pt x="96" y="29"/>
                  </a:cubicBezTo>
                  <a:cubicBezTo>
                    <a:pt x="95" y="29"/>
                    <a:pt x="91" y="27"/>
                    <a:pt x="90" y="27"/>
                  </a:cubicBezTo>
                  <a:cubicBezTo>
                    <a:pt x="89" y="27"/>
                    <a:pt x="78" y="27"/>
                    <a:pt x="76" y="27"/>
                  </a:cubicBezTo>
                  <a:cubicBezTo>
                    <a:pt x="75" y="26"/>
                    <a:pt x="68" y="24"/>
                    <a:pt x="68" y="24"/>
                  </a:cubicBezTo>
                  <a:cubicBezTo>
                    <a:pt x="68" y="24"/>
                    <a:pt x="66" y="26"/>
                    <a:pt x="64" y="26"/>
                  </a:cubicBezTo>
                  <a:cubicBezTo>
                    <a:pt x="62" y="26"/>
                    <a:pt x="58" y="26"/>
                    <a:pt x="58" y="26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4"/>
                    <a:pt x="63" y="23"/>
                    <a:pt x="62" y="21"/>
                  </a:cubicBezTo>
                  <a:cubicBezTo>
                    <a:pt x="61" y="20"/>
                    <a:pt x="61" y="17"/>
                    <a:pt x="60" y="17"/>
                  </a:cubicBezTo>
                  <a:cubicBezTo>
                    <a:pt x="59" y="17"/>
                    <a:pt x="54" y="16"/>
                    <a:pt x="52" y="16"/>
                  </a:cubicBezTo>
                  <a:cubicBezTo>
                    <a:pt x="49" y="16"/>
                    <a:pt x="46" y="18"/>
                    <a:pt x="45" y="18"/>
                  </a:cubicBezTo>
                  <a:cubicBezTo>
                    <a:pt x="44" y="18"/>
                    <a:pt x="41" y="18"/>
                    <a:pt x="41" y="18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41" y="21"/>
                    <a:pt x="40" y="22"/>
                  </a:cubicBezTo>
                  <a:cubicBezTo>
                    <a:pt x="39" y="22"/>
                    <a:pt x="37" y="24"/>
                    <a:pt x="39" y="24"/>
                  </a:cubicBezTo>
                  <a:cubicBezTo>
                    <a:pt x="41" y="23"/>
                    <a:pt x="43" y="23"/>
                    <a:pt x="43" y="23"/>
                  </a:cubicBezTo>
                  <a:cubicBezTo>
                    <a:pt x="43" y="22"/>
                    <a:pt x="44" y="21"/>
                    <a:pt x="45" y="21"/>
                  </a:cubicBezTo>
                  <a:cubicBezTo>
                    <a:pt x="46" y="21"/>
                    <a:pt x="49" y="20"/>
                    <a:pt x="49" y="20"/>
                  </a:cubicBezTo>
                  <a:cubicBezTo>
                    <a:pt x="49" y="20"/>
                    <a:pt x="52" y="20"/>
                    <a:pt x="51" y="21"/>
                  </a:cubicBezTo>
                  <a:cubicBezTo>
                    <a:pt x="51" y="22"/>
                    <a:pt x="49" y="21"/>
                    <a:pt x="48" y="22"/>
                  </a:cubicBezTo>
                  <a:cubicBezTo>
                    <a:pt x="46" y="22"/>
                    <a:pt x="45" y="23"/>
                    <a:pt x="46" y="24"/>
                  </a:cubicBezTo>
                  <a:cubicBezTo>
                    <a:pt x="46" y="25"/>
                    <a:pt x="45" y="26"/>
                    <a:pt x="44" y="26"/>
                  </a:cubicBezTo>
                  <a:cubicBezTo>
                    <a:pt x="42" y="26"/>
                    <a:pt x="40" y="27"/>
                    <a:pt x="39" y="26"/>
                  </a:cubicBezTo>
                  <a:cubicBezTo>
                    <a:pt x="38" y="26"/>
                    <a:pt x="35" y="25"/>
                    <a:pt x="35" y="25"/>
                  </a:cubicBezTo>
                  <a:cubicBezTo>
                    <a:pt x="35" y="24"/>
                    <a:pt x="34" y="24"/>
                    <a:pt x="34" y="24"/>
                  </a:cubicBezTo>
                  <a:cubicBezTo>
                    <a:pt x="34" y="24"/>
                    <a:pt x="31" y="24"/>
                    <a:pt x="31" y="24"/>
                  </a:cubicBezTo>
                  <a:cubicBezTo>
                    <a:pt x="30" y="25"/>
                    <a:pt x="29" y="24"/>
                    <a:pt x="27" y="25"/>
                  </a:cubicBezTo>
                  <a:cubicBezTo>
                    <a:pt x="26" y="25"/>
                    <a:pt x="27" y="27"/>
                    <a:pt x="26" y="28"/>
                  </a:cubicBezTo>
                  <a:cubicBezTo>
                    <a:pt x="25" y="29"/>
                    <a:pt x="24" y="30"/>
                    <a:pt x="24" y="29"/>
                  </a:cubicBezTo>
                  <a:cubicBezTo>
                    <a:pt x="23" y="28"/>
                    <a:pt x="24" y="28"/>
                    <a:pt x="22" y="29"/>
                  </a:cubicBezTo>
                  <a:cubicBezTo>
                    <a:pt x="21" y="30"/>
                    <a:pt x="19" y="32"/>
                    <a:pt x="19" y="32"/>
                  </a:cubicBezTo>
                  <a:cubicBezTo>
                    <a:pt x="20" y="33"/>
                    <a:pt x="23" y="32"/>
                    <a:pt x="23" y="31"/>
                  </a:cubicBezTo>
                  <a:cubicBezTo>
                    <a:pt x="24" y="31"/>
                    <a:pt x="26" y="30"/>
                    <a:pt x="26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7" y="33"/>
                    <a:pt x="27" y="34"/>
                  </a:cubicBezTo>
                  <a:cubicBezTo>
                    <a:pt x="27" y="34"/>
                    <a:pt x="27" y="36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8" y="37"/>
                    <a:pt x="28" y="36"/>
                  </a:cubicBezTo>
                  <a:cubicBezTo>
                    <a:pt x="29" y="34"/>
                    <a:pt x="29" y="31"/>
                    <a:pt x="29" y="31"/>
                  </a:cubicBezTo>
                  <a:cubicBezTo>
                    <a:pt x="30" y="31"/>
                    <a:pt x="31" y="34"/>
                    <a:pt x="31" y="34"/>
                  </a:cubicBezTo>
                  <a:cubicBezTo>
                    <a:pt x="31" y="34"/>
                    <a:pt x="30" y="35"/>
                    <a:pt x="30" y="36"/>
                  </a:cubicBezTo>
                  <a:cubicBezTo>
                    <a:pt x="30" y="37"/>
                    <a:pt x="28" y="40"/>
                    <a:pt x="28" y="40"/>
                  </a:cubicBezTo>
                  <a:cubicBezTo>
                    <a:pt x="28" y="40"/>
                    <a:pt x="29" y="41"/>
                    <a:pt x="30" y="40"/>
                  </a:cubicBezTo>
                  <a:cubicBezTo>
                    <a:pt x="30" y="40"/>
                    <a:pt x="31" y="37"/>
                    <a:pt x="31" y="37"/>
                  </a:cubicBezTo>
                  <a:cubicBezTo>
                    <a:pt x="31" y="37"/>
                    <a:pt x="33" y="37"/>
                    <a:pt x="33" y="39"/>
                  </a:cubicBezTo>
                  <a:cubicBezTo>
                    <a:pt x="32" y="40"/>
                    <a:pt x="31" y="41"/>
                    <a:pt x="32" y="42"/>
                  </a:cubicBezTo>
                  <a:cubicBezTo>
                    <a:pt x="33" y="43"/>
                    <a:pt x="36" y="43"/>
                    <a:pt x="36" y="44"/>
                  </a:cubicBezTo>
                  <a:cubicBezTo>
                    <a:pt x="35" y="45"/>
                    <a:pt x="32" y="48"/>
                    <a:pt x="31" y="48"/>
                  </a:cubicBezTo>
                  <a:cubicBezTo>
                    <a:pt x="31" y="48"/>
                    <a:pt x="27" y="45"/>
                    <a:pt x="26" y="44"/>
                  </a:cubicBezTo>
                  <a:cubicBezTo>
                    <a:pt x="25" y="43"/>
                    <a:pt x="23" y="42"/>
                    <a:pt x="23" y="41"/>
                  </a:cubicBezTo>
                  <a:cubicBezTo>
                    <a:pt x="23" y="40"/>
                    <a:pt x="24" y="37"/>
                    <a:pt x="23" y="37"/>
                  </a:cubicBezTo>
                  <a:cubicBezTo>
                    <a:pt x="23" y="36"/>
                    <a:pt x="19" y="35"/>
                    <a:pt x="18" y="35"/>
                  </a:cubicBezTo>
                  <a:cubicBezTo>
                    <a:pt x="17" y="35"/>
                    <a:pt x="17" y="36"/>
                    <a:pt x="15" y="37"/>
                  </a:cubicBezTo>
                  <a:cubicBezTo>
                    <a:pt x="14" y="38"/>
                    <a:pt x="13" y="39"/>
                    <a:pt x="12" y="40"/>
                  </a:cubicBezTo>
                  <a:cubicBezTo>
                    <a:pt x="12" y="41"/>
                    <a:pt x="10" y="43"/>
                    <a:pt x="9" y="46"/>
                  </a:cubicBezTo>
                  <a:cubicBezTo>
                    <a:pt x="16" y="28"/>
                    <a:pt x="30" y="14"/>
                    <a:pt x="48" y="8"/>
                  </a:cubicBezTo>
                  <a:close/>
                  <a:moveTo>
                    <a:pt x="70" y="135"/>
                  </a:moveTo>
                  <a:cubicBezTo>
                    <a:pt x="34" y="135"/>
                    <a:pt x="5" y="106"/>
                    <a:pt x="5" y="70"/>
                  </a:cubicBezTo>
                  <a:cubicBezTo>
                    <a:pt x="5" y="63"/>
                    <a:pt x="6" y="56"/>
                    <a:pt x="8" y="50"/>
                  </a:cubicBezTo>
                  <a:cubicBezTo>
                    <a:pt x="8" y="52"/>
                    <a:pt x="7" y="53"/>
                    <a:pt x="8" y="55"/>
                  </a:cubicBezTo>
                  <a:cubicBezTo>
                    <a:pt x="9" y="56"/>
                    <a:pt x="10" y="59"/>
                    <a:pt x="10" y="59"/>
                  </a:cubicBezTo>
                  <a:cubicBezTo>
                    <a:pt x="10" y="59"/>
                    <a:pt x="12" y="60"/>
                    <a:pt x="11" y="61"/>
                  </a:cubicBezTo>
                  <a:cubicBezTo>
                    <a:pt x="11" y="63"/>
                    <a:pt x="11" y="65"/>
                    <a:pt x="11" y="65"/>
                  </a:cubicBezTo>
                  <a:cubicBezTo>
                    <a:pt x="11" y="65"/>
                    <a:pt x="11" y="71"/>
                    <a:pt x="10" y="73"/>
                  </a:cubicBezTo>
                  <a:cubicBezTo>
                    <a:pt x="10" y="75"/>
                    <a:pt x="9" y="78"/>
                    <a:pt x="10" y="80"/>
                  </a:cubicBezTo>
                  <a:cubicBezTo>
                    <a:pt x="10" y="81"/>
                    <a:pt x="11" y="88"/>
                    <a:pt x="11" y="89"/>
                  </a:cubicBezTo>
                  <a:cubicBezTo>
                    <a:pt x="11" y="91"/>
                    <a:pt x="12" y="93"/>
                    <a:pt x="13" y="94"/>
                  </a:cubicBezTo>
                  <a:cubicBezTo>
                    <a:pt x="14" y="94"/>
                    <a:pt x="17" y="95"/>
                    <a:pt x="17" y="94"/>
                  </a:cubicBezTo>
                  <a:cubicBezTo>
                    <a:pt x="18" y="93"/>
                    <a:pt x="18" y="91"/>
                    <a:pt x="18" y="91"/>
                  </a:cubicBezTo>
                  <a:cubicBezTo>
                    <a:pt x="18" y="91"/>
                    <a:pt x="21" y="91"/>
                    <a:pt x="20" y="90"/>
                  </a:cubicBezTo>
                  <a:cubicBezTo>
                    <a:pt x="20" y="89"/>
                    <a:pt x="20" y="87"/>
                    <a:pt x="20" y="87"/>
                  </a:cubicBezTo>
                  <a:cubicBezTo>
                    <a:pt x="20" y="87"/>
                    <a:pt x="23" y="88"/>
                    <a:pt x="23" y="85"/>
                  </a:cubicBezTo>
                  <a:cubicBezTo>
                    <a:pt x="22" y="83"/>
                    <a:pt x="23" y="79"/>
                    <a:pt x="23" y="79"/>
                  </a:cubicBezTo>
                  <a:cubicBezTo>
                    <a:pt x="23" y="79"/>
                    <a:pt x="23" y="77"/>
                    <a:pt x="25" y="76"/>
                  </a:cubicBezTo>
                  <a:cubicBezTo>
                    <a:pt x="26" y="75"/>
                    <a:pt x="28" y="73"/>
                    <a:pt x="29" y="73"/>
                  </a:cubicBezTo>
                  <a:cubicBezTo>
                    <a:pt x="30" y="72"/>
                    <a:pt x="33" y="71"/>
                    <a:pt x="33" y="70"/>
                  </a:cubicBezTo>
                  <a:cubicBezTo>
                    <a:pt x="33" y="69"/>
                    <a:pt x="33" y="67"/>
                    <a:pt x="31" y="67"/>
                  </a:cubicBezTo>
                  <a:cubicBezTo>
                    <a:pt x="29" y="67"/>
                    <a:pt x="28" y="66"/>
                    <a:pt x="28" y="66"/>
                  </a:cubicBezTo>
                  <a:cubicBezTo>
                    <a:pt x="28" y="66"/>
                    <a:pt x="28" y="63"/>
                    <a:pt x="28" y="61"/>
                  </a:cubicBezTo>
                  <a:cubicBezTo>
                    <a:pt x="28" y="59"/>
                    <a:pt x="29" y="57"/>
                    <a:pt x="29" y="55"/>
                  </a:cubicBezTo>
                  <a:cubicBezTo>
                    <a:pt x="29" y="54"/>
                    <a:pt x="29" y="51"/>
                    <a:pt x="29" y="51"/>
                  </a:cubicBezTo>
                  <a:cubicBezTo>
                    <a:pt x="29" y="51"/>
                    <a:pt x="31" y="51"/>
                    <a:pt x="31" y="52"/>
                  </a:cubicBezTo>
                  <a:cubicBezTo>
                    <a:pt x="31" y="53"/>
                    <a:pt x="31" y="57"/>
                    <a:pt x="31" y="58"/>
                  </a:cubicBezTo>
                  <a:cubicBezTo>
                    <a:pt x="31" y="59"/>
                    <a:pt x="30" y="62"/>
                    <a:pt x="30" y="62"/>
                  </a:cubicBezTo>
                  <a:cubicBezTo>
                    <a:pt x="30" y="62"/>
                    <a:pt x="29" y="64"/>
                    <a:pt x="30" y="64"/>
                  </a:cubicBezTo>
                  <a:cubicBezTo>
                    <a:pt x="31" y="65"/>
                    <a:pt x="37" y="65"/>
                    <a:pt x="37" y="65"/>
                  </a:cubicBezTo>
                  <a:cubicBezTo>
                    <a:pt x="37" y="65"/>
                    <a:pt x="41" y="64"/>
                    <a:pt x="42" y="64"/>
                  </a:cubicBezTo>
                  <a:cubicBezTo>
                    <a:pt x="43" y="64"/>
                    <a:pt x="45" y="63"/>
                    <a:pt x="45" y="62"/>
                  </a:cubicBezTo>
                  <a:cubicBezTo>
                    <a:pt x="44" y="61"/>
                    <a:pt x="44" y="60"/>
                    <a:pt x="44" y="60"/>
                  </a:cubicBezTo>
                  <a:cubicBezTo>
                    <a:pt x="44" y="60"/>
                    <a:pt x="41" y="60"/>
                    <a:pt x="41" y="60"/>
                  </a:cubicBezTo>
                  <a:cubicBezTo>
                    <a:pt x="41" y="59"/>
                    <a:pt x="39" y="56"/>
                    <a:pt x="40" y="54"/>
                  </a:cubicBezTo>
                  <a:cubicBezTo>
                    <a:pt x="40" y="53"/>
                    <a:pt x="41" y="52"/>
                    <a:pt x="42" y="53"/>
                  </a:cubicBezTo>
                  <a:cubicBezTo>
                    <a:pt x="43" y="55"/>
                    <a:pt x="43" y="58"/>
                    <a:pt x="45" y="58"/>
                  </a:cubicBezTo>
                  <a:cubicBezTo>
                    <a:pt x="47" y="58"/>
                    <a:pt x="48" y="60"/>
                    <a:pt x="49" y="61"/>
                  </a:cubicBezTo>
                  <a:cubicBezTo>
                    <a:pt x="50" y="61"/>
                    <a:pt x="53" y="63"/>
                    <a:pt x="54" y="64"/>
                  </a:cubicBezTo>
                  <a:cubicBezTo>
                    <a:pt x="55" y="66"/>
                    <a:pt x="56" y="70"/>
                    <a:pt x="57" y="71"/>
                  </a:cubicBezTo>
                  <a:cubicBezTo>
                    <a:pt x="58" y="72"/>
                    <a:pt x="60" y="78"/>
                    <a:pt x="61" y="79"/>
                  </a:cubicBezTo>
                  <a:cubicBezTo>
                    <a:pt x="61" y="80"/>
                    <a:pt x="63" y="81"/>
                    <a:pt x="63" y="79"/>
                  </a:cubicBezTo>
                  <a:cubicBezTo>
                    <a:pt x="64" y="78"/>
                    <a:pt x="67" y="74"/>
                    <a:pt x="67" y="74"/>
                  </a:cubicBezTo>
                  <a:cubicBezTo>
                    <a:pt x="67" y="74"/>
                    <a:pt x="71" y="73"/>
                    <a:pt x="73" y="72"/>
                  </a:cubicBezTo>
                  <a:cubicBezTo>
                    <a:pt x="75" y="71"/>
                    <a:pt x="76" y="72"/>
                    <a:pt x="77" y="74"/>
                  </a:cubicBezTo>
                  <a:cubicBezTo>
                    <a:pt x="78" y="76"/>
                    <a:pt x="77" y="79"/>
                    <a:pt x="78" y="79"/>
                  </a:cubicBezTo>
                  <a:cubicBezTo>
                    <a:pt x="79" y="79"/>
                    <a:pt x="81" y="80"/>
                    <a:pt x="81" y="80"/>
                  </a:cubicBezTo>
                  <a:cubicBezTo>
                    <a:pt x="81" y="80"/>
                    <a:pt x="81" y="84"/>
                    <a:pt x="81" y="85"/>
                  </a:cubicBezTo>
                  <a:cubicBezTo>
                    <a:pt x="80" y="86"/>
                    <a:pt x="82" y="88"/>
                    <a:pt x="82" y="88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90"/>
                    <a:pt x="82" y="91"/>
                    <a:pt x="81" y="90"/>
                  </a:cubicBezTo>
                  <a:cubicBezTo>
                    <a:pt x="80" y="89"/>
                    <a:pt x="80" y="89"/>
                    <a:pt x="79" y="88"/>
                  </a:cubicBezTo>
                  <a:cubicBezTo>
                    <a:pt x="78" y="87"/>
                    <a:pt x="77" y="87"/>
                    <a:pt x="78" y="89"/>
                  </a:cubicBezTo>
                  <a:cubicBezTo>
                    <a:pt x="78" y="90"/>
                    <a:pt x="79" y="92"/>
                    <a:pt x="80" y="92"/>
                  </a:cubicBezTo>
                  <a:cubicBezTo>
                    <a:pt x="81" y="93"/>
                    <a:pt x="82" y="94"/>
                    <a:pt x="82" y="95"/>
                  </a:cubicBezTo>
                  <a:cubicBezTo>
                    <a:pt x="82" y="95"/>
                    <a:pt x="84" y="96"/>
                    <a:pt x="84" y="96"/>
                  </a:cubicBezTo>
                  <a:cubicBezTo>
                    <a:pt x="85" y="95"/>
                    <a:pt x="83" y="93"/>
                    <a:pt x="83" y="93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4" y="93"/>
                    <a:pt x="84" y="92"/>
                  </a:cubicBezTo>
                  <a:cubicBezTo>
                    <a:pt x="84" y="90"/>
                    <a:pt x="84" y="89"/>
                    <a:pt x="84" y="89"/>
                  </a:cubicBezTo>
                  <a:cubicBezTo>
                    <a:pt x="83" y="88"/>
                    <a:pt x="82" y="87"/>
                    <a:pt x="82" y="85"/>
                  </a:cubicBezTo>
                  <a:cubicBezTo>
                    <a:pt x="83" y="84"/>
                    <a:pt x="83" y="82"/>
                    <a:pt x="83" y="82"/>
                  </a:cubicBezTo>
                  <a:cubicBezTo>
                    <a:pt x="83" y="82"/>
                    <a:pt x="85" y="84"/>
                    <a:pt x="86" y="85"/>
                  </a:cubicBezTo>
                  <a:cubicBezTo>
                    <a:pt x="87" y="86"/>
                    <a:pt x="89" y="85"/>
                    <a:pt x="90" y="85"/>
                  </a:cubicBezTo>
                  <a:cubicBezTo>
                    <a:pt x="90" y="84"/>
                    <a:pt x="90" y="81"/>
                    <a:pt x="90" y="81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79"/>
                    <a:pt x="87" y="78"/>
                    <a:pt x="88" y="77"/>
                  </a:cubicBezTo>
                  <a:cubicBezTo>
                    <a:pt x="89" y="76"/>
                    <a:pt x="91" y="76"/>
                    <a:pt x="91" y="76"/>
                  </a:cubicBezTo>
                  <a:cubicBezTo>
                    <a:pt x="91" y="76"/>
                    <a:pt x="89" y="79"/>
                    <a:pt x="90" y="79"/>
                  </a:cubicBezTo>
                  <a:cubicBezTo>
                    <a:pt x="91" y="79"/>
                    <a:pt x="92" y="77"/>
                    <a:pt x="92" y="77"/>
                  </a:cubicBezTo>
                  <a:cubicBezTo>
                    <a:pt x="92" y="77"/>
                    <a:pt x="94" y="76"/>
                    <a:pt x="94" y="76"/>
                  </a:cubicBezTo>
                  <a:cubicBezTo>
                    <a:pt x="95" y="76"/>
                    <a:pt x="98" y="74"/>
                    <a:pt x="99" y="74"/>
                  </a:cubicBezTo>
                  <a:cubicBezTo>
                    <a:pt x="99" y="73"/>
                    <a:pt x="101" y="72"/>
                    <a:pt x="101" y="71"/>
                  </a:cubicBezTo>
                  <a:cubicBezTo>
                    <a:pt x="102" y="70"/>
                    <a:pt x="102" y="68"/>
                    <a:pt x="102" y="67"/>
                  </a:cubicBezTo>
                  <a:cubicBezTo>
                    <a:pt x="102" y="67"/>
                    <a:pt x="100" y="66"/>
                    <a:pt x="100" y="66"/>
                  </a:cubicBezTo>
                  <a:cubicBezTo>
                    <a:pt x="100" y="66"/>
                    <a:pt x="102" y="65"/>
                    <a:pt x="101" y="64"/>
                  </a:cubicBezTo>
                  <a:cubicBezTo>
                    <a:pt x="101" y="63"/>
                    <a:pt x="100" y="62"/>
                    <a:pt x="100" y="62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2" y="60"/>
                    <a:pt x="102" y="60"/>
                    <a:pt x="102" y="60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5" y="63"/>
                    <a:pt x="105" y="63"/>
                  </a:cubicBezTo>
                  <a:cubicBezTo>
                    <a:pt x="105" y="64"/>
                    <a:pt x="106" y="66"/>
                    <a:pt x="106" y="66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07" y="64"/>
                    <a:pt x="107" y="63"/>
                    <a:pt x="107" y="62"/>
                  </a:cubicBezTo>
                  <a:cubicBezTo>
                    <a:pt x="107" y="61"/>
                    <a:pt x="107" y="60"/>
                    <a:pt x="107" y="60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9" y="58"/>
                    <a:pt x="111" y="59"/>
                    <a:pt x="111" y="57"/>
                  </a:cubicBezTo>
                  <a:cubicBezTo>
                    <a:pt x="112" y="56"/>
                    <a:pt x="115" y="52"/>
                    <a:pt x="115" y="52"/>
                  </a:cubicBezTo>
                  <a:cubicBezTo>
                    <a:pt x="115" y="52"/>
                    <a:pt x="115" y="53"/>
                    <a:pt x="115" y="54"/>
                  </a:cubicBezTo>
                  <a:cubicBezTo>
                    <a:pt x="116" y="55"/>
                    <a:pt x="117" y="54"/>
                    <a:pt x="117" y="53"/>
                  </a:cubicBezTo>
                  <a:cubicBezTo>
                    <a:pt x="117" y="52"/>
                    <a:pt x="116" y="49"/>
                    <a:pt x="116" y="49"/>
                  </a:cubicBezTo>
                  <a:cubicBezTo>
                    <a:pt x="116" y="49"/>
                    <a:pt x="113" y="49"/>
                    <a:pt x="113" y="49"/>
                  </a:cubicBezTo>
                  <a:cubicBezTo>
                    <a:pt x="112" y="48"/>
                    <a:pt x="112" y="46"/>
                    <a:pt x="113" y="45"/>
                  </a:cubicBezTo>
                  <a:cubicBezTo>
                    <a:pt x="114" y="44"/>
                    <a:pt x="116" y="42"/>
                    <a:pt x="116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22" y="40"/>
                    <a:pt x="123" y="40"/>
                    <a:pt x="123" y="41"/>
                  </a:cubicBezTo>
                  <a:cubicBezTo>
                    <a:pt x="123" y="42"/>
                    <a:pt x="123" y="45"/>
                    <a:pt x="123" y="45"/>
                  </a:cubicBezTo>
                  <a:cubicBezTo>
                    <a:pt x="123" y="45"/>
                    <a:pt x="123" y="47"/>
                    <a:pt x="123" y="48"/>
                  </a:cubicBezTo>
                  <a:cubicBezTo>
                    <a:pt x="123" y="49"/>
                    <a:pt x="125" y="51"/>
                    <a:pt x="125" y="50"/>
                  </a:cubicBezTo>
                  <a:cubicBezTo>
                    <a:pt x="125" y="49"/>
                    <a:pt x="125" y="46"/>
                    <a:pt x="125" y="45"/>
                  </a:cubicBezTo>
                  <a:cubicBezTo>
                    <a:pt x="125" y="44"/>
                    <a:pt x="125" y="42"/>
                    <a:pt x="125" y="42"/>
                  </a:cubicBezTo>
                  <a:cubicBezTo>
                    <a:pt x="125" y="42"/>
                    <a:pt x="126" y="41"/>
                    <a:pt x="126" y="40"/>
                  </a:cubicBezTo>
                  <a:cubicBezTo>
                    <a:pt x="131" y="49"/>
                    <a:pt x="133" y="59"/>
                    <a:pt x="133" y="70"/>
                  </a:cubicBezTo>
                  <a:cubicBezTo>
                    <a:pt x="133" y="106"/>
                    <a:pt x="105" y="135"/>
                    <a:pt x="70" y="1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592263" y="6008688"/>
              <a:ext cx="42863" cy="52388"/>
            </a:xfrm>
            <a:custGeom>
              <a:avLst/>
              <a:gdLst>
                <a:gd name="T0" fmla="*/ 8 w 10"/>
                <a:gd name="T1" fmla="*/ 0 h 12"/>
                <a:gd name="T2" fmla="*/ 7 w 10"/>
                <a:gd name="T3" fmla="*/ 3 h 12"/>
                <a:gd name="T4" fmla="*/ 6 w 10"/>
                <a:gd name="T5" fmla="*/ 5 h 12"/>
                <a:gd name="T6" fmla="*/ 5 w 10"/>
                <a:gd name="T7" fmla="*/ 7 h 12"/>
                <a:gd name="T8" fmla="*/ 1 w 10"/>
                <a:gd name="T9" fmla="*/ 9 h 12"/>
                <a:gd name="T10" fmla="*/ 0 w 10"/>
                <a:gd name="T11" fmla="*/ 12 h 12"/>
                <a:gd name="T12" fmla="*/ 2 w 10"/>
                <a:gd name="T13" fmla="*/ 11 h 12"/>
                <a:gd name="T14" fmla="*/ 6 w 10"/>
                <a:gd name="T15" fmla="*/ 10 h 12"/>
                <a:gd name="T16" fmla="*/ 7 w 10"/>
                <a:gd name="T17" fmla="*/ 8 h 12"/>
                <a:gd name="T18" fmla="*/ 8 w 10"/>
                <a:gd name="T19" fmla="*/ 4 h 12"/>
                <a:gd name="T20" fmla="*/ 8 w 10"/>
                <a:gd name="T21" fmla="*/ 3 h 12"/>
                <a:gd name="T22" fmla="*/ 10 w 10"/>
                <a:gd name="T23" fmla="*/ 1 h 12"/>
                <a:gd name="T24" fmla="*/ 8 w 10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2">
                  <a:moveTo>
                    <a:pt x="8" y="0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4"/>
                    <a:pt x="6" y="5"/>
                  </a:cubicBezTo>
                  <a:cubicBezTo>
                    <a:pt x="6" y="6"/>
                    <a:pt x="5" y="7"/>
                    <a:pt x="5" y="7"/>
                  </a:cubicBezTo>
                  <a:cubicBezTo>
                    <a:pt x="5" y="8"/>
                    <a:pt x="2" y="8"/>
                    <a:pt x="1" y="9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5" y="10"/>
                    <a:pt x="6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8"/>
                    <a:pt x="8" y="5"/>
                    <a:pt x="8" y="4"/>
                  </a:cubicBezTo>
                  <a:cubicBezTo>
                    <a:pt x="8" y="4"/>
                    <a:pt x="8" y="3"/>
                    <a:pt x="8" y="3"/>
                  </a:cubicBezTo>
                  <a:cubicBezTo>
                    <a:pt x="8" y="3"/>
                    <a:pt x="9" y="2"/>
                    <a:pt x="10" y="1"/>
                  </a:cubicBezTo>
                  <a:cubicBezTo>
                    <a:pt x="10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61605E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1228725" y="6129338"/>
              <a:ext cx="22225" cy="42863"/>
            </a:xfrm>
            <a:custGeom>
              <a:avLst/>
              <a:gdLst>
                <a:gd name="T0" fmla="*/ 3 w 5"/>
                <a:gd name="T1" fmla="*/ 0 h 10"/>
                <a:gd name="T2" fmla="*/ 1 w 5"/>
                <a:gd name="T3" fmla="*/ 2 h 10"/>
                <a:gd name="T4" fmla="*/ 1 w 5"/>
                <a:gd name="T5" fmla="*/ 6 h 10"/>
                <a:gd name="T6" fmla="*/ 0 w 5"/>
                <a:gd name="T7" fmla="*/ 9 h 10"/>
                <a:gd name="T8" fmla="*/ 3 w 5"/>
                <a:gd name="T9" fmla="*/ 9 h 10"/>
                <a:gd name="T10" fmla="*/ 4 w 5"/>
                <a:gd name="T11" fmla="*/ 7 h 10"/>
                <a:gd name="T12" fmla="*/ 5 w 5"/>
                <a:gd name="T13" fmla="*/ 2 h 10"/>
                <a:gd name="T14" fmla="*/ 3 w 5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">
                  <a:moveTo>
                    <a:pt x="3" y="0"/>
                  </a:moveTo>
                  <a:cubicBezTo>
                    <a:pt x="2" y="0"/>
                    <a:pt x="1" y="2"/>
                    <a:pt x="1" y="2"/>
                  </a:cubicBezTo>
                  <a:cubicBezTo>
                    <a:pt x="1" y="2"/>
                    <a:pt x="1" y="5"/>
                    <a:pt x="1" y="6"/>
                  </a:cubicBezTo>
                  <a:cubicBezTo>
                    <a:pt x="1" y="7"/>
                    <a:pt x="0" y="9"/>
                    <a:pt x="0" y="9"/>
                  </a:cubicBezTo>
                  <a:cubicBezTo>
                    <a:pt x="0" y="9"/>
                    <a:pt x="2" y="10"/>
                    <a:pt x="3" y="9"/>
                  </a:cubicBezTo>
                  <a:cubicBezTo>
                    <a:pt x="4" y="9"/>
                    <a:pt x="4" y="7"/>
                    <a:pt x="4" y="7"/>
                  </a:cubicBezTo>
                  <a:cubicBezTo>
                    <a:pt x="5" y="6"/>
                    <a:pt x="5" y="3"/>
                    <a:pt x="5" y="2"/>
                  </a:cubicBezTo>
                  <a:cubicBezTo>
                    <a:pt x="5" y="1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61605E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1501775" y="6138863"/>
              <a:ext cx="38100" cy="42863"/>
            </a:xfrm>
            <a:custGeom>
              <a:avLst/>
              <a:gdLst>
                <a:gd name="T0" fmla="*/ 1 w 9"/>
                <a:gd name="T1" fmla="*/ 9 h 10"/>
                <a:gd name="T2" fmla="*/ 5 w 9"/>
                <a:gd name="T3" fmla="*/ 9 h 10"/>
                <a:gd name="T4" fmla="*/ 6 w 9"/>
                <a:gd name="T5" fmla="*/ 8 h 10"/>
                <a:gd name="T6" fmla="*/ 8 w 9"/>
                <a:gd name="T7" fmla="*/ 5 h 10"/>
                <a:gd name="T8" fmla="*/ 9 w 9"/>
                <a:gd name="T9" fmla="*/ 2 h 10"/>
                <a:gd name="T10" fmla="*/ 7 w 9"/>
                <a:gd name="T11" fmla="*/ 2 h 10"/>
                <a:gd name="T12" fmla="*/ 5 w 9"/>
                <a:gd name="T13" fmla="*/ 3 h 10"/>
                <a:gd name="T14" fmla="*/ 5 w 9"/>
                <a:gd name="T15" fmla="*/ 5 h 10"/>
                <a:gd name="T16" fmla="*/ 1 w 9"/>
                <a:gd name="T17" fmla="*/ 5 h 10"/>
                <a:gd name="T18" fmla="*/ 0 w 9"/>
                <a:gd name="T19" fmla="*/ 7 h 10"/>
                <a:gd name="T20" fmla="*/ 1 w 9"/>
                <a:gd name="T21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0">
                  <a:moveTo>
                    <a:pt x="1" y="9"/>
                  </a:moveTo>
                  <a:cubicBezTo>
                    <a:pt x="2" y="8"/>
                    <a:pt x="3" y="9"/>
                    <a:pt x="5" y="9"/>
                  </a:cubicBezTo>
                  <a:cubicBezTo>
                    <a:pt x="6" y="10"/>
                    <a:pt x="6" y="9"/>
                    <a:pt x="6" y="8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8" y="5"/>
                    <a:pt x="9" y="3"/>
                    <a:pt x="9" y="2"/>
                  </a:cubicBezTo>
                  <a:cubicBezTo>
                    <a:pt x="9" y="0"/>
                    <a:pt x="8" y="1"/>
                    <a:pt x="7" y="2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4" y="6"/>
                    <a:pt x="1" y="5"/>
                    <a:pt x="1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61605E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1492250" y="6186488"/>
              <a:ext cx="44450" cy="15875"/>
            </a:xfrm>
            <a:custGeom>
              <a:avLst/>
              <a:gdLst>
                <a:gd name="T0" fmla="*/ 8 w 10"/>
                <a:gd name="T1" fmla="*/ 4 h 4"/>
                <a:gd name="T2" fmla="*/ 10 w 10"/>
                <a:gd name="T3" fmla="*/ 3 h 4"/>
                <a:gd name="T4" fmla="*/ 8 w 10"/>
                <a:gd name="T5" fmla="*/ 2 h 4"/>
                <a:gd name="T6" fmla="*/ 6 w 10"/>
                <a:gd name="T7" fmla="*/ 1 h 4"/>
                <a:gd name="T8" fmla="*/ 3 w 10"/>
                <a:gd name="T9" fmla="*/ 0 h 4"/>
                <a:gd name="T10" fmla="*/ 0 w 10"/>
                <a:gd name="T11" fmla="*/ 0 h 4"/>
                <a:gd name="T12" fmla="*/ 2 w 10"/>
                <a:gd name="T13" fmla="*/ 2 h 4"/>
                <a:gd name="T14" fmla="*/ 8 w 10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9" y="4"/>
                    <a:pt x="10" y="4"/>
                    <a:pt x="10" y="3"/>
                  </a:cubicBezTo>
                  <a:cubicBezTo>
                    <a:pt x="10" y="2"/>
                    <a:pt x="8" y="2"/>
                    <a:pt x="8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3" y="0"/>
                    <a:pt x="0" y="0"/>
                    <a:pt x="0" y="0"/>
                  </a:cubicBezTo>
                  <a:cubicBezTo>
                    <a:pt x="0" y="0"/>
                    <a:pt x="1" y="2"/>
                    <a:pt x="2" y="2"/>
                  </a:cubicBezTo>
                  <a:cubicBezTo>
                    <a:pt x="3" y="2"/>
                    <a:pt x="7" y="3"/>
                    <a:pt x="8" y="4"/>
                  </a:cubicBezTo>
                  <a:close/>
                </a:path>
              </a:pathLst>
            </a:custGeom>
            <a:solidFill>
              <a:srgbClr val="61605E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1574800" y="6176963"/>
              <a:ext cx="39688" cy="30163"/>
            </a:xfrm>
            <a:custGeom>
              <a:avLst/>
              <a:gdLst>
                <a:gd name="T0" fmla="*/ 6 w 9"/>
                <a:gd name="T1" fmla="*/ 2 h 7"/>
                <a:gd name="T2" fmla="*/ 3 w 9"/>
                <a:gd name="T3" fmla="*/ 1 h 7"/>
                <a:gd name="T4" fmla="*/ 2 w 9"/>
                <a:gd name="T5" fmla="*/ 1 h 7"/>
                <a:gd name="T6" fmla="*/ 0 w 9"/>
                <a:gd name="T7" fmla="*/ 0 h 7"/>
                <a:gd name="T8" fmla="*/ 1 w 9"/>
                <a:gd name="T9" fmla="*/ 2 h 7"/>
                <a:gd name="T10" fmla="*/ 3 w 9"/>
                <a:gd name="T11" fmla="*/ 4 h 7"/>
                <a:gd name="T12" fmla="*/ 3 w 9"/>
                <a:gd name="T13" fmla="*/ 6 h 7"/>
                <a:gd name="T14" fmla="*/ 6 w 9"/>
                <a:gd name="T15" fmla="*/ 6 h 7"/>
                <a:gd name="T16" fmla="*/ 7 w 9"/>
                <a:gd name="T17" fmla="*/ 6 h 7"/>
                <a:gd name="T18" fmla="*/ 9 w 9"/>
                <a:gd name="T19" fmla="*/ 7 h 7"/>
                <a:gd name="T20" fmla="*/ 9 w 9"/>
                <a:gd name="T21" fmla="*/ 4 h 7"/>
                <a:gd name="T22" fmla="*/ 6 w 9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7">
                  <a:moveTo>
                    <a:pt x="6" y="2"/>
                  </a:moveTo>
                  <a:cubicBezTo>
                    <a:pt x="5" y="2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1" y="3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5" y="6"/>
                    <a:pt x="6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5"/>
                    <a:pt x="9" y="4"/>
                  </a:cubicBezTo>
                  <a:cubicBezTo>
                    <a:pt x="9" y="4"/>
                    <a:pt x="7" y="2"/>
                    <a:pt x="6" y="2"/>
                  </a:cubicBezTo>
                  <a:close/>
                </a:path>
              </a:pathLst>
            </a:custGeom>
            <a:solidFill>
              <a:srgbClr val="61605E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1489075" y="6211888"/>
              <a:ext cx="120650" cy="77788"/>
            </a:xfrm>
            <a:custGeom>
              <a:avLst/>
              <a:gdLst>
                <a:gd name="T0" fmla="*/ 25 w 28"/>
                <a:gd name="T1" fmla="*/ 4 h 18"/>
                <a:gd name="T2" fmla="*/ 24 w 28"/>
                <a:gd name="T3" fmla="*/ 2 h 18"/>
                <a:gd name="T4" fmla="*/ 22 w 28"/>
                <a:gd name="T5" fmla="*/ 4 h 18"/>
                <a:gd name="T6" fmla="*/ 20 w 28"/>
                <a:gd name="T7" fmla="*/ 2 h 18"/>
                <a:gd name="T8" fmla="*/ 20 w 28"/>
                <a:gd name="T9" fmla="*/ 0 h 18"/>
                <a:gd name="T10" fmla="*/ 17 w 28"/>
                <a:gd name="T11" fmla="*/ 0 h 18"/>
                <a:gd name="T12" fmla="*/ 16 w 28"/>
                <a:gd name="T13" fmla="*/ 2 h 18"/>
                <a:gd name="T14" fmla="*/ 14 w 28"/>
                <a:gd name="T15" fmla="*/ 1 h 18"/>
                <a:gd name="T16" fmla="*/ 12 w 28"/>
                <a:gd name="T17" fmla="*/ 2 h 18"/>
                <a:gd name="T18" fmla="*/ 8 w 28"/>
                <a:gd name="T19" fmla="*/ 5 h 18"/>
                <a:gd name="T20" fmla="*/ 2 w 28"/>
                <a:gd name="T21" fmla="*/ 6 h 18"/>
                <a:gd name="T22" fmla="*/ 0 w 28"/>
                <a:gd name="T23" fmla="*/ 10 h 18"/>
                <a:gd name="T24" fmla="*/ 0 w 28"/>
                <a:gd name="T25" fmla="*/ 14 h 18"/>
                <a:gd name="T26" fmla="*/ 4 w 28"/>
                <a:gd name="T27" fmla="*/ 14 h 18"/>
                <a:gd name="T28" fmla="*/ 11 w 28"/>
                <a:gd name="T29" fmla="*/ 13 h 18"/>
                <a:gd name="T30" fmla="*/ 13 w 28"/>
                <a:gd name="T31" fmla="*/ 15 h 18"/>
                <a:gd name="T32" fmla="*/ 15 w 28"/>
                <a:gd name="T33" fmla="*/ 14 h 18"/>
                <a:gd name="T34" fmla="*/ 16 w 28"/>
                <a:gd name="T35" fmla="*/ 17 h 18"/>
                <a:gd name="T36" fmla="*/ 19 w 28"/>
                <a:gd name="T37" fmla="*/ 16 h 18"/>
                <a:gd name="T38" fmla="*/ 21 w 28"/>
                <a:gd name="T39" fmla="*/ 16 h 18"/>
                <a:gd name="T40" fmla="*/ 26 w 28"/>
                <a:gd name="T41" fmla="*/ 10 h 18"/>
                <a:gd name="T42" fmla="*/ 25 w 28"/>
                <a:gd name="T43" fmla="*/ 7 h 18"/>
                <a:gd name="T44" fmla="*/ 25 w 28"/>
                <a:gd name="T4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18">
                  <a:moveTo>
                    <a:pt x="25" y="4"/>
                  </a:moveTo>
                  <a:cubicBezTo>
                    <a:pt x="25" y="3"/>
                    <a:pt x="25" y="2"/>
                    <a:pt x="24" y="2"/>
                  </a:cubicBezTo>
                  <a:cubicBezTo>
                    <a:pt x="24" y="2"/>
                    <a:pt x="22" y="4"/>
                    <a:pt x="22" y="4"/>
                  </a:cubicBezTo>
                  <a:cubicBezTo>
                    <a:pt x="22" y="4"/>
                    <a:pt x="21" y="4"/>
                    <a:pt x="20" y="2"/>
                  </a:cubicBezTo>
                  <a:cubicBezTo>
                    <a:pt x="19" y="1"/>
                    <a:pt x="20" y="1"/>
                    <a:pt x="20" y="0"/>
                  </a:cubicBezTo>
                  <a:cubicBezTo>
                    <a:pt x="20" y="0"/>
                    <a:pt x="17" y="0"/>
                    <a:pt x="17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2" y="2"/>
                    <a:pt x="9" y="5"/>
                    <a:pt x="8" y="5"/>
                  </a:cubicBezTo>
                  <a:cubicBezTo>
                    <a:pt x="7" y="5"/>
                    <a:pt x="3" y="5"/>
                    <a:pt x="2" y="6"/>
                  </a:cubicBezTo>
                  <a:cubicBezTo>
                    <a:pt x="0" y="6"/>
                    <a:pt x="0" y="9"/>
                    <a:pt x="0" y="10"/>
                  </a:cubicBezTo>
                  <a:cubicBezTo>
                    <a:pt x="0" y="12"/>
                    <a:pt x="0" y="14"/>
                    <a:pt x="0" y="14"/>
                  </a:cubicBezTo>
                  <a:cubicBezTo>
                    <a:pt x="1" y="15"/>
                    <a:pt x="3" y="14"/>
                    <a:pt x="4" y="14"/>
                  </a:cubicBezTo>
                  <a:cubicBezTo>
                    <a:pt x="5" y="14"/>
                    <a:pt x="10" y="13"/>
                    <a:pt x="11" y="13"/>
                  </a:cubicBezTo>
                  <a:cubicBezTo>
                    <a:pt x="11" y="13"/>
                    <a:pt x="13" y="14"/>
                    <a:pt x="13" y="15"/>
                  </a:cubicBezTo>
                  <a:cubicBezTo>
                    <a:pt x="14" y="16"/>
                    <a:pt x="15" y="14"/>
                    <a:pt x="15" y="14"/>
                  </a:cubicBezTo>
                  <a:cubicBezTo>
                    <a:pt x="15" y="14"/>
                    <a:pt x="15" y="16"/>
                    <a:pt x="16" y="17"/>
                  </a:cubicBezTo>
                  <a:cubicBezTo>
                    <a:pt x="17" y="18"/>
                    <a:pt x="18" y="16"/>
                    <a:pt x="19" y="16"/>
                  </a:cubicBezTo>
                  <a:cubicBezTo>
                    <a:pt x="20" y="17"/>
                    <a:pt x="21" y="16"/>
                    <a:pt x="21" y="16"/>
                  </a:cubicBezTo>
                  <a:cubicBezTo>
                    <a:pt x="21" y="16"/>
                    <a:pt x="24" y="12"/>
                    <a:pt x="26" y="10"/>
                  </a:cubicBezTo>
                  <a:cubicBezTo>
                    <a:pt x="28" y="8"/>
                    <a:pt x="26" y="8"/>
                    <a:pt x="25" y="7"/>
                  </a:cubicBezTo>
                  <a:cubicBezTo>
                    <a:pt x="25" y="6"/>
                    <a:pt x="25" y="5"/>
                    <a:pt x="25" y="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1557338" y="6284913"/>
              <a:ext cx="9525" cy="17463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4 h 4"/>
                <a:gd name="T4" fmla="*/ 1 w 2"/>
                <a:gd name="T5" fmla="*/ 3 h 4"/>
                <a:gd name="T6" fmla="*/ 2 w 2"/>
                <a:gd name="T7" fmla="*/ 2 h 4"/>
                <a:gd name="T8" fmla="*/ 0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0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61605E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1246188" y="5840413"/>
              <a:ext cx="30163" cy="25400"/>
            </a:xfrm>
            <a:custGeom>
              <a:avLst/>
              <a:gdLst>
                <a:gd name="T0" fmla="*/ 2 w 7"/>
                <a:gd name="T1" fmla="*/ 3 h 6"/>
                <a:gd name="T2" fmla="*/ 2 w 7"/>
                <a:gd name="T3" fmla="*/ 5 h 6"/>
                <a:gd name="T4" fmla="*/ 1 w 7"/>
                <a:gd name="T5" fmla="*/ 6 h 6"/>
                <a:gd name="T6" fmla="*/ 7 w 7"/>
                <a:gd name="T7" fmla="*/ 0 h 6"/>
                <a:gd name="T8" fmla="*/ 3 w 7"/>
                <a:gd name="T9" fmla="*/ 2 h 6"/>
                <a:gd name="T10" fmla="*/ 0 w 7"/>
                <a:gd name="T11" fmla="*/ 2 h 6"/>
                <a:gd name="T12" fmla="*/ 2 w 7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2" y="3"/>
                  </a:moveTo>
                  <a:cubicBezTo>
                    <a:pt x="2" y="3"/>
                    <a:pt x="0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6"/>
                    <a:pt x="6" y="2"/>
                    <a:pt x="7" y="0"/>
                  </a:cubicBezTo>
                  <a:cubicBezTo>
                    <a:pt x="5" y="0"/>
                    <a:pt x="5" y="1"/>
                    <a:pt x="3" y="2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61605E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820287" y="3961123"/>
            <a:ext cx="360000" cy="1259188"/>
            <a:chOff x="5820287" y="3961123"/>
            <a:chExt cx="360000" cy="1259188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5994628" y="4321123"/>
              <a:ext cx="0" cy="899188"/>
            </a:xfrm>
            <a:prstGeom prst="line">
              <a:avLst/>
            </a:prstGeom>
            <a:ln w="254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组合 67"/>
            <p:cNvGrpSpPr>
              <a:grpSpLocks noChangeAspect="1"/>
            </p:cNvGrpSpPr>
            <p:nvPr/>
          </p:nvGrpSpPr>
          <p:grpSpPr>
            <a:xfrm>
              <a:off x="5820287" y="3961123"/>
              <a:ext cx="360000" cy="360000"/>
              <a:chOff x="3103193" y="1027112"/>
              <a:chExt cx="1178903" cy="1178903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3103193" y="1027112"/>
                <a:ext cx="1178903" cy="117890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70" name="组合 69"/>
              <p:cNvGrpSpPr/>
              <p:nvPr/>
            </p:nvGrpSpPr>
            <p:grpSpPr>
              <a:xfrm>
                <a:off x="3139001" y="1079424"/>
                <a:ext cx="1111070" cy="1101237"/>
                <a:chOff x="4580797" y="3240597"/>
                <a:chExt cx="1111070" cy="1101237"/>
              </a:xfrm>
            </p:grpSpPr>
            <p:pic>
              <p:nvPicPr>
                <p:cNvPr id="71" name="图片 70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19889" y="3330615"/>
                  <a:ext cx="992045" cy="900000"/>
                </a:xfrm>
                <a:prstGeom prst="rect">
                  <a:avLst/>
                </a:prstGeom>
              </p:spPr>
            </p:pic>
            <p:pic>
              <p:nvPicPr>
                <p:cNvPr id="72" name="图片 71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80797" y="3240597"/>
                  <a:ext cx="1111070" cy="1101237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12" name="组合 11"/>
          <p:cNvGrpSpPr/>
          <p:nvPr/>
        </p:nvGrpSpPr>
        <p:grpSpPr>
          <a:xfrm>
            <a:off x="8118855" y="4504299"/>
            <a:ext cx="699803" cy="360000"/>
            <a:chOff x="8118855" y="4504299"/>
            <a:chExt cx="699803" cy="360000"/>
          </a:xfrm>
        </p:grpSpPr>
        <p:grpSp>
          <p:nvGrpSpPr>
            <p:cNvPr id="91" name="组合 90"/>
            <p:cNvGrpSpPr>
              <a:grpSpLocks noChangeAspect="1"/>
            </p:cNvGrpSpPr>
            <p:nvPr/>
          </p:nvGrpSpPr>
          <p:grpSpPr>
            <a:xfrm>
              <a:off x="8118855" y="4504299"/>
              <a:ext cx="360000" cy="360000"/>
              <a:chOff x="4593386" y="1027111"/>
              <a:chExt cx="1178903" cy="1178903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4593386" y="1027111"/>
                <a:ext cx="1178903" cy="117890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93" name="组合 92"/>
              <p:cNvGrpSpPr/>
              <p:nvPr/>
            </p:nvGrpSpPr>
            <p:grpSpPr>
              <a:xfrm>
                <a:off x="4619138" y="1088592"/>
                <a:ext cx="1127399" cy="1117422"/>
                <a:chOff x="4282096" y="3179761"/>
                <a:chExt cx="1127399" cy="1117422"/>
              </a:xfrm>
            </p:grpSpPr>
            <p:pic>
              <p:nvPicPr>
                <p:cNvPr id="94" name="图片 93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36766" y="3273024"/>
                  <a:ext cx="1018059" cy="854696"/>
                </a:xfrm>
                <a:prstGeom prst="rect">
                  <a:avLst/>
                </a:prstGeom>
              </p:spPr>
            </p:pic>
            <p:pic>
              <p:nvPicPr>
                <p:cNvPr id="95" name="图片 94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82096" y="3179761"/>
                  <a:ext cx="1127399" cy="1117422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108" name="直接连接符 107"/>
            <p:cNvCxnSpPr/>
            <p:nvPr/>
          </p:nvCxnSpPr>
          <p:spPr>
            <a:xfrm>
              <a:off x="8478855" y="4715826"/>
              <a:ext cx="339803" cy="0"/>
            </a:xfrm>
            <a:prstGeom prst="line">
              <a:avLst/>
            </a:prstGeom>
            <a:ln w="254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矩形 60"/>
          <p:cNvSpPr>
            <a:spLocks noChangeArrowheads="1"/>
          </p:cNvSpPr>
          <p:nvPr/>
        </p:nvSpPr>
        <p:spPr bwMode="auto">
          <a:xfrm>
            <a:off x="836354" y="3414642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D748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D748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D748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748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1D748F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29" name="矩形 60"/>
          <p:cNvSpPr>
            <a:spLocks noChangeArrowheads="1"/>
          </p:cNvSpPr>
          <p:nvPr/>
        </p:nvSpPr>
        <p:spPr bwMode="auto">
          <a:xfrm>
            <a:off x="704658" y="3778510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30" name="矩形 60"/>
          <p:cNvSpPr>
            <a:spLocks noChangeArrowheads="1"/>
          </p:cNvSpPr>
          <p:nvPr/>
        </p:nvSpPr>
        <p:spPr bwMode="auto">
          <a:xfrm>
            <a:off x="4807993" y="5178107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68CC2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31" name="矩形 60"/>
          <p:cNvSpPr>
            <a:spLocks noChangeArrowheads="1"/>
          </p:cNvSpPr>
          <p:nvPr/>
        </p:nvSpPr>
        <p:spPr bwMode="auto">
          <a:xfrm>
            <a:off x="4742145" y="5541975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32" name="矩形 60"/>
          <p:cNvSpPr>
            <a:spLocks noChangeArrowheads="1"/>
          </p:cNvSpPr>
          <p:nvPr/>
        </p:nvSpPr>
        <p:spPr bwMode="auto">
          <a:xfrm>
            <a:off x="8732177" y="4320254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C759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C759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C759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C759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2C7592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33" name="矩形 60"/>
          <p:cNvSpPr>
            <a:spLocks noChangeArrowheads="1"/>
          </p:cNvSpPr>
          <p:nvPr/>
        </p:nvSpPr>
        <p:spPr bwMode="auto">
          <a:xfrm>
            <a:off x="8732177" y="4667180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34" name="矩形 60"/>
          <p:cNvSpPr>
            <a:spLocks noChangeArrowheads="1"/>
          </p:cNvSpPr>
          <p:nvPr/>
        </p:nvSpPr>
        <p:spPr bwMode="auto">
          <a:xfrm>
            <a:off x="8891440" y="2466535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35" name="矩形 60"/>
          <p:cNvSpPr>
            <a:spLocks noChangeArrowheads="1"/>
          </p:cNvSpPr>
          <p:nvPr/>
        </p:nvSpPr>
        <p:spPr bwMode="auto">
          <a:xfrm>
            <a:off x="8891440" y="2830403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36" name="矩形 60"/>
          <p:cNvSpPr>
            <a:spLocks noChangeArrowheads="1"/>
          </p:cNvSpPr>
          <p:nvPr/>
        </p:nvSpPr>
        <p:spPr bwMode="auto">
          <a:xfrm>
            <a:off x="7231558" y="451560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68CC2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37" name="矩形 60"/>
          <p:cNvSpPr>
            <a:spLocks noChangeArrowheads="1"/>
          </p:cNvSpPr>
          <p:nvPr/>
        </p:nvSpPr>
        <p:spPr bwMode="auto">
          <a:xfrm>
            <a:off x="7165710" y="816114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42" name="矩形 60"/>
          <p:cNvSpPr>
            <a:spLocks noChangeArrowheads="1"/>
          </p:cNvSpPr>
          <p:nvPr/>
        </p:nvSpPr>
        <p:spPr bwMode="auto">
          <a:xfrm>
            <a:off x="3169883" y="686120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43" name="矩形 60"/>
          <p:cNvSpPr>
            <a:spLocks noChangeArrowheads="1"/>
          </p:cNvSpPr>
          <p:nvPr/>
        </p:nvSpPr>
        <p:spPr bwMode="auto">
          <a:xfrm>
            <a:off x="3104035" y="1012574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5870618" y="6438107"/>
            <a:ext cx="450764" cy="419893"/>
            <a:chOff x="5976020" y="6171251"/>
            <a:chExt cx="450764" cy="419893"/>
          </a:xfrm>
        </p:grpSpPr>
        <p:sp>
          <p:nvSpPr>
            <p:cNvPr id="147" name="椭圆 146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5976020" y="6191034"/>
              <a:ext cx="450764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7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17</a:t>
              </a:r>
              <a:endParaRPr lang="zh-CN" altLang="en-US" sz="2000" dirty="0">
                <a:blipFill>
                  <a:blip r:embed="rId7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89949" y="1864545"/>
            <a:ext cx="360000" cy="964779"/>
            <a:chOff x="4189949" y="1864545"/>
            <a:chExt cx="360000" cy="964779"/>
          </a:xfrm>
        </p:grpSpPr>
        <p:cxnSp>
          <p:nvCxnSpPr>
            <p:cNvPr id="35" name="直接连接符 34"/>
            <p:cNvCxnSpPr/>
            <p:nvPr/>
          </p:nvCxnSpPr>
          <p:spPr>
            <a:xfrm flipH="1">
              <a:off x="4377354" y="1864545"/>
              <a:ext cx="25834" cy="546406"/>
            </a:xfrm>
            <a:prstGeom prst="line">
              <a:avLst/>
            </a:prstGeom>
            <a:ln w="254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/>
            <p:cNvGrpSpPr/>
            <p:nvPr/>
          </p:nvGrpSpPr>
          <p:grpSpPr>
            <a:xfrm>
              <a:off x="4189949" y="2469324"/>
              <a:ext cx="360000" cy="360000"/>
              <a:chOff x="4189949" y="2469324"/>
              <a:chExt cx="360000" cy="360000"/>
            </a:xfrm>
          </p:grpSpPr>
          <p:sp>
            <p:nvSpPr>
              <p:cNvPr id="84" name="椭圆 83"/>
              <p:cNvSpPr/>
              <p:nvPr/>
            </p:nvSpPr>
            <p:spPr>
              <a:xfrm>
                <a:off x="4189949" y="2469324"/>
                <a:ext cx="360000" cy="360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pic>
            <p:nvPicPr>
              <p:cNvPr id="85" name="图片 84"/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16884" y="2517459"/>
                <a:ext cx="306130" cy="26373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21" name="椭圆 120"/>
              <p:cNvSpPr/>
              <p:nvPr/>
            </p:nvSpPr>
            <p:spPr>
              <a:xfrm>
                <a:off x="4202131" y="2481506"/>
                <a:ext cx="335637" cy="335637"/>
              </a:xfrm>
              <a:prstGeom prst="ellipse">
                <a:avLst/>
              </a:prstGeom>
              <a:noFill/>
              <a:ln w="12700">
                <a:gradFill flip="none" rotWithShape="1">
                  <a:gsLst>
                    <a:gs pos="49000">
                      <a:srgbClr val="038AAA">
                        <a:alpha val="50000"/>
                      </a:srgbClr>
                    </a:gs>
                    <a:gs pos="50000">
                      <a:srgbClr val="045D80">
                        <a:alpha val="50000"/>
                      </a:srgbClr>
                    </a:gs>
                  </a:gsLst>
                  <a:lin ang="2700000" scaled="1"/>
                  <a:tileRect/>
                </a:gra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3228679" y="3300664"/>
            <a:ext cx="1085049" cy="502946"/>
            <a:chOff x="3228679" y="3300664"/>
            <a:chExt cx="1085049" cy="502946"/>
          </a:xfrm>
        </p:grpSpPr>
        <p:cxnSp>
          <p:nvCxnSpPr>
            <p:cNvPr id="5" name="肘形连接符 4"/>
            <p:cNvCxnSpPr/>
            <p:nvPr/>
          </p:nvCxnSpPr>
          <p:spPr>
            <a:xfrm rot="10800000" flipV="1">
              <a:off x="3228679" y="3450929"/>
              <a:ext cx="699492" cy="352681"/>
            </a:xfrm>
            <a:prstGeom prst="bentConnector3">
              <a:avLst>
                <a:gd name="adj1" fmla="val 31325"/>
              </a:avLst>
            </a:prstGeom>
            <a:ln w="254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3953728" y="3300664"/>
              <a:ext cx="360000" cy="360000"/>
              <a:chOff x="3953728" y="3300664"/>
              <a:chExt cx="360000" cy="36000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3953728" y="3300664"/>
                <a:ext cx="360000" cy="360000"/>
                <a:chOff x="3953728" y="3300664"/>
                <a:chExt cx="360000" cy="360000"/>
              </a:xfrm>
            </p:grpSpPr>
            <p:sp>
              <p:nvSpPr>
                <p:cNvPr id="57" name="椭圆 56"/>
                <p:cNvSpPr/>
                <p:nvPr/>
              </p:nvSpPr>
              <p:spPr>
                <a:xfrm>
                  <a:off x="3953728" y="3300664"/>
                  <a:ext cx="360000" cy="3600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lumMod val="100000"/>
                      </a:srgbClr>
                    </a:gs>
                    <a:gs pos="0">
                      <a:srgbClr val="D9D9DA"/>
                    </a:gs>
                  </a:gsLst>
                  <a:lin ang="2700000" scaled="1"/>
                  <a:tileRect/>
                </a:gradFill>
                <a:ln w="19050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D9D9DA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03200" dist="114300" dir="2700000" algn="tl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  <p:pic>
              <p:nvPicPr>
                <p:cNvPr id="60" name="图片 59"/>
                <p:cNvPicPr>
                  <a:picLocks noChangeAspect="1"/>
                </p:cNvPicPr>
                <p:nvPr/>
              </p:nvPicPr>
              <p:blipFill rotWithShape="1"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41981"/>
                <a:stretch/>
              </p:blipFill>
              <p:spPr>
                <a:xfrm>
                  <a:off x="4171400" y="3418234"/>
                  <a:ext cx="97191" cy="83730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62" name="图片 61"/>
                <p:cNvPicPr>
                  <a:picLocks noChangeAspect="1"/>
                </p:cNvPicPr>
                <p:nvPr/>
              </p:nvPicPr>
              <p:blipFill rotWithShape="1"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38905"/>
                <a:stretch/>
              </p:blipFill>
              <p:spPr>
                <a:xfrm>
                  <a:off x="4017351" y="3460646"/>
                  <a:ext cx="137810" cy="125016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grpSp>
              <p:nvGrpSpPr>
                <p:cNvPr id="6" name="组合 5"/>
                <p:cNvGrpSpPr/>
                <p:nvPr/>
              </p:nvGrpSpPr>
              <p:grpSpPr>
                <a:xfrm>
                  <a:off x="3995687" y="3377478"/>
                  <a:ext cx="240016" cy="208441"/>
                  <a:chOff x="3995687" y="3377478"/>
                  <a:chExt cx="240016" cy="208441"/>
                </a:xfrm>
              </p:grpSpPr>
              <p:pic>
                <p:nvPicPr>
                  <p:cNvPr id="59" name="图片 58"/>
                  <p:cNvPicPr>
                    <a:picLocks noChangeAspect="1"/>
                  </p:cNvPicPr>
                  <p:nvPr/>
                </p:nvPicPr>
                <p:blipFill rotWithShape="1">
                  <a:blip r:embed="rId11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t="40532"/>
                  <a:stretch/>
                </p:blipFill>
                <p:spPr>
                  <a:xfrm>
                    <a:off x="3995687" y="3437305"/>
                    <a:ext cx="105471" cy="44393"/>
                  </a:xfrm>
                  <a:prstGeom prst="rect">
                    <a:avLst/>
                  </a:prstGeom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pic>
              <p:grpSp>
                <p:nvGrpSpPr>
                  <p:cNvPr id="65" name="组合 64"/>
                  <p:cNvGrpSpPr/>
                  <p:nvPr/>
                </p:nvGrpSpPr>
                <p:grpSpPr>
                  <a:xfrm>
                    <a:off x="4056907" y="3377478"/>
                    <a:ext cx="178796" cy="208441"/>
                    <a:chOff x="5679442" y="2711902"/>
                    <a:chExt cx="1253178" cy="1460958"/>
                  </a:xfrm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grpSpPr>
                <p:pic>
                  <p:nvPicPr>
                    <p:cNvPr id="66" name="图片 65"/>
                    <p:cNvPicPr>
                      <a:picLocks noChangeAspect="1"/>
                    </p:cNvPicPr>
                    <p:nvPr/>
                  </p:nvPicPr>
                  <p:blipFill>
                    <a:blip r:embed="rId12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679442" y="2711902"/>
                      <a:ext cx="1253178" cy="146095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7" name="图片 66"/>
                    <p:cNvPicPr>
                      <a:picLocks noChangeAspect="1"/>
                    </p:cNvPicPr>
                    <p:nvPr/>
                  </p:nvPicPr>
                  <p:blipFill>
                    <a:blip r:embed="rId13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408790" y="3822819"/>
                      <a:ext cx="473123" cy="334866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13" name="椭圆 112"/>
              <p:cNvSpPr/>
              <p:nvPr/>
            </p:nvSpPr>
            <p:spPr>
              <a:xfrm>
                <a:off x="3965910" y="3312846"/>
                <a:ext cx="335637" cy="335637"/>
              </a:xfrm>
              <a:prstGeom prst="ellipse">
                <a:avLst/>
              </a:prstGeom>
              <a:noFill/>
              <a:ln w="12700">
                <a:gradFill flip="none" rotWithShape="1">
                  <a:gsLst>
                    <a:gs pos="49000">
                      <a:srgbClr val="038AAA">
                        <a:alpha val="50000"/>
                      </a:srgbClr>
                    </a:gs>
                    <a:gs pos="50000">
                      <a:srgbClr val="045D80">
                        <a:alpha val="50000"/>
                      </a:srgbClr>
                    </a:gs>
                  </a:gsLst>
                  <a:lin ang="2700000" scaled="1"/>
                  <a:tileRect/>
                </a:gra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8274296" y="1667594"/>
            <a:ext cx="360000" cy="924625"/>
            <a:chOff x="8274296" y="1667594"/>
            <a:chExt cx="360000" cy="924625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8460014" y="1667594"/>
              <a:ext cx="0" cy="639043"/>
            </a:xfrm>
            <a:prstGeom prst="line">
              <a:avLst/>
            </a:prstGeom>
            <a:ln w="254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8" name="组合 167"/>
            <p:cNvGrpSpPr/>
            <p:nvPr/>
          </p:nvGrpSpPr>
          <p:grpSpPr>
            <a:xfrm>
              <a:off x="8274296" y="2232219"/>
              <a:ext cx="360000" cy="360000"/>
              <a:chOff x="3953728" y="3300664"/>
              <a:chExt cx="360000" cy="360000"/>
            </a:xfrm>
          </p:grpSpPr>
          <p:grpSp>
            <p:nvGrpSpPr>
              <p:cNvPr id="169" name="组合 168"/>
              <p:cNvGrpSpPr/>
              <p:nvPr/>
            </p:nvGrpSpPr>
            <p:grpSpPr>
              <a:xfrm>
                <a:off x="3953728" y="3300664"/>
                <a:ext cx="360000" cy="360000"/>
                <a:chOff x="3953728" y="3300664"/>
                <a:chExt cx="360000" cy="360000"/>
              </a:xfrm>
            </p:grpSpPr>
            <p:sp>
              <p:nvSpPr>
                <p:cNvPr id="171" name="椭圆 170"/>
                <p:cNvSpPr/>
                <p:nvPr/>
              </p:nvSpPr>
              <p:spPr>
                <a:xfrm>
                  <a:off x="3953728" y="3300664"/>
                  <a:ext cx="360000" cy="3600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lumMod val="100000"/>
                      </a:srgbClr>
                    </a:gs>
                    <a:gs pos="0">
                      <a:srgbClr val="D9D9DA"/>
                    </a:gs>
                  </a:gsLst>
                  <a:lin ang="2700000" scaled="1"/>
                  <a:tileRect/>
                </a:gradFill>
                <a:ln w="19050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D9D9DA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03200" dist="114300" dir="2700000" algn="tl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  <p:pic>
              <p:nvPicPr>
                <p:cNvPr id="172" name="图片 171"/>
                <p:cNvPicPr>
                  <a:picLocks noChangeAspect="1"/>
                </p:cNvPicPr>
                <p:nvPr/>
              </p:nvPicPr>
              <p:blipFill rotWithShape="1"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41981"/>
                <a:stretch/>
              </p:blipFill>
              <p:spPr>
                <a:xfrm>
                  <a:off x="4171400" y="3418234"/>
                  <a:ext cx="97191" cy="83730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73" name="图片 172"/>
                <p:cNvPicPr>
                  <a:picLocks noChangeAspect="1"/>
                </p:cNvPicPr>
                <p:nvPr/>
              </p:nvPicPr>
              <p:blipFill rotWithShape="1"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38905"/>
                <a:stretch/>
              </p:blipFill>
              <p:spPr>
                <a:xfrm>
                  <a:off x="4017351" y="3460646"/>
                  <a:ext cx="137810" cy="125016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grpSp>
              <p:nvGrpSpPr>
                <p:cNvPr id="174" name="组合 173"/>
                <p:cNvGrpSpPr/>
                <p:nvPr/>
              </p:nvGrpSpPr>
              <p:grpSpPr>
                <a:xfrm>
                  <a:off x="3995687" y="3377478"/>
                  <a:ext cx="240016" cy="208441"/>
                  <a:chOff x="3995687" y="3377478"/>
                  <a:chExt cx="240016" cy="208441"/>
                </a:xfrm>
              </p:grpSpPr>
              <p:pic>
                <p:nvPicPr>
                  <p:cNvPr id="175" name="图片 174"/>
                  <p:cNvPicPr>
                    <a:picLocks noChangeAspect="1"/>
                  </p:cNvPicPr>
                  <p:nvPr/>
                </p:nvPicPr>
                <p:blipFill rotWithShape="1">
                  <a:blip r:embed="rId11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t="40532"/>
                  <a:stretch/>
                </p:blipFill>
                <p:spPr>
                  <a:xfrm>
                    <a:off x="3995687" y="3437305"/>
                    <a:ext cx="105471" cy="44393"/>
                  </a:xfrm>
                  <a:prstGeom prst="rect">
                    <a:avLst/>
                  </a:prstGeom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pic>
              <p:grpSp>
                <p:nvGrpSpPr>
                  <p:cNvPr id="176" name="组合 175"/>
                  <p:cNvGrpSpPr/>
                  <p:nvPr/>
                </p:nvGrpSpPr>
                <p:grpSpPr>
                  <a:xfrm>
                    <a:off x="4056907" y="3377478"/>
                    <a:ext cx="178796" cy="208441"/>
                    <a:chOff x="5679442" y="2711902"/>
                    <a:chExt cx="1253178" cy="1460958"/>
                  </a:xfrm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grpSpPr>
                <p:pic>
                  <p:nvPicPr>
                    <p:cNvPr id="177" name="图片 176"/>
                    <p:cNvPicPr>
                      <a:picLocks noChangeAspect="1"/>
                    </p:cNvPicPr>
                    <p:nvPr/>
                  </p:nvPicPr>
                  <p:blipFill>
                    <a:blip r:embed="rId12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679442" y="2711902"/>
                      <a:ext cx="1253178" cy="146095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8" name="图片 177"/>
                    <p:cNvPicPr>
                      <a:picLocks noChangeAspect="1"/>
                    </p:cNvPicPr>
                    <p:nvPr/>
                  </p:nvPicPr>
                  <p:blipFill>
                    <a:blip r:embed="rId13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408790" y="3822819"/>
                      <a:ext cx="473123" cy="334866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70" name="椭圆 169"/>
              <p:cNvSpPr/>
              <p:nvPr/>
            </p:nvSpPr>
            <p:spPr>
              <a:xfrm>
                <a:off x="3965910" y="3312846"/>
                <a:ext cx="335637" cy="335637"/>
              </a:xfrm>
              <a:prstGeom prst="ellipse">
                <a:avLst/>
              </a:prstGeom>
              <a:noFill/>
              <a:ln w="12700">
                <a:gradFill flip="none" rotWithShape="1">
                  <a:gsLst>
                    <a:gs pos="49000">
                      <a:srgbClr val="038AAA">
                        <a:alpha val="50000"/>
                      </a:srgbClr>
                    </a:gs>
                    <a:gs pos="50000">
                      <a:srgbClr val="045D80">
                        <a:alpha val="50000"/>
                      </a:srgbClr>
                    </a:gs>
                  </a:gsLst>
                  <a:lin ang="2700000" scaled="1"/>
                  <a:tileRect/>
                </a:gra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7605295" y="2877982"/>
            <a:ext cx="1375163" cy="604808"/>
            <a:chOff x="7605295" y="2877982"/>
            <a:chExt cx="1375163" cy="604808"/>
          </a:xfrm>
        </p:grpSpPr>
        <p:cxnSp>
          <p:nvCxnSpPr>
            <p:cNvPr id="49" name="肘形连接符 48"/>
            <p:cNvCxnSpPr/>
            <p:nvPr/>
          </p:nvCxnSpPr>
          <p:spPr>
            <a:xfrm rot="10800000" flipV="1">
              <a:off x="8010432" y="2877982"/>
              <a:ext cx="970026" cy="424302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9" name="组合 178"/>
            <p:cNvGrpSpPr/>
            <p:nvPr/>
          </p:nvGrpSpPr>
          <p:grpSpPr>
            <a:xfrm>
              <a:off x="7605295" y="3122790"/>
              <a:ext cx="360000" cy="360000"/>
              <a:chOff x="4189949" y="2469324"/>
              <a:chExt cx="360000" cy="360000"/>
            </a:xfrm>
          </p:grpSpPr>
          <p:sp>
            <p:nvSpPr>
              <p:cNvPr id="180" name="椭圆 179"/>
              <p:cNvSpPr/>
              <p:nvPr/>
            </p:nvSpPr>
            <p:spPr>
              <a:xfrm>
                <a:off x="4189949" y="2469324"/>
                <a:ext cx="360000" cy="360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>
                <a:outerShdw blurRad="203200" dist="114300" dir="2700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pic>
            <p:nvPicPr>
              <p:cNvPr id="181" name="图片 180"/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16884" y="2517459"/>
                <a:ext cx="306130" cy="26373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82" name="椭圆 181"/>
              <p:cNvSpPr/>
              <p:nvPr/>
            </p:nvSpPr>
            <p:spPr>
              <a:xfrm>
                <a:off x="4202131" y="2481506"/>
                <a:ext cx="335637" cy="335637"/>
              </a:xfrm>
              <a:prstGeom prst="ellipse">
                <a:avLst/>
              </a:prstGeom>
              <a:noFill/>
              <a:ln w="12700">
                <a:gradFill flip="none" rotWithShape="1">
                  <a:gsLst>
                    <a:gs pos="49000">
                      <a:srgbClr val="038AAA">
                        <a:alpha val="50000"/>
                      </a:srgbClr>
                    </a:gs>
                    <a:gs pos="50000">
                      <a:srgbClr val="045D80">
                        <a:alpha val="50000"/>
                      </a:srgbClr>
                    </a:gs>
                  </a:gsLst>
                  <a:lin ang="2700000" scaled="1"/>
                  <a:tileRect/>
                </a:gra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</p:grpSp>
      </p:grpSp>
      <p:sp>
        <p:nvSpPr>
          <p:cNvPr id="96" name="矩形 95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98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0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1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2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3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4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5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6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7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0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1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2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4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5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6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916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 tmFilter="0, 0; .2, .5; .8, .5; 1, 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25" autoRev="1" fill="hold"/>
                                        <p:tgtEl>
                                          <p:spTgt spid="1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5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 tmFilter="0, 0; .2, .5; .8, .5; 1, 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25" autoRev="1" fill="hold"/>
                                        <p:tgtEl>
                                          <p:spTgt spid="1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 tmFilter="0, 0; .2, .5; .8, .5; 1, 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125" autoRev="1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75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50" tmFilter="0, 0; .2, .5; .8, .5; 1, 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125" autoRev="1" fill="hold"/>
                                        <p:tgtEl>
                                          <p:spTgt spid="1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25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75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250"/>
                            </p:stCondLst>
                            <p:childTnLst>
                              <p:par>
                                <p:cTn id="10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50" tmFilter="0, 0; .2, .5; .8, .5; 1, 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125" autoRev="1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28" grpId="1"/>
      <p:bldP spid="129" grpId="0"/>
      <p:bldP spid="130" grpId="0"/>
      <p:bldP spid="130" grpId="1"/>
      <p:bldP spid="131" grpId="0"/>
      <p:bldP spid="132" grpId="0"/>
      <p:bldP spid="132" grpId="1"/>
      <p:bldP spid="133" grpId="0"/>
      <p:bldP spid="134" grpId="0"/>
      <p:bldP spid="134" grpId="1"/>
      <p:bldP spid="135" grpId="0"/>
      <p:bldP spid="136" grpId="0"/>
      <p:bldP spid="136" grpId="1"/>
      <p:bldP spid="137" grpId="0"/>
      <p:bldP spid="142" grpId="0"/>
      <p:bldP spid="142" grpId="1"/>
      <p:bldP spid="143" grpId="0"/>
      <p:bldP spid="9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47" y="1204686"/>
            <a:ext cx="6925829" cy="4620543"/>
          </a:xfrm>
          <a:prstGeom prst="rect">
            <a:avLst/>
          </a:prstGeom>
        </p:spPr>
      </p:pic>
      <p:grpSp>
        <p:nvGrpSpPr>
          <p:cNvPr id="48" name="组合 47"/>
          <p:cNvGrpSpPr/>
          <p:nvPr/>
        </p:nvGrpSpPr>
        <p:grpSpPr>
          <a:xfrm>
            <a:off x="5849540" y="6438107"/>
            <a:ext cx="468398" cy="406830"/>
            <a:chOff x="5948889" y="6171251"/>
            <a:chExt cx="468398" cy="406830"/>
          </a:xfrm>
        </p:grpSpPr>
        <p:sp>
          <p:nvSpPr>
            <p:cNvPr id="49" name="椭圆 48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5948889" y="6177971"/>
              <a:ext cx="46839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18</a:t>
              </a:r>
              <a:endParaRPr lang="zh-CN" altLang="en-US" sz="20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385888" y="2266122"/>
            <a:ext cx="360000" cy="406481"/>
            <a:chOff x="4478015" y="1231337"/>
            <a:chExt cx="3235967" cy="3724137"/>
          </a:xfrm>
        </p:grpSpPr>
        <p:sp>
          <p:nvSpPr>
            <p:cNvPr id="35" name="椭圆 34"/>
            <p:cNvSpPr/>
            <p:nvPr/>
          </p:nvSpPr>
          <p:spPr>
            <a:xfrm>
              <a:off x="4478015" y="1231337"/>
              <a:ext cx="3235967" cy="323596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653836" y="1289707"/>
              <a:ext cx="2985557" cy="366576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 dpi="0" rotWithShape="1">
                    <a:blip r:embed="rId4"/>
                    <a:srcRect/>
                    <a:tile tx="1270000" ty="2540000" sx="90000" sy="90000" flip="none" algn="tl"/>
                  </a:blipFill>
                  <a:latin typeface="+mn-ea"/>
                  <a:cs typeface="+mn-ea"/>
                </a:rPr>
                <a:t>1</a:t>
              </a:r>
              <a:endParaRPr lang="zh-CN" altLang="en-US" sz="2000" dirty="0">
                <a:blipFill dpi="0" rotWithShape="1">
                  <a:blip r:embed="rId4"/>
                  <a:srcRect/>
                  <a:tile tx="1270000" ty="2540000" sx="90000" sy="90000" flip="none" algn="tl"/>
                </a:blipFill>
                <a:latin typeface="Adobe Gothic Std B" panose="020B0800000000000000" pitchFamily="34" charset="-128"/>
                <a:cs typeface="+mn-ea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683975" y="3565416"/>
            <a:ext cx="360000" cy="400110"/>
            <a:chOff x="4478015" y="1050344"/>
            <a:chExt cx="3235967" cy="3665767"/>
          </a:xfrm>
        </p:grpSpPr>
        <p:sp>
          <p:nvSpPr>
            <p:cNvPr id="77" name="椭圆 76"/>
            <p:cNvSpPr/>
            <p:nvPr/>
          </p:nvSpPr>
          <p:spPr>
            <a:xfrm>
              <a:off x="4478015" y="1231337"/>
              <a:ext cx="3235967" cy="323596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4653836" y="1050344"/>
              <a:ext cx="2985557" cy="366576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 dpi="0" rotWithShape="1">
                    <a:blip r:embed="rId4"/>
                    <a:srcRect/>
                    <a:tile tx="1270000" ty="2540000" sx="90000" sy="90000" flip="none" algn="tl"/>
                  </a:blipFill>
                  <a:latin typeface="+mn-ea"/>
                  <a:cs typeface="+mn-ea"/>
                </a:rPr>
                <a:t>2</a:t>
              </a:r>
              <a:endParaRPr lang="zh-CN" altLang="en-US" sz="2000" dirty="0">
                <a:blipFill dpi="0" rotWithShape="1">
                  <a:blip r:embed="rId4"/>
                  <a:srcRect/>
                  <a:tile tx="1270000" ty="2540000" sx="90000" sy="90000" flip="none" algn="tl"/>
                </a:blipFill>
                <a:latin typeface="Adobe Gothic Std B" panose="020B0800000000000000" pitchFamily="34" charset="-128"/>
                <a:cs typeface="+mn-ea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239850" y="1866012"/>
            <a:ext cx="360000" cy="406481"/>
            <a:chOff x="4478015" y="1231337"/>
            <a:chExt cx="3235967" cy="3724137"/>
          </a:xfrm>
        </p:grpSpPr>
        <p:sp>
          <p:nvSpPr>
            <p:cNvPr id="80" name="椭圆 79"/>
            <p:cNvSpPr/>
            <p:nvPr/>
          </p:nvSpPr>
          <p:spPr>
            <a:xfrm>
              <a:off x="4478015" y="1231337"/>
              <a:ext cx="3235967" cy="323596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653836" y="1289707"/>
              <a:ext cx="2985557" cy="366576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 dpi="0" rotWithShape="1">
                    <a:blip r:embed="rId4"/>
                    <a:srcRect/>
                    <a:tile tx="1270000" ty="2540000" sx="90000" sy="90000" flip="none" algn="tl"/>
                  </a:blipFill>
                  <a:latin typeface="+mn-ea"/>
                  <a:cs typeface="+mn-ea"/>
                </a:rPr>
                <a:t>3</a:t>
              </a:r>
              <a:endParaRPr lang="zh-CN" altLang="en-US" sz="2000" dirty="0">
                <a:blipFill dpi="0" rotWithShape="1">
                  <a:blip r:embed="rId4"/>
                  <a:srcRect/>
                  <a:tile tx="1270000" ty="2540000" sx="90000" sy="90000" flip="none" algn="tl"/>
                </a:blipFill>
                <a:latin typeface="Adobe Gothic Std B" panose="020B0800000000000000" pitchFamily="34" charset="-128"/>
                <a:cs typeface="+mn-ea"/>
              </a:endParaRPr>
            </a:p>
          </p:txBody>
        </p:sp>
      </p:grpSp>
      <p:sp>
        <p:nvSpPr>
          <p:cNvPr id="82" name="矩形 81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84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5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6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8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9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4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5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6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7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7821061" y="1181100"/>
            <a:ext cx="3984731" cy="4629150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</a:endParaRPr>
          </a:p>
        </p:txBody>
      </p:sp>
      <p:sp>
        <p:nvSpPr>
          <p:cNvPr id="53" name="矩形 60"/>
          <p:cNvSpPr>
            <a:spLocks noChangeArrowheads="1"/>
          </p:cNvSpPr>
          <p:nvPr/>
        </p:nvSpPr>
        <p:spPr bwMode="auto">
          <a:xfrm>
            <a:off x="8920322" y="1459033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4" name="矩形 60"/>
          <p:cNvSpPr>
            <a:spLocks noChangeArrowheads="1"/>
          </p:cNvSpPr>
          <p:nvPr/>
        </p:nvSpPr>
        <p:spPr bwMode="auto">
          <a:xfrm>
            <a:off x="8920322" y="1897913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8312881" y="1603676"/>
            <a:ext cx="488872" cy="516474"/>
            <a:chOff x="491074" y="1128296"/>
            <a:chExt cx="757490" cy="800257"/>
          </a:xfrm>
        </p:grpSpPr>
        <p:sp>
          <p:nvSpPr>
            <p:cNvPr id="56" name="椭圆 55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648351" y="1213217"/>
              <a:ext cx="482355" cy="71533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</a:t>
              </a:r>
              <a:endParaRPr lang="zh-CN" altLang="en-US" sz="24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312881" y="3126289"/>
            <a:ext cx="488872" cy="516473"/>
            <a:chOff x="491074" y="1128296"/>
            <a:chExt cx="757490" cy="800256"/>
          </a:xfrm>
        </p:grpSpPr>
        <p:sp>
          <p:nvSpPr>
            <p:cNvPr id="59" name="椭圆 58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603373" y="1213217"/>
              <a:ext cx="606544" cy="71533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2</a:t>
              </a:r>
              <a:endParaRPr lang="zh-CN" altLang="en-US" sz="24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101" name="矩形 60"/>
          <p:cNvSpPr>
            <a:spLocks noChangeArrowheads="1"/>
          </p:cNvSpPr>
          <p:nvPr/>
        </p:nvSpPr>
        <p:spPr bwMode="auto">
          <a:xfrm>
            <a:off x="8920322" y="2959146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02" name="矩形 60"/>
          <p:cNvSpPr>
            <a:spLocks noChangeArrowheads="1"/>
          </p:cNvSpPr>
          <p:nvPr/>
        </p:nvSpPr>
        <p:spPr bwMode="auto">
          <a:xfrm>
            <a:off x="8920322" y="3390085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695CE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695CE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8312881" y="4648901"/>
            <a:ext cx="488872" cy="516472"/>
            <a:chOff x="491074" y="1128296"/>
            <a:chExt cx="757490" cy="800254"/>
          </a:xfrm>
        </p:grpSpPr>
        <p:sp>
          <p:nvSpPr>
            <p:cNvPr id="104" name="椭圆 103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603373" y="1213217"/>
              <a:ext cx="616479" cy="71533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3</a:t>
              </a:r>
              <a:endParaRPr lang="zh-CN" altLang="en-US" sz="24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106" name="矩形 60"/>
          <p:cNvSpPr>
            <a:spLocks noChangeArrowheads="1"/>
          </p:cNvSpPr>
          <p:nvPr/>
        </p:nvSpPr>
        <p:spPr bwMode="auto">
          <a:xfrm>
            <a:off x="8920322" y="4459258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07" name="矩形 60"/>
          <p:cNvSpPr>
            <a:spLocks noChangeArrowheads="1"/>
          </p:cNvSpPr>
          <p:nvPr/>
        </p:nvSpPr>
        <p:spPr bwMode="auto">
          <a:xfrm>
            <a:off x="8920322" y="4863208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248FB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248FB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925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25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50"/>
                            </p:stCondLst>
                            <p:childTnLst>
                              <p:par>
                                <p:cTn id="7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125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52" grpId="0" animBg="1"/>
      <p:bldP spid="53" grpId="0"/>
      <p:bldP spid="54" grpId="0"/>
      <p:bldP spid="101" grpId="0"/>
      <p:bldP spid="102" grpId="0"/>
      <p:bldP spid="106" grpId="0"/>
      <p:bldP spid="10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矩形 102"/>
          <p:cNvSpPr/>
          <p:nvPr/>
        </p:nvSpPr>
        <p:spPr>
          <a:xfrm flipV="1"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54653" y="6438107"/>
            <a:ext cx="468398" cy="408281"/>
            <a:chOff x="5960055" y="6171251"/>
            <a:chExt cx="468398" cy="408281"/>
          </a:xfrm>
        </p:grpSpPr>
        <p:sp>
          <p:nvSpPr>
            <p:cNvPr id="5" name="椭圆 4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960055" y="6179422"/>
              <a:ext cx="46839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2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19</a:t>
              </a:r>
              <a:endParaRPr lang="zh-CN" altLang="en-US" sz="2000" dirty="0">
                <a:blipFill>
                  <a:blip r:embed="rId2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112" name="矩形 60"/>
          <p:cNvSpPr>
            <a:spLocks noChangeArrowheads="1"/>
          </p:cNvSpPr>
          <p:nvPr/>
        </p:nvSpPr>
        <p:spPr bwMode="auto">
          <a:xfrm>
            <a:off x="988552" y="3940332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C759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C759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C759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C759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2C7592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13" name="矩形 60"/>
          <p:cNvSpPr>
            <a:spLocks noChangeArrowheads="1"/>
          </p:cNvSpPr>
          <p:nvPr/>
        </p:nvSpPr>
        <p:spPr bwMode="auto">
          <a:xfrm>
            <a:off x="922704" y="4304200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14" name="矩形 60"/>
          <p:cNvSpPr>
            <a:spLocks noChangeArrowheads="1"/>
          </p:cNvSpPr>
          <p:nvPr/>
        </p:nvSpPr>
        <p:spPr bwMode="auto">
          <a:xfrm>
            <a:off x="3573994" y="3940332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15" name="矩形 60"/>
          <p:cNvSpPr>
            <a:spLocks noChangeArrowheads="1"/>
          </p:cNvSpPr>
          <p:nvPr/>
        </p:nvSpPr>
        <p:spPr bwMode="auto">
          <a:xfrm>
            <a:off x="3508146" y="4304200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16" name="矩形 60"/>
          <p:cNvSpPr>
            <a:spLocks noChangeArrowheads="1"/>
          </p:cNvSpPr>
          <p:nvPr/>
        </p:nvSpPr>
        <p:spPr bwMode="auto">
          <a:xfrm>
            <a:off x="6159436" y="3940332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8CC2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68CC2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17" name="矩形 60"/>
          <p:cNvSpPr>
            <a:spLocks noChangeArrowheads="1"/>
          </p:cNvSpPr>
          <p:nvPr/>
        </p:nvSpPr>
        <p:spPr bwMode="auto">
          <a:xfrm>
            <a:off x="6093588" y="4304200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18" name="矩形 60"/>
          <p:cNvSpPr>
            <a:spLocks noChangeArrowheads="1"/>
          </p:cNvSpPr>
          <p:nvPr/>
        </p:nvSpPr>
        <p:spPr bwMode="auto">
          <a:xfrm>
            <a:off x="8744878" y="3940332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19" name="矩形 60"/>
          <p:cNvSpPr>
            <a:spLocks noChangeArrowheads="1"/>
          </p:cNvSpPr>
          <p:nvPr/>
        </p:nvSpPr>
        <p:spPr bwMode="auto">
          <a:xfrm>
            <a:off x="8679030" y="4304200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888528" y="1969026"/>
            <a:ext cx="8443138" cy="1418015"/>
            <a:chOff x="1309693" y="1207525"/>
            <a:chExt cx="8443138" cy="1418015"/>
          </a:xfrm>
        </p:grpSpPr>
        <p:grpSp>
          <p:nvGrpSpPr>
            <p:cNvPr id="38" name="组合 37"/>
            <p:cNvGrpSpPr/>
            <p:nvPr/>
          </p:nvGrpSpPr>
          <p:grpSpPr>
            <a:xfrm>
              <a:off x="1309693" y="1207525"/>
              <a:ext cx="8443138" cy="1418015"/>
              <a:chOff x="1309693" y="1207525"/>
              <a:chExt cx="8443138" cy="1418015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309693" y="1207525"/>
                <a:ext cx="1418015" cy="1418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2222051" y="1363744"/>
                <a:ext cx="1792097" cy="1100927"/>
                <a:chOff x="1983480" y="3627537"/>
                <a:chExt cx="1792097" cy="1100927"/>
              </a:xfrm>
              <a:solidFill>
                <a:schemeClr val="bg1"/>
              </a:solidFill>
            </p:grpSpPr>
            <p:sp>
              <p:nvSpPr>
                <p:cNvPr id="56" name="矩形 26"/>
                <p:cNvSpPr/>
                <p:nvPr/>
              </p:nvSpPr>
              <p:spPr>
                <a:xfrm>
                  <a:off x="1983480" y="3627537"/>
                  <a:ext cx="1792097" cy="1100927"/>
                </a:xfrm>
                <a:custGeom>
                  <a:avLst/>
                  <a:gdLst>
                    <a:gd name="connsiteX0" fmla="*/ 0 w 1352550"/>
                    <a:gd name="connsiteY0" fmla="*/ 0 h 762000"/>
                    <a:gd name="connsiteX1" fmla="*/ 1352550 w 1352550"/>
                    <a:gd name="connsiteY1" fmla="*/ 0 h 762000"/>
                    <a:gd name="connsiteX2" fmla="*/ 1352550 w 1352550"/>
                    <a:gd name="connsiteY2" fmla="*/ 762000 h 762000"/>
                    <a:gd name="connsiteX3" fmla="*/ 0 w 1352550"/>
                    <a:gd name="connsiteY3" fmla="*/ 762000 h 762000"/>
                    <a:gd name="connsiteX4" fmla="*/ 0 w 1352550"/>
                    <a:gd name="connsiteY4" fmla="*/ 0 h 762000"/>
                    <a:gd name="connsiteX0" fmla="*/ 0 w 1352550"/>
                    <a:gd name="connsiteY0" fmla="*/ 0 h 762000"/>
                    <a:gd name="connsiteX1" fmla="*/ 619125 w 1352550"/>
                    <a:gd name="connsiteY1" fmla="*/ 3076 h 762000"/>
                    <a:gd name="connsiteX2" fmla="*/ 1352550 w 1352550"/>
                    <a:gd name="connsiteY2" fmla="*/ 0 h 762000"/>
                    <a:gd name="connsiteX3" fmla="*/ 1352550 w 1352550"/>
                    <a:gd name="connsiteY3" fmla="*/ 762000 h 762000"/>
                    <a:gd name="connsiteX4" fmla="*/ 0 w 1352550"/>
                    <a:gd name="connsiteY4" fmla="*/ 762000 h 762000"/>
                    <a:gd name="connsiteX5" fmla="*/ 0 w 1352550"/>
                    <a:gd name="connsiteY5" fmla="*/ 0 h 762000"/>
                    <a:gd name="connsiteX0" fmla="*/ 0 w 1352550"/>
                    <a:gd name="connsiteY0" fmla="*/ 55429 h 817429"/>
                    <a:gd name="connsiteX1" fmla="*/ 619125 w 1352550"/>
                    <a:gd name="connsiteY1" fmla="*/ 58505 h 817429"/>
                    <a:gd name="connsiteX2" fmla="*/ 1352550 w 1352550"/>
                    <a:gd name="connsiteY2" fmla="*/ 55429 h 817429"/>
                    <a:gd name="connsiteX3" fmla="*/ 1352550 w 1352550"/>
                    <a:gd name="connsiteY3" fmla="*/ 817429 h 817429"/>
                    <a:gd name="connsiteX4" fmla="*/ 0 w 1352550"/>
                    <a:gd name="connsiteY4" fmla="*/ 817429 h 817429"/>
                    <a:gd name="connsiteX5" fmla="*/ 0 w 1352550"/>
                    <a:gd name="connsiteY5" fmla="*/ 55429 h 817429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3956 h 805956"/>
                    <a:gd name="connsiteX1" fmla="*/ 657225 w 1352550"/>
                    <a:gd name="connsiteY1" fmla="*/ 104182 h 805956"/>
                    <a:gd name="connsiteX2" fmla="*/ 1352550 w 1352550"/>
                    <a:gd name="connsiteY2" fmla="*/ 43956 h 805956"/>
                    <a:gd name="connsiteX3" fmla="*/ 1352550 w 1352550"/>
                    <a:gd name="connsiteY3" fmla="*/ 805956 h 805956"/>
                    <a:gd name="connsiteX4" fmla="*/ 0 w 1352550"/>
                    <a:gd name="connsiteY4" fmla="*/ 805956 h 805956"/>
                    <a:gd name="connsiteX5" fmla="*/ 0 w 1352550"/>
                    <a:gd name="connsiteY5" fmla="*/ 43956 h 805956"/>
                    <a:gd name="connsiteX0" fmla="*/ 0 w 1352550"/>
                    <a:gd name="connsiteY0" fmla="*/ 38608 h 800608"/>
                    <a:gd name="connsiteX1" fmla="*/ 657225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9040 h 811040"/>
                    <a:gd name="connsiteX1" fmla="*/ 657225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49040 h 811040"/>
                    <a:gd name="connsiteX1" fmla="*/ 685800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638175 w 1352550"/>
                    <a:gd name="connsiteY4" fmla="*/ 670334 h 800608"/>
                    <a:gd name="connsiteX5" fmla="*/ 0 w 1352550"/>
                    <a:gd name="connsiteY5" fmla="*/ 800608 h 800608"/>
                    <a:gd name="connsiteX6" fmla="*/ 0 w 1352550"/>
                    <a:gd name="connsiteY6" fmla="*/ 38608 h 800608"/>
                    <a:gd name="connsiteX0" fmla="*/ 0 w 1352550"/>
                    <a:gd name="connsiteY0" fmla="*/ 38608 h 824528"/>
                    <a:gd name="connsiteX1" fmla="*/ 685800 w 1352550"/>
                    <a:gd name="connsiteY1" fmla="*/ 136934 h 824528"/>
                    <a:gd name="connsiteX2" fmla="*/ 1352550 w 1352550"/>
                    <a:gd name="connsiteY2" fmla="*/ 38608 h 824528"/>
                    <a:gd name="connsiteX3" fmla="*/ 1352550 w 1352550"/>
                    <a:gd name="connsiteY3" fmla="*/ 800608 h 824528"/>
                    <a:gd name="connsiteX4" fmla="*/ 638175 w 1352550"/>
                    <a:gd name="connsiteY4" fmla="*/ 670334 h 824528"/>
                    <a:gd name="connsiteX5" fmla="*/ 0 w 1352550"/>
                    <a:gd name="connsiteY5" fmla="*/ 800608 h 824528"/>
                    <a:gd name="connsiteX6" fmla="*/ 0 w 1352550"/>
                    <a:gd name="connsiteY6" fmla="*/ 38608 h 824528"/>
                    <a:gd name="connsiteX0" fmla="*/ 0 w 1352550"/>
                    <a:gd name="connsiteY0" fmla="*/ 38608 h 828047"/>
                    <a:gd name="connsiteX1" fmla="*/ 685800 w 1352550"/>
                    <a:gd name="connsiteY1" fmla="*/ 136934 h 828047"/>
                    <a:gd name="connsiteX2" fmla="*/ 1352550 w 1352550"/>
                    <a:gd name="connsiteY2" fmla="*/ 38608 h 828047"/>
                    <a:gd name="connsiteX3" fmla="*/ 1352550 w 1352550"/>
                    <a:gd name="connsiteY3" fmla="*/ 800608 h 828047"/>
                    <a:gd name="connsiteX4" fmla="*/ 638175 w 1352550"/>
                    <a:gd name="connsiteY4" fmla="*/ 670334 h 828047"/>
                    <a:gd name="connsiteX5" fmla="*/ 0 w 1352550"/>
                    <a:gd name="connsiteY5" fmla="*/ 800608 h 828047"/>
                    <a:gd name="connsiteX6" fmla="*/ 0 w 1352550"/>
                    <a:gd name="connsiteY6" fmla="*/ 38608 h 828047"/>
                    <a:gd name="connsiteX0" fmla="*/ 0 w 1352550"/>
                    <a:gd name="connsiteY0" fmla="*/ 38608 h 827270"/>
                    <a:gd name="connsiteX1" fmla="*/ 685800 w 1352550"/>
                    <a:gd name="connsiteY1" fmla="*/ 136934 h 827270"/>
                    <a:gd name="connsiteX2" fmla="*/ 1352550 w 1352550"/>
                    <a:gd name="connsiteY2" fmla="*/ 38608 h 827270"/>
                    <a:gd name="connsiteX3" fmla="*/ 1352550 w 1352550"/>
                    <a:gd name="connsiteY3" fmla="*/ 800608 h 827270"/>
                    <a:gd name="connsiteX4" fmla="*/ 638175 w 1352550"/>
                    <a:gd name="connsiteY4" fmla="*/ 670334 h 827270"/>
                    <a:gd name="connsiteX5" fmla="*/ 0 w 1352550"/>
                    <a:gd name="connsiteY5" fmla="*/ 800608 h 827270"/>
                    <a:gd name="connsiteX6" fmla="*/ 0 w 1352550"/>
                    <a:gd name="connsiteY6" fmla="*/ 38608 h 827270"/>
                    <a:gd name="connsiteX0" fmla="*/ 0 w 1352550"/>
                    <a:gd name="connsiteY0" fmla="*/ 38608 h 823148"/>
                    <a:gd name="connsiteX1" fmla="*/ 685800 w 1352550"/>
                    <a:gd name="connsiteY1" fmla="*/ 136934 h 823148"/>
                    <a:gd name="connsiteX2" fmla="*/ 1352550 w 1352550"/>
                    <a:gd name="connsiteY2" fmla="*/ 38608 h 823148"/>
                    <a:gd name="connsiteX3" fmla="*/ 1352550 w 1352550"/>
                    <a:gd name="connsiteY3" fmla="*/ 800608 h 823148"/>
                    <a:gd name="connsiteX4" fmla="*/ 638175 w 1352550"/>
                    <a:gd name="connsiteY4" fmla="*/ 613184 h 823148"/>
                    <a:gd name="connsiteX5" fmla="*/ 0 w 1352550"/>
                    <a:gd name="connsiteY5" fmla="*/ 800608 h 823148"/>
                    <a:gd name="connsiteX6" fmla="*/ 0 w 1352550"/>
                    <a:gd name="connsiteY6" fmla="*/ 38608 h 823148"/>
                    <a:gd name="connsiteX0" fmla="*/ 0 w 1352550"/>
                    <a:gd name="connsiteY0" fmla="*/ 38608 h 825738"/>
                    <a:gd name="connsiteX1" fmla="*/ 685800 w 1352550"/>
                    <a:gd name="connsiteY1" fmla="*/ 136934 h 825738"/>
                    <a:gd name="connsiteX2" fmla="*/ 1352550 w 1352550"/>
                    <a:gd name="connsiteY2" fmla="*/ 38608 h 825738"/>
                    <a:gd name="connsiteX3" fmla="*/ 1352550 w 1352550"/>
                    <a:gd name="connsiteY3" fmla="*/ 800608 h 825738"/>
                    <a:gd name="connsiteX4" fmla="*/ 638175 w 1352550"/>
                    <a:gd name="connsiteY4" fmla="*/ 651284 h 825738"/>
                    <a:gd name="connsiteX5" fmla="*/ 0 w 1352550"/>
                    <a:gd name="connsiteY5" fmla="*/ 800608 h 825738"/>
                    <a:gd name="connsiteX6" fmla="*/ 0 w 1352550"/>
                    <a:gd name="connsiteY6" fmla="*/ 38608 h 825738"/>
                    <a:gd name="connsiteX0" fmla="*/ 0 w 1352550"/>
                    <a:gd name="connsiteY0" fmla="*/ 32637 h 819767"/>
                    <a:gd name="connsiteX1" fmla="*/ 704850 w 1352550"/>
                    <a:gd name="connsiteY1" fmla="*/ 188113 h 819767"/>
                    <a:gd name="connsiteX2" fmla="*/ 1352550 w 1352550"/>
                    <a:gd name="connsiteY2" fmla="*/ 32637 h 819767"/>
                    <a:gd name="connsiteX3" fmla="*/ 1352550 w 1352550"/>
                    <a:gd name="connsiteY3" fmla="*/ 794637 h 819767"/>
                    <a:gd name="connsiteX4" fmla="*/ 638175 w 1352550"/>
                    <a:gd name="connsiteY4" fmla="*/ 645313 h 819767"/>
                    <a:gd name="connsiteX5" fmla="*/ 0 w 1352550"/>
                    <a:gd name="connsiteY5" fmla="*/ 794637 h 819767"/>
                    <a:gd name="connsiteX6" fmla="*/ 0 w 1352550"/>
                    <a:gd name="connsiteY6" fmla="*/ 32637 h 819767"/>
                    <a:gd name="connsiteX0" fmla="*/ 0 w 1352550"/>
                    <a:gd name="connsiteY0" fmla="*/ 32637 h 818402"/>
                    <a:gd name="connsiteX1" fmla="*/ 704850 w 1352550"/>
                    <a:gd name="connsiteY1" fmla="*/ 188113 h 818402"/>
                    <a:gd name="connsiteX2" fmla="*/ 1352550 w 1352550"/>
                    <a:gd name="connsiteY2" fmla="*/ 32637 h 818402"/>
                    <a:gd name="connsiteX3" fmla="*/ 1352550 w 1352550"/>
                    <a:gd name="connsiteY3" fmla="*/ 794637 h 818402"/>
                    <a:gd name="connsiteX4" fmla="*/ 638175 w 1352550"/>
                    <a:gd name="connsiteY4" fmla="*/ 626263 h 818402"/>
                    <a:gd name="connsiteX5" fmla="*/ 0 w 1352550"/>
                    <a:gd name="connsiteY5" fmla="*/ 794637 h 818402"/>
                    <a:gd name="connsiteX6" fmla="*/ 0 w 1352550"/>
                    <a:gd name="connsiteY6" fmla="*/ 32637 h 818402"/>
                    <a:gd name="connsiteX0" fmla="*/ 0 w 1352550"/>
                    <a:gd name="connsiteY0" fmla="*/ 32637 h 816612"/>
                    <a:gd name="connsiteX1" fmla="*/ 704850 w 1352550"/>
                    <a:gd name="connsiteY1" fmla="*/ 188113 h 816612"/>
                    <a:gd name="connsiteX2" fmla="*/ 1352550 w 1352550"/>
                    <a:gd name="connsiteY2" fmla="*/ 32637 h 816612"/>
                    <a:gd name="connsiteX3" fmla="*/ 1352550 w 1352550"/>
                    <a:gd name="connsiteY3" fmla="*/ 794637 h 816612"/>
                    <a:gd name="connsiteX4" fmla="*/ 630986 w 1352550"/>
                    <a:gd name="connsiteY4" fmla="*/ 597710 h 816612"/>
                    <a:gd name="connsiteX5" fmla="*/ 0 w 1352550"/>
                    <a:gd name="connsiteY5" fmla="*/ 794637 h 816612"/>
                    <a:gd name="connsiteX6" fmla="*/ 0 w 1352550"/>
                    <a:gd name="connsiteY6" fmla="*/ 32637 h 816612"/>
                    <a:gd name="connsiteX0" fmla="*/ 0 w 1352550"/>
                    <a:gd name="connsiteY0" fmla="*/ 37740 h 821715"/>
                    <a:gd name="connsiteX1" fmla="*/ 712039 w 1352550"/>
                    <a:gd name="connsiteY1" fmla="*/ 143249 h 821715"/>
                    <a:gd name="connsiteX2" fmla="*/ 1352550 w 1352550"/>
                    <a:gd name="connsiteY2" fmla="*/ 37740 h 821715"/>
                    <a:gd name="connsiteX3" fmla="*/ 1352550 w 1352550"/>
                    <a:gd name="connsiteY3" fmla="*/ 799740 h 821715"/>
                    <a:gd name="connsiteX4" fmla="*/ 630986 w 1352550"/>
                    <a:gd name="connsiteY4" fmla="*/ 602813 h 821715"/>
                    <a:gd name="connsiteX5" fmla="*/ 0 w 1352550"/>
                    <a:gd name="connsiteY5" fmla="*/ 799740 h 821715"/>
                    <a:gd name="connsiteX6" fmla="*/ 0 w 1352550"/>
                    <a:gd name="connsiteY6" fmla="*/ 37740 h 821715"/>
                    <a:gd name="connsiteX0" fmla="*/ 0 w 1352550"/>
                    <a:gd name="connsiteY0" fmla="*/ 37740 h 825051"/>
                    <a:gd name="connsiteX1" fmla="*/ 712039 w 1352550"/>
                    <a:gd name="connsiteY1" fmla="*/ 143249 h 825051"/>
                    <a:gd name="connsiteX2" fmla="*/ 1352550 w 1352550"/>
                    <a:gd name="connsiteY2" fmla="*/ 37740 h 825051"/>
                    <a:gd name="connsiteX3" fmla="*/ 1352550 w 1352550"/>
                    <a:gd name="connsiteY3" fmla="*/ 799740 h 825051"/>
                    <a:gd name="connsiteX4" fmla="*/ 630986 w 1352550"/>
                    <a:gd name="connsiteY4" fmla="*/ 652780 h 825051"/>
                    <a:gd name="connsiteX5" fmla="*/ 0 w 1352550"/>
                    <a:gd name="connsiteY5" fmla="*/ 799740 h 825051"/>
                    <a:gd name="connsiteX6" fmla="*/ 0 w 1352550"/>
                    <a:gd name="connsiteY6" fmla="*/ 37740 h 825051"/>
                    <a:gd name="connsiteX0" fmla="*/ 0 w 1352550"/>
                    <a:gd name="connsiteY0" fmla="*/ 47205 h 834516"/>
                    <a:gd name="connsiteX1" fmla="*/ 719228 w 1352550"/>
                    <a:gd name="connsiteY1" fmla="*/ 88470 h 834516"/>
                    <a:gd name="connsiteX2" fmla="*/ 1352550 w 1352550"/>
                    <a:gd name="connsiteY2" fmla="*/ 47205 h 834516"/>
                    <a:gd name="connsiteX3" fmla="*/ 1352550 w 1352550"/>
                    <a:gd name="connsiteY3" fmla="*/ 809205 h 834516"/>
                    <a:gd name="connsiteX4" fmla="*/ 630986 w 1352550"/>
                    <a:gd name="connsiteY4" fmla="*/ 662245 h 834516"/>
                    <a:gd name="connsiteX5" fmla="*/ 0 w 1352550"/>
                    <a:gd name="connsiteY5" fmla="*/ 809205 h 834516"/>
                    <a:gd name="connsiteX6" fmla="*/ 0 w 1352550"/>
                    <a:gd name="connsiteY6" fmla="*/ 47205 h 834516"/>
                    <a:gd name="connsiteX0" fmla="*/ 0 w 1352550"/>
                    <a:gd name="connsiteY0" fmla="*/ 37741 h 825052"/>
                    <a:gd name="connsiteX1" fmla="*/ 661717 w 1352550"/>
                    <a:gd name="connsiteY1" fmla="*/ 143250 h 825052"/>
                    <a:gd name="connsiteX2" fmla="*/ 1352550 w 1352550"/>
                    <a:gd name="connsiteY2" fmla="*/ 37741 h 825052"/>
                    <a:gd name="connsiteX3" fmla="*/ 1352550 w 1352550"/>
                    <a:gd name="connsiteY3" fmla="*/ 799741 h 825052"/>
                    <a:gd name="connsiteX4" fmla="*/ 630986 w 1352550"/>
                    <a:gd name="connsiteY4" fmla="*/ 652781 h 825052"/>
                    <a:gd name="connsiteX5" fmla="*/ 0 w 1352550"/>
                    <a:gd name="connsiteY5" fmla="*/ 799741 h 825052"/>
                    <a:gd name="connsiteX6" fmla="*/ 0 w 1352550"/>
                    <a:gd name="connsiteY6" fmla="*/ 37741 h 82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2550" h="825052">
                      <a:moveTo>
                        <a:pt x="0" y="37741"/>
                      </a:moveTo>
                      <a:cubicBezTo>
                        <a:pt x="103188" y="-88746"/>
                        <a:pt x="102917" y="143250"/>
                        <a:pt x="661717" y="143250"/>
                      </a:cubicBezTo>
                      <a:cubicBezTo>
                        <a:pt x="1220517" y="143250"/>
                        <a:pt x="1230313" y="-88746"/>
                        <a:pt x="1352550" y="37741"/>
                      </a:cubicBezTo>
                      <a:lnTo>
                        <a:pt x="1352550" y="799741"/>
                      </a:lnTo>
                      <a:cubicBezTo>
                        <a:pt x="1233488" y="905029"/>
                        <a:pt x="1072311" y="647456"/>
                        <a:pt x="630986" y="652781"/>
                      </a:cubicBezTo>
                      <a:cubicBezTo>
                        <a:pt x="189661" y="658106"/>
                        <a:pt x="212725" y="756316"/>
                        <a:pt x="0" y="799741"/>
                      </a:cubicBezTo>
                      <a:lnTo>
                        <a:pt x="0" y="377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  <p:sp>
              <p:nvSpPr>
                <p:cNvPr id="57" name="矩形 26"/>
                <p:cNvSpPr/>
                <p:nvPr/>
              </p:nvSpPr>
              <p:spPr>
                <a:xfrm flipH="1">
                  <a:off x="1983480" y="3627537"/>
                  <a:ext cx="1792097" cy="1100927"/>
                </a:xfrm>
                <a:custGeom>
                  <a:avLst/>
                  <a:gdLst>
                    <a:gd name="connsiteX0" fmla="*/ 0 w 1352550"/>
                    <a:gd name="connsiteY0" fmla="*/ 0 h 762000"/>
                    <a:gd name="connsiteX1" fmla="*/ 1352550 w 1352550"/>
                    <a:gd name="connsiteY1" fmla="*/ 0 h 762000"/>
                    <a:gd name="connsiteX2" fmla="*/ 1352550 w 1352550"/>
                    <a:gd name="connsiteY2" fmla="*/ 762000 h 762000"/>
                    <a:gd name="connsiteX3" fmla="*/ 0 w 1352550"/>
                    <a:gd name="connsiteY3" fmla="*/ 762000 h 762000"/>
                    <a:gd name="connsiteX4" fmla="*/ 0 w 1352550"/>
                    <a:gd name="connsiteY4" fmla="*/ 0 h 762000"/>
                    <a:gd name="connsiteX0" fmla="*/ 0 w 1352550"/>
                    <a:gd name="connsiteY0" fmla="*/ 0 h 762000"/>
                    <a:gd name="connsiteX1" fmla="*/ 619125 w 1352550"/>
                    <a:gd name="connsiteY1" fmla="*/ 3076 h 762000"/>
                    <a:gd name="connsiteX2" fmla="*/ 1352550 w 1352550"/>
                    <a:gd name="connsiteY2" fmla="*/ 0 h 762000"/>
                    <a:gd name="connsiteX3" fmla="*/ 1352550 w 1352550"/>
                    <a:gd name="connsiteY3" fmla="*/ 762000 h 762000"/>
                    <a:gd name="connsiteX4" fmla="*/ 0 w 1352550"/>
                    <a:gd name="connsiteY4" fmla="*/ 762000 h 762000"/>
                    <a:gd name="connsiteX5" fmla="*/ 0 w 1352550"/>
                    <a:gd name="connsiteY5" fmla="*/ 0 h 762000"/>
                    <a:gd name="connsiteX0" fmla="*/ 0 w 1352550"/>
                    <a:gd name="connsiteY0" fmla="*/ 55429 h 817429"/>
                    <a:gd name="connsiteX1" fmla="*/ 619125 w 1352550"/>
                    <a:gd name="connsiteY1" fmla="*/ 58505 h 817429"/>
                    <a:gd name="connsiteX2" fmla="*/ 1352550 w 1352550"/>
                    <a:gd name="connsiteY2" fmla="*/ 55429 h 817429"/>
                    <a:gd name="connsiteX3" fmla="*/ 1352550 w 1352550"/>
                    <a:gd name="connsiteY3" fmla="*/ 817429 h 817429"/>
                    <a:gd name="connsiteX4" fmla="*/ 0 w 1352550"/>
                    <a:gd name="connsiteY4" fmla="*/ 817429 h 817429"/>
                    <a:gd name="connsiteX5" fmla="*/ 0 w 1352550"/>
                    <a:gd name="connsiteY5" fmla="*/ 55429 h 817429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3956 h 805956"/>
                    <a:gd name="connsiteX1" fmla="*/ 657225 w 1352550"/>
                    <a:gd name="connsiteY1" fmla="*/ 104182 h 805956"/>
                    <a:gd name="connsiteX2" fmla="*/ 1352550 w 1352550"/>
                    <a:gd name="connsiteY2" fmla="*/ 43956 h 805956"/>
                    <a:gd name="connsiteX3" fmla="*/ 1352550 w 1352550"/>
                    <a:gd name="connsiteY3" fmla="*/ 805956 h 805956"/>
                    <a:gd name="connsiteX4" fmla="*/ 0 w 1352550"/>
                    <a:gd name="connsiteY4" fmla="*/ 805956 h 805956"/>
                    <a:gd name="connsiteX5" fmla="*/ 0 w 1352550"/>
                    <a:gd name="connsiteY5" fmla="*/ 43956 h 805956"/>
                    <a:gd name="connsiteX0" fmla="*/ 0 w 1352550"/>
                    <a:gd name="connsiteY0" fmla="*/ 38608 h 800608"/>
                    <a:gd name="connsiteX1" fmla="*/ 657225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9040 h 811040"/>
                    <a:gd name="connsiteX1" fmla="*/ 657225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49040 h 811040"/>
                    <a:gd name="connsiteX1" fmla="*/ 685800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638175 w 1352550"/>
                    <a:gd name="connsiteY4" fmla="*/ 670334 h 800608"/>
                    <a:gd name="connsiteX5" fmla="*/ 0 w 1352550"/>
                    <a:gd name="connsiteY5" fmla="*/ 800608 h 800608"/>
                    <a:gd name="connsiteX6" fmla="*/ 0 w 1352550"/>
                    <a:gd name="connsiteY6" fmla="*/ 38608 h 800608"/>
                    <a:gd name="connsiteX0" fmla="*/ 0 w 1352550"/>
                    <a:gd name="connsiteY0" fmla="*/ 38608 h 824528"/>
                    <a:gd name="connsiteX1" fmla="*/ 685800 w 1352550"/>
                    <a:gd name="connsiteY1" fmla="*/ 136934 h 824528"/>
                    <a:gd name="connsiteX2" fmla="*/ 1352550 w 1352550"/>
                    <a:gd name="connsiteY2" fmla="*/ 38608 h 824528"/>
                    <a:gd name="connsiteX3" fmla="*/ 1352550 w 1352550"/>
                    <a:gd name="connsiteY3" fmla="*/ 800608 h 824528"/>
                    <a:gd name="connsiteX4" fmla="*/ 638175 w 1352550"/>
                    <a:gd name="connsiteY4" fmla="*/ 670334 h 824528"/>
                    <a:gd name="connsiteX5" fmla="*/ 0 w 1352550"/>
                    <a:gd name="connsiteY5" fmla="*/ 800608 h 824528"/>
                    <a:gd name="connsiteX6" fmla="*/ 0 w 1352550"/>
                    <a:gd name="connsiteY6" fmla="*/ 38608 h 824528"/>
                    <a:gd name="connsiteX0" fmla="*/ 0 w 1352550"/>
                    <a:gd name="connsiteY0" fmla="*/ 38608 h 828047"/>
                    <a:gd name="connsiteX1" fmla="*/ 685800 w 1352550"/>
                    <a:gd name="connsiteY1" fmla="*/ 136934 h 828047"/>
                    <a:gd name="connsiteX2" fmla="*/ 1352550 w 1352550"/>
                    <a:gd name="connsiteY2" fmla="*/ 38608 h 828047"/>
                    <a:gd name="connsiteX3" fmla="*/ 1352550 w 1352550"/>
                    <a:gd name="connsiteY3" fmla="*/ 800608 h 828047"/>
                    <a:gd name="connsiteX4" fmla="*/ 638175 w 1352550"/>
                    <a:gd name="connsiteY4" fmla="*/ 670334 h 828047"/>
                    <a:gd name="connsiteX5" fmla="*/ 0 w 1352550"/>
                    <a:gd name="connsiteY5" fmla="*/ 800608 h 828047"/>
                    <a:gd name="connsiteX6" fmla="*/ 0 w 1352550"/>
                    <a:gd name="connsiteY6" fmla="*/ 38608 h 828047"/>
                    <a:gd name="connsiteX0" fmla="*/ 0 w 1352550"/>
                    <a:gd name="connsiteY0" fmla="*/ 38608 h 827270"/>
                    <a:gd name="connsiteX1" fmla="*/ 685800 w 1352550"/>
                    <a:gd name="connsiteY1" fmla="*/ 136934 h 827270"/>
                    <a:gd name="connsiteX2" fmla="*/ 1352550 w 1352550"/>
                    <a:gd name="connsiteY2" fmla="*/ 38608 h 827270"/>
                    <a:gd name="connsiteX3" fmla="*/ 1352550 w 1352550"/>
                    <a:gd name="connsiteY3" fmla="*/ 800608 h 827270"/>
                    <a:gd name="connsiteX4" fmla="*/ 638175 w 1352550"/>
                    <a:gd name="connsiteY4" fmla="*/ 670334 h 827270"/>
                    <a:gd name="connsiteX5" fmla="*/ 0 w 1352550"/>
                    <a:gd name="connsiteY5" fmla="*/ 800608 h 827270"/>
                    <a:gd name="connsiteX6" fmla="*/ 0 w 1352550"/>
                    <a:gd name="connsiteY6" fmla="*/ 38608 h 827270"/>
                    <a:gd name="connsiteX0" fmla="*/ 0 w 1352550"/>
                    <a:gd name="connsiteY0" fmla="*/ 38608 h 823148"/>
                    <a:gd name="connsiteX1" fmla="*/ 685800 w 1352550"/>
                    <a:gd name="connsiteY1" fmla="*/ 136934 h 823148"/>
                    <a:gd name="connsiteX2" fmla="*/ 1352550 w 1352550"/>
                    <a:gd name="connsiteY2" fmla="*/ 38608 h 823148"/>
                    <a:gd name="connsiteX3" fmla="*/ 1352550 w 1352550"/>
                    <a:gd name="connsiteY3" fmla="*/ 800608 h 823148"/>
                    <a:gd name="connsiteX4" fmla="*/ 638175 w 1352550"/>
                    <a:gd name="connsiteY4" fmla="*/ 613184 h 823148"/>
                    <a:gd name="connsiteX5" fmla="*/ 0 w 1352550"/>
                    <a:gd name="connsiteY5" fmla="*/ 800608 h 823148"/>
                    <a:gd name="connsiteX6" fmla="*/ 0 w 1352550"/>
                    <a:gd name="connsiteY6" fmla="*/ 38608 h 823148"/>
                    <a:gd name="connsiteX0" fmla="*/ 0 w 1352550"/>
                    <a:gd name="connsiteY0" fmla="*/ 38608 h 825738"/>
                    <a:gd name="connsiteX1" fmla="*/ 685800 w 1352550"/>
                    <a:gd name="connsiteY1" fmla="*/ 136934 h 825738"/>
                    <a:gd name="connsiteX2" fmla="*/ 1352550 w 1352550"/>
                    <a:gd name="connsiteY2" fmla="*/ 38608 h 825738"/>
                    <a:gd name="connsiteX3" fmla="*/ 1352550 w 1352550"/>
                    <a:gd name="connsiteY3" fmla="*/ 800608 h 825738"/>
                    <a:gd name="connsiteX4" fmla="*/ 638175 w 1352550"/>
                    <a:gd name="connsiteY4" fmla="*/ 651284 h 825738"/>
                    <a:gd name="connsiteX5" fmla="*/ 0 w 1352550"/>
                    <a:gd name="connsiteY5" fmla="*/ 800608 h 825738"/>
                    <a:gd name="connsiteX6" fmla="*/ 0 w 1352550"/>
                    <a:gd name="connsiteY6" fmla="*/ 38608 h 825738"/>
                    <a:gd name="connsiteX0" fmla="*/ 0 w 1352550"/>
                    <a:gd name="connsiteY0" fmla="*/ 32637 h 819767"/>
                    <a:gd name="connsiteX1" fmla="*/ 704850 w 1352550"/>
                    <a:gd name="connsiteY1" fmla="*/ 188113 h 819767"/>
                    <a:gd name="connsiteX2" fmla="*/ 1352550 w 1352550"/>
                    <a:gd name="connsiteY2" fmla="*/ 32637 h 819767"/>
                    <a:gd name="connsiteX3" fmla="*/ 1352550 w 1352550"/>
                    <a:gd name="connsiteY3" fmla="*/ 794637 h 819767"/>
                    <a:gd name="connsiteX4" fmla="*/ 638175 w 1352550"/>
                    <a:gd name="connsiteY4" fmla="*/ 645313 h 819767"/>
                    <a:gd name="connsiteX5" fmla="*/ 0 w 1352550"/>
                    <a:gd name="connsiteY5" fmla="*/ 794637 h 819767"/>
                    <a:gd name="connsiteX6" fmla="*/ 0 w 1352550"/>
                    <a:gd name="connsiteY6" fmla="*/ 32637 h 819767"/>
                    <a:gd name="connsiteX0" fmla="*/ 0 w 1352550"/>
                    <a:gd name="connsiteY0" fmla="*/ 32637 h 818402"/>
                    <a:gd name="connsiteX1" fmla="*/ 704850 w 1352550"/>
                    <a:gd name="connsiteY1" fmla="*/ 188113 h 818402"/>
                    <a:gd name="connsiteX2" fmla="*/ 1352550 w 1352550"/>
                    <a:gd name="connsiteY2" fmla="*/ 32637 h 818402"/>
                    <a:gd name="connsiteX3" fmla="*/ 1352550 w 1352550"/>
                    <a:gd name="connsiteY3" fmla="*/ 794637 h 818402"/>
                    <a:gd name="connsiteX4" fmla="*/ 638175 w 1352550"/>
                    <a:gd name="connsiteY4" fmla="*/ 626263 h 818402"/>
                    <a:gd name="connsiteX5" fmla="*/ 0 w 1352550"/>
                    <a:gd name="connsiteY5" fmla="*/ 794637 h 818402"/>
                    <a:gd name="connsiteX6" fmla="*/ 0 w 1352550"/>
                    <a:gd name="connsiteY6" fmla="*/ 32637 h 818402"/>
                    <a:gd name="connsiteX0" fmla="*/ 0 w 1352550"/>
                    <a:gd name="connsiteY0" fmla="*/ 32637 h 816612"/>
                    <a:gd name="connsiteX1" fmla="*/ 704850 w 1352550"/>
                    <a:gd name="connsiteY1" fmla="*/ 188113 h 816612"/>
                    <a:gd name="connsiteX2" fmla="*/ 1352550 w 1352550"/>
                    <a:gd name="connsiteY2" fmla="*/ 32637 h 816612"/>
                    <a:gd name="connsiteX3" fmla="*/ 1352550 w 1352550"/>
                    <a:gd name="connsiteY3" fmla="*/ 794637 h 816612"/>
                    <a:gd name="connsiteX4" fmla="*/ 630986 w 1352550"/>
                    <a:gd name="connsiteY4" fmla="*/ 597710 h 816612"/>
                    <a:gd name="connsiteX5" fmla="*/ 0 w 1352550"/>
                    <a:gd name="connsiteY5" fmla="*/ 794637 h 816612"/>
                    <a:gd name="connsiteX6" fmla="*/ 0 w 1352550"/>
                    <a:gd name="connsiteY6" fmla="*/ 32637 h 816612"/>
                    <a:gd name="connsiteX0" fmla="*/ 0 w 1352550"/>
                    <a:gd name="connsiteY0" fmla="*/ 37740 h 821715"/>
                    <a:gd name="connsiteX1" fmla="*/ 712039 w 1352550"/>
                    <a:gd name="connsiteY1" fmla="*/ 143249 h 821715"/>
                    <a:gd name="connsiteX2" fmla="*/ 1352550 w 1352550"/>
                    <a:gd name="connsiteY2" fmla="*/ 37740 h 821715"/>
                    <a:gd name="connsiteX3" fmla="*/ 1352550 w 1352550"/>
                    <a:gd name="connsiteY3" fmla="*/ 799740 h 821715"/>
                    <a:gd name="connsiteX4" fmla="*/ 630986 w 1352550"/>
                    <a:gd name="connsiteY4" fmla="*/ 602813 h 821715"/>
                    <a:gd name="connsiteX5" fmla="*/ 0 w 1352550"/>
                    <a:gd name="connsiteY5" fmla="*/ 799740 h 821715"/>
                    <a:gd name="connsiteX6" fmla="*/ 0 w 1352550"/>
                    <a:gd name="connsiteY6" fmla="*/ 37740 h 821715"/>
                    <a:gd name="connsiteX0" fmla="*/ 0 w 1352550"/>
                    <a:gd name="connsiteY0" fmla="*/ 37740 h 825051"/>
                    <a:gd name="connsiteX1" fmla="*/ 712039 w 1352550"/>
                    <a:gd name="connsiteY1" fmla="*/ 143249 h 825051"/>
                    <a:gd name="connsiteX2" fmla="*/ 1352550 w 1352550"/>
                    <a:gd name="connsiteY2" fmla="*/ 37740 h 825051"/>
                    <a:gd name="connsiteX3" fmla="*/ 1352550 w 1352550"/>
                    <a:gd name="connsiteY3" fmla="*/ 799740 h 825051"/>
                    <a:gd name="connsiteX4" fmla="*/ 630986 w 1352550"/>
                    <a:gd name="connsiteY4" fmla="*/ 652780 h 825051"/>
                    <a:gd name="connsiteX5" fmla="*/ 0 w 1352550"/>
                    <a:gd name="connsiteY5" fmla="*/ 799740 h 825051"/>
                    <a:gd name="connsiteX6" fmla="*/ 0 w 1352550"/>
                    <a:gd name="connsiteY6" fmla="*/ 37740 h 825051"/>
                    <a:gd name="connsiteX0" fmla="*/ 0 w 1352550"/>
                    <a:gd name="connsiteY0" fmla="*/ 47205 h 834516"/>
                    <a:gd name="connsiteX1" fmla="*/ 719228 w 1352550"/>
                    <a:gd name="connsiteY1" fmla="*/ 88470 h 834516"/>
                    <a:gd name="connsiteX2" fmla="*/ 1352550 w 1352550"/>
                    <a:gd name="connsiteY2" fmla="*/ 47205 h 834516"/>
                    <a:gd name="connsiteX3" fmla="*/ 1352550 w 1352550"/>
                    <a:gd name="connsiteY3" fmla="*/ 809205 h 834516"/>
                    <a:gd name="connsiteX4" fmla="*/ 630986 w 1352550"/>
                    <a:gd name="connsiteY4" fmla="*/ 662245 h 834516"/>
                    <a:gd name="connsiteX5" fmla="*/ 0 w 1352550"/>
                    <a:gd name="connsiteY5" fmla="*/ 809205 h 834516"/>
                    <a:gd name="connsiteX6" fmla="*/ 0 w 1352550"/>
                    <a:gd name="connsiteY6" fmla="*/ 47205 h 834516"/>
                    <a:gd name="connsiteX0" fmla="*/ 0 w 1352550"/>
                    <a:gd name="connsiteY0" fmla="*/ 37741 h 825052"/>
                    <a:gd name="connsiteX1" fmla="*/ 661717 w 1352550"/>
                    <a:gd name="connsiteY1" fmla="*/ 143250 h 825052"/>
                    <a:gd name="connsiteX2" fmla="*/ 1352550 w 1352550"/>
                    <a:gd name="connsiteY2" fmla="*/ 37741 h 825052"/>
                    <a:gd name="connsiteX3" fmla="*/ 1352550 w 1352550"/>
                    <a:gd name="connsiteY3" fmla="*/ 799741 h 825052"/>
                    <a:gd name="connsiteX4" fmla="*/ 630986 w 1352550"/>
                    <a:gd name="connsiteY4" fmla="*/ 652781 h 825052"/>
                    <a:gd name="connsiteX5" fmla="*/ 0 w 1352550"/>
                    <a:gd name="connsiteY5" fmla="*/ 799741 h 825052"/>
                    <a:gd name="connsiteX6" fmla="*/ 0 w 1352550"/>
                    <a:gd name="connsiteY6" fmla="*/ 37741 h 82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2550" h="825052">
                      <a:moveTo>
                        <a:pt x="0" y="37741"/>
                      </a:moveTo>
                      <a:cubicBezTo>
                        <a:pt x="103188" y="-88746"/>
                        <a:pt x="102917" y="143250"/>
                        <a:pt x="661717" y="143250"/>
                      </a:cubicBezTo>
                      <a:cubicBezTo>
                        <a:pt x="1220517" y="143250"/>
                        <a:pt x="1230313" y="-88746"/>
                        <a:pt x="1352550" y="37741"/>
                      </a:cubicBezTo>
                      <a:lnTo>
                        <a:pt x="1352550" y="799741"/>
                      </a:lnTo>
                      <a:cubicBezTo>
                        <a:pt x="1233488" y="905029"/>
                        <a:pt x="1072311" y="647456"/>
                        <a:pt x="630986" y="652781"/>
                      </a:cubicBezTo>
                      <a:cubicBezTo>
                        <a:pt x="189661" y="658106"/>
                        <a:pt x="212725" y="756316"/>
                        <a:pt x="0" y="799741"/>
                      </a:cubicBezTo>
                      <a:lnTo>
                        <a:pt x="0" y="377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>
                <a:off x="4607150" y="1363744"/>
                <a:ext cx="1792097" cy="1100927"/>
                <a:chOff x="1983480" y="3627537"/>
                <a:chExt cx="1792097" cy="1100927"/>
              </a:xfrm>
              <a:solidFill>
                <a:schemeClr val="bg1"/>
              </a:solidFill>
            </p:grpSpPr>
            <p:sp>
              <p:nvSpPr>
                <p:cNvPr id="59" name="矩形 26"/>
                <p:cNvSpPr/>
                <p:nvPr/>
              </p:nvSpPr>
              <p:spPr>
                <a:xfrm>
                  <a:off x="1983480" y="3627537"/>
                  <a:ext cx="1792097" cy="1100927"/>
                </a:xfrm>
                <a:custGeom>
                  <a:avLst/>
                  <a:gdLst>
                    <a:gd name="connsiteX0" fmla="*/ 0 w 1352550"/>
                    <a:gd name="connsiteY0" fmla="*/ 0 h 762000"/>
                    <a:gd name="connsiteX1" fmla="*/ 1352550 w 1352550"/>
                    <a:gd name="connsiteY1" fmla="*/ 0 h 762000"/>
                    <a:gd name="connsiteX2" fmla="*/ 1352550 w 1352550"/>
                    <a:gd name="connsiteY2" fmla="*/ 762000 h 762000"/>
                    <a:gd name="connsiteX3" fmla="*/ 0 w 1352550"/>
                    <a:gd name="connsiteY3" fmla="*/ 762000 h 762000"/>
                    <a:gd name="connsiteX4" fmla="*/ 0 w 1352550"/>
                    <a:gd name="connsiteY4" fmla="*/ 0 h 762000"/>
                    <a:gd name="connsiteX0" fmla="*/ 0 w 1352550"/>
                    <a:gd name="connsiteY0" fmla="*/ 0 h 762000"/>
                    <a:gd name="connsiteX1" fmla="*/ 619125 w 1352550"/>
                    <a:gd name="connsiteY1" fmla="*/ 3076 h 762000"/>
                    <a:gd name="connsiteX2" fmla="*/ 1352550 w 1352550"/>
                    <a:gd name="connsiteY2" fmla="*/ 0 h 762000"/>
                    <a:gd name="connsiteX3" fmla="*/ 1352550 w 1352550"/>
                    <a:gd name="connsiteY3" fmla="*/ 762000 h 762000"/>
                    <a:gd name="connsiteX4" fmla="*/ 0 w 1352550"/>
                    <a:gd name="connsiteY4" fmla="*/ 762000 h 762000"/>
                    <a:gd name="connsiteX5" fmla="*/ 0 w 1352550"/>
                    <a:gd name="connsiteY5" fmla="*/ 0 h 762000"/>
                    <a:gd name="connsiteX0" fmla="*/ 0 w 1352550"/>
                    <a:gd name="connsiteY0" fmla="*/ 55429 h 817429"/>
                    <a:gd name="connsiteX1" fmla="*/ 619125 w 1352550"/>
                    <a:gd name="connsiteY1" fmla="*/ 58505 h 817429"/>
                    <a:gd name="connsiteX2" fmla="*/ 1352550 w 1352550"/>
                    <a:gd name="connsiteY2" fmla="*/ 55429 h 817429"/>
                    <a:gd name="connsiteX3" fmla="*/ 1352550 w 1352550"/>
                    <a:gd name="connsiteY3" fmla="*/ 817429 h 817429"/>
                    <a:gd name="connsiteX4" fmla="*/ 0 w 1352550"/>
                    <a:gd name="connsiteY4" fmla="*/ 817429 h 817429"/>
                    <a:gd name="connsiteX5" fmla="*/ 0 w 1352550"/>
                    <a:gd name="connsiteY5" fmla="*/ 55429 h 817429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3956 h 805956"/>
                    <a:gd name="connsiteX1" fmla="*/ 657225 w 1352550"/>
                    <a:gd name="connsiteY1" fmla="*/ 104182 h 805956"/>
                    <a:gd name="connsiteX2" fmla="*/ 1352550 w 1352550"/>
                    <a:gd name="connsiteY2" fmla="*/ 43956 h 805956"/>
                    <a:gd name="connsiteX3" fmla="*/ 1352550 w 1352550"/>
                    <a:gd name="connsiteY3" fmla="*/ 805956 h 805956"/>
                    <a:gd name="connsiteX4" fmla="*/ 0 w 1352550"/>
                    <a:gd name="connsiteY4" fmla="*/ 805956 h 805956"/>
                    <a:gd name="connsiteX5" fmla="*/ 0 w 1352550"/>
                    <a:gd name="connsiteY5" fmla="*/ 43956 h 805956"/>
                    <a:gd name="connsiteX0" fmla="*/ 0 w 1352550"/>
                    <a:gd name="connsiteY0" fmla="*/ 38608 h 800608"/>
                    <a:gd name="connsiteX1" fmla="*/ 657225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9040 h 811040"/>
                    <a:gd name="connsiteX1" fmla="*/ 657225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49040 h 811040"/>
                    <a:gd name="connsiteX1" fmla="*/ 685800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638175 w 1352550"/>
                    <a:gd name="connsiteY4" fmla="*/ 670334 h 800608"/>
                    <a:gd name="connsiteX5" fmla="*/ 0 w 1352550"/>
                    <a:gd name="connsiteY5" fmla="*/ 800608 h 800608"/>
                    <a:gd name="connsiteX6" fmla="*/ 0 w 1352550"/>
                    <a:gd name="connsiteY6" fmla="*/ 38608 h 800608"/>
                    <a:gd name="connsiteX0" fmla="*/ 0 w 1352550"/>
                    <a:gd name="connsiteY0" fmla="*/ 38608 h 824528"/>
                    <a:gd name="connsiteX1" fmla="*/ 685800 w 1352550"/>
                    <a:gd name="connsiteY1" fmla="*/ 136934 h 824528"/>
                    <a:gd name="connsiteX2" fmla="*/ 1352550 w 1352550"/>
                    <a:gd name="connsiteY2" fmla="*/ 38608 h 824528"/>
                    <a:gd name="connsiteX3" fmla="*/ 1352550 w 1352550"/>
                    <a:gd name="connsiteY3" fmla="*/ 800608 h 824528"/>
                    <a:gd name="connsiteX4" fmla="*/ 638175 w 1352550"/>
                    <a:gd name="connsiteY4" fmla="*/ 670334 h 824528"/>
                    <a:gd name="connsiteX5" fmla="*/ 0 w 1352550"/>
                    <a:gd name="connsiteY5" fmla="*/ 800608 h 824528"/>
                    <a:gd name="connsiteX6" fmla="*/ 0 w 1352550"/>
                    <a:gd name="connsiteY6" fmla="*/ 38608 h 824528"/>
                    <a:gd name="connsiteX0" fmla="*/ 0 w 1352550"/>
                    <a:gd name="connsiteY0" fmla="*/ 38608 h 828047"/>
                    <a:gd name="connsiteX1" fmla="*/ 685800 w 1352550"/>
                    <a:gd name="connsiteY1" fmla="*/ 136934 h 828047"/>
                    <a:gd name="connsiteX2" fmla="*/ 1352550 w 1352550"/>
                    <a:gd name="connsiteY2" fmla="*/ 38608 h 828047"/>
                    <a:gd name="connsiteX3" fmla="*/ 1352550 w 1352550"/>
                    <a:gd name="connsiteY3" fmla="*/ 800608 h 828047"/>
                    <a:gd name="connsiteX4" fmla="*/ 638175 w 1352550"/>
                    <a:gd name="connsiteY4" fmla="*/ 670334 h 828047"/>
                    <a:gd name="connsiteX5" fmla="*/ 0 w 1352550"/>
                    <a:gd name="connsiteY5" fmla="*/ 800608 h 828047"/>
                    <a:gd name="connsiteX6" fmla="*/ 0 w 1352550"/>
                    <a:gd name="connsiteY6" fmla="*/ 38608 h 828047"/>
                    <a:gd name="connsiteX0" fmla="*/ 0 w 1352550"/>
                    <a:gd name="connsiteY0" fmla="*/ 38608 h 827270"/>
                    <a:gd name="connsiteX1" fmla="*/ 685800 w 1352550"/>
                    <a:gd name="connsiteY1" fmla="*/ 136934 h 827270"/>
                    <a:gd name="connsiteX2" fmla="*/ 1352550 w 1352550"/>
                    <a:gd name="connsiteY2" fmla="*/ 38608 h 827270"/>
                    <a:gd name="connsiteX3" fmla="*/ 1352550 w 1352550"/>
                    <a:gd name="connsiteY3" fmla="*/ 800608 h 827270"/>
                    <a:gd name="connsiteX4" fmla="*/ 638175 w 1352550"/>
                    <a:gd name="connsiteY4" fmla="*/ 670334 h 827270"/>
                    <a:gd name="connsiteX5" fmla="*/ 0 w 1352550"/>
                    <a:gd name="connsiteY5" fmla="*/ 800608 h 827270"/>
                    <a:gd name="connsiteX6" fmla="*/ 0 w 1352550"/>
                    <a:gd name="connsiteY6" fmla="*/ 38608 h 827270"/>
                    <a:gd name="connsiteX0" fmla="*/ 0 w 1352550"/>
                    <a:gd name="connsiteY0" fmla="*/ 38608 h 823148"/>
                    <a:gd name="connsiteX1" fmla="*/ 685800 w 1352550"/>
                    <a:gd name="connsiteY1" fmla="*/ 136934 h 823148"/>
                    <a:gd name="connsiteX2" fmla="*/ 1352550 w 1352550"/>
                    <a:gd name="connsiteY2" fmla="*/ 38608 h 823148"/>
                    <a:gd name="connsiteX3" fmla="*/ 1352550 w 1352550"/>
                    <a:gd name="connsiteY3" fmla="*/ 800608 h 823148"/>
                    <a:gd name="connsiteX4" fmla="*/ 638175 w 1352550"/>
                    <a:gd name="connsiteY4" fmla="*/ 613184 h 823148"/>
                    <a:gd name="connsiteX5" fmla="*/ 0 w 1352550"/>
                    <a:gd name="connsiteY5" fmla="*/ 800608 h 823148"/>
                    <a:gd name="connsiteX6" fmla="*/ 0 w 1352550"/>
                    <a:gd name="connsiteY6" fmla="*/ 38608 h 823148"/>
                    <a:gd name="connsiteX0" fmla="*/ 0 w 1352550"/>
                    <a:gd name="connsiteY0" fmla="*/ 38608 h 825738"/>
                    <a:gd name="connsiteX1" fmla="*/ 685800 w 1352550"/>
                    <a:gd name="connsiteY1" fmla="*/ 136934 h 825738"/>
                    <a:gd name="connsiteX2" fmla="*/ 1352550 w 1352550"/>
                    <a:gd name="connsiteY2" fmla="*/ 38608 h 825738"/>
                    <a:gd name="connsiteX3" fmla="*/ 1352550 w 1352550"/>
                    <a:gd name="connsiteY3" fmla="*/ 800608 h 825738"/>
                    <a:gd name="connsiteX4" fmla="*/ 638175 w 1352550"/>
                    <a:gd name="connsiteY4" fmla="*/ 651284 h 825738"/>
                    <a:gd name="connsiteX5" fmla="*/ 0 w 1352550"/>
                    <a:gd name="connsiteY5" fmla="*/ 800608 h 825738"/>
                    <a:gd name="connsiteX6" fmla="*/ 0 w 1352550"/>
                    <a:gd name="connsiteY6" fmla="*/ 38608 h 825738"/>
                    <a:gd name="connsiteX0" fmla="*/ 0 w 1352550"/>
                    <a:gd name="connsiteY0" fmla="*/ 32637 h 819767"/>
                    <a:gd name="connsiteX1" fmla="*/ 704850 w 1352550"/>
                    <a:gd name="connsiteY1" fmla="*/ 188113 h 819767"/>
                    <a:gd name="connsiteX2" fmla="*/ 1352550 w 1352550"/>
                    <a:gd name="connsiteY2" fmla="*/ 32637 h 819767"/>
                    <a:gd name="connsiteX3" fmla="*/ 1352550 w 1352550"/>
                    <a:gd name="connsiteY3" fmla="*/ 794637 h 819767"/>
                    <a:gd name="connsiteX4" fmla="*/ 638175 w 1352550"/>
                    <a:gd name="connsiteY4" fmla="*/ 645313 h 819767"/>
                    <a:gd name="connsiteX5" fmla="*/ 0 w 1352550"/>
                    <a:gd name="connsiteY5" fmla="*/ 794637 h 819767"/>
                    <a:gd name="connsiteX6" fmla="*/ 0 w 1352550"/>
                    <a:gd name="connsiteY6" fmla="*/ 32637 h 819767"/>
                    <a:gd name="connsiteX0" fmla="*/ 0 w 1352550"/>
                    <a:gd name="connsiteY0" fmla="*/ 32637 h 818402"/>
                    <a:gd name="connsiteX1" fmla="*/ 704850 w 1352550"/>
                    <a:gd name="connsiteY1" fmla="*/ 188113 h 818402"/>
                    <a:gd name="connsiteX2" fmla="*/ 1352550 w 1352550"/>
                    <a:gd name="connsiteY2" fmla="*/ 32637 h 818402"/>
                    <a:gd name="connsiteX3" fmla="*/ 1352550 w 1352550"/>
                    <a:gd name="connsiteY3" fmla="*/ 794637 h 818402"/>
                    <a:gd name="connsiteX4" fmla="*/ 638175 w 1352550"/>
                    <a:gd name="connsiteY4" fmla="*/ 626263 h 818402"/>
                    <a:gd name="connsiteX5" fmla="*/ 0 w 1352550"/>
                    <a:gd name="connsiteY5" fmla="*/ 794637 h 818402"/>
                    <a:gd name="connsiteX6" fmla="*/ 0 w 1352550"/>
                    <a:gd name="connsiteY6" fmla="*/ 32637 h 818402"/>
                    <a:gd name="connsiteX0" fmla="*/ 0 w 1352550"/>
                    <a:gd name="connsiteY0" fmla="*/ 32637 h 816612"/>
                    <a:gd name="connsiteX1" fmla="*/ 704850 w 1352550"/>
                    <a:gd name="connsiteY1" fmla="*/ 188113 h 816612"/>
                    <a:gd name="connsiteX2" fmla="*/ 1352550 w 1352550"/>
                    <a:gd name="connsiteY2" fmla="*/ 32637 h 816612"/>
                    <a:gd name="connsiteX3" fmla="*/ 1352550 w 1352550"/>
                    <a:gd name="connsiteY3" fmla="*/ 794637 h 816612"/>
                    <a:gd name="connsiteX4" fmla="*/ 630986 w 1352550"/>
                    <a:gd name="connsiteY4" fmla="*/ 597710 h 816612"/>
                    <a:gd name="connsiteX5" fmla="*/ 0 w 1352550"/>
                    <a:gd name="connsiteY5" fmla="*/ 794637 h 816612"/>
                    <a:gd name="connsiteX6" fmla="*/ 0 w 1352550"/>
                    <a:gd name="connsiteY6" fmla="*/ 32637 h 816612"/>
                    <a:gd name="connsiteX0" fmla="*/ 0 w 1352550"/>
                    <a:gd name="connsiteY0" fmla="*/ 37740 h 821715"/>
                    <a:gd name="connsiteX1" fmla="*/ 712039 w 1352550"/>
                    <a:gd name="connsiteY1" fmla="*/ 143249 h 821715"/>
                    <a:gd name="connsiteX2" fmla="*/ 1352550 w 1352550"/>
                    <a:gd name="connsiteY2" fmla="*/ 37740 h 821715"/>
                    <a:gd name="connsiteX3" fmla="*/ 1352550 w 1352550"/>
                    <a:gd name="connsiteY3" fmla="*/ 799740 h 821715"/>
                    <a:gd name="connsiteX4" fmla="*/ 630986 w 1352550"/>
                    <a:gd name="connsiteY4" fmla="*/ 602813 h 821715"/>
                    <a:gd name="connsiteX5" fmla="*/ 0 w 1352550"/>
                    <a:gd name="connsiteY5" fmla="*/ 799740 h 821715"/>
                    <a:gd name="connsiteX6" fmla="*/ 0 w 1352550"/>
                    <a:gd name="connsiteY6" fmla="*/ 37740 h 821715"/>
                    <a:gd name="connsiteX0" fmla="*/ 0 w 1352550"/>
                    <a:gd name="connsiteY0" fmla="*/ 37740 h 825051"/>
                    <a:gd name="connsiteX1" fmla="*/ 712039 w 1352550"/>
                    <a:gd name="connsiteY1" fmla="*/ 143249 h 825051"/>
                    <a:gd name="connsiteX2" fmla="*/ 1352550 w 1352550"/>
                    <a:gd name="connsiteY2" fmla="*/ 37740 h 825051"/>
                    <a:gd name="connsiteX3" fmla="*/ 1352550 w 1352550"/>
                    <a:gd name="connsiteY3" fmla="*/ 799740 h 825051"/>
                    <a:gd name="connsiteX4" fmla="*/ 630986 w 1352550"/>
                    <a:gd name="connsiteY4" fmla="*/ 652780 h 825051"/>
                    <a:gd name="connsiteX5" fmla="*/ 0 w 1352550"/>
                    <a:gd name="connsiteY5" fmla="*/ 799740 h 825051"/>
                    <a:gd name="connsiteX6" fmla="*/ 0 w 1352550"/>
                    <a:gd name="connsiteY6" fmla="*/ 37740 h 825051"/>
                    <a:gd name="connsiteX0" fmla="*/ 0 w 1352550"/>
                    <a:gd name="connsiteY0" fmla="*/ 47205 h 834516"/>
                    <a:gd name="connsiteX1" fmla="*/ 719228 w 1352550"/>
                    <a:gd name="connsiteY1" fmla="*/ 88470 h 834516"/>
                    <a:gd name="connsiteX2" fmla="*/ 1352550 w 1352550"/>
                    <a:gd name="connsiteY2" fmla="*/ 47205 h 834516"/>
                    <a:gd name="connsiteX3" fmla="*/ 1352550 w 1352550"/>
                    <a:gd name="connsiteY3" fmla="*/ 809205 h 834516"/>
                    <a:gd name="connsiteX4" fmla="*/ 630986 w 1352550"/>
                    <a:gd name="connsiteY4" fmla="*/ 662245 h 834516"/>
                    <a:gd name="connsiteX5" fmla="*/ 0 w 1352550"/>
                    <a:gd name="connsiteY5" fmla="*/ 809205 h 834516"/>
                    <a:gd name="connsiteX6" fmla="*/ 0 w 1352550"/>
                    <a:gd name="connsiteY6" fmla="*/ 47205 h 834516"/>
                    <a:gd name="connsiteX0" fmla="*/ 0 w 1352550"/>
                    <a:gd name="connsiteY0" fmla="*/ 37741 h 825052"/>
                    <a:gd name="connsiteX1" fmla="*/ 661717 w 1352550"/>
                    <a:gd name="connsiteY1" fmla="*/ 143250 h 825052"/>
                    <a:gd name="connsiteX2" fmla="*/ 1352550 w 1352550"/>
                    <a:gd name="connsiteY2" fmla="*/ 37741 h 825052"/>
                    <a:gd name="connsiteX3" fmla="*/ 1352550 w 1352550"/>
                    <a:gd name="connsiteY3" fmla="*/ 799741 h 825052"/>
                    <a:gd name="connsiteX4" fmla="*/ 630986 w 1352550"/>
                    <a:gd name="connsiteY4" fmla="*/ 652781 h 825052"/>
                    <a:gd name="connsiteX5" fmla="*/ 0 w 1352550"/>
                    <a:gd name="connsiteY5" fmla="*/ 799741 h 825052"/>
                    <a:gd name="connsiteX6" fmla="*/ 0 w 1352550"/>
                    <a:gd name="connsiteY6" fmla="*/ 37741 h 82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2550" h="825052">
                      <a:moveTo>
                        <a:pt x="0" y="37741"/>
                      </a:moveTo>
                      <a:cubicBezTo>
                        <a:pt x="103188" y="-88746"/>
                        <a:pt x="102917" y="143250"/>
                        <a:pt x="661717" y="143250"/>
                      </a:cubicBezTo>
                      <a:cubicBezTo>
                        <a:pt x="1220517" y="143250"/>
                        <a:pt x="1230313" y="-88746"/>
                        <a:pt x="1352550" y="37741"/>
                      </a:cubicBezTo>
                      <a:lnTo>
                        <a:pt x="1352550" y="799741"/>
                      </a:lnTo>
                      <a:cubicBezTo>
                        <a:pt x="1233488" y="905029"/>
                        <a:pt x="1072311" y="647456"/>
                        <a:pt x="630986" y="652781"/>
                      </a:cubicBezTo>
                      <a:cubicBezTo>
                        <a:pt x="189661" y="658106"/>
                        <a:pt x="212725" y="756316"/>
                        <a:pt x="0" y="799741"/>
                      </a:cubicBezTo>
                      <a:lnTo>
                        <a:pt x="0" y="377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  <p:sp>
              <p:nvSpPr>
                <p:cNvPr id="60" name="矩形 26"/>
                <p:cNvSpPr/>
                <p:nvPr/>
              </p:nvSpPr>
              <p:spPr>
                <a:xfrm flipH="1">
                  <a:off x="1983480" y="3627537"/>
                  <a:ext cx="1792097" cy="1100927"/>
                </a:xfrm>
                <a:custGeom>
                  <a:avLst/>
                  <a:gdLst>
                    <a:gd name="connsiteX0" fmla="*/ 0 w 1352550"/>
                    <a:gd name="connsiteY0" fmla="*/ 0 h 762000"/>
                    <a:gd name="connsiteX1" fmla="*/ 1352550 w 1352550"/>
                    <a:gd name="connsiteY1" fmla="*/ 0 h 762000"/>
                    <a:gd name="connsiteX2" fmla="*/ 1352550 w 1352550"/>
                    <a:gd name="connsiteY2" fmla="*/ 762000 h 762000"/>
                    <a:gd name="connsiteX3" fmla="*/ 0 w 1352550"/>
                    <a:gd name="connsiteY3" fmla="*/ 762000 h 762000"/>
                    <a:gd name="connsiteX4" fmla="*/ 0 w 1352550"/>
                    <a:gd name="connsiteY4" fmla="*/ 0 h 762000"/>
                    <a:gd name="connsiteX0" fmla="*/ 0 w 1352550"/>
                    <a:gd name="connsiteY0" fmla="*/ 0 h 762000"/>
                    <a:gd name="connsiteX1" fmla="*/ 619125 w 1352550"/>
                    <a:gd name="connsiteY1" fmla="*/ 3076 h 762000"/>
                    <a:gd name="connsiteX2" fmla="*/ 1352550 w 1352550"/>
                    <a:gd name="connsiteY2" fmla="*/ 0 h 762000"/>
                    <a:gd name="connsiteX3" fmla="*/ 1352550 w 1352550"/>
                    <a:gd name="connsiteY3" fmla="*/ 762000 h 762000"/>
                    <a:gd name="connsiteX4" fmla="*/ 0 w 1352550"/>
                    <a:gd name="connsiteY4" fmla="*/ 762000 h 762000"/>
                    <a:gd name="connsiteX5" fmla="*/ 0 w 1352550"/>
                    <a:gd name="connsiteY5" fmla="*/ 0 h 762000"/>
                    <a:gd name="connsiteX0" fmla="*/ 0 w 1352550"/>
                    <a:gd name="connsiteY0" fmla="*/ 55429 h 817429"/>
                    <a:gd name="connsiteX1" fmla="*/ 619125 w 1352550"/>
                    <a:gd name="connsiteY1" fmla="*/ 58505 h 817429"/>
                    <a:gd name="connsiteX2" fmla="*/ 1352550 w 1352550"/>
                    <a:gd name="connsiteY2" fmla="*/ 55429 h 817429"/>
                    <a:gd name="connsiteX3" fmla="*/ 1352550 w 1352550"/>
                    <a:gd name="connsiteY3" fmla="*/ 817429 h 817429"/>
                    <a:gd name="connsiteX4" fmla="*/ 0 w 1352550"/>
                    <a:gd name="connsiteY4" fmla="*/ 817429 h 817429"/>
                    <a:gd name="connsiteX5" fmla="*/ 0 w 1352550"/>
                    <a:gd name="connsiteY5" fmla="*/ 55429 h 817429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3956 h 805956"/>
                    <a:gd name="connsiteX1" fmla="*/ 657225 w 1352550"/>
                    <a:gd name="connsiteY1" fmla="*/ 104182 h 805956"/>
                    <a:gd name="connsiteX2" fmla="*/ 1352550 w 1352550"/>
                    <a:gd name="connsiteY2" fmla="*/ 43956 h 805956"/>
                    <a:gd name="connsiteX3" fmla="*/ 1352550 w 1352550"/>
                    <a:gd name="connsiteY3" fmla="*/ 805956 h 805956"/>
                    <a:gd name="connsiteX4" fmla="*/ 0 w 1352550"/>
                    <a:gd name="connsiteY4" fmla="*/ 805956 h 805956"/>
                    <a:gd name="connsiteX5" fmla="*/ 0 w 1352550"/>
                    <a:gd name="connsiteY5" fmla="*/ 43956 h 805956"/>
                    <a:gd name="connsiteX0" fmla="*/ 0 w 1352550"/>
                    <a:gd name="connsiteY0" fmla="*/ 38608 h 800608"/>
                    <a:gd name="connsiteX1" fmla="*/ 657225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9040 h 811040"/>
                    <a:gd name="connsiteX1" fmla="*/ 657225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49040 h 811040"/>
                    <a:gd name="connsiteX1" fmla="*/ 685800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638175 w 1352550"/>
                    <a:gd name="connsiteY4" fmla="*/ 670334 h 800608"/>
                    <a:gd name="connsiteX5" fmla="*/ 0 w 1352550"/>
                    <a:gd name="connsiteY5" fmla="*/ 800608 h 800608"/>
                    <a:gd name="connsiteX6" fmla="*/ 0 w 1352550"/>
                    <a:gd name="connsiteY6" fmla="*/ 38608 h 800608"/>
                    <a:gd name="connsiteX0" fmla="*/ 0 w 1352550"/>
                    <a:gd name="connsiteY0" fmla="*/ 38608 h 824528"/>
                    <a:gd name="connsiteX1" fmla="*/ 685800 w 1352550"/>
                    <a:gd name="connsiteY1" fmla="*/ 136934 h 824528"/>
                    <a:gd name="connsiteX2" fmla="*/ 1352550 w 1352550"/>
                    <a:gd name="connsiteY2" fmla="*/ 38608 h 824528"/>
                    <a:gd name="connsiteX3" fmla="*/ 1352550 w 1352550"/>
                    <a:gd name="connsiteY3" fmla="*/ 800608 h 824528"/>
                    <a:gd name="connsiteX4" fmla="*/ 638175 w 1352550"/>
                    <a:gd name="connsiteY4" fmla="*/ 670334 h 824528"/>
                    <a:gd name="connsiteX5" fmla="*/ 0 w 1352550"/>
                    <a:gd name="connsiteY5" fmla="*/ 800608 h 824528"/>
                    <a:gd name="connsiteX6" fmla="*/ 0 w 1352550"/>
                    <a:gd name="connsiteY6" fmla="*/ 38608 h 824528"/>
                    <a:gd name="connsiteX0" fmla="*/ 0 w 1352550"/>
                    <a:gd name="connsiteY0" fmla="*/ 38608 h 828047"/>
                    <a:gd name="connsiteX1" fmla="*/ 685800 w 1352550"/>
                    <a:gd name="connsiteY1" fmla="*/ 136934 h 828047"/>
                    <a:gd name="connsiteX2" fmla="*/ 1352550 w 1352550"/>
                    <a:gd name="connsiteY2" fmla="*/ 38608 h 828047"/>
                    <a:gd name="connsiteX3" fmla="*/ 1352550 w 1352550"/>
                    <a:gd name="connsiteY3" fmla="*/ 800608 h 828047"/>
                    <a:gd name="connsiteX4" fmla="*/ 638175 w 1352550"/>
                    <a:gd name="connsiteY4" fmla="*/ 670334 h 828047"/>
                    <a:gd name="connsiteX5" fmla="*/ 0 w 1352550"/>
                    <a:gd name="connsiteY5" fmla="*/ 800608 h 828047"/>
                    <a:gd name="connsiteX6" fmla="*/ 0 w 1352550"/>
                    <a:gd name="connsiteY6" fmla="*/ 38608 h 828047"/>
                    <a:gd name="connsiteX0" fmla="*/ 0 w 1352550"/>
                    <a:gd name="connsiteY0" fmla="*/ 38608 h 827270"/>
                    <a:gd name="connsiteX1" fmla="*/ 685800 w 1352550"/>
                    <a:gd name="connsiteY1" fmla="*/ 136934 h 827270"/>
                    <a:gd name="connsiteX2" fmla="*/ 1352550 w 1352550"/>
                    <a:gd name="connsiteY2" fmla="*/ 38608 h 827270"/>
                    <a:gd name="connsiteX3" fmla="*/ 1352550 w 1352550"/>
                    <a:gd name="connsiteY3" fmla="*/ 800608 h 827270"/>
                    <a:gd name="connsiteX4" fmla="*/ 638175 w 1352550"/>
                    <a:gd name="connsiteY4" fmla="*/ 670334 h 827270"/>
                    <a:gd name="connsiteX5" fmla="*/ 0 w 1352550"/>
                    <a:gd name="connsiteY5" fmla="*/ 800608 h 827270"/>
                    <a:gd name="connsiteX6" fmla="*/ 0 w 1352550"/>
                    <a:gd name="connsiteY6" fmla="*/ 38608 h 827270"/>
                    <a:gd name="connsiteX0" fmla="*/ 0 w 1352550"/>
                    <a:gd name="connsiteY0" fmla="*/ 38608 h 823148"/>
                    <a:gd name="connsiteX1" fmla="*/ 685800 w 1352550"/>
                    <a:gd name="connsiteY1" fmla="*/ 136934 h 823148"/>
                    <a:gd name="connsiteX2" fmla="*/ 1352550 w 1352550"/>
                    <a:gd name="connsiteY2" fmla="*/ 38608 h 823148"/>
                    <a:gd name="connsiteX3" fmla="*/ 1352550 w 1352550"/>
                    <a:gd name="connsiteY3" fmla="*/ 800608 h 823148"/>
                    <a:gd name="connsiteX4" fmla="*/ 638175 w 1352550"/>
                    <a:gd name="connsiteY4" fmla="*/ 613184 h 823148"/>
                    <a:gd name="connsiteX5" fmla="*/ 0 w 1352550"/>
                    <a:gd name="connsiteY5" fmla="*/ 800608 h 823148"/>
                    <a:gd name="connsiteX6" fmla="*/ 0 w 1352550"/>
                    <a:gd name="connsiteY6" fmla="*/ 38608 h 823148"/>
                    <a:gd name="connsiteX0" fmla="*/ 0 w 1352550"/>
                    <a:gd name="connsiteY0" fmla="*/ 38608 h 825738"/>
                    <a:gd name="connsiteX1" fmla="*/ 685800 w 1352550"/>
                    <a:gd name="connsiteY1" fmla="*/ 136934 h 825738"/>
                    <a:gd name="connsiteX2" fmla="*/ 1352550 w 1352550"/>
                    <a:gd name="connsiteY2" fmla="*/ 38608 h 825738"/>
                    <a:gd name="connsiteX3" fmla="*/ 1352550 w 1352550"/>
                    <a:gd name="connsiteY3" fmla="*/ 800608 h 825738"/>
                    <a:gd name="connsiteX4" fmla="*/ 638175 w 1352550"/>
                    <a:gd name="connsiteY4" fmla="*/ 651284 h 825738"/>
                    <a:gd name="connsiteX5" fmla="*/ 0 w 1352550"/>
                    <a:gd name="connsiteY5" fmla="*/ 800608 h 825738"/>
                    <a:gd name="connsiteX6" fmla="*/ 0 w 1352550"/>
                    <a:gd name="connsiteY6" fmla="*/ 38608 h 825738"/>
                    <a:gd name="connsiteX0" fmla="*/ 0 w 1352550"/>
                    <a:gd name="connsiteY0" fmla="*/ 32637 h 819767"/>
                    <a:gd name="connsiteX1" fmla="*/ 704850 w 1352550"/>
                    <a:gd name="connsiteY1" fmla="*/ 188113 h 819767"/>
                    <a:gd name="connsiteX2" fmla="*/ 1352550 w 1352550"/>
                    <a:gd name="connsiteY2" fmla="*/ 32637 h 819767"/>
                    <a:gd name="connsiteX3" fmla="*/ 1352550 w 1352550"/>
                    <a:gd name="connsiteY3" fmla="*/ 794637 h 819767"/>
                    <a:gd name="connsiteX4" fmla="*/ 638175 w 1352550"/>
                    <a:gd name="connsiteY4" fmla="*/ 645313 h 819767"/>
                    <a:gd name="connsiteX5" fmla="*/ 0 w 1352550"/>
                    <a:gd name="connsiteY5" fmla="*/ 794637 h 819767"/>
                    <a:gd name="connsiteX6" fmla="*/ 0 w 1352550"/>
                    <a:gd name="connsiteY6" fmla="*/ 32637 h 819767"/>
                    <a:gd name="connsiteX0" fmla="*/ 0 w 1352550"/>
                    <a:gd name="connsiteY0" fmla="*/ 32637 h 818402"/>
                    <a:gd name="connsiteX1" fmla="*/ 704850 w 1352550"/>
                    <a:gd name="connsiteY1" fmla="*/ 188113 h 818402"/>
                    <a:gd name="connsiteX2" fmla="*/ 1352550 w 1352550"/>
                    <a:gd name="connsiteY2" fmla="*/ 32637 h 818402"/>
                    <a:gd name="connsiteX3" fmla="*/ 1352550 w 1352550"/>
                    <a:gd name="connsiteY3" fmla="*/ 794637 h 818402"/>
                    <a:gd name="connsiteX4" fmla="*/ 638175 w 1352550"/>
                    <a:gd name="connsiteY4" fmla="*/ 626263 h 818402"/>
                    <a:gd name="connsiteX5" fmla="*/ 0 w 1352550"/>
                    <a:gd name="connsiteY5" fmla="*/ 794637 h 818402"/>
                    <a:gd name="connsiteX6" fmla="*/ 0 w 1352550"/>
                    <a:gd name="connsiteY6" fmla="*/ 32637 h 818402"/>
                    <a:gd name="connsiteX0" fmla="*/ 0 w 1352550"/>
                    <a:gd name="connsiteY0" fmla="*/ 32637 h 816612"/>
                    <a:gd name="connsiteX1" fmla="*/ 704850 w 1352550"/>
                    <a:gd name="connsiteY1" fmla="*/ 188113 h 816612"/>
                    <a:gd name="connsiteX2" fmla="*/ 1352550 w 1352550"/>
                    <a:gd name="connsiteY2" fmla="*/ 32637 h 816612"/>
                    <a:gd name="connsiteX3" fmla="*/ 1352550 w 1352550"/>
                    <a:gd name="connsiteY3" fmla="*/ 794637 h 816612"/>
                    <a:gd name="connsiteX4" fmla="*/ 630986 w 1352550"/>
                    <a:gd name="connsiteY4" fmla="*/ 597710 h 816612"/>
                    <a:gd name="connsiteX5" fmla="*/ 0 w 1352550"/>
                    <a:gd name="connsiteY5" fmla="*/ 794637 h 816612"/>
                    <a:gd name="connsiteX6" fmla="*/ 0 w 1352550"/>
                    <a:gd name="connsiteY6" fmla="*/ 32637 h 816612"/>
                    <a:gd name="connsiteX0" fmla="*/ 0 w 1352550"/>
                    <a:gd name="connsiteY0" fmla="*/ 37740 h 821715"/>
                    <a:gd name="connsiteX1" fmla="*/ 712039 w 1352550"/>
                    <a:gd name="connsiteY1" fmla="*/ 143249 h 821715"/>
                    <a:gd name="connsiteX2" fmla="*/ 1352550 w 1352550"/>
                    <a:gd name="connsiteY2" fmla="*/ 37740 h 821715"/>
                    <a:gd name="connsiteX3" fmla="*/ 1352550 w 1352550"/>
                    <a:gd name="connsiteY3" fmla="*/ 799740 h 821715"/>
                    <a:gd name="connsiteX4" fmla="*/ 630986 w 1352550"/>
                    <a:gd name="connsiteY4" fmla="*/ 602813 h 821715"/>
                    <a:gd name="connsiteX5" fmla="*/ 0 w 1352550"/>
                    <a:gd name="connsiteY5" fmla="*/ 799740 h 821715"/>
                    <a:gd name="connsiteX6" fmla="*/ 0 w 1352550"/>
                    <a:gd name="connsiteY6" fmla="*/ 37740 h 821715"/>
                    <a:gd name="connsiteX0" fmla="*/ 0 w 1352550"/>
                    <a:gd name="connsiteY0" fmla="*/ 37740 h 825051"/>
                    <a:gd name="connsiteX1" fmla="*/ 712039 w 1352550"/>
                    <a:gd name="connsiteY1" fmla="*/ 143249 h 825051"/>
                    <a:gd name="connsiteX2" fmla="*/ 1352550 w 1352550"/>
                    <a:gd name="connsiteY2" fmla="*/ 37740 h 825051"/>
                    <a:gd name="connsiteX3" fmla="*/ 1352550 w 1352550"/>
                    <a:gd name="connsiteY3" fmla="*/ 799740 h 825051"/>
                    <a:gd name="connsiteX4" fmla="*/ 630986 w 1352550"/>
                    <a:gd name="connsiteY4" fmla="*/ 652780 h 825051"/>
                    <a:gd name="connsiteX5" fmla="*/ 0 w 1352550"/>
                    <a:gd name="connsiteY5" fmla="*/ 799740 h 825051"/>
                    <a:gd name="connsiteX6" fmla="*/ 0 w 1352550"/>
                    <a:gd name="connsiteY6" fmla="*/ 37740 h 825051"/>
                    <a:gd name="connsiteX0" fmla="*/ 0 w 1352550"/>
                    <a:gd name="connsiteY0" fmla="*/ 47205 h 834516"/>
                    <a:gd name="connsiteX1" fmla="*/ 719228 w 1352550"/>
                    <a:gd name="connsiteY1" fmla="*/ 88470 h 834516"/>
                    <a:gd name="connsiteX2" fmla="*/ 1352550 w 1352550"/>
                    <a:gd name="connsiteY2" fmla="*/ 47205 h 834516"/>
                    <a:gd name="connsiteX3" fmla="*/ 1352550 w 1352550"/>
                    <a:gd name="connsiteY3" fmla="*/ 809205 h 834516"/>
                    <a:gd name="connsiteX4" fmla="*/ 630986 w 1352550"/>
                    <a:gd name="connsiteY4" fmla="*/ 662245 h 834516"/>
                    <a:gd name="connsiteX5" fmla="*/ 0 w 1352550"/>
                    <a:gd name="connsiteY5" fmla="*/ 809205 h 834516"/>
                    <a:gd name="connsiteX6" fmla="*/ 0 w 1352550"/>
                    <a:gd name="connsiteY6" fmla="*/ 47205 h 834516"/>
                    <a:gd name="connsiteX0" fmla="*/ 0 w 1352550"/>
                    <a:gd name="connsiteY0" fmla="*/ 37741 h 825052"/>
                    <a:gd name="connsiteX1" fmla="*/ 661717 w 1352550"/>
                    <a:gd name="connsiteY1" fmla="*/ 143250 h 825052"/>
                    <a:gd name="connsiteX2" fmla="*/ 1352550 w 1352550"/>
                    <a:gd name="connsiteY2" fmla="*/ 37741 h 825052"/>
                    <a:gd name="connsiteX3" fmla="*/ 1352550 w 1352550"/>
                    <a:gd name="connsiteY3" fmla="*/ 799741 h 825052"/>
                    <a:gd name="connsiteX4" fmla="*/ 630986 w 1352550"/>
                    <a:gd name="connsiteY4" fmla="*/ 652781 h 825052"/>
                    <a:gd name="connsiteX5" fmla="*/ 0 w 1352550"/>
                    <a:gd name="connsiteY5" fmla="*/ 799741 h 825052"/>
                    <a:gd name="connsiteX6" fmla="*/ 0 w 1352550"/>
                    <a:gd name="connsiteY6" fmla="*/ 37741 h 82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2550" h="825052">
                      <a:moveTo>
                        <a:pt x="0" y="37741"/>
                      </a:moveTo>
                      <a:cubicBezTo>
                        <a:pt x="103188" y="-88746"/>
                        <a:pt x="102917" y="143250"/>
                        <a:pt x="661717" y="143250"/>
                      </a:cubicBezTo>
                      <a:cubicBezTo>
                        <a:pt x="1220517" y="143250"/>
                        <a:pt x="1230313" y="-88746"/>
                        <a:pt x="1352550" y="37741"/>
                      </a:cubicBezTo>
                      <a:lnTo>
                        <a:pt x="1352550" y="799741"/>
                      </a:lnTo>
                      <a:cubicBezTo>
                        <a:pt x="1233488" y="905029"/>
                        <a:pt x="1072311" y="647456"/>
                        <a:pt x="630986" y="652781"/>
                      </a:cubicBezTo>
                      <a:cubicBezTo>
                        <a:pt x="189661" y="658106"/>
                        <a:pt x="212725" y="756316"/>
                        <a:pt x="0" y="799741"/>
                      </a:cubicBezTo>
                      <a:lnTo>
                        <a:pt x="0" y="377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</p:grpSp>
          <p:grpSp>
            <p:nvGrpSpPr>
              <p:cNvPr id="61" name="组合 60"/>
              <p:cNvGrpSpPr/>
              <p:nvPr/>
            </p:nvGrpSpPr>
            <p:grpSpPr>
              <a:xfrm>
                <a:off x="6992250" y="1363744"/>
                <a:ext cx="1792097" cy="1100927"/>
                <a:chOff x="1983480" y="3627537"/>
                <a:chExt cx="1792097" cy="1100927"/>
              </a:xfrm>
              <a:solidFill>
                <a:schemeClr val="bg1"/>
              </a:solidFill>
            </p:grpSpPr>
            <p:sp>
              <p:nvSpPr>
                <p:cNvPr id="62" name="矩形 26"/>
                <p:cNvSpPr/>
                <p:nvPr/>
              </p:nvSpPr>
              <p:spPr>
                <a:xfrm>
                  <a:off x="1983480" y="3627537"/>
                  <a:ext cx="1792097" cy="1100927"/>
                </a:xfrm>
                <a:custGeom>
                  <a:avLst/>
                  <a:gdLst>
                    <a:gd name="connsiteX0" fmla="*/ 0 w 1352550"/>
                    <a:gd name="connsiteY0" fmla="*/ 0 h 762000"/>
                    <a:gd name="connsiteX1" fmla="*/ 1352550 w 1352550"/>
                    <a:gd name="connsiteY1" fmla="*/ 0 h 762000"/>
                    <a:gd name="connsiteX2" fmla="*/ 1352550 w 1352550"/>
                    <a:gd name="connsiteY2" fmla="*/ 762000 h 762000"/>
                    <a:gd name="connsiteX3" fmla="*/ 0 w 1352550"/>
                    <a:gd name="connsiteY3" fmla="*/ 762000 h 762000"/>
                    <a:gd name="connsiteX4" fmla="*/ 0 w 1352550"/>
                    <a:gd name="connsiteY4" fmla="*/ 0 h 762000"/>
                    <a:gd name="connsiteX0" fmla="*/ 0 w 1352550"/>
                    <a:gd name="connsiteY0" fmla="*/ 0 h 762000"/>
                    <a:gd name="connsiteX1" fmla="*/ 619125 w 1352550"/>
                    <a:gd name="connsiteY1" fmla="*/ 3076 h 762000"/>
                    <a:gd name="connsiteX2" fmla="*/ 1352550 w 1352550"/>
                    <a:gd name="connsiteY2" fmla="*/ 0 h 762000"/>
                    <a:gd name="connsiteX3" fmla="*/ 1352550 w 1352550"/>
                    <a:gd name="connsiteY3" fmla="*/ 762000 h 762000"/>
                    <a:gd name="connsiteX4" fmla="*/ 0 w 1352550"/>
                    <a:gd name="connsiteY4" fmla="*/ 762000 h 762000"/>
                    <a:gd name="connsiteX5" fmla="*/ 0 w 1352550"/>
                    <a:gd name="connsiteY5" fmla="*/ 0 h 762000"/>
                    <a:gd name="connsiteX0" fmla="*/ 0 w 1352550"/>
                    <a:gd name="connsiteY0" fmla="*/ 55429 h 817429"/>
                    <a:gd name="connsiteX1" fmla="*/ 619125 w 1352550"/>
                    <a:gd name="connsiteY1" fmla="*/ 58505 h 817429"/>
                    <a:gd name="connsiteX2" fmla="*/ 1352550 w 1352550"/>
                    <a:gd name="connsiteY2" fmla="*/ 55429 h 817429"/>
                    <a:gd name="connsiteX3" fmla="*/ 1352550 w 1352550"/>
                    <a:gd name="connsiteY3" fmla="*/ 817429 h 817429"/>
                    <a:gd name="connsiteX4" fmla="*/ 0 w 1352550"/>
                    <a:gd name="connsiteY4" fmla="*/ 817429 h 817429"/>
                    <a:gd name="connsiteX5" fmla="*/ 0 w 1352550"/>
                    <a:gd name="connsiteY5" fmla="*/ 55429 h 817429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3956 h 805956"/>
                    <a:gd name="connsiteX1" fmla="*/ 657225 w 1352550"/>
                    <a:gd name="connsiteY1" fmla="*/ 104182 h 805956"/>
                    <a:gd name="connsiteX2" fmla="*/ 1352550 w 1352550"/>
                    <a:gd name="connsiteY2" fmla="*/ 43956 h 805956"/>
                    <a:gd name="connsiteX3" fmla="*/ 1352550 w 1352550"/>
                    <a:gd name="connsiteY3" fmla="*/ 805956 h 805956"/>
                    <a:gd name="connsiteX4" fmla="*/ 0 w 1352550"/>
                    <a:gd name="connsiteY4" fmla="*/ 805956 h 805956"/>
                    <a:gd name="connsiteX5" fmla="*/ 0 w 1352550"/>
                    <a:gd name="connsiteY5" fmla="*/ 43956 h 805956"/>
                    <a:gd name="connsiteX0" fmla="*/ 0 w 1352550"/>
                    <a:gd name="connsiteY0" fmla="*/ 38608 h 800608"/>
                    <a:gd name="connsiteX1" fmla="*/ 657225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9040 h 811040"/>
                    <a:gd name="connsiteX1" fmla="*/ 657225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49040 h 811040"/>
                    <a:gd name="connsiteX1" fmla="*/ 685800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638175 w 1352550"/>
                    <a:gd name="connsiteY4" fmla="*/ 670334 h 800608"/>
                    <a:gd name="connsiteX5" fmla="*/ 0 w 1352550"/>
                    <a:gd name="connsiteY5" fmla="*/ 800608 h 800608"/>
                    <a:gd name="connsiteX6" fmla="*/ 0 w 1352550"/>
                    <a:gd name="connsiteY6" fmla="*/ 38608 h 800608"/>
                    <a:gd name="connsiteX0" fmla="*/ 0 w 1352550"/>
                    <a:gd name="connsiteY0" fmla="*/ 38608 h 824528"/>
                    <a:gd name="connsiteX1" fmla="*/ 685800 w 1352550"/>
                    <a:gd name="connsiteY1" fmla="*/ 136934 h 824528"/>
                    <a:gd name="connsiteX2" fmla="*/ 1352550 w 1352550"/>
                    <a:gd name="connsiteY2" fmla="*/ 38608 h 824528"/>
                    <a:gd name="connsiteX3" fmla="*/ 1352550 w 1352550"/>
                    <a:gd name="connsiteY3" fmla="*/ 800608 h 824528"/>
                    <a:gd name="connsiteX4" fmla="*/ 638175 w 1352550"/>
                    <a:gd name="connsiteY4" fmla="*/ 670334 h 824528"/>
                    <a:gd name="connsiteX5" fmla="*/ 0 w 1352550"/>
                    <a:gd name="connsiteY5" fmla="*/ 800608 h 824528"/>
                    <a:gd name="connsiteX6" fmla="*/ 0 w 1352550"/>
                    <a:gd name="connsiteY6" fmla="*/ 38608 h 824528"/>
                    <a:gd name="connsiteX0" fmla="*/ 0 w 1352550"/>
                    <a:gd name="connsiteY0" fmla="*/ 38608 h 828047"/>
                    <a:gd name="connsiteX1" fmla="*/ 685800 w 1352550"/>
                    <a:gd name="connsiteY1" fmla="*/ 136934 h 828047"/>
                    <a:gd name="connsiteX2" fmla="*/ 1352550 w 1352550"/>
                    <a:gd name="connsiteY2" fmla="*/ 38608 h 828047"/>
                    <a:gd name="connsiteX3" fmla="*/ 1352550 w 1352550"/>
                    <a:gd name="connsiteY3" fmla="*/ 800608 h 828047"/>
                    <a:gd name="connsiteX4" fmla="*/ 638175 w 1352550"/>
                    <a:gd name="connsiteY4" fmla="*/ 670334 h 828047"/>
                    <a:gd name="connsiteX5" fmla="*/ 0 w 1352550"/>
                    <a:gd name="connsiteY5" fmla="*/ 800608 h 828047"/>
                    <a:gd name="connsiteX6" fmla="*/ 0 w 1352550"/>
                    <a:gd name="connsiteY6" fmla="*/ 38608 h 828047"/>
                    <a:gd name="connsiteX0" fmla="*/ 0 w 1352550"/>
                    <a:gd name="connsiteY0" fmla="*/ 38608 h 827270"/>
                    <a:gd name="connsiteX1" fmla="*/ 685800 w 1352550"/>
                    <a:gd name="connsiteY1" fmla="*/ 136934 h 827270"/>
                    <a:gd name="connsiteX2" fmla="*/ 1352550 w 1352550"/>
                    <a:gd name="connsiteY2" fmla="*/ 38608 h 827270"/>
                    <a:gd name="connsiteX3" fmla="*/ 1352550 w 1352550"/>
                    <a:gd name="connsiteY3" fmla="*/ 800608 h 827270"/>
                    <a:gd name="connsiteX4" fmla="*/ 638175 w 1352550"/>
                    <a:gd name="connsiteY4" fmla="*/ 670334 h 827270"/>
                    <a:gd name="connsiteX5" fmla="*/ 0 w 1352550"/>
                    <a:gd name="connsiteY5" fmla="*/ 800608 h 827270"/>
                    <a:gd name="connsiteX6" fmla="*/ 0 w 1352550"/>
                    <a:gd name="connsiteY6" fmla="*/ 38608 h 827270"/>
                    <a:gd name="connsiteX0" fmla="*/ 0 w 1352550"/>
                    <a:gd name="connsiteY0" fmla="*/ 38608 h 823148"/>
                    <a:gd name="connsiteX1" fmla="*/ 685800 w 1352550"/>
                    <a:gd name="connsiteY1" fmla="*/ 136934 h 823148"/>
                    <a:gd name="connsiteX2" fmla="*/ 1352550 w 1352550"/>
                    <a:gd name="connsiteY2" fmla="*/ 38608 h 823148"/>
                    <a:gd name="connsiteX3" fmla="*/ 1352550 w 1352550"/>
                    <a:gd name="connsiteY3" fmla="*/ 800608 h 823148"/>
                    <a:gd name="connsiteX4" fmla="*/ 638175 w 1352550"/>
                    <a:gd name="connsiteY4" fmla="*/ 613184 h 823148"/>
                    <a:gd name="connsiteX5" fmla="*/ 0 w 1352550"/>
                    <a:gd name="connsiteY5" fmla="*/ 800608 h 823148"/>
                    <a:gd name="connsiteX6" fmla="*/ 0 w 1352550"/>
                    <a:gd name="connsiteY6" fmla="*/ 38608 h 823148"/>
                    <a:gd name="connsiteX0" fmla="*/ 0 w 1352550"/>
                    <a:gd name="connsiteY0" fmla="*/ 38608 h 825738"/>
                    <a:gd name="connsiteX1" fmla="*/ 685800 w 1352550"/>
                    <a:gd name="connsiteY1" fmla="*/ 136934 h 825738"/>
                    <a:gd name="connsiteX2" fmla="*/ 1352550 w 1352550"/>
                    <a:gd name="connsiteY2" fmla="*/ 38608 h 825738"/>
                    <a:gd name="connsiteX3" fmla="*/ 1352550 w 1352550"/>
                    <a:gd name="connsiteY3" fmla="*/ 800608 h 825738"/>
                    <a:gd name="connsiteX4" fmla="*/ 638175 w 1352550"/>
                    <a:gd name="connsiteY4" fmla="*/ 651284 h 825738"/>
                    <a:gd name="connsiteX5" fmla="*/ 0 w 1352550"/>
                    <a:gd name="connsiteY5" fmla="*/ 800608 h 825738"/>
                    <a:gd name="connsiteX6" fmla="*/ 0 w 1352550"/>
                    <a:gd name="connsiteY6" fmla="*/ 38608 h 825738"/>
                    <a:gd name="connsiteX0" fmla="*/ 0 w 1352550"/>
                    <a:gd name="connsiteY0" fmla="*/ 32637 h 819767"/>
                    <a:gd name="connsiteX1" fmla="*/ 704850 w 1352550"/>
                    <a:gd name="connsiteY1" fmla="*/ 188113 h 819767"/>
                    <a:gd name="connsiteX2" fmla="*/ 1352550 w 1352550"/>
                    <a:gd name="connsiteY2" fmla="*/ 32637 h 819767"/>
                    <a:gd name="connsiteX3" fmla="*/ 1352550 w 1352550"/>
                    <a:gd name="connsiteY3" fmla="*/ 794637 h 819767"/>
                    <a:gd name="connsiteX4" fmla="*/ 638175 w 1352550"/>
                    <a:gd name="connsiteY4" fmla="*/ 645313 h 819767"/>
                    <a:gd name="connsiteX5" fmla="*/ 0 w 1352550"/>
                    <a:gd name="connsiteY5" fmla="*/ 794637 h 819767"/>
                    <a:gd name="connsiteX6" fmla="*/ 0 w 1352550"/>
                    <a:gd name="connsiteY6" fmla="*/ 32637 h 819767"/>
                    <a:gd name="connsiteX0" fmla="*/ 0 w 1352550"/>
                    <a:gd name="connsiteY0" fmla="*/ 32637 h 818402"/>
                    <a:gd name="connsiteX1" fmla="*/ 704850 w 1352550"/>
                    <a:gd name="connsiteY1" fmla="*/ 188113 h 818402"/>
                    <a:gd name="connsiteX2" fmla="*/ 1352550 w 1352550"/>
                    <a:gd name="connsiteY2" fmla="*/ 32637 h 818402"/>
                    <a:gd name="connsiteX3" fmla="*/ 1352550 w 1352550"/>
                    <a:gd name="connsiteY3" fmla="*/ 794637 h 818402"/>
                    <a:gd name="connsiteX4" fmla="*/ 638175 w 1352550"/>
                    <a:gd name="connsiteY4" fmla="*/ 626263 h 818402"/>
                    <a:gd name="connsiteX5" fmla="*/ 0 w 1352550"/>
                    <a:gd name="connsiteY5" fmla="*/ 794637 h 818402"/>
                    <a:gd name="connsiteX6" fmla="*/ 0 w 1352550"/>
                    <a:gd name="connsiteY6" fmla="*/ 32637 h 818402"/>
                    <a:gd name="connsiteX0" fmla="*/ 0 w 1352550"/>
                    <a:gd name="connsiteY0" fmla="*/ 32637 h 816612"/>
                    <a:gd name="connsiteX1" fmla="*/ 704850 w 1352550"/>
                    <a:gd name="connsiteY1" fmla="*/ 188113 h 816612"/>
                    <a:gd name="connsiteX2" fmla="*/ 1352550 w 1352550"/>
                    <a:gd name="connsiteY2" fmla="*/ 32637 h 816612"/>
                    <a:gd name="connsiteX3" fmla="*/ 1352550 w 1352550"/>
                    <a:gd name="connsiteY3" fmla="*/ 794637 h 816612"/>
                    <a:gd name="connsiteX4" fmla="*/ 630986 w 1352550"/>
                    <a:gd name="connsiteY4" fmla="*/ 597710 h 816612"/>
                    <a:gd name="connsiteX5" fmla="*/ 0 w 1352550"/>
                    <a:gd name="connsiteY5" fmla="*/ 794637 h 816612"/>
                    <a:gd name="connsiteX6" fmla="*/ 0 w 1352550"/>
                    <a:gd name="connsiteY6" fmla="*/ 32637 h 816612"/>
                    <a:gd name="connsiteX0" fmla="*/ 0 w 1352550"/>
                    <a:gd name="connsiteY0" fmla="*/ 37740 h 821715"/>
                    <a:gd name="connsiteX1" fmla="*/ 712039 w 1352550"/>
                    <a:gd name="connsiteY1" fmla="*/ 143249 h 821715"/>
                    <a:gd name="connsiteX2" fmla="*/ 1352550 w 1352550"/>
                    <a:gd name="connsiteY2" fmla="*/ 37740 h 821715"/>
                    <a:gd name="connsiteX3" fmla="*/ 1352550 w 1352550"/>
                    <a:gd name="connsiteY3" fmla="*/ 799740 h 821715"/>
                    <a:gd name="connsiteX4" fmla="*/ 630986 w 1352550"/>
                    <a:gd name="connsiteY4" fmla="*/ 602813 h 821715"/>
                    <a:gd name="connsiteX5" fmla="*/ 0 w 1352550"/>
                    <a:gd name="connsiteY5" fmla="*/ 799740 h 821715"/>
                    <a:gd name="connsiteX6" fmla="*/ 0 w 1352550"/>
                    <a:gd name="connsiteY6" fmla="*/ 37740 h 821715"/>
                    <a:gd name="connsiteX0" fmla="*/ 0 w 1352550"/>
                    <a:gd name="connsiteY0" fmla="*/ 37740 h 825051"/>
                    <a:gd name="connsiteX1" fmla="*/ 712039 w 1352550"/>
                    <a:gd name="connsiteY1" fmla="*/ 143249 h 825051"/>
                    <a:gd name="connsiteX2" fmla="*/ 1352550 w 1352550"/>
                    <a:gd name="connsiteY2" fmla="*/ 37740 h 825051"/>
                    <a:gd name="connsiteX3" fmla="*/ 1352550 w 1352550"/>
                    <a:gd name="connsiteY3" fmla="*/ 799740 h 825051"/>
                    <a:gd name="connsiteX4" fmla="*/ 630986 w 1352550"/>
                    <a:gd name="connsiteY4" fmla="*/ 652780 h 825051"/>
                    <a:gd name="connsiteX5" fmla="*/ 0 w 1352550"/>
                    <a:gd name="connsiteY5" fmla="*/ 799740 h 825051"/>
                    <a:gd name="connsiteX6" fmla="*/ 0 w 1352550"/>
                    <a:gd name="connsiteY6" fmla="*/ 37740 h 825051"/>
                    <a:gd name="connsiteX0" fmla="*/ 0 w 1352550"/>
                    <a:gd name="connsiteY0" fmla="*/ 47205 h 834516"/>
                    <a:gd name="connsiteX1" fmla="*/ 719228 w 1352550"/>
                    <a:gd name="connsiteY1" fmla="*/ 88470 h 834516"/>
                    <a:gd name="connsiteX2" fmla="*/ 1352550 w 1352550"/>
                    <a:gd name="connsiteY2" fmla="*/ 47205 h 834516"/>
                    <a:gd name="connsiteX3" fmla="*/ 1352550 w 1352550"/>
                    <a:gd name="connsiteY3" fmla="*/ 809205 h 834516"/>
                    <a:gd name="connsiteX4" fmla="*/ 630986 w 1352550"/>
                    <a:gd name="connsiteY4" fmla="*/ 662245 h 834516"/>
                    <a:gd name="connsiteX5" fmla="*/ 0 w 1352550"/>
                    <a:gd name="connsiteY5" fmla="*/ 809205 h 834516"/>
                    <a:gd name="connsiteX6" fmla="*/ 0 w 1352550"/>
                    <a:gd name="connsiteY6" fmla="*/ 47205 h 834516"/>
                    <a:gd name="connsiteX0" fmla="*/ 0 w 1352550"/>
                    <a:gd name="connsiteY0" fmla="*/ 37741 h 825052"/>
                    <a:gd name="connsiteX1" fmla="*/ 661717 w 1352550"/>
                    <a:gd name="connsiteY1" fmla="*/ 143250 h 825052"/>
                    <a:gd name="connsiteX2" fmla="*/ 1352550 w 1352550"/>
                    <a:gd name="connsiteY2" fmla="*/ 37741 h 825052"/>
                    <a:gd name="connsiteX3" fmla="*/ 1352550 w 1352550"/>
                    <a:gd name="connsiteY3" fmla="*/ 799741 h 825052"/>
                    <a:gd name="connsiteX4" fmla="*/ 630986 w 1352550"/>
                    <a:gd name="connsiteY4" fmla="*/ 652781 h 825052"/>
                    <a:gd name="connsiteX5" fmla="*/ 0 w 1352550"/>
                    <a:gd name="connsiteY5" fmla="*/ 799741 h 825052"/>
                    <a:gd name="connsiteX6" fmla="*/ 0 w 1352550"/>
                    <a:gd name="connsiteY6" fmla="*/ 37741 h 82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2550" h="825052">
                      <a:moveTo>
                        <a:pt x="0" y="37741"/>
                      </a:moveTo>
                      <a:cubicBezTo>
                        <a:pt x="103188" y="-88746"/>
                        <a:pt x="102917" y="143250"/>
                        <a:pt x="661717" y="143250"/>
                      </a:cubicBezTo>
                      <a:cubicBezTo>
                        <a:pt x="1220517" y="143250"/>
                        <a:pt x="1230313" y="-88746"/>
                        <a:pt x="1352550" y="37741"/>
                      </a:cubicBezTo>
                      <a:lnTo>
                        <a:pt x="1352550" y="799741"/>
                      </a:lnTo>
                      <a:cubicBezTo>
                        <a:pt x="1233488" y="905029"/>
                        <a:pt x="1072311" y="647456"/>
                        <a:pt x="630986" y="652781"/>
                      </a:cubicBezTo>
                      <a:cubicBezTo>
                        <a:pt x="189661" y="658106"/>
                        <a:pt x="212725" y="756316"/>
                        <a:pt x="0" y="799741"/>
                      </a:cubicBezTo>
                      <a:lnTo>
                        <a:pt x="0" y="377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  <p:sp>
              <p:nvSpPr>
                <p:cNvPr id="63" name="矩形 26"/>
                <p:cNvSpPr/>
                <p:nvPr/>
              </p:nvSpPr>
              <p:spPr>
                <a:xfrm flipH="1">
                  <a:off x="1983480" y="3627537"/>
                  <a:ext cx="1792097" cy="1100927"/>
                </a:xfrm>
                <a:custGeom>
                  <a:avLst/>
                  <a:gdLst>
                    <a:gd name="connsiteX0" fmla="*/ 0 w 1352550"/>
                    <a:gd name="connsiteY0" fmla="*/ 0 h 762000"/>
                    <a:gd name="connsiteX1" fmla="*/ 1352550 w 1352550"/>
                    <a:gd name="connsiteY1" fmla="*/ 0 h 762000"/>
                    <a:gd name="connsiteX2" fmla="*/ 1352550 w 1352550"/>
                    <a:gd name="connsiteY2" fmla="*/ 762000 h 762000"/>
                    <a:gd name="connsiteX3" fmla="*/ 0 w 1352550"/>
                    <a:gd name="connsiteY3" fmla="*/ 762000 h 762000"/>
                    <a:gd name="connsiteX4" fmla="*/ 0 w 1352550"/>
                    <a:gd name="connsiteY4" fmla="*/ 0 h 762000"/>
                    <a:gd name="connsiteX0" fmla="*/ 0 w 1352550"/>
                    <a:gd name="connsiteY0" fmla="*/ 0 h 762000"/>
                    <a:gd name="connsiteX1" fmla="*/ 619125 w 1352550"/>
                    <a:gd name="connsiteY1" fmla="*/ 3076 h 762000"/>
                    <a:gd name="connsiteX2" fmla="*/ 1352550 w 1352550"/>
                    <a:gd name="connsiteY2" fmla="*/ 0 h 762000"/>
                    <a:gd name="connsiteX3" fmla="*/ 1352550 w 1352550"/>
                    <a:gd name="connsiteY3" fmla="*/ 762000 h 762000"/>
                    <a:gd name="connsiteX4" fmla="*/ 0 w 1352550"/>
                    <a:gd name="connsiteY4" fmla="*/ 762000 h 762000"/>
                    <a:gd name="connsiteX5" fmla="*/ 0 w 1352550"/>
                    <a:gd name="connsiteY5" fmla="*/ 0 h 762000"/>
                    <a:gd name="connsiteX0" fmla="*/ 0 w 1352550"/>
                    <a:gd name="connsiteY0" fmla="*/ 55429 h 817429"/>
                    <a:gd name="connsiteX1" fmla="*/ 619125 w 1352550"/>
                    <a:gd name="connsiteY1" fmla="*/ 58505 h 817429"/>
                    <a:gd name="connsiteX2" fmla="*/ 1352550 w 1352550"/>
                    <a:gd name="connsiteY2" fmla="*/ 55429 h 817429"/>
                    <a:gd name="connsiteX3" fmla="*/ 1352550 w 1352550"/>
                    <a:gd name="connsiteY3" fmla="*/ 817429 h 817429"/>
                    <a:gd name="connsiteX4" fmla="*/ 0 w 1352550"/>
                    <a:gd name="connsiteY4" fmla="*/ 817429 h 817429"/>
                    <a:gd name="connsiteX5" fmla="*/ 0 w 1352550"/>
                    <a:gd name="connsiteY5" fmla="*/ 55429 h 817429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6675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3956 h 805956"/>
                    <a:gd name="connsiteX1" fmla="*/ 657225 w 1352550"/>
                    <a:gd name="connsiteY1" fmla="*/ 104182 h 805956"/>
                    <a:gd name="connsiteX2" fmla="*/ 1352550 w 1352550"/>
                    <a:gd name="connsiteY2" fmla="*/ 43956 h 805956"/>
                    <a:gd name="connsiteX3" fmla="*/ 1352550 w 1352550"/>
                    <a:gd name="connsiteY3" fmla="*/ 805956 h 805956"/>
                    <a:gd name="connsiteX4" fmla="*/ 0 w 1352550"/>
                    <a:gd name="connsiteY4" fmla="*/ 805956 h 805956"/>
                    <a:gd name="connsiteX5" fmla="*/ 0 w 1352550"/>
                    <a:gd name="connsiteY5" fmla="*/ 43956 h 805956"/>
                    <a:gd name="connsiteX0" fmla="*/ 0 w 1352550"/>
                    <a:gd name="connsiteY0" fmla="*/ 38608 h 800608"/>
                    <a:gd name="connsiteX1" fmla="*/ 657225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49040 h 811040"/>
                    <a:gd name="connsiteX1" fmla="*/ 657225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49040 h 811040"/>
                    <a:gd name="connsiteX1" fmla="*/ 685800 w 1352550"/>
                    <a:gd name="connsiteY1" fmla="*/ 80691 h 811040"/>
                    <a:gd name="connsiteX2" fmla="*/ 1352550 w 1352550"/>
                    <a:gd name="connsiteY2" fmla="*/ 49040 h 811040"/>
                    <a:gd name="connsiteX3" fmla="*/ 1352550 w 1352550"/>
                    <a:gd name="connsiteY3" fmla="*/ 811040 h 811040"/>
                    <a:gd name="connsiteX4" fmla="*/ 0 w 1352550"/>
                    <a:gd name="connsiteY4" fmla="*/ 811040 h 811040"/>
                    <a:gd name="connsiteX5" fmla="*/ 0 w 1352550"/>
                    <a:gd name="connsiteY5" fmla="*/ 49040 h 811040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0 w 1352550"/>
                    <a:gd name="connsiteY4" fmla="*/ 800608 h 800608"/>
                    <a:gd name="connsiteX5" fmla="*/ 0 w 1352550"/>
                    <a:gd name="connsiteY5" fmla="*/ 38608 h 800608"/>
                    <a:gd name="connsiteX0" fmla="*/ 0 w 1352550"/>
                    <a:gd name="connsiteY0" fmla="*/ 38608 h 800608"/>
                    <a:gd name="connsiteX1" fmla="*/ 685800 w 1352550"/>
                    <a:gd name="connsiteY1" fmla="*/ 136934 h 800608"/>
                    <a:gd name="connsiteX2" fmla="*/ 1352550 w 1352550"/>
                    <a:gd name="connsiteY2" fmla="*/ 38608 h 800608"/>
                    <a:gd name="connsiteX3" fmla="*/ 1352550 w 1352550"/>
                    <a:gd name="connsiteY3" fmla="*/ 800608 h 800608"/>
                    <a:gd name="connsiteX4" fmla="*/ 638175 w 1352550"/>
                    <a:gd name="connsiteY4" fmla="*/ 670334 h 800608"/>
                    <a:gd name="connsiteX5" fmla="*/ 0 w 1352550"/>
                    <a:gd name="connsiteY5" fmla="*/ 800608 h 800608"/>
                    <a:gd name="connsiteX6" fmla="*/ 0 w 1352550"/>
                    <a:gd name="connsiteY6" fmla="*/ 38608 h 800608"/>
                    <a:gd name="connsiteX0" fmla="*/ 0 w 1352550"/>
                    <a:gd name="connsiteY0" fmla="*/ 38608 h 824528"/>
                    <a:gd name="connsiteX1" fmla="*/ 685800 w 1352550"/>
                    <a:gd name="connsiteY1" fmla="*/ 136934 h 824528"/>
                    <a:gd name="connsiteX2" fmla="*/ 1352550 w 1352550"/>
                    <a:gd name="connsiteY2" fmla="*/ 38608 h 824528"/>
                    <a:gd name="connsiteX3" fmla="*/ 1352550 w 1352550"/>
                    <a:gd name="connsiteY3" fmla="*/ 800608 h 824528"/>
                    <a:gd name="connsiteX4" fmla="*/ 638175 w 1352550"/>
                    <a:gd name="connsiteY4" fmla="*/ 670334 h 824528"/>
                    <a:gd name="connsiteX5" fmla="*/ 0 w 1352550"/>
                    <a:gd name="connsiteY5" fmla="*/ 800608 h 824528"/>
                    <a:gd name="connsiteX6" fmla="*/ 0 w 1352550"/>
                    <a:gd name="connsiteY6" fmla="*/ 38608 h 824528"/>
                    <a:gd name="connsiteX0" fmla="*/ 0 w 1352550"/>
                    <a:gd name="connsiteY0" fmla="*/ 38608 h 828047"/>
                    <a:gd name="connsiteX1" fmla="*/ 685800 w 1352550"/>
                    <a:gd name="connsiteY1" fmla="*/ 136934 h 828047"/>
                    <a:gd name="connsiteX2" fmla="*/ 1352550 w 1352550"/>
                    <a:gd name="connsiteY2" fmla="*/ 38608 h 828047"/>
                    <a:gd name="connsiteX3" fmla="*/ 1352550 w 1352550"/>
                    <a:gd name="connsiteY3" fmla="*/ 800608 h 828047"/>
                    <a:gd name="connsiteX4" fmla="*/ 638175 w 1352550"/>
                    <a:gd name="connsiteY4" fmla="*/ 670334 h 828047"/>
                    <a:gd name="connsiteX5" fmla="*/ 0 w 1352550"/>
                    <a:gd name="connsiteY5" fmla="*/ 800608 h 828047"/>
                    <a:gd name="connsiteX6" fmla="*/ 0 w 1352550"/>
                    <a:gd name="connsiteY6" fmla="*/ 38608 h 828047"/>
                    <a:gd name="connsiteX0" fmla="*/ 0 w 1352550"/>
                    <a:gd name="connsiteY0" fmla="*/ 38608 h 827270"/>
                    <a:gd name="connsiteX1" fmla="*/ 685800 w 1352550"/>
                    <a:gd name="connsiteY1" fmla="*/ 136934 h 827270"/>
                    <a:gd name="connsiteX2" fmla="*/ 1352550 w 1352550"/>
                    <a:gd name="connsiteY2" fmla="*/ 38608 h 827270"/>
                    <a:gd name="connsiteX3" fmla="*/ 1352550 w 1352550"/>
                    <a:gd name="connsiteY3" fmla="*/ 800608 h 827270"/>
                    <a:gd name="connsiteX4" fmla="*/ 638175 w 1352550"/>
                    <a:gd name="connsiteY4" fmla="*/ 670334 h 827270"/>
                    <a:gd name="connsiteX5" fmla="*/ 0 w 1352550"/>
                    <a:gd name="connsiteY5" fmla="*/ 800608 h 827270"/>
                    <a:gd name="connsiteX6" fmla="*/ 0 w 1352550"/>
                    <a:gd name="connsiteY6" fmla="*/ 38608 h 827270"/>
                    <a:gd name="connsiteX0" fmla="*/ 0 w 1352550"/>
                    <a:gd name="connsiteY0" fmla="*/ 38608 h 823148"/>
                    <a:gd name="connsiteX1" fmla="*/ 685800 w 1352550"/>
                    <a:gd name="connsiteY1" fmla="*/ 136934 h 823148"/>
                    <a:gd name="connsiteX2" fmla="*/ 1352550 w 1352550"/>
                    <a:gd name="connsiteY2" fmla="*/ 38608 h 823148"/>
                    <a:gd name="connsiteX3" fmla="*/ 1352550 w 1352550"/>
                    <a:gd name="connsiteY3" fmla="*/ 800608 h 823148"/>
                    <a:gd name="connsiteX4" fmla="*/ 638175 w 1352550"/>
                    <a:gd name="connsiteY4" fmla="*/ 613184 h 823148"/>
                    <a:gd name="connsiteX5" fmla="*/ 0 w 1352550"/>
                    <a:gd name="connsiteY5" fmla="*/ 800608 h 823148"/>
                    <a:gd name="connsiteX6" fmla="*/ 0 w 1352550"/>
                    <a:gd name="connsiteY6" fmla="*/ 38608 h 823148"/>
                    <a:gd name="connsiteX0" fmla="*/ 0 w 1352550"/>
                    <a:gd name="connsiteY0" fmla="*/ 38608 h 825738"/>
                    <a:gd name="connsiteX1" fmla="*/ 685800 w 1352550"/>
                    <a:gd name="connsiteY1" fmla="*/ 136934 h 825738"/>
                    <a:gd name="connsiteX2" fmla="*/ 1352550 w 1352550"/>
                    <a:gd name="connsiteY2" fmla="*/ 38608 h 825738"/>
                    <a:gd name="connsiteX3" fmla="*/ 1352550 w 1352550"/>
                    <a:gd name="connsiteY3" fmla="*/ 800608 h 825738"/>
                    <a:gd name="connsiteX4" fmla="*/ 638175 w 1352550"/>
                    <a:gd name="connsiteY4" fmla="*/ 651284 h 825738"/>
                    <a:gd name="connsiteX5" fmla="*/ 0 w 1352550"/>
                    <a:gd name="connsiteY5" fmla="*/ 800608 h 825738"/>
                    <a:gd name="connsiteX6" fmla="*/ 0 w 1352550"/>
                    <a:gd name="connsiteY6" fmla="*/ 38608 h 825738"/>
                    <a:gd name="connsiteX0" fmla="*/ 0 w 1352550"/>
                    <a:gd name="connsiteY0" fmla="*/ 32637 h 819767"/>
                    <a:gd name="connsiteX1" fmla="*/ 704850 w 1352550"/>
                    <a:gd name="connsiteY1" fmla="*/ 188113 h 819767"/>
                    <a:gd name="connsiteX2" fmla="*/ 1352550 w 1352550"/>
                    <a:gd name="connsiteY2" fmla="*/ 32637 h 819767"/>
                    <a:gd name="connsiteX3" fmla="*/ 1352550 w 1352550"/>
                    <a:gd name="connsiteY3" fmla="*/ 794637 h 819767"/>
                    <a:gd name="connsiteX4" fmla="*/ 638175 w 1352550"/>
                    <a:gd name="connsiteY4" fmla="*/ 645313 h 819767"/>
                    <a:gd name="connsiteX5" fmla="*/ 0 w 1352550"/>
                    <a:gd name="connsiteY5" fmla="*/ 794637 h 819767"/>
                    <a:gd name="connsiteX6" fmla="*/ 0 w 1352550"/>
                    <a:gd name="connsiteY6" fmla="*/ 32637 h 819767"/>
                    <a:gd name="connsiteX0" fmla="*/ 0 w 1352550"/>
                    <a:gd name="connsiteY0" fmla="*/ 32637 h 818402"/>
                    <a:gd name="connsiteX1" fmla="*/ 704850 w 1352550"/>
                    <a:gd name="connsiteY1" fmla="*/ 188113 h 818402"/>
                    <a:gd name="connsiteX2" fmla="*/ 1352550 w 1352550"/>
                    <a:gd name="connsiteY2" fmla="*/ 32637 h 818402"/>
                    <a:gd name="connsiteX3" fmla="*/ 1352550 w 1352550"/>
                    <a:gd name="connsiteY3" fmla="*/ 794637 h 818402"/>
                    <a:gd name="connsiteX4" fmla="*/ 638175 w 1352550"/>
                    <a:gd name="connsiteY4" fmla="*/ 626263 h 818402"/>
                    <a:gd name="connsiteX5" fmla="*/ 0 w 1352550"/>
                    <a:gd name="connsiteY5" fmla="*/ 794637 h 818402"/>
                    <a:gd name="connsiteX6" fmla="*/ 0 w 1352550"/>
                    <a:gd name="connsiteY6" fmla="*/ 32637 h 818402"/>
                    <a:gd name="connsiteX0" fmla="*/ 0 w 1352550"/>
                    <a:gd name="connsiteY0" fmla="*/ 32637 h 816612"/>
                    <a:gd name="connsiteX1" fmla="*/ 704850 w 1352550"/>
                    <a:gd name="connsiteY1" fmla="*/ 188113 h 816612"/>
                    <a:gd name="connsiteX2" fmla="*/ 1352550 w 1352550"/>
                    <a:gd name="connsiteY2" fmla="*/ 32637 h 816612"/>
                    <a:gd name="connsiteX3" fmla="*/ 1352550 w 1352550"/>
                    <a:gd name="connsiteY3" fmla="*/ 794637 h 816612"/>
                    <a:gd name="connsiteX4" fmla="*/ 630986 w 1352550"/>
                    <a:gd name="connsiteY4" fmla="*/ 597710 h 816612"/>
                    <a:gd name="connsiteX5" fmla="*/ 0 w 1352550"/>
                    <a:gd name="connsiteY5" fmla="*/ 794637 h 816612"/>
                    <a:gd name="connsiteX6" fmla="*/ 0 w 1352550"/>
                    <a:gd name="connsiteY6" fmla="*/ 32637 h 816612"/>
                    <a:gd name="connsiteX0" fmla="*/ 0 w 1352550"/>
                    <a:gd name="connsiteY0" fmla="*/ 37740 h 821715"/>
                    <a:gd name="connsiteX1" fmla="*/ 712039 w 1352550"/>
                    <a:gd name="connsiteY1" fmla="*/ 143249 h 821715"/>
                    <a:gd name="connsiteX2" fmla="*/ 1352550 w 1352550"/>
                    <a:gd name="connsiteY2" fmla="*/ 37740 h 821715"/>
                    <a:gd name="connsiteX3" fmla="*/ 1352550 w 1352550"/>
                    <a:gd name="connsiteY3" fmla="*/ 799740 h 821715"/>
                    <a:gd name="connsiteX4" fmla="*/ 630986 w 1352550"/>
                    <a:gd name="connsiteY4" fmla="*/ 602813 h 821715"/>
                    <a:gd name="connsiteX5" fmla="*/ 0 w 1352550"/>
                    <a:gd name="connsiteY5" fmla="*/ 799740 h 821715"/>
                    <a:gd name="connsiteX6" fmla="*/ 0 w 1352550"/>
                    <a:gd name="connsiteY6" fmla="*/ 37740 h 821715"/>
                    <a:gd name="connsiteX0" fmla="*/ 0 w 1352550"/>
                    <a:gd name="connsiteY0" fmla="*/ 37740 h 825051"/>
                    <a:gd name="connsiteX1" fmla="*/ 712039 w 1352550"/>
                    <a:gd name="connsiteY1" fmla="*/ 143249 h 825051"/>
                    <a:gd name="connsiteX2" fmla="*/ 1352550 w 1352550"/>
                    <a:gd name="connsiteY2" fmla="*/ 37740 h 825051"/>
                    <a:gd name="connsiteX3" fmla="*/ 1352550 w 1352550"/>
                    <a:gd name="connsiteY3" fmla="*/ 799740 h 825051"/>
                    <a:gd name="connsiteX4" fmla="*/ 630986 w 1352550"/>
                    <a:gd name="connsiteY4" fmla="*/ 652780 h 825051"/>
                    <a:gd name="connsiteX5" fmla="*/ 0 w 1352550"/>
                    <a:gd name="connsiteY5" fmla="*/ 799740 h 825051"/>
                    <a:gd name="connsiteX6" fmla="*/ 0 w 1352550"/>
                    <a:gd name="connsiteY6" fmla="*/ 37740 h 825051"/>
                    <a:gd name="connsiteX0" fmla="*/ 0 w 1352550"/>
                    <a:gd name="connsiteY0" fmla="*/ 47205 h 834516"/>
                    <a:gd name="connsiteX1" fmla="*/ 719228 w 1352550"/>
                    <a:gd name="connsiteY1" fmla="*/ 88470 h 834516"/>
                    <a:gd name="connsiteX2" fmla="*/ 1352550 w 1352550"/>
                    <a:gd name="connsiteY2" fmla="*/ 47205 h 834516"/>
                    <a:gd name="connsiteX3" fmla="*/ 1352550 w 1352550"/>
                    <a:gd name="connsiteY3" fmla="*/ 809205 h 834516"/>
                    <a:gd name="connsiteX4" fmla="*/ 630986 w 1352550"/>
                    <a:gd name="connsiteY4" fmla="*/ 662245 h 834516"/>
                    <a:gd name="connsiteX5" fmla="*/ 0 w 1352550"/>
                    <a:gd name="connsiteY5" fmla="*/ 809205 h 834516"/>
                    <a:gd name="connsiteX6" fmla="*/ 0 w 1352550"/>
                    <a:gd name="connsiteY6" fmla="*/ 47205 h 834516"/>
                    <a:gd name="connsiteX0" fmla="*/ 0 w 1352550"/>
                    <a:gd name="connsiteY0" fmla="*/ 37741 h 825052"/>
                    <a:gd name="connsiteX1" fmla="*/ 661717 w 1352550"/>
                    <a:gd name="connsiteY1" fmla="*/ 143250 h 825052"/>
                    <a:gd name="connsiteX2" fmla="*/ 1352550 w 1352550"/>
                    <a:gd name="connsiteY2" fmla="*/ 37741 h 825052"/>
                    <a:gd name="connsiteX3" fmla="*/ 1352550 w 1352550"/>
                    <a:gd name="connsiteY3" fmla="*/ 799741 h 825052"/>
                    <a:gd name="connsiteX4" fmla="*/ 630986 w 1352550"/>
                    <a:gd name="connsiteY4" fmla="*/ 652781 h 825052"/>
                    <a:gd name="connsiteX5" fmla="*/ 0 w 1352550"/>
                    <a:gd name="connsiteY5" fmla="*/ 799741 h 825052"/>
                    <a:gd name="connsiteX6" fmla="*/ 0 w 1352550"/>
                    <a:gd name="connsiteY6" fmla="*/ 37741 h 82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2550" h="825052">
                      <a:moveTo>
                        <a:pt x="0" y="37741"/>
                      </a:moveTo>
                      <a:cubicBezTo>
                        <a:pt x="103188" y="-88746"/>
                        <a:pt x="102917" y="143250"/>
                        <a:pt x="661717" y="143250"/>
                      </a:cubicBezTo>
                      <a:cubicBezTo>
                        <a:pt x="1220517" y="143250"/>
                        <a:pt x="1230313" y="-88746"/>
                        <a:pt x="1352550" y="37741"/>
                      </a:cubicBezTo>
                      <a:lnTo>
                        <a:pt x="1352550" y="799741"/>
                      </a:lnTo>
                      <a:cubicBezTo>
                        <a:pt x="1233488" y="905029"/>
                        <a:pt x="1072311" y="647456"/>
                        <a:pt x="630986" y="652781"/>
                      </a:cubicBezTo>
                      <a:cubicBezTo>
                        <a:pt x="189661" y="658106"/>
                        <a:pt x="212725" y="756316"/>
                        <a:pt x="0" y="799741"/>
                      </a:cubicBezTo>
                      <a:lnTo>
                        <a:pt x="0" y="377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</p:grpSp>
          <p:sp>
            <p:nvSpPr>
              <p:cNvPr id="120" name="椭圆 119"/>
              <p:cNvSpPr/>
              <p:nvPr/>
            </p:nvSpPr>
            <p:spPr>
              <a:xfrm>
                <a:off x="3651401" y="1207525"/>
                <a:ext cx="1418015" cy="1418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5993109" y="1207525"/>
                <a:ext cx="1418015" cy="1418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8334816" y="1207525"/>
                <a:ext cx="1418015" cy="1418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3722989" y="1301038"/>
              <a:ext cx="1253840" cy="1199948"/>
              <a:chOff x="3249483" y="1435220"/>
              <a:chExt cx="1253840" cy="1199948"/>
            </a:xfrm>
          </p:grpSpPr>
          <p:pic>
            <p:nvPicPr>
              <p:cNvPr id="77" name="图片 76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49483" y="1435220"/>
                <a:ext cx="1253840" cy="1199948"/>
              </a:xfrm>
              <a:prstGeom prst="rect">
                <a:avLst/>
              </a:prstGeom>
            </p:spPr>
          </p:pic>
          <p:grpSp>
            <p:nvGrpSpPr>
              <p:cNvPr id="80" name="组合 79"/>
              <p:cNvGrpSpPr/>
              <p:nvPr/>
            </p:nvGrpSpPr>
            <p:grpSpPr>
              <a:xfrm>
                <a:off x="3458646" y="1644388"/>
                <a:ext cx="822404" cy="923330"/>
                <a:chOff x="4649915" y="2008433"/>
                <a:chExt cx="1208693" cy="1357024"/>
              </a:xfrm>
            </p:grpSpPr>
            <p:sp>
              <p:nvSpPr>
                <p:cNvPr id="81" name="椭圆 80"/>
                <p:cNvSpPr/>
                <p:nvPr/>
              </p:nvSpPr>
              <p:spPr>
                <a:xfrm>
                  <a:off x="4649915" y="2017248"/>
                  <a:ext cx="1208693" cy="12086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lumMod val="100000"/>
                      </a:srgbClr>
                    </a:gs>
                    <a:gs pos="0">
                      <a:srgbClr val="D9D9DA"/>
                    </a:gs>
                  </a:gsLst>
                  <a:lin ang="2700000" scaled="1"/>
                  <a:tileRect/>
                </a:gradFill>
                <a:ln w="19050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D9D9DA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03200" dist="114300" dir="2700000" algn="tl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  <p:sp>
              <p:nvSpPr>
                <p:cNvPr id="82" name="文本框 81"/>
                <p:cNvSpPr txBox="1"/>
                <p:nvPr/>
              </p:nvSpPr>
              <p:spPr>
                <a:xfrm>
                  <a:off x="4925294" y="2008433"/>
                  <a:ext cx="690762" cy="1357024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5400" dirty="0" smtClean="0">
                      <a:blipFill>
                        <a:blip r:embed="rId2"/>
                        <a:stretch>
                          <a:fillRect/>
                        </a:stretch>
                      </a:blipFill>
                      <a:latin typeface="Adventure Subtitles" panose="040B0600000000000000" pitchFamily="82" charset="0"/>
                      <a:cs typeface="+mn-ea"/>
                    </a:rPr>
                    <a:t>1</a:t>
                  </a:r>
                  <a:endParaRPr lang="zh-CN" altLang="en-US" sz="5400" dirty="0">
                    <a:blipFill>
                      <a:blip r:embed="rId2"/>
                      <a:stretch>
                        <a:fillRect/>
                      </a:stretch>
                    </a:blipFill>
                    <a:latin typeface="Adventure Subtitles" panose="040B0600000000000000" pitchFamily="82" charset="0"/>
                    <a:cs typeface="+mn-ea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>
              <a:off x="1390806" y="1304767"/>
              <a:ext cx="1252800" cy="1196219"/>
              <a:chOff x="989420" y="1435220"/>
              <a:chExt cx="1252800" cy="1196219"/>
            </a:xfrm>
          </p:grpSpPr>
          <p:pic>
            <p:nvPicPr>
              <p:cNvPr id="75" name="图片 74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89420" y="1435220"/>
                <a:ext cx="1252800" cy="1196219"/>
              </a:xfrm>
              <a:prstGeom prst="rect">
                <a:avLst/>
              </a:prstGeom>
            </p:spPr>
          </p:pic>
          <p:grpSp>
            <p:nvGrpSpPr>
              <p:cNvPr id="83" name="组合 82"/>
              <p:cNvGrpSpPr/>
              <p:nvPr/>
            </p:nvGrpSpPr>
            <p:grpSpPr>
              <a:xfrm>
                <a:off x="1187657" y="1644388"/>
                <a:ext cx="822404" cy="923330"/>
                <a:chOff x="4649915" y="2008433"/>
                <a:chExt cx="1208693" cy="1357024"/>
              </a:xfrm>
            </p:grpSpPr>
            <p:sp>
              <p:nvSpPr>
                <p:cNvPr id="84" name="椭圆 83"/>
                <p:cNvSpPr/>
                <p:nvPr/>
              </p:nvSpPr>
              <p:spPr>
                <a:xfrm>
                  <a:off x="4649915" y="2017248"/>
                  <a:ext cx="1208693" cy="12086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lumMod val="100000"/>
                      </a:srgbClr>
                    </a:gs>
                    <a:gs pos="0">
                      <a:srgbClr val="D9D9DA"/>
                    </a:gs>
                  </a:gsLst>
                  <a:lin ang="2700000" scaled="1"/>
                  <a:tileRect/>
                </a:gradFill>
                <a:ln w="19050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D9D9DA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03200" dist="114300" dir="2700000" algn="tl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  <p:sp>
              <p:nvSpPr>
                <p:cNvPr id="85" name="文本框 84"/>
                <p:cNvSpPr txBox="1"/>
                <p:nvPr/>
              </p:nvSpPr>
              <p:spPr>
                <a:xfrm>
                  <a:off x="4925294" y="2008433"/>
                  <a:ext cx="690762" cy="1357024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5400" dirty="0" smtClean="0">
                      <a:blipFill>
                        <a:blip r:embed="rId2"/>
                        <a:stretch>
                          <a:fillRect/>
                        </a:stretch>
                      </a:blipFill>
                      <a:latin typeface="Adventure Subtitles" panose="040B0600000000000000" pitchFamily="82" charset="0"/>
                      <a:cs typeface="+mn-ea"/>
                    </a:rPr>
                    <a:t>1</a:t>
                  </a:r>
                  <a:endParaRPr lang="zh-CN" altLang="en-US" sz="5400" dirty="0">
                    <a:blipFill>
                      <a:blip r:embed="rId2"/>
                      <a:stretch>
                        <a:fillRect/>
                      </a:stretch>
                    </a:blipFill>
                    <a:latin typeface="Adventure Subtitles" panose="040B0600000000000000" pitchFamily="82" charset="0"/>
                    <a:cs typeface="+mn-ea"/>
                  </a:endParaRPr>
                </a:p>
              </p:txBody>
            </p:sp>
          </p:grpSp>
        </p:grpSp>
        <p:grpSp>
          <p:nvGrpSpPr>
            <p:cNvPr id="36" name="组合 35"/>
            <p:cNvGrpSpPr/>
            <p:nvPr/>
          </p:nvGrpSpPr>
          <p:grpSpPr>
            <a:xfrm>
              <a:off x="6056212" y="1271703"/>
              <a:ext cx="1252800" cy="1229283"/>
              <a:chOff x="5510586" y="1435220"/>
              <a:chExt cx="1252800" cy="1229283"/>
            </a:xfrm>
          </p:grpSpPr>
          <p:pic>
            <p:nvPicPr>
              <p:cNvPr id="74" name="图片 73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510586" y="1435220"/>
                <a:ext cx="1252800" cy="1229283"/>
              </a:xfrm>
              <a:prstGeom prst="rect">
                <a:avLst/>
              </a:prstGeom>
            </p:spPr>
          </p:pic>
          <p:grpSp>
            <p:nvGrpSpPr>
              <p:cNvPr id="86" name="组合 85"/>
              <p:cNvGrpSpPr/>
              <p:nvPr/>
            </p:nvGrpSpPr>
            <p:grpSpPr>
              <a:xfrm>
                <a:off x="5710585" y="1644388"/>
                <a:ext cx="822404" cy="923330"/>
                <a:chOff x="4621917" y="2008433"/>
                <a:chExt cx="1208693" cy="1357024"/>
              </a:xfrm>
            </p:grpSpPr>
            <p:sp>
              <p:nvSpPr>
                <p:cNvPr id="87" name="椭圆 86"/>
                <p:cNvSpPr/>
                <p:nvPr/>
              </p:nvSpPr>
              <p:spPr>
                <a:xfrm>
                  <a:off x="4621917" y="2017248"/>
                  <a:ext cx="1208693" cy="120869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lumMod val="100000"/>
                      </a:srgbClr>
                    </a:gs>
                    <a:gs pos="0">
                      <a:srgbClr val="D9D9DA"/>
                    </a:gs>
                  </a:gsLst>
                  <a:lin ang="2700000" scaled="1"/>
                  <a:tileRect/>
                </a:gradFill>
                <a:ln w="19050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D9D9DA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03200" dist="114300" dir="2700000" algn="tl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  <p:sp>
              <p:nvSpPr>
                <p:cNvPr id="88" name="文本框 87"/>
                <p:cNvSpPr txBox="1"/>
                <p:nvPr/>
              </p:nvSpPr>
              <p:spPr>
                <a:xfrm>
                  <a:off x="4897296" y="2008433"/>
                  <a:ext cx="690762" cy="1357024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5400" dirty="0" smtClean="0">
                      <a:blipFill>
                        <a:blip r:embed="rId2"/>
                        <a:stretch>
                          <a:fillRect/>
                        </a:stretch>
                      </a:blipFill>
                      <a:latin typeface="Adventure Subtitles" panose="040B0600000000000000" pitchFamily="82" charset="0"/>
                      <a:cs typeface="+mn-ea"/>
                    </a:rPr>
                    <a:t>1</a:t>
                  </a:r>
                  <a:endParaRPr lang="zh-CN" altLang="en-US" sz="5400" dirty="0">
                    <a:blipFill>
                      <a:blip r:embed="rId2"/>
                      <a:stretch>
                        <a:fillRect/>
                      </a:stretch>
                    </a:blipFill>
                    <a:latin typeface="Adventure Subtitles" panose="040B0600000000000000" pitchFamily="82" charset="0"/>
                    <a:cs typeface="+mn-ea"/>
                  </a:endParaRPr>
                </a:p>
              </p:txBody>
            </p:sp>
          </p:grpSp>
        </p:grpSp>
        <p:grpSp>
          <p:nvGrpSpPr>
            <p:cNvPr id="29" name="组合 28"/>
            <p:cNvGrpSpPr/>
            <p:nvPr/>
          </p:nvGrpSpPr>
          <p:grpSpPr>
            <a:xfrm>
              <a:off x="8388395" y="1296467"/>
              <a:ext cx="1252800" cy="1204519"/>
              <a:chOff x="10037851" y="1435220"/>
              <a:chExt cx="1252800" cy="1204519"/>
            </a:xfrm>
          </p:grpSpPr>
          <p:pic>
            <p:nvPicPr>
              <p:cNvPr id="76" name="图片 75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037851" y="1435220"/>
                <a:ext cx="1252800" cy="1204519"/>
              </a:xfrm>
              <a:prstGeom prst="rect">
                <a:avLst/>
              </a:prstGeom>
            </p:spPr>
          </p:pic>
          <p:grpSp>
            <p:nvGrpSpPr>
              <p:cNvPr id="92" name="组合 91"/>
              <p:cNvGrpSpPr/>
              <p:nvPr/>
            </p:nvGrpSpPr>
            <p:grpSpPr>
              <a:xfrm>
                <a:off x="10271613" y="1644388"/>
                <a:ext cx="822404" cy="923330"/>
                <a:chOff x="4649915" y="2008433"/>
                <a:chExt cx="1208693" cy="1357024"/>
              </a:xfrm>
            </p:grpSpPr>
            <p:sp>
              <p:nvSpPr>
                <p:cNvPr id="93" name="椭圆 92"/>
                <p:cNvSpPr/>
                <p:nvPr/>
              </p:nvSpPr>
              <p:spPr>
                <a:xfrm>
                  <a:off x="4649915" y="2017248"/>
                  <a:ext cx="1208693" cy="12086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lumMod val="100000"/>
                      </a:srgbClr>
                    </a:gs>
                    <a:gs pos="0">
                      <a:srgbClr val="D9D9DA"/>
                    </a:gs>
                  </a:gsLst>
                  <a:lin ang="2700000" scaled="1"/>
                  <a:tileRect/>
                </a:gradFill>
                <a:ln w="19050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D9D9DA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03200" dist="114300" dir="2700000" algn="tl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</a:endParaRPr>
                </a:p>
              </p:txBody>
            </p:sp>
            <p:sp>
              <p:nvSpPr>
                <p:cNvPr id="94" name="文本框 93"/>
                <p:cNvSpPr txBox="1"/>
                <p:nvPr/>
              </p:nvSpPr>
              <p:spPr>
                <a:xfrm>
                  <a:off x="4925294" y="2008433"/>
                  <a:ext cx="690762" cy="1357024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5400" dirty="0" smtClean="0">
                      <a:blipFill>
                        <a:blip r:embed="rId2"/>
                        <a:stretch>
                          <a:fillRect/>
                        </a:stretch>
                      </a:blipFill>
                      <a:latin typeface="Adventure Subtitles" panose="040B0600000000000000" pitchFamily="82" charset="0"/>
                      <a:cs typeface="+mn-ea"/>
                    </a:rPr>
                    <a:t>1</a:t>
                  </a:r>
                  <a:endParaRPr lang="zh-CN" altLang="en-US" sz="5400" dirty="0">
                    <a:blipFill>
                      <a:blip r:embed="rId2"/>
                      <a:stretch>
                        <a:fillRect/>
                      </a:stretch>
                    </a:blipFill>
                    <a:latin typeface="Adventure Subtitles" panose="040B0600000000000000" pitchFamily="82" charset="0"/>
                    <a:cs typeface="+mn-ea"/>
                  </a:endParaRPr>
                </a:p>
              </p:txBody>
            </p:sp>
          </p:grpSp>
        </p:grpSp>
      </p:grpSp>
      <p:sp>
        <p:nvSpPr>
          <p:cNvPr id="102" name="矩形 101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105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6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7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8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9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1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3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4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5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6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7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8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29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30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31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32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274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25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25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 tmFilter="0, 0; .2, .5; .8, .5; 1, 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25" autoRev="1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5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 tmFilter="0, 0; .2, .5; .8, .5; 1, 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25" autoRev="1" fill="hold"/>
                                        <p:tgtEl>
                                          <p:spTgt spid="1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2" grpId="1"/>
      <p:bldP spid="113" grpId="0"/>
      <p:bldP spid="114" grpId="0"/>
      <p:bldP spid="114" grpId="1"/>
      <p:bldP spid="115" grpId="0"/>
      <p:bldP spid="116" grpId="0"/>
      <p:bldP spid="116" grpId="1"/>
      <p:bldP spid="117" grpId="0"/>
      <p:bldP spid="118" grpId="0"/>
      <p:bldP spid="118" grpId="1"/>
      <p:bldP spid="119" grpId="0"/>
      <p:bldP spid="10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6105832" y="0"/>
            <a:ext cx="608616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68361" y="2576630"/>
            <a:ext cx="243528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dirty="0" smtClean="0">
                <a:solidFill>
                  <a:schemeClr val="bg1"/>
                </a:solidFill>
                <a:latin typeface="Adventure Subtitles" panose="040B0600000000000000" pitchFamily="82" charset="0"/>
                <a:cs typeface="+mn-ea"/>
              </a:rPr>
              <a:t>OK</a:t>
            </a:r>
            <a:endParaRPr lang="zh-CN" altLang="en-US" sz="12000" dirty="0">
              <a:solidFill>
                <a:schemeClr val="bg1"/>
              </a:solidFill>
              <a:latin typeface="Adventure Subtitles" panose="040B0600000000000000" pitchFamily="82" charset="0"/>
              <a:cs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89455" y="2576630"/>
            <a:ext cx="24689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dirty="0" smtClean="0">
                <a:blipFill>
                  <a:blip r:embed="rId2">
                    <a:alphaModFix amt="60000"/>
                  </a:blip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rPr>
              <a:t>NO</a:t>
            </a:r>
            <a:endParaRPr lang="zh-CN" altLang="en-US" sz="12000" dirty="0">
              <a:blipFill>
                <a:blip r:embed="rId2">
                  <a:alphaModFix amt="60000"/>
                </a:blip>
                <a:stretch>
                  <a:fillRect/>
                </a:stretch>
              </a:blipFill>
              <a:latin typeface="Adventure Subtitles" panose="040B0600000000000000" pitchFamily="82" charset="0"/>
              <a:cs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848738" y="6438107"/>
            <a:ext cx="500458" cy="402178"/>
            <a:chOff x="5937051" y="6171251"/>
            <a:chExt cx="500458" cy="402178"/>
          </a:xfrm>
        </p:grpSpPr>
        <p:sp>
          <p:nvSpPr>
            <p:cNvPr id="7" name="椭圆 6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937051" y="6204097"/>
              <a:ext cx="500458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20</a:t>
              </a:r>
              <a:endParaRPr lang="zh-CN" altLang="en-US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471" y="1926460"/>
            <a:ext cx="2493058" cy="3005079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10878484" y="209694"/>
            <a:ext cx="993183" cy="275971"/>
            <a:chOff x="2151063" y="1474788"/>
            <a:chExt cx="3033707" cy="842962"/>
          </a:xfrm>
          <a:blipFill>
            <a:blip r:embed="rId5"/>
            <a:stretch>
              <a:fillRect/>
            </a:stretch>
          </a:blipFill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2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5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0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1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2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3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4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5524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6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9429"/>
          </a:xfrm>
          <a:prstGeom prst="rect">
            <a:avLst/>
          </a:prstGeom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6938" y="-29158"/>
            <a:ext cx="2379198" cy="6898587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9937" r="-1491" b="-2553"/>
          <a:stretch/>
        </p:blipFill>
        <p:spPr>
          <a:xfrm>
            <a:off x="10035136" y="172916"/>
            <a:ext cx="466057" cy="986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5" name="图片 9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8343" y="4791881"/>
            <a:ext cx="1496293" cy="7855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7" name="椭圆 56"/>
          <p:cNvSpPr/>
          <p:nvPr/>
        </p:nvSpPr>
        <p:spPr>
          <a:xfrm>
            <a:off x="4031849" y="1912088"/>
            <a:ext cx="1208693" cy="1208693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203200" dist="1143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5032383" y="1912088"/>
            <a:ext cx="1208693" cy="1208693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203200" dist="1143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032917" y="1912088"/>
            <a:ext cx="1208693" cy="1208693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203200" dist="1143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7033452" y="1912088"/>
            <a:ext cx="1208693" cy="1208693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203200" dist="1143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pic>
        <p:nvPicPr>
          <p:cNvPr id="104" name="图片 10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01" y="-184632"/>
            <a:ext cx="2329956" cy="7336484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78406" y="2400300"/>
            <a:ext cx="1496293" cy="7319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5" name="图片 10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0921" y="3199569"/>
            <a:ext cx="1782157" cy="26462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357" y="1066800"/>
            <a:ext cx="1296561" cy="18719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7" name="图片 10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7206" y="51422"/>
            <a:ext cx="1546184" cy="22958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4136868" y="2018034"/>
            <a:ext cx="4288353" cy="1015663"/>
          </a:xfrm>
          <a:prstGeom prst="rect">
            <a:avLst/>
          </a:prstGeo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kern="0" spc="2000" dirty="0">
                <a:blipFill dpi="0" rotWithShape="1">
                  <a:blip r:embed="rId11"/>
                  <a:srcRect/>
                  <a:tile tx="1270000" ty="889000" sx="90000" sy="90000" flip="none" algn="tl"/>
                </a:blipFill>
                <a:latin typeface="华文琥珀" panose="02010800040101010101" pitchFamily="2" charset="-122"/>
                <a:ea typeface="华文琥珀" panose="02010800040101010101" pitchFamily="2" charset="-122"/>
                <a:cs typeface="+mn-ea"/>
              </a:rPr>
              <a:t>感谢聆听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327454" y="4368542"/>
            <a:ext cx="55370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blipFill>
                  <a:blip r:embed="rId12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rPr>
              <a:t>THANK YOU !</a:t>
            </a:r>
            <a:endParaRPr lang="zh-CN" altLang="en-US" sz="6600" dirty="0">
              <a:blipFill>
                <a:blip r:embed="rId12"/>
                <a:stretch>
                  <a:fillRect/>
                </a:stretch>
              </a:blipFill>
              <a:latin typeface="Adventure Subtitles" panose="040B0600000000000000" pitchFamily="82" charset="0"/>
              <a:cs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599409" y="3773876"/>
            <a:ext cx="993183" cy="275971"/>
            <a:chOff x="2151063" y="1474788"/>
            <a:chExt cx="3033707" cy="842962"/>
          </a:xfrm>
          <a:blipFill>
            <a:blip r:embed="rId12"/>
            <a:stretch>
              <a:fillRect/>
            </a:stretch>
          </a:blipFill>
        </p:grpSpPr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2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4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0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3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3354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5000">
        <p15:prstTrans prst="curtains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6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4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700"/>
                            </p:stCondLst>
                            <p:childTnLst>
                              <p:par>
                                <p:cTn id="6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00"/>
                            </p:stCondLst>
                            <p:childTnLst>
                              <p:par>
                                <p:cTn id="6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700"/>
                            </p:stCondLst>
                            <p:childTnLst>
                              <p:par>
                                <p:cTn id="7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6" grpId="0" animBg="1"/>
      <p:bldP spid="69" grpId="0" animBg="1"/>
      <p:bldP spid="72" grpId="0" animBg="1"/>
      <p:bldP spid="6" grpId="0"/>
      <p:bldP spid="6" grpId="1"/>
      <p:bldP spid="2" grpId="0"/>
      <p:bldP spid="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15135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60"/>
          <p:cNvSpPr>
            <a:spLocks noChangeArrowheads="1"/>
          </p:cNvSpPr>
          <p:nvPr/>
        </p:nvSpPr>
        <p:spPr bwMode="auto">
          <a:xfrm>
            <a:off x="1796292" y="3216918"/>
            <a:ext cx="33506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548688" y="2572650"/>
            <a:ext cx="1784168" cy="1928669"/>
            <a:chOff x="8122065" y="2195932"/>
            <a:chExt cx="2210792" cy="2389846"/>
          </a:xfrm>
        </p:grpSpPr>
        <p:sp>
          <p:nvSpPr>
            <p:cNvPr id="34" name="椭圆 33"/>
            <p:cNvSpPr/>
            <p:nvPr/>
          </p:nvSpPr>
          <p:spPr>
            <a:xfrm>
              <a:off x="8122065" y="2195932"/>
              <a:ext cx="2210792" cy="221079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sx="97000" sy="97000" algn="tl" rotWithShape="0">
                <a:prstClr val="black">
                  <a:alpha val="7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584773" y="2259414"/>
              <a:ext cx="1309374" cy="232636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600" dirty="0" smtClean="0">
                  <a:blipFill dpi="0" rotWithShape="1">
                    <a:blip r:embed="rId2"/>
                    <a:srcRect/>
                    <a:tile tx="0" ty="0" sx="100000" sy="100000" flip="none" algn="tl"/>
                  </a:blipFill>
                  <a:latin typeface="+mn-ea"/>
                  <a:cs typeface="+mn-ea"/>
                </a:rPr>
                <a:t>1</a:t>
              </a:r>
              <a:endParaRPr lang="zh-CN" altLang="en-US" sz="11600" dirty="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dobe Gothic Std B" panose="020B0800000000000000" pitchFamily="34" charset="-128"/>
                <a:cs typeface="+mn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9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0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1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95639" y="2111169"/>
            <a:ext cx="5700871" cy="2112437"/>
            <a:chOff x="1295639" y="2111169"/>
            <a:chExt cx="5700871" cy="2112437"/>
          </a:xfrm>
        </p:grpSpPr>
        <p:grpSp>
          <p:nvGrpSpPr>
            <p:cNvPr id="11" name="组合 10"/>
            <p:cNvGrpSpPr/>
            <p:nvPr/>
          </p:nvGrpSpPr>
          <p:grpSpPr>
            <a:xfrm>
              <a:off x="1295639" y="2111169"/>
              <a:ext cx="5700871" cy="2112437"/>
              <a:chOff x="724139" y="2111169"/>
              <a:chExt cx="5700871" cy="2112437"/>
            </a:xfrm>
          </p:grpSpPr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V="1">
                <a:off x="724139" y="2111169"/>
                <a:ext cx="5700871" cy="211243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28750" y="2647231"/>
                <a:ext cx="1544704" cy="129683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55" name="矩形 60"/>
            <p:cNvSpPr>
              <a:spLocks noChangeArrowheads="1"/>
            </p:cNvSpPr>
            <p:nvPr/>
          </p:nvSpPr>
          <p:spPr bwMode="auto">
            <a:xfrm>
              <a:off x="1870217" y="3247790"/>
              <a:ext cx="355138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sz="2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775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矩形 92"/>
          <p:cNvSpPr/>
          <p:nvPr/>
        </p:nvSpPr>
        <p:spPr>
          <a:xfrm>
            <a:off x="0" y="-1"/>
            <a:ext cx="12192000" cy="685800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861952" y="1390340"/>
            <a:ext cx="2479470" cy="3370718"/>
            <a:chOff x="4864203" y="2390775"/>
            <a:chExt cx="2479470" cy="3370718"/>
          </a:xfrm>
        </p:grpSpPr>
        <p:sp>
          <p:nvSpPr>
            <p:cNvPr id="7" name="MH_Picture_2"/>
            <p:cNvSpPr/>
            <p:nvPr>
              <p:custDataLst>
                <p:tags r:id="rId4"/>
              </p:custDataLst>
            </p:nvPr>
          </p:nvSpPr>
          <p:spPr>
            <a:xfrm>
              <a:off x="4868864" y="2390776"/>
              <a:ext cx="2452687" cy="3344863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190" kern="0" dirty="0">
                <a:solidFill>
                  <a:srgbClr val="FEB6AC"/>
                </a:solidFill>
                <a:cs typeface="+mn-ea"/>
              </a:endParaRPr>
            </a:p>
          </p:txBody>
        </p:sp>
        <p:sp>
          <p:nvSpPr>
            <p:cNvPr id="12" name="图文框 11"/>
            <p:cNvSpPr/>
            <p:nvPr/>
          </p:nvSpPr>
          <p:spPr>
            <a:xfrm>
              <a:off x="4864203" y="2390775"/>
              <a:ext cx="2479470" cy="3370718"/>
            </a:xfrm>
            <a:prstGeom prst="frame">
              <a:avLst>
                <a:gd name="adj1" fmla="val 135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741687" y="1164039"/>
            <a:ext cx="720000" cy="720000"/>
            <a:chOff x="3103193" y="1027112"/>
            <a:chExt cx="1178903" cy="1178903"/>
          </a:xfrm>
        </p:grpSpPr>
        <p:sp>
          <p:nvSpPr>
            <p:cNvPr id="65" name="椭圆 64"/>
            <p:cNvSpPr/>
            <p:nvPr/>
          </p:nvSpPr>
          <p:spPr>
            <a:xfrm>
              <a:off x="3103193" y="1027112"/>
              <a:ext cx="1178903" cy="117890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3139001" y="1079424"/>
              <a:ext cx="1111070" cy="1101237"/>
              <a:chOff x="4580797" y="3240597"/>
              <a:chExt cx="1111070" cy="1101237"/>
            </a:xfrm>
          </p:grpSpPr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19889" y="3330615"/>
                <a:ext cx="992045" cy="900000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80797" y="3240597"/>
                <a:ext cx="1111070" cy="1101237"/>
              </a:xfrm>
              <a:prstGeom prst="rect">
                <a:avLst/>
              </a:prstGeom>
            </p:spPr>
          </p:pic>
        </p:grpSp>
      </p:grpSp>
      <p:grpSp>
        <p:nvGrpSpPr>
          <p:cNvPr id="6" name="组合 5"/>
          <p:cNvGrpSpPr/>
          <p:nvPr/>
        </p:nvGrpSpPr>
        <p:grpSpPr>
          <a:xfrm>
            <a:off x="7899126" y="1364486"/>
            <a:ext cx="2479470" cy="3370718"/>
            <a:chOff x="7531306" y="2364921"/>
            <a:chExt cx="2479470" cy="3370718"/>
          </a:xfrm>
        </p:grpSpPr>
        <p:sp>
          <p:nvSpPr>
            <p:cNvPr id="10" name="MH_Picture_3"/>
            <p:cNvSpPr/>
            <p:nvPr>
              <p:custDataLst>
                <p:tags r:id="rId3"/>
              </p:custDataLst>
            </p:nvPr>
          </p:nvSpPr>
          <p:spPr>
            <a:xfrm>
              <a:off x="7558089" y="2390776"/>
              <a:ext cx="2452687" cy="3344863"/>
            </a:xfrm>
            <a:prstGeom prst="rect">
              <a:avLst/>
            </a:pr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190" kern="0" dirty="0">
                <a:solidFill>
                  <a:srgbClr val="FEB6AC"/>
                </a:solidFill>
                <a:cs typeface="+mn-ea"/>
              </a:endParaRPr>
            </a:p>
          </p:txBody>
        </p:sp>
        <p:sp>
          <p:nvSpPr>
            <p:cNvPr id="13" name="图文框 12"/>
            <p:cNvSpPr/>
            <p:nvPr/>
          </p:nvSpPr>
          <p:spPr>
            <a:xfrm>
              <a:off x="7531306" y="2364921"/>
              <a:ext cx="2479470" cy="3370718"/>
            </a:xfrm>
            <a:prstGeom prst="frame">
              <a:avLst>
                <a:gd name="adj1" fmla="val 135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778861" y="1164039"/>
            <a:ext cx="720000" cy="720000"/>
            <a:chOff x="4593386" y="1027111"/>
            <a:chExt cx="1178903" cy="1178903"/>
          </a:xfrm>
        </p:grpSpPr>
        <p:sp>
          <p:nvSpPr>
            <p:cNvPr id="70" name="椭圆 69"/>
            <p:cNvSpPr/>
            <p:nvPr/>
          </p:nvSpPr>
          <p:spPr>
            <a:xfrm>
              <a:off x="4593386" y="1027111"/>
              <a:ext cx="1178903" cy="1178903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4619138" y="1088592"/>
              <a:ext cx="1127399" cy="1117422"/>
              <a:chOff x="4282096" y="3179761"/>
              <a:chExt cx="1127399" cy="1117422"/>
            </a:xfrm>
          </p:grpSpPr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36766" y="3273024"/>
                <a:ext cx="1018059" cy="854696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82096" y="3179761"/>
                <a:ext cx="1127399" cy="1117422"/>
              </a:xfrm>
              <a:prstGeom prst="rect">
                <a:avLst/>
              </a:prstGeom>
            </p:spPr>
          </p:pic>
        </p:grpSp>
      </p:grpSp>
      <p:grpSp>
        <p:nvGrpSpPr>
          <p:cNvPr id="4" name="组合 3"/>
          <p:cNvGrpSpPr/>
          <p:nvPr/>
        </p:nvGrpSpPr>
        <p:grpSpPr>
          <a:xfrm>
            <a:off x="1829006" y="1364486"/>
            <a:ext cx="2479470" cy="3370718"/>
            <a:chOff x="2152856" y="2364921"/>
            <a:chExt cx="2479470" cy="3370718"/>
          </a:xfrm>
        </p:grpSpPr>
        <p:sp>
          <p:nvSpPr>
            <p:cNvPr id="3" name="MH_Picture_1"/>
            <p:cNvSpPr/>
            <p:nvPr>
              <p:custDataLst>
                <p:tags r:id="rId2"/>
              </p:custDataLst>
            </p:nvPr>
          </p:nvSpPr>
          <p:spPr>
            <a:xfrm>
              <a:off x="2166939" y="2390776"/>
              <a:ext cx="2452687" cy="3344863"/>
            </a:xfrm>
            <a:prstGeom prst="rect">
              <a:avLst/>
            </a:pr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190" kern="0" dirty="0">
                <a:solidFill>
                  <a:srgbClr val="FEB6AC"/>
                </a:solidFill>
                <a:cs typeface="+mn-ea"/>
              </a:endParaRPr>
            </a:p>
          </p:txBody>
        </p:sp>
        <p:sp>
          <p:nvSpPr>
            <p:cNvPr id="2" name="图文框 1"/>
            <p:cNvSpPr/>
            <p:nvPr/>
          </p:nvSpPr>
          <p:spPr>
            <a:xfrm>
              <a:off x="2152856" y="2364921"/>
              <a:ext cx="2479470" cy="3370718"/>
            </a:xfrm>
            <a:prstGeom prst="frame">
              <a:avLst>
                <a:gd name="adj1" fmla="val 135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708741" y="1164039"/>
            <a:ext cx="720000" cy="720000"/>
            <a:chOff x="2858533" y="1872177"/>
            <a:chExt cx="720000" cy="720000"/>
          </a:xfrm>
        </p:grpSpPr>
        <p:sp>
          <p:nvSpPr>
            <p:cNvPr id="75" name="椭圆 74"/>
            <p:cNvSpPr/>
            <p:nvPr/>
          </p:nvSpPr>
          <p:spPr>
            <a:xfrm>
              <a:off x="2858533" y="1872177"/>
              <a:ext cx="720000" cy="72000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pic>
          <p:nvPicPr>
            <p:cNvPr id="76" name="图片 75"/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12404" y="1968447"/>
              <a:ext cx="612259" cy="5274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7" name="椭圆 76"/>
            <p:cNvSpPr/>
            <p:nvPr/>
          </p:nvSpPr>
          <p:spPr>
            <a:xfrm>
              <a:off x="2900797" y="1914441"/>
              <a:ext cx="635473" cy="635473"/>
            </a:xfrm>
            <a:prstGeom prst="ellipse">
              <a:avLst/>
            </a:prstGeom>
            <a:noFill/>
            <a:ln w="25400">
              <a:gradFill flip="none" rotWithShape="1">
                <a:gsLst>
                  <a:gs pos="49000">
                    <a:srgbClr val="038AAA">
                      <a:alpha val="50000"/>
                    </a:srgbClr>
                  </a:gs>
                  <a:gs pos="50000">
                    <a:srgbClr val="045D80">
                      <a:alpha val="50000"/>
                    </a:srgbClr>
                  </a:gs>
                </a:gsLst>
                <a:lin ang="2700000" scaled="1"/>
                <a:tileRect/>
              </a:gra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914833" y="6438107"/>
            <a:ext cx="365370" cy="419893"/>
            <a:chOff x="5991602" y="6171251"/>
            <a:chExt cx="365370" cy="419893"/>
          </a:xfrm>
        </p:grpSpPr>
        <p:sp>
          <p:nvSpPr>
            <p:cNvPr id="84" name="椭圆 83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6038150" y="6191034"/>
              <a:ext cx="290464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14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</a:t>
              </a:r>
              <a:endParaRPr lang="zh-CN" altLang="en-US" sz="2000" dirty="0">
                <a:blipFill>
                  <a:blip r:embed="rId14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86" name="矩形 60"/>
          <p:cNvSpPr>
            <a:spLocks noChangeArrowheads="1"/>
          </p:cNvSpPr>
          <p:nvPr/>
        </p:nvSpPr>
        <p:spPr bwMode="auto">
          <a:xfrm>
            <a:off x="1780243" y="5284096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7" name="矩形 86"/>
          <p:cNvSpPr>
            <a:spLocks noChangeArrowheads="1"/>
          </p:cNvSpPr>
          <p:nvPr/>
        </p:nvSpPr>
        <p:spPr bwMode="auto">
          <a:xfrm>
            <a:off x="1714395" y="5647964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8" name="矩形 60"/>
          <p:cNvSpPr>
            <a:spLocks noChangeArrowheads="1"/>
          </p:cNvSpPr>
          <p:nvPr/>
        </p:nvSpPr>
        <p:spPr bwMode="auto">
          <a:xfrm>
            <a:off x="7964974" y="5284096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BBE6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89" name="矩形 60"/>
          <p:cNvSpPr>
            <a:spLocks noChangeArrowheads="1"/>
          </p:cNvSpPr>
          <p:nvPr/>
        </p:nvSpPr>
        <p:spPr bwMode="auto">
          <a:xfrm>
            <a:off x="7899126" y="5647964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90" name="矩形 60"/>
          <p:cNvSpPr>
            <a:spLocks noChangeArrowheads="1"/>
          </p:cNvSpPr>
          <p:nvPr/>
        </p:nvSpPr>
        <p:spPr bwMode="auto">
          <a:xfrm>
            <a:off x="4872609" y="5284096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695CE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91" name="矩形 60"/>
          <p:cNvSpPr>
            <a:spLocks noChangeArrowheads="1"/>
          </p:cNvSpPr>
          <p:nvPr/>
        </p:nvSpPr>
        <p:spPr bwMode="auto">
          <a:xfrm>
            <a:off x="4806761" y="5647964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80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2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4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5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6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7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8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9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0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1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2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3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4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5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6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7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8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9124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  <p:bldP spid="91" grpId="0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-2"/>
            <a:ext cx="12192000" cy="736149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951172" flipV="1">
            <a:off x="7473541" y="3144701"/>
            <a:ext cx="585546" cy="5263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347203">
            <a:off x="816381" y="3144916"/>
            <a:ext cx="553568" cy="52591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440425">
            <a:off x="4108349" y="3128696"/>
            <a:ext cx="612967" cy="5583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1315146" y="1165017"/>
            <a:ext cx="2831843" cy="265530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630166" y="1333586"/>
            <a:ext cx="2239200" cy="2237426"/>
            <a:chOff x="1601138" y="1319072"/>
            <a:chExt cx="2239200" cy="2237426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1138" y="1319072"/>
              <a:ext cx="2239200" cy="2237426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12500"/>
            </a:effectLst>
          </p:spPr>
        </p:pic>
        <p:sp>
          <p:nvSpPr>
            <p:cNvPr id="22" name="同心圆 21"/>
            <p:cNvSpPr/>
            <p:nvPr/>
          </p:nvSpPr>
          <p:spPr>
            <a:xfrm>
              <a:off x="1642303" y="1352934"/>
              <a:ext cx="2124000" cy="2124000"/>
            </a:xfrm>
            <a:prstGeom prst="donut">
              <a:avLst>
                <a:gd name="adj" fmla="val 154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8250" y="3206572"/>
            <a:ext cx="2868141" cy="26568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8320806" y="1195374"/>
            <a:ext cx="2862533" cy="26568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478581" flipH="1">
            <a:off x="10811312" y="3128875"/>
            <a:ext cx="623196" cy="558000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 flipH="1">
            <a:off x="-852457" y="5536402"/>
            <a:ext cx="14032157" cy="2755039"/>
            <a:chOff x="-912627" y="5343153"/>
            <a:chExt cx="14032157" cy="2755039"/>
          </a:xfrm>
        </p:grpSpPr>
        <p:grpSp>
          <p:nvGrpSpPr>
            <p:cNvPr id="40" name="组合 39"/>
            <p:cNvGrpSpPr/>
            <p:nvPr/>
          </p:nvGrpSpPr>
          <p:grpSpPr>
            <a:xfrm flipH="1">
              <a:off x="-912627" y="5644647"/>
              <a:ext cx="14032157" cy="1501974"/>
              <a:chOff x="-1119106" y="5873247"/>
              <a:chExt cx="14032157" cy="1501974"/>
            </a:xfrm>
          </p:grpSpPr>
          <p:pic>
            <p:nvPicPr>
              <p:cNvPr id="54" name="图片 53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734"/>
              <a:stretch/>
            </p:blipFill>
            <p:spPr>
              <a:xfrm rot="16200000">
                <a:off x="8275761" y="2737930"/>
                <a:ext cx="1501974" cy="7772607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734"/>
              <a:stretch/>
            </p:blipFill>
            <p:spPr>
              <a:xfrm rot="16200000">
                <a:off x="2016211" y="2737930"/>
                <a:ext cx="1501974" cy="7772607"/>
              </a:xfrm>
              <a:prstGeom prst="rect">
                <a:avLst/>
              </a:prstGeom>
            </p:spPr>
          </p:pic>
        </p:grp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2170657" y="3644190"/>
              <a:ext cx="1421859" cy="609368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 flipV="1">
              <a:off x="8309824" y="3747535"/>
              <a:ext cx="1333206" cy="6096001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625288" flipH="1">
              <a:off x="10924105" y="5950634"/>
              <a:ext cx="1295866" cy="1248569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271071" flipH="1">
              <a:off x="6234806" y="6319457"/>
              <a:ext cx="922667" cy="878379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302660" flipH="1">
              <a:off x="-795355" y="5633949"/>
              <a:ext cx="2091011" cy="1976818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217420" flipH="1">
              <a:off x="10723535" y="6491651"/>
              <a:ext cx="692900" cy="670918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2958266" y="5873147"/>
              <a:ext cx="1932436" cy="2225045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726657" y="5623026"/>
              <a:ext cx="2685293" cy="1810516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H="1">
              <a:off x="10015974" y="5343153"/>
              <a:ext cx="2029972" cy="1737364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00077" y="6424997"/>
              <a:ext cx="949760" cy="835383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659022" flipH="1">
              <a:off x="6881079" y="6688954"/>
              <a:ext cx="533247" cy="482412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555504" flipH="1">
              <a:off x="2838141" y="6587767"/>
              <a:ext cx="593961" cy="522432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555504" flipH="1">
              <a:off x="11105804" y="6644458"/>
              <a:ext cx="593961" cy="522432"/>
            </a:xfrm>
            <a:prstGeom prst="rect">
              <a:avLst/>
            </a:prstGeom>
          </p:spPr>
        </p:pic>
      </p:grpSp>
      <p:sp>
        <p:nvSpPr>
          <p:cNvPr id="60" name="矩形 60"/>
          <p:cNvSpPr>
            <a:spLocks noChangeArrowheads="1"/>
          </p:cNvSpPr>
          <p:nvPr/>
        </p:nvSpPr>
        <p:spPr bwMode="auto">
          <a:xfrm>
            <a:off x="1501782" y="4214683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1435934" y="4561609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2" name="矩形 60"/>
          <p:cNvSpPr>
            <a:spLocks noChangeArrowheads="1"/>
          </p:cNvSpPr>
          <p:nvPr/>
        </p:nvSpPr>
        <p:spPr bwMode="auto">
          <a:xfrm>
            <a:off x="8386655" y="4222197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BBE6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3" name="矩形 60"/>
          <p:cNvSpPr>
            <a:spLocks noChangeArrowheads="1"/>
          </p:cNvSpPr>
          <p:nvPr/>
        </p:nvSpPr>
        <p:spPr bwMode="auto">
          <a:xfrm>
            <a:off x="8320807" y="4586065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4" name="矩形 60"/>
          <p:cNvSpPr>
            <a:spLocks noChangeArrowheads="1"/>
          </p:cNvSpPr>
          <p:nvPr/>
        </p:nvSpPr>
        <p:spPr bwMode="auto">
          <a:xfrm>
            <a:off x="4944219" y="1836994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695CE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65" name="矩形 60"/>
          <p:cNvSpPr>
            <a:spLocks noChangeArrowheads="1"/>
          </p:cNvSpPr>
          <p:nvPr/>
        </p:nvSpPr>
        <p:spPr bwMode="auto">
          <a:xfrm>
            <a:off x="4878371" y="2200862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5909146" y="6895307"/>
            <a:ext cx="373708" cy="419893"/>
            <a:chOff x="5991602" y="6171251"/>
            <a:chExt cx="373708" cy="419893"/>
          </a:xfrm>
        </p:grpSpPr>
        <p:sp>
          <p:nvSpPr>
            <p:cNvPr id="122" name="椭圆 121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6009122" y="6191034"/>
              <a:ext cx="35618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22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2</a:t>
              </a:r>
              <a:endParaRPr lang="zh-CN" altLang="en-US" sz="2000" dirty="0">
                <a:blipFill>
                  <a:blip r:embed="rId22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144422" y="3378546"/>
            <a:ext cx="2292341" cy="2345099"/>
            <a:chOff x="1554614" y="1211399"/>
            <a:chExt cx="2292341" cy="2345099"/>
          </a:xfrm>
        </p:grpSpPr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4614" y="1211399"/>
              <a:ext cx="2292341" cy="2345099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12500"/>
            </a:effectLst>
          </p:spPr>
        </p:pic>
        <p:sp>
          <p:nvSpPr>
            <p:cNvPr id="88" name="同心圆 87"/>
            <p:cNvSpPr/>
            <p:nvPr/>
          </p:nvSpPr>
          <p:spPr>
            <a:xfrm>
              <a:off x="1642303" y="1352934"/>
              <a:ext cx="2124000" cy="2124000"/>
            </a:xfrm>
            <a:prstGeom prst="donut">
              <a:avLst>
                <a:gd name="adj" fmla="val 154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595524" y="1277612"/>
            <a:ext cx="2304000" cy="2304000"/>
            <a:chOff x="1543081" y="1248584"/>
            <a:chExt cx="2304000" cy="2304000"/>
          </a:xfrm>
        </p:grpSpPr>
        <p:pic>
          <p:nvPicPr>
            <p:cNvPr id="90" name="图片 89"/>
            <p:cNvPicPr>
              <a:picLocks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3081" y="1248584"/>
              <a:ext cx="2304000" cy="2304000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12500"/>
            </a:effectLst>
          </p:spPr>
        </p:pic>
        <p:sp>
          <p:nvSpPr>
            <p:cNvPr id="91" name="同心圆 90"/>
            <p:cNvSpPr/>
            <p:nvPr/>
          </p:nvSpPr>
          <p:spPr>
            <a:xfrm>
              <a:off x="1642303" y="1352934"/>
              <a:ext cx="2124000" cy="2124000"/>
            </a:xfrm>
            <a:prstGeom prst="donut">
              <a:avLst>
                <a:gd name="adj" fmla="val 154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</a:endParaRPr>
            </a:p>
          </p:txBody>
        </p:sp>
      </p:grpSp>
      <p:sp>
        <p:nvSpPr>
          <p:cNvPr id="92" name="矩形 91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94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5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6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8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9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0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1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2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3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4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5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6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7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8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9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10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41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/>
      <p:bldP spid="65" grpId="0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425091" y="4487474"/>
            <a:ext cx="3341819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SzTx/>
              <a:buFontTx/>
              <a:buNone/>
              <a:tabLst/>
              <a:defRPr/>
            </a:pP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cs typeface="+mn-ea"/>
              </a:rPr>
              <a:t>上海锐普广告有限公司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cs typeface="+mn-ea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035669" y="5129320"/>
            <a:ext cx="8120662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ea"/>
              </a:rPr>
              <a:t>国内顶尖的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ea"/>
              </a:rPr>
              <a:t>PPT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ea"/>
              </a:rPr>
              <a:t>制作技术、顶级的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ea"/>
              </a:rPr>
              <a:t>PPT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ea"/>
              </a:rPr>
              <a:t>设计团队， 坚持精益求精、拒绝平庸的做事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ea"/>
              </a:rPr>
              <a:t>精神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cs typeface="+mn-ea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国内顶尖的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制作技术、顶级的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设计团队， 坚持精益求精、拒绝平庸的做事精神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国内顶尖的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制作技术、顶级的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设计团队， 坚持精益求精、拒绝平庸的做事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精神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905940" y="6438107"/>
            <a:ext cx="380120" cy="419893"/>
            <a:chOff x="5991602" y="6171251"/>
            <a:chExt cx="380120" cy="419893"/>
          </a:xfrm>
        </p:grpSpPr>
        <p:sp>
          <p:nvSpPr>
            <p:cNvPr id="15" name="椭圆 14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009122" y="6191034"/>
              <a:ext cx="362600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2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3</a:t>
              </a:r>
              <a:endParaRPr lang="zh-CN" altLang="en-US" sz="2000" dirty="0">
                <a:blipFill>
                  <a:blip r:embed="rId2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1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3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2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3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4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5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7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graphicFrame>
        <p:nvGraphicFramePr>
          <p:cNvPr id="52" name="图表 51"/>
          <p:cNvGraphicFramePr/>
          <p:nvPr>
            <p:extLst>
              <p:ext uri="{D42A27DB-BD31-4B8C-83A1-F6EECF244321}">
                <p14:modId xmlns:p14="http://schemas.microsoft.com/office/powerpoint/2010/main" val="4149083182"/>
              </p:ext>
            </p:extLst>
          </p:nvPr>
        </p:nvGraphicFramePr>
        <p:xfrm>
          <a:off x="2181616" y="937497"/>
          <a:ext cx="7828768" cy="3509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3" name="文本框 52"/>
          <p:cNvSpPr txBox="1"/>
          <p:nvPr/>
        </p:nvSpPr>
        <p:spPr>
          <a:xfrm>
            <a:off x="2970742" y="1770068"/>
            <a:ext cx="50366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blipFill>
                  <a:blip r:embed="rId2"/>
                  <a:stretch>
                    <a:fillRect/>
                  </a:stretch>
                </a:blipFill>
                <a:latin typeface="Adventure Subtitles" panose="040B0600000000000000" pitchFamily="82" charset="0"/>
                <a:ea typeface="华文琥珀" panose="02010800040101010101" pitchFamily="2" charset="-122"/>
              </a:rPr>
              <a:t>63</a:t>
            </a:r>
            <a:endParaRPr lang="zh-CN" altLang="en-US" dirty="0">
              <a:blipFill>
                <a:blip r:embed="rId2"/>
                <a:stretch>
                  <a:fillRect/>
                </a:stretch>
              </a:blipFill>
              <a:latin typeface="Adventure Subtitles" panose="040B0600000000000000" pitchFamily="82" charset="0"/>
              <a:ea typeface="华文琥珀" panose="0201080004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898602" y="3481666"/>
            <a:ext cx="396262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blipFill>
                  <a:blip r:embed="rId2"/>
                  <a:stretch>
                    <a:fillRect/>
                  </a:stretch>
                </a:blipFill>
                <a:latin typeface="Adventure Subtitles" panose="040B0600000000000000" pitchFamily="82" charset="0"/>
                <a:ea typeface="华文琥珀" panose="02010800040101010101" pitchFamily="2" charset="-122"/>
              </a:rPr>
              <a:t>11</a:t>
            </a:r>
            <a:endParaRPr lang="zh-CN" altLang="en-US" sz="2000" dirty="0">
              <a:blipFill>
                <a:blip r:embed="rId2"/>
                <a:stretch>
                  <a:fillRect/>
                </a:stretch>
              </a:blipFill>
              <a:latin typeface="Adventure Subtitles" panose="040B0600000000000000" pitchFamily="82" charset="0"/>
              <a:ea typeface="华文琥珀" panose="02010800040101010101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392248" y="1479557"/>
            <a:ext cx="48442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blipFill>
                  <a:blip r:embed="rId2"/>
                  <a:stretch>
                    <a:fillRect/>
                  </a:stretch>
                </a:blipFill>
                <a:latin typeface="Adventure Subtitles" panose="040B0600000000000000" pitchFamily="82" charset="0"/>
                <a:ea typeface="华文琥珀" panose="02010800040101010101" pitchFamily="2" charset="-122"/>
              </a:rPr>
              <a:t>72</a:t>
            </a:r>
            <a:endParaRPr lang="zh-CN" altLang="en-US" dirty="0">
              <a:blipFill>
                <a:blip r:embed="rId2"/>
                <a:stretch>
                  <a:fillRect/>
                </a:stretch>
              </a:blipFill>
              <a:latin typeface="Adventure Subtitles" panose="040B0600000000000000" pitchFamily="82" charset="0"/>
              <a:ea typeface="华文琥珀" panose="0201080004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125422" y="1250006"/>
            <a:ext cx="52290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blipFill>
                  <a:blip r:embed="rId2"/>
                  <a:stretch>
                    <a:fillRect/>
                  </a:stretch>
                </a:blipFill>
                <a:latin typeface="Adventure Subtitles" panose="040B0600000000000000" pitchFamily="82" charset="0"/>
                <a:ea typeface="华文琥珀" panose="02010800040101010101" pitchFamily="2" charset="-122"/>
              </a:rPr>
              <a:t>79</a:t>
            </a:r>
            <a:endParaRPr lang="zh-CN" altLang="en-US" dirty="0">
              <a:blipFill>
                <a:blip r:embed="rId2"/>
                <a:stretch>
                  <a:fillRect/>
                </a:stretch>
              </a:blipFill>
              <a:latin typeface="Adventure Subtitles" panose="040B0600000000000000" pitchFamily="82" charset="0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184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27" grpId="0"/>
      <p:bldGraphic spid="52" grpId="0">
        <p:bldAsOne/>
      </p:bldGraphic>
      <p:bldP spid="53" grpId="0"/>
      <p:bldP spid="54" grpId="0"/>
      <p:bldP spid="55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34357" y="1779858"/>
            <a:ext cx="6082343" cy="2422335"/>
            <a:chOff x="5334357" y="1779858"/>
            <a:chExt cx="6082343" cy="2422335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357" y="1779858"/>
              <a:ext cx="6082343" cy="242233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135" y="2689533"/>
              <a:ext cx="1544704" cy="12968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0" name="矩形 60"/>
            <p:cNvSpPr>
              <a:spLocks noChangeArrowheads="1"/>
            </p:cNvSpPr>
            <p:nvPr/>
          </p:nvSpPr>
          <p:spPr bwMode="auto">
            <a:xfrm>
              <a:off x="7356617" y="3266840"/>
              <a:ext cx="355138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锐普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PPT</a:t>
              </a:r>
              <a:r>
                <a: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的设计</a:t>
              </a:r>
              <a:r>
                <a:rPr kumimoji="0" lang="zh-CN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ea typeface="+mn-ea"/>
                  <a:cs typeface="+mn-ea"/>
                </a:rPr>
                <a:t>理念</a:t>
              </a:r>
              <a:endPara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843088" y="2547682"/>
            <a:ext cx="1784168" cy="1877437"/>
            <a:chOff x="8122065" y="2164994"/>
            <a:chExt cx="2210792" cy="2326364"/>
          </a:xfrm>
        </p:grpSpPr>
        <p:sp>
          <p:nvSpPr>
            <p:cNvPr id="31" name="椭圆 30"/>
            <p:cNvSpPr/>
            <p:nvPr/>
          </p:nvSpPr>
          <p:spPr>
            <a:xfrm>
              <a:off x="8122065" y="2195932"/>
              <a:ext cx="2210792" cy="221079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sx="97000" sy="97000" algn="tl" rotWithShape="0">
                <a:prstClr val="black">
                  <a:alpha val="7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631984" y="2164994"/>
              <a:ext cx="1309374" cy="232636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600" dirty="0" smtClean="0">
                  <a:blipFill dpi="0" rotWithShape="1">
                    <a:blip r:embed="rId4"/>
                    <a:srcRect/>
                    <a:tile tx="0" ty="0" sx="100000" sy="100000" flip="none" algn="tl"/>
                  </a:blipFill>
                  <a:latin typeface="+mn-ea"/>
                  <a:cs typeface="+mn-ea"/>
                </a:rPr>
                <a:t>2</a:t>
              </a:r>
              <a:endParaRPr lang="zh-CN" altLang="en-US" sz="11600" dirty="0"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dobe Gothic Std B" panose="020B0800000000000000" pitchFamily="34" charset="-128"/>
                <a:cs typeface="+mn-ea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7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0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6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7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8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9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003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4145511665"/>
              </p:ext>
            </p:extLst>
          </p:nvPr>
        </p:nvGraphicFramePr>
        <p:xfrm>
          <a:off x="1020091" y="1688725"/>
          <a:ext cx="5220825" cy="3480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矩形 1"/>
          <p:cNvSpPr/>
          <p:nvPr/>
        </p:nvSpPr>
        <p:spPr>
          <a:xfrm>
            <a:off x="6963811" y="1066800"/>
            <a:ext cx="3984731" cy="4629150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</a:endParaRPr>
          </a:p>
        </p:txBody>
      </p:sp>
      <p:sp>
        <p:nvSpPr>
          <p:cNvPr id="17" name="矩形 60"/>
          <p:cNvSpPr>
            <a:spLocks noChangeArrowheads="1"/>
          </p:cNvSpPr>
          <p:nvPr/>
        </p:nvSpPr>
        <p:spPr bwMode="auto">
          <a:xfrm>
            <a:off x="8063072" y="1344733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18" name="矩形 60"/>
          <p:cNvSpPr>
            <a:spLocks noChangeArrowheads="1"/>
          </p:cNvSpPr>
          <p:nvPr/>
        </p:nvSpPr>
        <p:spPr bwMode="auto">
          <a:xfrm>
            <a:off x="8063072" y="1783613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5D8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45D8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455631" y="1489376"/>
            <a:ext cx="488872" cy="516474"/>
            <a:chOff x="491074" y="1128296"/>
            <a:chExt cx="757490" cy="800257"/>
          </a:xfrm>
        </p:grpSpPr>
        <p:sp>
          <p:nvSpPr>
            <p:cNvPr id="14" name="椭圆 13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48351" y="1213217"/>
              <a:ext cx="482355" cy="71533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1</a:t>
              </a:r>
              <a:endParaRPr lang="zh-CN" altLang="en-US" sz="24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455631" y="3011989"/>
            <a:ext cx="488872" cy="516473"/>
            <a:chOff x="491074" y="1128296"/>
            <a:chExt cx="757490" cy="800256"/>
          </a:xfrm>
        </p:grpSpPr>
        <p:sp>
          <p:nvSpPr>
            <p:cNvPr id="19" name="椭圆 18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03373" y="1213217"/>
              <a:ext cx="606544" cy="71533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2</a:t>
              </a:r>
              <a:endParaRPr lang="zh-CN" altLang="en-US" sz="24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20" name="矩形 60"/>
          <p:cNvSpPr>
            <a:spLocks noChangeArrowheads="1"/>
          </p:cNvSpPr>
          <p:nvPr/>
        </p:nvSpPr>
        <p:spPr bwMode="auto">
          <a:xfrm>
            <a:off x="8063072" y="2844846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21" name="矩形 60"/>
          <p:cNvSpPr>
            <a:spLocks noChangeArrowheads="1"/>
          </p:cNvSpPr>
          <p:nvPr/>
        </p:nvSpPr>
        <p:spPr bwMode="auto">
          <a:xfrm>
            <a:off x="8063072" y="3275785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695CE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95CE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695CE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455631" y="4534601"/>
            <a:ext cx="488872" cy="516472"/>
            <a:chOff x="491074" y="1128296"/>
            <a:chExt cx="757490" cy="800254"/>
          </a:xfrm>
        </p:grpSpPr>
        <p:sp>
          <p:nvSpPr>
            <p:cNvPr id="28" name="椭圆 27"/>
            <p:cNvSpPr/>
            <p:nvPr/>
          </p:nvSpPr>
          <p:spPr>
            <a:xfrm>
              <a:off x="491074" y="1128296"/>
              <a:ext cx="757490" cy="75749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03373" y="1213217"/>
              <a:ext cx="616479" cy="71533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3</a:t>
              </a:r>
              <a:endParaRPr lang="zh-CN" altLang="en-US" sz="24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30" name="矩形 60"/>
          <p:cNvSpPr>
            <a:spLocks noChangeArrowheads="1"/>
          </p:cNvSpPr>
          <p:nvPr/>
        </p:nvSpPr>
        <p:spPr bwMode="auto">
          <a:xfrm>
            <a:off x="8063072" y="4344958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31" name="矩形 60"/>
          <p:cNvSpPr>
            <a:spLocks noChangeArrowheads="1"/>
          </p:cNvSpPr>
          <p:nvPr/>
        </p:nvSpPr>
        <p:spPr bwMode="auto">
          <a:xfrm>
            <a:off x="8063072" y="4748908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248FB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8FB0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248FB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901076" y="6438107"/>
            <a:ext cx="389848" cy="419893"/>
            <a:chOff x="5991602" y="6171251"/>
            <a:chExt cx="389848" cy="419893"/>
          </a:xfrm>
        </p:grpSpPr>
        <p:sp>
          <p:nvSpPr>
            <p:cNvPr id="46" name="椭圆 45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020454" y="6191034"/>
              <a:ext cx="360996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3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5</a:t>
              </a:r>
              <a:endParaRPr lang="zh-CN" altLang="en-US" sz="2000" dirty="0">
                <a:blipFill>
                  <a:blip r:embed="rId3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43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4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8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0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4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5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6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7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8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9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0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1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453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2" grpId="0" animBg="1"/>
      <p:bldP spid="17" grpId="0"/>
      <p:bldP spid="18" grpId="0"/>
      <p:bldP spid="20" grpId="0"/>
      <p:bldP spid="21" grpId="0"/>
      <p:bldP spid="30" grpId="0"/>
      <p:bldP spid="31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0454" y="1632398"/>
            <a:ext cx="3606085" cy="3593205"/>
          </a:xfrm>
          <a:prstGeom prst="ellipse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5096305" y="2492910"/>
            <a:ext cx="2179604" cy="1839984"/>
            <a:chOff x="5006198" y="2419347"/>
            <a:chExt cx="2179604" cy="183998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198" y="3074447"/>
              <a:ext cx="842366" cy="35455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09564" y="2922132"/>
              <a:ext cx="776238" cy="66872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79227" y="3260868"/>
              <a:ext cx="1100647" cy="99846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9" name="组合 8"/>
            <p:cNvGrpSpPr/>
            <p:nvPr/>
          </p:nvGrpSpPr>
          <p:grpSpPr>
            <a:xfrm>
              <a:off x="5427381" y="2419347"/>
              <a:ext cx="1427987" cy="1664751"/>
              <a:chOff x="5679442" y="2711902"/>
              <a:chExt cx="1253178" cy="1460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79442" y="2711902"/>
                <a:ext cx="1253178" cy="1460958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08790" y="3822819"/>
                <a:ext cx="473123" cy="334866"/>
              </a:xfrm>
              <a:prstGeom prst="rect">
                <a:avLst/>
              </a:prstGeom>
            </p:spPr>
          </p:pic>
        </p:grpSp>
      </p:grpSp>
      <p:sp>
        <p:nvSpPr>
          <p:cNvPr id="41" name="矩形 60"/>
          <p:cNvSpPr>
            <a:spLocks noChangeArrowheads="1"/>
          </p:cNvSpPr>
          <p:nvPr/>
        </p:nvSpPr>
        <p:spPr bwMode="auto">
          <a:xfrm>
            <a:off x="1341579" y="2936970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BBE6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2" name="矩形 60"/>
          <p:cNvSpPr>
            <a:spLocks noChangeArrowheads="1"/>
          </p:cNvSpPr>
          <p:nvPr/>
        </p:nvSpPr>
        <p:spPr bwMode="auto">
          <a:xfrm>
            <a:off x="1209883" y="3283896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3" name="矩形 60"/>
          <p:cNvSpPr>
            <a:spLocks noChangeArrowheads="1"/>
          </p:cNvSpPr>
          <p:nvPr/>
        </p:nvSpPr>
        <p:spPr bwMode="auto">
          <a:xfrm>
            <a:off x="1827541" y="1618659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6707D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6707D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6707D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6707D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36707D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4" name="矩形 60"/>
          <p:cNvSpPr>
            <a:spLocks noChangeArrowheads="1"/>
          </p:cNvSpPr>
          <p:nvPr/>
        </p:nvSpPr>
        <p:spPr bwMode="auto">
          <a:xfrm>
            <a:off x="1695845" y="1982527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5" name="矩形 60"/>
          <p:cNvSpPr>
            <a:spLocks noChangeArrowheads="1"/>
          </p:cNvSpPr>
          <p:nvPr/>
        </p:nvSpPr>
        <p:spPr bwMode="auto">
          <a:xfrm>
            <a:off x="1643608" y="4197863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A5CF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6" name="矩形 60"/>
          <p:cNvSpPr>
            <a:spLocks noChangeArrowheads="1"/>
          </p:cNvSpPr>
          <p:nvPr/>
        </p:nvSpPr>
        <p:spPr bwMode="auto">
          <a:xfrm>
            <a:off x="1511912" y="4561731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7" name="矩形 60"/>
          <p:cNvSpPr>
            <a:spLocks noChangeArrowheads="1"/>
          </p:cNvSpPr>
          <p:nvPr/>
        </p:nvSpPr>
        <p:spPr bwMode="auto">
          <a:xfrm>
            <a:off x="7871889" y="1618659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BBE6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4BBE6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8" name="矩形 60"/>
          <p:cNvSpPr>
            <a:spLocks noChangeArrowheads="1"/>
          </p:cNvSpPr>
          <p:nvPr/>
        </p:nvSpPr>
        <p:spPr bwMode="auto">
          <a:xfrm>
            <a:off x="7871889" y="1982527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49" name="矩形 60"/>
          <p:cNvSpPr>
            <a:spLocks noChangeArrowheads="1"/>
          </p:cNvSpPr>
          <p:nvPr/>
        </p:nvSpPr>
        <p:spPr bwMode="auto">
          <a:xfrm>
            <a:off x="8113189" y="4197863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6707D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6707D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6707D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6707D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36707D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0" name="矩形 60"/>
          <p:cNvSpPr>
            <a:spLocks noChangeArrowheads="1"/>
          </p:cNvSpPr>
          <p:nvPr/>
        </p:nvSpPr>
        <p:spPr bwMode="auto">
          <a:xfrm>
            <a:off x="8113189" y="4561731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1" name="矩形 60"/>
          <p:cNvSpPr>
            <a:spLocks noChangeArrowheads="1"/>
          </p:cNvSpPr>
          <p:nvPr/>
        </p:nvSpPr>
        <p:spPr bwMode="auto">
          <a:xfrm>
            <a:off x="8405289" y="2936970"/>
            <a:ext cx="2458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锐普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PPT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的设计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5CF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理念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A5CF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sp>
        <p:nvSpPr>
          <p:cNvPr id="52" name="矩形 60"/>
          <p:cNvSpPr>
            <a:spLocks noChangeArrowheads="1"/>
          </p:cNvSpPr>
          <p:nvPr/>
        </p:nvSpPr>
        <p:spPr bwMode="auto">
          <a:xfrm>
            <a:off x="8405289" y="3283896"/>
            <a:ext cx="2590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杜绝平庸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专做精品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专业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，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100%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尽心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10878484" y="20969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79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0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1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3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9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0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1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2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901076" y="6438107"/>
            <a:ext cx="389848" cy="419893"/>
            <a:chOff x="5991602" y="6171251"/>
            <a:chExt cx="389848" cy="419893"/>
          </a:xfrm>
        </p:grpSpPr>
        <p:sp>
          <p:nvSpPr>
            <p:cNvPr id="65" name="椭圆 64"/>
            <p:cNvSpPr/>
            <p:nvPr/>
          </p:nvSpPr>
          <p:spPr>
            <a:xfrm>
              <a:off x="5991602" y="6171251"/>
              <a:ext cx="365370" cy="36537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020454" y="6191034"/>
              <a:ext cx="360996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blipFill>
                    <a:blip r:embed="rId8"/>
                    <a:stretch>
                      <a:fillRect/>
                    </a:stretch>
                  </a:blipFill>
                  <a:latin typeface="Adventure Subtitles" panose="040B0600000000000000" pitchFamily="82" charset="0"/>
                  <a:cs typeface="+mn-ea"/>
                </a:rPr>
                <a:t>6</a:t>
              </a:r>
              <a:endParaRPr lang="zh-CN" altLang="en-US" sz="2000" dirty="0">
                <a:blipFill>
                  <a:blip r:embed="rId8"/>
                  <a:stretch>
                    <a:fillRect/>
                  </a:stretch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196523" y="3113947"/>
            <a:ext cx="686562" cy="777660"/>
            <a:chOff x="4005451" y="3113947"/>
            <a:chExt cx="686562" cy="777660"/>
          </a:xfrm>
        </p:grpSpPr>
        <p:sp>
          <p:nvSpPr>
            <p:cNvPr id="124" name="椭圆 123"/>
            <p:cNvSpPr/>
            <p:nvPr/>
          </p:nvSpPr>
          <p:spPr>
            <a:xfrm flipH="1">
              <a:off x="4005451" y="3113947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4091815" y="3122166"/>
              <a:ext cx="562975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blipFill dpi="0" rotWithShape="1">
                    <a:blip r:embed="rId8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2</a:t>
              </a:r>
              <a:endParaRPr lang="zh-CN" altLang="en-US" sz="4400" dirty="0">
                <a:blipFill dpi="0" rotWithShape="1">
                  <a:blip r:embed="rId8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730847" y="4587498"/>
            <a:ext cx="686562" cy="782712"/>
            <a:chOff x="4539775" y="4587498"/>
            <a:chExt cx="686562" cy="782712"/>
          </a:xfrm>
        </p:grpSpPr>
        <p:sp>
          <p:nvSpPr>
            <p:cNvPr id="127" name="椭圆 126"/>
            <p:cNvSpPr/>
            <p:nvPr/>
          </p:nvSpPr>
          <p:spPr>
            <a:xfrm flipH="1">
              <a:off x="4539775" y="4587498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4620445" y="4600769"/>
              <a:ext cx="579813" cy="76944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>
                  <a:blipFill dpi="0" rotWithShape="1">
                    <a:blip r:embed="rId8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3</a:t>
              </a:r>
              <a:endParaRPr lang="zh-CN" altLang="en-US" sz="4400" dirty="0">
                <a:blipFill dpi="0" rotWithShape="1">
                  <a:blip r:embed="rId8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6705475" y="1680359"/>
            <a:ext cx="686562" cy="802938"/>
            <a:chOff x="6923839" y="1616859"/>
            <a:chExt cx="686562" cy="802938"/>
          </a:xfrm>
        </p:grpSpPr>
        <p:sp>
          <p:nvSpPr>
            <p:cNvPr id="130" name="椭圆 129"/>
            <p:cNvSpPr/>
            <p:nvPr/>
          </p:nvSpPr>
          <p:spPr>
            <a:xfrm>
              <a:off x="6923839" y="1616859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6956218" y="1650356"/>
              <a:ext cx="575799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blipFill dpi="0" rotWithShape="1">
                    <a:blip r:embed="rId8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4</a:t>
              </a:r>
              <a:endParaRPr lang="zh-CN" altLang="en-US" sz="4400" dirty="0">
                <a:blipFill dpi="0" rotWithShape="1">
                  <a:blip r:embed="rId8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7339757" y="3113947"/>
            <a:ext cx="686562" cy="796690"/>
            <a:chOff x="7558121" y="3113947"/>
            <a:chExt cx="686562" cy="796690"/>
          </a:xfrm>
        </p:grpSpPr>
        <p:sp>
          <p:nvSpPr>
            <p:cNvPr id="133" name="椭圆 132"/>
            <p:cNvSpPr/>
            <p:nvPr/>
          </p:nvSpPr>
          <p:spPr>
            <a:xfrm flipV="1">
              <a:off x="7558121" y="3113947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34" name="文本框 133"/>
            <p:cNvSpPr txBox="1"/>
            <p:nvPr/>
          </p:nvSpPr>
          <p:spPr>
            <a:xfrm>
              <a:off x="7648418" y="3141196"/>
              <a:ext cx="575799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blipFill dpi="0" rotWithShape="1">
                    <a:blip r:embed="rId8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5</a:t>
              </a:r>
              <a:endParaRPr lang="zh-CN" altLang="en-US" sz="4400" dirty="0">
                <a:blipFill dpi="0" rotWithShape="1">
                  <a:blip r:embed="rId8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6705475" y="4663927"/>
            <a:ext cx="686562" cy="799314"/>
            <a:chOff x="6923839" y="4663927"/>
            <a:chExt cx="686562" cy="799314"/>
          </a:xfrm>
        </p:grpSpPr>
        <p:sp>
          <p:nvSpPr>
            <p:cNvPr id="136" name="椭圆 135"/>
            <p:cNvSpPr/>
            <p:nvPr/>
          </p:nvSpPr>
          <p:spPr>
            <a:xfrm flipH="1">
              <a:off x="6923839" y="4663927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7013775" y="4693800"/>
              <a:ext cx="574196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blipFill dpi="0" rotWithShape="1">
                    <a:blip r:embed="rId8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6</a:t>
              </a:r>
              <a:endParaRPr lang="zh-CN" altLang="en-US" sz="4400" dirty="0">
                <a:blipFill dpi="0" rotWithShape="1">
                  <a:blip r:embed="rId8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4730847" y="1673603"/>
            <a:ext cx="686562" cy="796242"/>
            <a:chOff x="4539775" y="1673603"/>
            <a:chExt cx="686562" cy="796242"/>
          </a:xfrm>
        </p:grpSpPr>
        <p:sp>
          <p:nvSpPr>
            <p:cNvPr id="139" name="椭圆 138"/>
            <p:cNvSpPr/>
            <p:nvPr/>
          </p:nvSpPr>
          <p:spPr>
            <a:xfrm>
              <a:off x="4539775" y="1673603"/>
              <a:ext cx="686562" cy="68656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203200" dist="1143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140" name="文本框 139"/>
            <p:cNvSpPr txBox="1"/>
            <p:nvPr/>
          </p:nvSpPr>
          <p:spPr>
            <a:xfrm>
              <a:off x="4674505" y="1700404"/>
              <a:ext cx="417102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blipFill dpi="0" rotWithShape="1">
                    <a:blip r:embed="rId8"/>
                    <a:srcRect/>
                    <a:tile tx="1270000" ty="889000" sx="90000" sy="90000" flip="none" algn="tl"/>
                  </a:blipFill>
                  <a:latin typeface="Adventure Subtitles" panose="040B0600000000000000" pitchFamily="82" charset="0"/>
                  <a:cs typeface="+mn-ea"/>
                </a:rPr>
                <a:t>1</a:t>
              </a:r>
              <a:endParaRPr lang="zh-CN" altLang="en-US" sz="4400" dirty="0">
                <a:blipFill dpi="0" rotWithShape="1">
                  <a:blip r:embed="rId8"/>
                  <a:srcRect/>
                  <a:tile tx="1270000" ty="889000" sx="90000" sy="90000" flip="none" algn="tl"/>
                </a:blipFill>
                <a:latin typeface="Adventure Subtitles" panose="040B0600000000000000" pitchFamily="82" charset="0"/>
                <a:cs typeface="+mn-ea"/>
              </a:endParaRPr>
            </a:p>
          </p:txBody>
        </p:sp>
      </p:grpSp>
      <p:sp>
        <p:nvSpPr>
          <p:cNvPr id="141" name="矩形 140"/>
          <p:cNvSpPr/>
          <p:nvPr/>
        </p:nvSpPr>
        <p:spPr>
          <a:xfrm>
            <a:off x="227873" y="14286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lt1"/>
                </a:solidFill>
                <a:latin typeface="+mn-ea"/>
                <a:cs typeface="+mn-ea"/>
              </a:rPr>
              <a:t>点击此处输入标题</a:t>
            </a:r>
            <a:endParaRPr lang="zh-CN" altLang="en-US" sz="2400" dirty="0">
              <a:solidFill>
                <a:schemeClr val="lt1"/>
              </a:solidFill>
              <a:latin typeface="+mn-ea"/>
              <a:cs typeface="+mn-ea"/>
            </a:endParaRPr>
          </a:p>
        </p:txBody>
      </p:sp>
      <p:grpSp>
        <p:nvGrpSpPr>
          <p:cNvPr id="142" name="组合 141"/>
          <p:cNvGrpSpPr/>
          <p:nvPr/>
        </p:nvGrpSpPr>
        <p:grpSpPr>
          <a:xfrm>
            <a:off x="10878484" y="228744"/>
            <a:ext cx="993183" cy="275971"/>
            <a:chOff x="2151063" y="1474788"/>
            <a:chExt cx="3033707" cy="842962"/>
          </a:xfrm>
          <a:solidFill>
            <a:schemeClr val="lt1"/>
          </a:solidFill>
        </p:grpSpPr>
        <p:sp>
          <p:nvSpPr>
            <p:cNvPr id="143" name="Freeform 6"/>
            <p:cNvSpPr>
              <a:spLocks noEditPoints="1"/>
            </p:cNvSpPr>
            <p:nvPr/>
          </p:nvSpPr>
          <p:spPr bwMode="auto">
            <a:xfrm>
              <a:off x="3133723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6 w 57"/>
                <a:gd name="T9" fmla="*/ 9 h 55"/>
                <a:gd name="T10" fmla="*/ 57 w 57"/>
                <a:gd name="T11" fmla="*/ 15 h 55"/>
                <a:gd name="T12" fmla="*/ 56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41 w 57"/>
                <a:gd name="T21" fmla="*/ 31 h 55"/>
                <a:gd name="T22" fmla="*/ 57 w 57"/>
                <a:gd name="T23" fmla="*/ 55 h 55"/>
                <a:gd name="T24" fmla="*/ 55 w 57"/>
                <a:gd name="T25" fmla="*/ 55 h 55"/>
                <a:gd name="T26" fmla="*/ 38 w 57"/>
                <a:gd name="T27" fmla="*/ 31 h 55"/>
                <a:gd name="T28" fmla="*/ 3 w 57"/>
                <a:gd name="T29" fmla="*/ 31 h 55"/>
                <a:gd name="T30" fmla="*/ 3 w 57"/>
                <a:gd name="T31" fmla="*/ 55 h 55"/>
                <a:gd name="T32" fmla="*/ 0 w 57"/>
                <a:gd name="T33" fmla="*/ 55 h 55"/>
                <a:gd name="T34" fmla="*/ 0 w 57"/>
                <a:gd name="T35" fmla="*/ 0 h 55"/>
                <a:gd name="T36" fmla="*/ 46 w 57"/>
                <a:gd name="T37" fmla="*/ 28 h 55"/>
                <a:gd name="T38" fmla="*/ 51 w 57"/>
                <a:gd name="T39" fmla="*/ 25 h 55"/>
                <a:gd name="T40" fmla="*/ 54 w 57"/>
                <a:gd name="T41" fmla="*/ 21 h 55"/>
                <a:gd name="T42" fmla="*/ 55 w 57"/>
                <a:gd name="T43" fmla="*/ 15 h 55"/>
                <a:gd name="T44" fmla="*/ 54 w 57"/>
                <a:gd name="T45" fmla="*/ 10 h 55"/>
                <a:gd name="T46" fmla="*/ 51 w 57"/>
                <a:gd name="T47" fmla="*/ 6 h 55"/>
                <a:gd name="T48" fmla="*/ 46 w 57"/>
                <a:gd name="T49" fmla="*/ 3 h 55"/>
                <a:gd name="T50" fmla="*/ 41 w 57"/>
                <a:gd name="T51" fmla="*/ 2 h 55"/>
                <a:gd name="T52" fmla="*/ 3 w 57"/>
                <a:gd name="T53" fmla="*/ 2 h 55"/>
                <a:gd name="T54" fmla="*/ 3 w 57"/>
                <a:gd name="T55" fmla="*/ 29 h 55"/>
                <a:gd name="T56" fmla="*/ 41 w 57"/>
                <a:gd name="T57" fmla="*/ 29 h 55"/>
                <a:gd name="T58" fmla="*/ 46 w 57"/>
                <a:gd name="T5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4" y="6"/>
                    <a:pt x="55" y="7"/>
                    <a:pt x="56" y="9"/>
                  </a:cubicBezTo>
                  <a:cubicBezTo>
                    <a:pt x="57" y="11"/>
                    <a:pt x="57" y="13"/>
                    <a:pt x="57" y="15"/>
                  </a:cubicBezTo>
                  <a:cubicBezTo>
                    <a:pt x="57" y="18"/>
                    <a:pt x="57" y="20"/>
                    <a:pt x="56" y="21"/>
                  </a:cubicBezTo>
                  <a:cubicBezTo>
                    <a:pt x="55" y="23"/>
                    <a:pt x="54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6" y="28"/>
                  </a:moveTo>
                  <a:cubicBezTo>
                    <a:pt x="48" y="27"/>
                    <a:pt x="49" y="26"/>
                    <a:pt x="51" y="25"/>
                  </a:cubicBezTo>
                  <a:cubicBezTo>
                    <a:pt x="52" y="24"/>
                    <a:pt x="53" y="22"/>
                    <a:pt x="54" y="21"/>
                  </a:cubicBezTo>
                  <a:cubicBezTo>
                    <a:pt x="54" y="19"/>
                    <a:pt x="55" y="17"/>
                    <a:pt x="55" y="15"/>
                  </a:cubicBezTo>
                  <a:cubicBezTo>
                    <a:pt x="55" y="13"/>
                    <a:pt x="54" y="12"/>
                    <a:pt x="54" y="10"/>
                  </a:cubicBezTo>
                  <a:cubicBezTo>
                    <a:pt x="53" y="8"/>
                    <a:pt x="52" y="7"/>
                    <a:pt x="51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5" y="2"/>
                    <a:pt x="43" y="2"/>
                    <a:pt x="4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5" y="28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44" name="Freeform 7"/>
            <p:cNvSpPr>
              <a:spLocks noEditPoints="1"/>
            </p:cNvSpPr>
            <p:nvPr/>
          </p:nvSpPr>
          <p:spPr bwMode="auto">
            <a:xfrm>
              <a:off x="3359146" y="2041524"/>
              <a:ext cx="211136" cy="207963"/>
            </a:xfrm>
            <a:custGeom>
              <a:avLst/>
              <a:gdLst>
                <a:gd name="T0" fmla="*/ 133 w 133"/>
                <a:gd name="T1" fmla="*/ 131 h 131"/>
                <a:gd name="T2" fmla="*/ 128 w 133"/>
                <a:gd name="T3" fmla="*/ 131 h 131"/>
                <a:gd name="T4" fmla="*/ 123 w 133"/>
                <a:gd name="T5" fmla="*/ 122 h 131"/>
                <a:gd name="T6" fmla="*/ 9 w 133"/>
                <a:gd name="T7" fmla="*/ 122 h 131"/>
                <a:gd name="T8" fmla="*/ 5 w 133"/>
                <a:gd name="T9" fmla="*/ 131 h 131"/>
                <a:gd name="T10" fmla="*/ 0 w 133"/>
                <a:gd name="T11" fmla="*/ 131 h 131"/>
                <a:gd name="T12" fmla="*/ 62 w 133"/>
                <a:gd name="T13" fmla="*/ 0 h 131"/>
                <a:gd name="T14" fmla="*/ 69 w 133"/>
                <a:gd name="T15" fmla="*/ 0 h 131"/>
                <a:gd name="T16" fmla="*/ 133 w 133"/>
                <a:gd name="T17" fmla="*/ 131 h 131"/>
                <a:gd name="T18" fmla="*/ 133 w 133"/>
                <a:gd name="T19" fmla="*/ 131 h 131"/>
                <a:gd name="T20" fmla="*/ 12 w 133"/>
                <a:gd name="T21" fmla="*/ 117 h 131"/>
                <a:gd name="T22" fmla="*/ 118 w 133"/>
                <a:gd name="T23" fmla="*/ 117 h 131"/>
                <a:gd name="T24" fmla="*/ 66 w 133"/>
                <a:gd name="T25" fmla="*/ 7 h 131"/>
                <a:gd name="T26" fmla="*/ 12 w 133"/>
                <a:gd name="T27" fmla="*/ 117 h 131"/>
                <a:gd name="T28" fmla="*/ 12 w 133"/>
                <a:gd name="T29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1">
                  <a:moveTo>
                    <a:pt x="133" y="131"/>
                  </a:moveTo>
                  <a:lnTo>
                    <a:pt x="128" y="131"/>
                  </a:lnTo>
                  <a:lnTo>
                    <a:pt x="123" y="122"/>
                  </a:lnTo>
                  <a:lnTo>
                    <a:pt x="9" y="122"/>
                  </a:lnTo>
                  <a:lnTo>
                    <a:pt x="5" y="131"/>
                  </a:lnTo>
                  <a:lnTo>
                    <a:pt x="0" y="13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33" y="131"/>
                  </a:lnTo>
                  <a:lnTo>
                    <a:pt x="133" y="131"/>
                  </a:lnTo>
                  <a:close/>
                  <a:moveTo>
                    <a:pt x="12" y="117"/>
                  </a:moveTo>
                  <a:lnTo>
                    <a:pt x="118" y="117"/>
                  </a:lnTo>
                  <a:lnTo>
                    <a:pt x="66" y="7"/>
                  </a:lnTo>
                  <a:lnTo>
                    <a:pt x="12" y="117"/>
                  </a:lnTo>
                  <a:lnTo>
                    <a:pt x="1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45" name="Freeform 8"/>
            <p:cNvSpPr>
              <a:spLocks noEditPoints="1"/>
            </p:cNvSpPr>
            <p:nvPr/>
          </p:nvSpPr>
          <p:spPr bwMode="auto">
            <a:xfrm>
              <a:off x="3581396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41 w 57"/>
                <a:gd name="T3" fmla="*/ 0 h 55"/>
                <a:gd name="T4" fmla="*/ 47 w 57"/>
                <a:gd name="T5" fmla="*/ 1 h 55"/>
                <a:gd name="T6" fmla="*/ 52 w 57"/>
                <a:gd name="T7" fmla="*/ 4 h 55"/>
                <a:gd name="T8" fmla="*/ 55 w 57"/>
                <a:gd name="T9" fmla="*/ 9 h 55"/>
                <a:gd name="T10" fmla="*/ 57 w 57"/>
                <a:gd name="T11" fmla="*/ 15 h 55"/>
                <a:gd name="T12" fmla="*/ 55 w 57"/>
                <a:gd name="T13" fmla="*/ 21 h 55"/>
                <a:gd name="T14" fmla="*/ 52 w 57"/>
                <a:gd name="T15" fmla="*/ 26 h 55"/>
                <a:gd name="T16" fmla="*/ 47 w 57"/>
                <a:gd name="T17" fmla="*/ 30 h 55"/>
                <a:gd name="T18" fmla="*/ 41 w 57"/>
                <a:gd name="T19" fmla="*/ 31 h 55"/>
                <a:gd name="T20" fmla="*/ 2 w 57"/>
                <a:gd name="T21" fmla="*/ 31 h 55"/>
                <a:gd name="T22" fmla="*/ 2 w 57"/>
                <a:gd name="T23" fmla="*/ 55 h 55"/>
                <a:gd name="T24" fmla="*/ 0 w 57"/>
                <a:gd name="T25" fmla="*/ 55 h 55"/>
                <a:gd name="T26" fmla="*/ 0 w 57"/>
                <a:gd name="T27" fmla="*/ 0 h 55"/>
                <a:gd name="T28" fmla="*/ 41 w 57"/>
                <a:gd name="T29" fmla="*/ 29 h 55"/>
                <a:gd name="T30" fmla="*/ 46 w 57"/>
                <a:gd name="T31" fmla="*/ 28 h 55"/>
                <a:gd name="T32" fmla="*/ 50 w 57"/>
                <a:gd name="T33" fmla="*/ 25 h 55"/>
                <a:gd name="T34" fmla="*/ 53 w 57"/>
                <a:gd name="T35" fmla="*/ 21 h 55"/>
                <a:gd name="T36" fmla="*/ 54 w 57"/>
                <a:gd name="T37" fmla="*/ 15 h 55"/>
                <a:gd name="T38" fmla="*/ 53 w 57"/>
                <a:gd name="T39" fmla="*/ 10 h 55"/>
                <a:gd name="T40" fmla="*/ 50 w 57"/>
                <a:gd name="T41" fmla="*/ 6 h 55"/>
                <a:gd name="T42" fmla="*/ 46 w 57"/>
                <a:gd name="T43" fmla="*/ 3 h 55"/>
                <a:gd name="T44" fmla="*/ 41 w 57"/>
                <a:gd name="T45" fmla="*/ 2 h 55"/>
                <a:gd name="T46" fmla="*/ 2 w 57"/>
                <a:gd name="T47" fmla="*/ 2 h 55"/>
                <a:gd name="T48" fmla="*/ 2 w 57"/>
                <a:gd name="T49" fmla="*/ 29 h 55"/>
                <a:gd name="T50" fmla="*/ 41 w 57"/>
                <a:gd name="T5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9" y="2"/>
                    <a:pt x="51" y="3"/>
                    <a:pt x="52" y="4"/>
                  </a:cubicBezTo>
                  <a:cubicBezTo>
                    <a:pt x="53" y="6"/>
                    <a:pt x="55" y="7"/>
                    <a:pt x="55" y="9"/>
                  </a:cubicBezTo>
                  <a:cubicBezTo>
                    <a:pt x="56" y="11"/>
                    <a:pt x="57" y="13"/>
                    <a:pt x="57" y="15"/>
                  </a:cubicBezTo>
                  <a:cubicBezTo>
                    <a:pt x="57" y="18"/>
                    <a:pt x="56" y="20"/>
                    <a:pt x="55" y="21"/>
                  </a:cubicBezTo>
                  <a:cubicBezTo>
                    <a:pt x="55" y="23"/>
                    <a:pt x="53" y="25"/>
                    <a:pt x="52" y="26"/>
                  </a:cubicBezTo>
                  <a:cubicBezTo>
                    <a:pt x="51" y="28"/>
                    <a:pt x="49" y="29"/>
                    <a:pt x="47" y="30"/>
                  </a:cubicBezTo>
                  <a:cubicBezTo>
                    <a:pt x="45" y="31"/>
                    <a:pt x="43" y="31"/>
                    <a:pt x="4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1" y="29"/>
                  </a:moveTo>
                  <a:cubicBezTo>
                    <a:pt x="43" y="29"/>
                    <a:pt x="44" y="28"/>
                    <a:pt x="46" y="28"/>
                  </a:cubicBezTo>
                  <a:cubicBezTo>
                    <a:pt x="48" y="27"/>
                    <a:pt x="49" y="26"/>
                    <a:pt x="50" y="25"/>
                  </a:cubicBezTo>
                  <a:cubicBezTo>
                    <a:pt x="52" y="24"/>
                    <a:pt x="53" y="22"/>
                    <a:pt x="53" y="21"/>
                  </a:cubicBezTo>
                  <a:cubicBezTo>
                    <a:pt x="54" y="19"/>
                    <a:pt x="54" y="17"/>
                    <a:pt x="54" y="15"/>
                  </a:cubicBezTo>
                  <a:cubicBezTo>
                    <a:pt x="54" y="13"/>
                    <a:pt x="54" y="12"/>
                    <a:pt x="53" y="10"/>
                  </a:cubicBezTo>
                  <a:cubicBezTo>
                    <a:pt x="53" y="8"/>
                    <a:pt x="52" y="7"/>
                    <a:pt x="50" y="6"/>
                  </a:cubicBezTo>
                  <a:cubicBezTo>
                    <a:pt x="49" y="5"/>
                    <a:pt x="48" y="4"/>
                    <a:pt x="46" y="3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41" y="29"/>
                    <a:pt x="41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46" name="Freeform 9"/>
            <p:cNvSpPr>
              <a:spLocks/>
            </p:cNvSpPr>
            <p:nvPr/>
          </p:nvSpPr>
          <p:spPr bwMode="auto">
            <a:xfrm>
              <a:off x="3803646" y="2041524"/>
              <a:ext cx="6349" cy="207963"/>
            </a:xfrm>
            <a:custGeom>
              <a:avLst/>
              <a:gdLst>
                <a:gd name="T0" fmla="*/ 0 w 4"/>
                <a:gd name="T1" fmla="*/ 0 h 131"/>
                <a:gd name="T2" fmla="*/ 0 w 4"/>
                <a:gd name="T3" fmla="*/ 131 h 131"/>
                <a:gd name="T4" fmla="*/ 4 w 4"/>
                <a:gd name="T5" fmla="*/ 131 h 131"/>
                <a:gd name="T6" fmla="*/ 4 w 4"/>
                <a:gd name="T7" fmla="*/ 0 h 131"/>
                <a:gd name="T8" fmla="*/ 0 w 4"/>
                <a:gd name="T9" fmla="*/ 0 h 131"/>
                <a:gd name="T10" fmla="*/ 0 w 4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1">
                  <a:moveTo>
                    <a:pt x="0" y="0"/>
                  </a:moveTo>
                  <a:lnTo>
                    <a:pt x="0" y="131"/>
                  </a:lnTo>
                  <a:lnTo>
                    <a:pt x="4" y="13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47" name="Freeform 10"/>
            <p:cNvSpPr>
              <a:spLocks noEditPoints="1"/>
            </p:cNvSpPr>
            <p:nvPr/>
          </p:nvSpPr>
          <p:spPr bwMode="auto">
            <a:xfrm>
              <a:off x="3829047" y="2041524"/>
              <a:ext cx="214312" cy="207963"/>
            </a:xfrm>
            <a:custGeom>
              <a:avLst/>
              <a:gdLst>
                <a:gd name="T0" fmla="*/ 0 w 57"/>
                <a:gd name="T1" fmla="*/ 0 h 55"/>
                <a:gd name="T2" fmla="*/ 29 w 57"/>
                <a:gd name="T3" fmla="*/ 0 h 55"/>
                <a:gd name="T4" fmla="*/ 40 w 57"/>
                <a:gd name="T5" fmla="*/ 2 h 55"/>
                <a:gd name="T6" fmla="*/ 49 w 57"/>
                <a:gd name="T7" fmla="*/ 8 h 55"/>
                <a:gd name="T8" fmla="*/ 55 w 57"/>
                <a:gd name="T9" fmla="*/ 17 h 55"/>
                <a:gd name="T10" fmla="*/ 57 w 57"/>
                <a:gd name="T11" fmla="*/ 28 h 55"/>
                <a:gd name="T12" fmla="*/ 55 w 57"/>
                <a:gd name="T13" fmla="*/ 38 h 55"/>
                <a:gd name="T14" fmla="*/ 49 w 57"/>
                <a:gd name="T15" fmla="*/ 47 h 55"/>
                <a:gd name="T16" fmla="*/ 40 w 57"/>
                <a:gd name="T17" fmla="*/ 53 h 55"/>
                <a:gd name="T18" fmla="*/ 29 w 57"/>
                <a:gd name="T19" fmla="*/ 55 h 55"/>
                <a:gd name="T20" fmla="*/ 0 w 57"/>
                <a:gd name="T21" fmla="*/ 55 h 55"/>
                <a:gd name="T22" fmla="*/ 0 w 57"/>
                <a:gd name="T23" fmla="*/ 0 h 55"/>
                <a:gd name="T24" fmla="*/ 29 w 57"/>
                <a:gd name="T25" fmla="*/ 53 h 55"/>
                <a:gd name="T26" fmla="*/ 39 w 57"/>
                <a:gd name="T27" fmla="*/ 51 h 55"/>
                <a:gd name="T28" fmla="*/ 47 w 57"/>
                <a:gd name="T29" fmla="*/ 46 h 55"/>
                <a:gd name="T30" fmla="*/ 53 w 57"/>
                <a:gd name="T31" fmla="*/ 38 h 55"/>
                <a:gd name="T32" fmla="*/ 55 w 57"/>
                <a:gd name="T33" fmla="*/ 28 h 55"/>
                <a:gd name="T34" fmla="*/ 53 w 57"/>
                <a:gd name="T35" fmla="*/ 18 h 55"/>
                <a:gd name="T36" fmla="*/ 47 w 57"/>
                <a:gd name="T37" fmla="*/ 9 h 55"/>
                <a:gd name="T38" fmla="*/ 39 w 57"/>
                <a:gd name="T39" fmla="*/ 4 h 55"/>
                <a:gd name="T40" fmla="*/ 29 w 57"/>
                <a:gd name="T41" fmla="*/ 2 h 55"/>
                <a:gd name="T42" fmla="*/ 3 w 57"/>
                <a:gd name="T43" fmla="*/ 2 h 55"/>
                <a:gd name="T44" fmla="*/ 3 w 57"/>
                <a:gd name="T45" fmla="*/ 53 h 55"/>
                <a:gd name="T46" fmla="*/ 29 w 57"/>
                <a:gd name="T4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0"/>
                    <a:pt x="40" y="2"/>
                  </a:cubicBezTo>
                  <a:cubicBezTo>
                    <a:pt x="43" y="3"/>
                    <a:pt x="46" y="5"/>
                    <a:pt x="49" y="8"/>
                  </a:cubicBezTo>
                  <a:cubicBezTo>
                    <a:pt x="51" y="10"/>
                    <a:pt x="53" y="13"/>
                    <a:pt x="55" y="17"/>
                  </a:cubicBezTo>
                  <a:cubicBezTo>
                    <a:pt x="56" y="20"/>
                    <a:pt x="57" y="24"/>
                    <a:pt x="57" y="28"/>
                  </a:cubicBezTo>
                  <a:cubicBezTo>
                    <a:pt x="57" y="31"/>
                    <a:pt x="56" y="35"/>
                    <a:pt x="55" y="38"/>
                  </a:cubicBezTo>
                  <a:cubicBezTo>
                    <a:pt x="53" y="42"/>
                    <a:pt x="51" y="45"/>
                    <a:pt x="49" y="47"/>
                  </a:cubicBezTo>
                  <a:cubicBezTo>
                    <a:pt x="46" y="50"/>
                    <a:pt x="43" y="52"/>
                    <a:pt x="40" y="53"/>
                  </a:cubicBezTo>
                  <a:cubicBezTo>
                    <a:pt x="36" y="55"/>
                    <a:pt x="33" y="55"/>
                    <a:pt x="2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9" y="53"/>
                  </a:moveTo>
                  <a:cubicBezTo>
                    <a:pt x="32" y="53"/>
                    <a:pt x="36" y="52"/>
                    <a:pt x="39" y="51"/>
                  </a:cubicBezTo>
                  <a:cubicBezTo>
                    <a:pt x="42" y="50"/>
                    <a:pt x="45" y="48"/>
                    <a:pt x="47" y="46"/>
                  </a:cubicBezTo>
                  <a:cubicBezTo>
                    <a:pt x="49" y="43"/>
                    <a:pt x="51" y="41"/>
                    <a:pt x="53" y="38"/>
                  </a:cubicBezTo>
                  <a:cubicBezTo>
                    <a:pt x="54" y="34"/>
                    <a:pt x="55" y="31"/>
                    <a:pt x="55" y="28"/>
                  </a:cubicBezTo>
                  <a:cubicBezTo>
                    <a:pt x="55" y="24"/>
                    <a:pt x="54" y="21"/>
                    <a:pt x="53" y="18"/>
                  </a:cubicBezTo>
                  <a:cubicBezTo>
                    <a:pt x="51" y="14"/>
                    <a:pt x="49" y="12"/>
                    <a:pt x="47" y="9"/>
                  </a:cubicBezTo>
                  <a:cubicBezTo>
                    <a:pt x="45" y="7"/>
                    <a:pt x="42" y="5"/>
                    <a:pt x="39" y="4"/>
                  </a:cubicBezTo>
                  <a:cubicBezTo>
                    <a:pt x="36" y="3"/>
                    <a:pt x="32" y="2"/>
                    <a:pt x="29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48" name="Freeform 11"/>
            <p:cNvSpPr>
              <a:spLocks/>
            </p:cNvSpPr>
            <p:nvPr/>
          </p:nvSpPr>
          <p:spPr bwMode="auto">
            <a:xfrm>
              <a:off x="4054471" y="2041524"/>
              <a:ext cx="215901" cy="207963"/>
            </a:xfrm>
            <a:custGeom>
              <a:avLst/>
              <a:gdLst>
                <a:gd name="T0" fmla="*/ 0 w 136"/>
                <a:gd name="T1" fmla="*/ 0 h 131"/>
                <a:gd name="T2" fmla="*/ 136 w 136"/>
                <a:gd name="T3" fmla="*/ 0 h 131"/>
                <a:gd name="T4" fmla="*/ 136 w 136"/>
                <a:gd name="T5" fmla="*/ 5 h 131"/>
                <a:gd name="T6" fmla="*/ 8 w 136"/>
                <a:gd name="T7" fmla="*/ 5 h 131"/>
                <a:gd name="T8" fmla="*/ 8 w 136"/>
                <a:gd name="T9" fmla="*/ 64 h 131"/>
                <a:gd name="T10" fmla="*/ 133 w 136"/>
                <a:gd name="T11" fmla="*/ 64 h 131"/>
                <a:gd name="T12" fmla="*/ 133 w 136"/>
                <a:gd name="T13" fmla="*/ 69 h 131"/>
                <a:gd name="T14" fmla="*/ 8 w 136"/>
                <a:gd name="T15" fmla="*/ 69 h 131"/>
                <a:gd name="T16" fmla="*/ 8 w 136"/>
                <a:gd name="T17" fmla="*/ 127 h 131"/>
                <a:gd name="T18" fmla="*/ 136 w 136"/>
                <a:gd name="T19" fmla="*/ 127 h 131"/>
                <a:gd name="T20" fmla="*/ 136 w 136"/>
                <a:gd name="T21" fmla="*/ 131 h 131"/>
                <a:gd name="T22" fmla="*/ 0 w 136"/>
                <a:gd name="T23" fmla="*/ 131 h 131"/>
                <a:gd name="T24" fmla="*/ 0 w 136"/>
                <a:gd name="T25" fmla="*/ 0 h 131"/>
                <a:gd name="T26" fmla="*/ 0 w 136"/>
                <a:gd name="T2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31">
                  <a:moveTo>
                    <a:pt x="0" y="0"/>
                  </a:moveTo>
                  <a:lnTo>
                    <a:pt x="136" y="0"/>
                  </a:lnTo>
                  <a:lnTo>
                    <a:pt x="136" y="5"/>
                  </a:lnTo>
                  <a:lnTo>
                    <a:pt x="8" y="5"/>
                  </a:lnTo>
                  <a:lnTo>
                    <a:pt x="8" y="64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8" y="69"/>
                  </a:lnTo>
                  <a:lnTo>
                    <a:pt x="8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49" name="Freeform 12"/>
            <p:cNvSpPr>
              <a:spLocks/>
            </p:cNvSpPr>
            <p:nvPr/>
          </p:nvSpPr>
          <p:spPr bwMode="auto">
            <a:xfrm>
              <a:off x="4276721" y="2036762"/>
              <a:ext cx="414336" cy="212725"/>
            </a:xfrm>
            <a:custGeom>
              <a:avLst/>
              <a:gdLst>
                <a:gd name="T0" fmla="*/ 108 w 110"/>
                <a:gd name="T1" fmla="*/ 28 h 56"/>
                <a:gd name="T2" fmla="*/ 106 w 110"/>
                <a:gd name="T3" fmla="*/ 18 h 56"/>
                <a:gd name="T4" fmla="*/ 101 w 110"/>
                <a:gd name="T5" fmla="*/ 10 h 56"/>
                <a:gd name="T6" fmla="*/ 92 w 110"/>
                <a:gd name="T7" fmla="*/ 4 h 56"/>
                <a:gd name="T8" fmla="*/ 82 w 110"/>
                <a:gd name="T9" fmla="*/ 2 h 56"/>
                <a:gd name="T10" fmla="*/ 73 w 110"/>
                <a:gd name="T11" fmla="*/ 4 h 56"/>
                <a:gd name="T12" fmla="*/ 66 w 110"/>
                <a:gd name="T13" fmla="*/ 9 h 56"/>
                <a:gd name="T14" fmla="*/ 60 w 110"/>
                <a:gd name="T15" fmla="*/ 17 h 56"/>
                <a:gd name="T16" fmla="*/ 57 w 110"/>
                <a:gd name="T17" fmla="*/ 28 h 56"/>
                <a:gd name="T18" fmla="*/ 53 w 110"/>
                <a:gd name="T19" fmla="*/ 40 h 56"/>
                <a:gd name="T20" fmla="*/ 47 w 110"/>
                <a:gd name="T21" fmla="*/ 49 h 56"/>
                <a:gd name="T22" fmla="*/ 39 w 110"/>
                <a:gd name="T23" fmla="*/ 55 h 56"/>
                <a:gd name="T24" fmla="*/ 28 w 110"/>
                <a:gd name="T25" fmla="*/ 56 h 56"/>
                <a:gd name="T26" fmla="*/ 17 w 110"/>
                <a:gd name="T27" fmla="*/ 54 h 56"/>
                <a:gd name="T28" fmla="*/ 8 w 110"/>
                <a:gd name="T29" fmla="*/ 48 h 56"/>
                <a:gd name="T30" fmla="*/ 2 w 110"/>
                <a:gd name="T31" fmla="*/ 39 h 56"/>
                <a:gd name="T32" fmla="*/ 0 w 110"/>
                <a:gd name="T33" fmla="*/ 28 h 56"/>
                <a:gd name="T34" fmla="*/ 2 w 110"/>
                <a:gd name="T35" fmla="*/ 17 h 56"/>
                <a:gd name="T36" fmla="*/ 8 w 110"/>
                <a:gd name="T37" fmla="*/ 8 h 56"/>
                <a:gd name="T38" fmla="*/ 17 w 110"/>
                <a:gd name="T39" fmla="*/ 2 h 56"/>
                <a:gd name="T40" fmla="*/ 28 w 110"/>
                <a:gd name="T41" fmla="*/ 0 h 56"/>
                <a:gd name="T42" fmla="*/ 28 w 110"/>
                <a:gd name="T43" fmla="*/ 2 h 56"/>
                <a:gd name="T44" fmla="*/ 18 w 110"/>
                <a:gd name="T45" fmla="*/ 4 h 56"/>
                <a:gd name="T46" fmla="*/ 10 w 110"/>
                <a:gd name="T47" fmla="*/ 10 h 56"/>
                <a:gd name="T48" fmla="*/ 4 w 110"/>
                <a:gd name="T49" fmla="*/ 18 h 56"/>
                <a:gd name="T50" fmla="*/ 2 w 110"/>
                <a:gd name="T51" fmla="*/ 28 h 56"/>
                <a:gd name="T52" fmla="*/ 4 w 110"/>
                <a:gd name="T53" fmla="*/ 38 h 56"/>
                <a:gd name="T54" fmla="*/ 10 w 110"/>
                <a:gd name="T55" fmla="*/ 47 h 56"/>
                <a:gd name="T56" fmla="*/ 18 w 110"/>
                <a:gd name="T57" fmla="*/ 52 h 56"/>
                <a:gd name="T58" fmla="*/ 28 w 110"/>
                <a:gd name="T59" fmla="*/ 54 h 56"/>
                <a:gd name="T60" fmla="*/ 38 w 110"/>
                <a:gd name="T61" fmla="*/ 52 h 56"/>
                <a:gd name="T62" fmla="*/ 46 w 110"/>
                <a:gd name="T63" fmla="*/ 47 h 56"/>
                <a:gd name="T64" fmla="*/ 51 w 110"/>
                <a:gd name="T65" fmla="*/ 39 h 56"/>
                <a:gd name="T66" fmla="*/ 54 w 110"/>
                <a:gd name="T67" fmla="*/ 28 h 56"/>
                <a:gd name="T68" fmla="*/ 57 w 110"/>
                <a:gd name="T69" fmla="*/ 17 h 56"/>
                <a:gd name="T70" fmla="*/ 63 w 110"/>
                <a:gd name="T71" fmla="*/ 8 h 56"/>
                <a:gd name="T72" fmla="*/ 72 w 110"/>
                <a:gd name="T73" fmla="*/ 2 h 56"/>
                <a:gd name="T74" fmla="*/ 82 w 110"/>
                <a:gd name="T75" fmla="*/ 0 h 56"/>
                <a:gd name="T76" fmla="*/ 93 w 110"/>
                <a:gd name="T77" fmla="*/ 2 h 56"/>
                <a:gd name="T78" fmla="*/ 102 w 110"/>
                <a:gd name="T79" fmla="*/ 8 h 56"/>
                <a:gd name="T80" fmla="*/ 108 w 110"/>
                <a:gd name="T81" fmla="*/ 17 h 56"/>
                <a:gd name="T82" fmla="*/ 110 w 110"/>
                <a:gd name="T83" fmla="*/ 28 h 56"/>
                <a:gd name="T84" fmla="*/ 109 w 110"/>
                <a:gd name="T85" fmla="*/ 36 h 56"/>
                <a:gd name="T86" fmla="*/ 106 w 110"/>
                <a:gd name="T87" fmla="*/ 44 h 56"/>
                <a:gd name="T88" fmla="*/ 101 w 110"/>
                <a:gd name="T89" fmla="*/ 50 h 56"/>
                <a:gd name="T90" fmla="*/ 94 w 110"/>
                <a:gd name="T91" fmla="*/ 54 h 56"/>
                <a:gd name="T92" fmla="*/ 94 w 110"/>
                <a:gd name="T93" fmla="*/ 52 h 56"/>
                <a:gd name="T94" fmla="*/ 100 w 110"/>
                <a:gd name="T95" fmla="*/ 48 h 56"/>
                <a:gd name="T96" fmla="*/ 104 w 110"/>
                <a:gd name="T97" fmla="*/ 42 h 56"/>
                <a:gd name="T98" fmla="*/ 107 w 110"/>
                <a:gd name="T99" fmla="*/ 36 h 56"/>
                <a:gd name="T100" fmla="*/ 108 w 110"/>
                <a:gd name="T10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56">
                  <a:moveTo>
                    <a:pt x="108" y="28"/>
                  </a:moveTo>
                  <a:cubicBezTo>
                    <a:pt x="108" y="25"/>
                    <a:pt x="107" y="21"/>
                    <a:pt x="106" y="18"/>
                  </a:cubicBezTo>
                  <a:cubicBezTo>
                    <a:pt x="105" y="15"/>
                    <a:pt x="103" y="12"/>
                    <a:pt x="101" y="10"/>
                  </a:cubicBezTo>
                  <a:cubicBezTo>
                    <a:pt x="98" y="8"/>
                    <a:pt x="95" y="6"/>
                    <a:pt x="92" y="4"/>
                  </a:cubicBezTo>
                  <a:cubicBezTo>
                    <a:pt x="89" y="3"/>
                    <a:pt x="86" y="2"/>
                    <a:pt x="82" y="2"/>
                  </a:cubicBezTo>
                  <a:cubicBezTo>
                    <a:pt x="79" y="2"/>
                    <a:pt x="76" y="3"/>
                    <a:pt x="73" y="4"/>
                  </a:cubicBezTo>
                  <a:cubicBezTo>
                    <a:pt x="70" y="5"/>
                    <a:pt x="68" y="7"/>
                    <a:pt x="66" y="9"/>
                  </a:cubicBezTo>
                  <a:cubicBezTo>
                    <a:pt x="63" y="11"/>
                    <a:pt x="61" y="14"/>
                    <a:pt x="60" y="17"/>
                  </a:cubicBezTo>
                  <a:cubicBezTo>
                    <a:pt x="58" y="20"/>
                    <a:pt x="57" y="24"/>
                    <a:pt x="57" y="28"/>
                  </a:cubicBezTo>
                  <a:cubicBezTo>
                    <a:pt x="56" y="33"/>
                    <a:pt x="55" y="37"/>
                    <a:pt x="53" y="40"/>
                  </a:cubicBezTo>
                  <a:cubicBezTo>
                    <a:pt x="52" y="44"/>
                    <a:pt x="50" y="47"/>
                    <a:pt x="47" y="49"/>
                  </a:cubicBezTo>
                  <a:cubicBezTo>
                    <a:pt x="45" y="51"/>
                    <a:pt x="42" y="53"/>
                    <a:pt x="39" y="55"/>
                  </a:cubicBezTo>
                  <a:cubicBezTo>
                    <a:pt x="35" y="56"/>
                    <a:pt x="32" y="56"/>
                    <a:pt x="28" y="56"/>
                  </a:cubicBezTo>
                  <a:cubicBezTo>
                    <a:pt x="24" y="56"/>
                    <a:pt x="20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5" y="46"/>
                    <a:pt x="3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4"/>
                    <a:pt x="1" y="21"/>
                    <a:pt x="2" y="17"/>
                  </a:cubicBezTo>
                  <a:cubicBezTo>
                    <a:pt x="3" y="14"/>
                    <a:pt x="5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0" y="1"/>
                    <a:pt x="24" y="0"/>
                    <a:pt x="28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7" y="12"/>
                    <a:pt x="5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  <a:cubicBezTo>
                    <a:pt x="5" y="41"/>
                    <a:pt x="7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4" y="54"/>
                    <a:pt x="28" y="54"/>
                  </a:cubicBezTo>
                  <a:cubicBezTo>
                    <a:pt x="32" y="54"/>
                    <a:pt x="35" y="54"/>
                    <a:pt x="38" y="52"/>
                  </a:cubicBezTo>
                  <a:cubicBezTo>
                    <a:pt x="41" y="51"/>
                    <a:pt x="43" y="50"/>
                    <a:pt x="46" y="47"/>
                  </a:cubicBezTo>
                  <a:cubicBezTo>
                    <a:pt x="48" y="45"/>
                    <a:pt x="50" y="42"/>
                    <a:pt x="51" y="39"/>
                  </a:cubicBezTo>
                  <a:cubicBezTo>
                    <a:pt x="52" y="36"/>
                    <a:pt x="53" y="32"/>
                    <a:pt x="54" y="28"/>
                  </a:cubicBezTo>
                  <a:cubicBezTo>
                    <a:pt x="55" y="24"/>
                    <a:pt x="56" y="20"/>
                    <a:pt x="57" y="17"/>
                  </a:cubicBezTo>
                  <a:cubicBezTo>
                    <a:pt x="59" y="13"/>
                    <a:pt x="61" y="10"/>
                    <a:pt x="63" y="8"/>
                  </a:cubicBezTo>
                  <a:cubicBezTo>
                    <a:pt x="66" y="5"/>
                    <a:pt x="68" y="3"/>
                    <a:pt x="72" y="2"/>
                  </a:cubicBezTo>
                  <a:cubicBezTo>
                    <a:pt x="75" y="1"/>
                    <a:pt x="78" y="0"/>
                    <a:pt x="82" y="0"/>
                  </a:cubicBezTo>
                  <a:cubicBezTo>
                    <a:pt x="86" y="0"/>
                    <a:pt x="90" y="1"/>
                    <a:pt x="93" y="2"/>
                  </a:cubicBezTo>
                  <a:cubicBezTo>
                    <a:pt x="97" y="4"/>
                    <a:pt x="100" y="6"/>
                    <a:pt x="102" y="8"/>
                  </a:cubicBezTo>
                  <a:cubicBezTo>
                    <a:pt x="105" y="11"/>
                    <a:pt x="107" y="14"/>
                    <a:pt x="108" y="17"/>
                  </a:cubicBezTo>
                  <a:cubicBezTo>
                    <a:pt x="110" y="21"/>
                    <a:pt x="110" y="24"/>
                    <a:pt x="110" y="28"/>
                  </a:cubicBezTo>
                  <a:cubicBezTo>
                    <a:pt x="110" y="31"/>
                    <a:pt x="110" y="34"/>
                    <a:pt x="109" y="36"/>
                  </a:cubicBezTo>
                  <a:cubicBezTo>
                    <a:pt x="108" y="39"/>
                    <a:pt x="107" y="41"/>
                    <a:pt x="106" y="44"/>
                  </a:cubicBezTo>
                  <a:cubicBezTo>
                    <a:pt x="104" y="46"/>
                    <a:pt x="103" y="48"/>
                    <a:pt x="101" y="50"/>
                  </a:cubicBezTo>
                  <a:cubicBezTo>
                    <a:pt x="99" y="51"/>
                    <a:pt x="97" y="53"/>
                    <a:pt x="94" y="54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0"/>
                    <a:pt x="98" y="49"/>
                    <a:pt x="100" y="48"/>
                  </a:cubicBezTo>
                  <a:cubicBezTo>
                    <a:pt x="102" y="46"/>
                    <a:pt x="103" y="44"/>
                    <a:pt x="104" y="42"/>
                  </a:cubicBezTo>
                  <a:cubicBezTo>
                    <a:pt x="105" y="40"/>
                    <a:pt x="106" y="38"/>
                    <a:pt x="107" y="36"/>
                  </a:cubicBezTo>
                  <a:cubicBezTo>
                    <a:pt x="108" y="33"/>
                    <a:pt x="108" y="31"/>
                    <a:pt x="108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0" name="Freeform 13"/>
            <p:cNvSpPr>
              <a:spLocks/>
            </p:cNvSpPr>
            <p:nvPr/>
          </p:nvSpPr>
          <p:spPr bwMode="auto">
            <a:xfrm>
              <a:off x="4706933" y="2041524"/>
              <a:ext cx="11112" cy="207963"/>
            </a:xfrm>
            <a:custGeom>
              <a:avLst/>
              <a:gdLst>
                <a:gd name="T0" fmla="*/ 0 w 7"/>
                <a:gd name="T1" fmla="*/ 0 h 131"/>
                <a:gd name="T2" fmla="*/ 0 w 7"/>
                <a:gd name="T3" fmla="*/ 131 h 131"/>
                <a:gd name="T4" fmla="*/ 7 w 7"/>
                <a:gd name="T5" fmla="*/ 131 h 131"/>
                <a:gd name="T6" fmla="*/ 7 w 7"/>
                <a:gd name="T7" fmla="*/ 0 h 131"/>
                <a:gd name="T8" fmla="*/ 0 w 7"/>
                <a:gd name="T9" fmla="*/ 0 h 131"/>
                <a:gd name="T10" fmla="*/ 0 w 7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1">
                  <a:moveTo>
                    <a:pt x="0" y="0"/>
                  </a:moveTo>
                  <a:lnTo>
                    <a:pt x="0" y="131"/>
                  </a:lnTo>
                  <a:lnTo>
                    <a:pt x="7" y="1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1" name="Freeform 14"/>
            <p:cNvSpPr>
              <a:spLocks/>
            </p:cNvSpPr>
            <p:nvPr/>
          </p:nvSpPr>
          <p:spPr bwMode="auto">
            <a:xfrm>
              <a:off x="4732334" y="2036762"/>
              <a:ext cx="214312" cy="212725"/>
            </a:xfrm>
            <a:custGeom>
              <a:avLst/>
              <a:gdLst>
                <a:gd name="T0" fmla="*/ 4 w 57"/>
                <a:gd name="T1" fmla="*/ 38 h 56"/>
                <a:gd name="T2" fmla="*/ 10 w 57"/>
                <a:gd name="T3" fmla="*/ 47 h 56"/>
                <a:gd name="T4" fmla="*/ 18 w 57"/>
                <a:gd name="T5" fmla="*/ 52 h 56"/>
                <a:gd name="T6" fmla="*/ 28 w 57"/>
                <a:gd name="T7" fmla="*/ 54 h 56"/>
                <a:gd name="T8" fmla="*/ 38 w 57"/>
                <a:gd name="T9" fmla="*/ 52 h 56"/>
                <a:gd name="T10" fmla="*/ 47 w 57"/>
                <a:gd name="T11" fmla="*/ 47 h 56"/>
                <a:gd name="T12" fmla="*/ 52 w 57"/>
                <a:gd name="T13" fmla="*/ 38 h 56"/>
                <a:gd name="T14" fmla="*/ 54 w 57"/>
                <a:gd name="T15" fmla="*/ 28 h 56"/>
                <a:gd name="T16" fmla="*/ 54 w 57"/>
                <a:gd name="T17" fmla="*/ 28 h 56"/>
                <a:gd name="T18" fmla="*/ 31 w 57"/>
                <a:gd name="T19" fmla="*/ 28 h 56"/>
                <a:gd name="T20" fmla="*/ 31 w 57"/>
                <a:gd name="T21" fmla="*/ 26 h 56"/>
                <a:gd name="T22" fmla="*/ 57 w 57"/>
                <a:gd name="T23" fmla="*/ 26 h 56"/>
                <a:gd name="T24" fmla="*/ 57 w 57"/>
                <a:gd name="T25" fmla="*/ 28 h 56"/>
                <a:gd name="T26" fmla="*/ 54 w 57"/>
                <a:gd name="T27" fmla="*/ 39 h 56"/>
                <a:gd name="T28" fmla="*/ 48 w 57"/>
                <a:gd name="T29" fmla="*/ 48 h 56"/>
                <a:gd name="T30" fmla="*/ 39 w 57"/>
                <a:gd name="T31" fmla="*/ 54 h 56"/>
                <a:gd name="T32" fmla="*/ 28 w 57"/>
                <a:gd name="T33" fmla="*/ 56 h 56"/>
                <a:gd name="T34" fmla="*/ 17 w 57"/>
                <a:gd name="T35" fmla="*/ 54 h 56"/>
                <a:gd name="T36" fmla="*/ 8 w 57"/>
                <a:gd name="T37" fmla="*/ 48 h 56"/>
                <a:gd name="T38" fmla="*/ 2 w 57"/>
                <a:gd name="T39" fmla="*/ 39 h 56"/>
                <a:gd name="T40" fmla="*/ 0 w 57"/>
                <a:gd name="T41" fmla="*/ 28 h 56"/>
                <a:gd name="T42" fmla="*/ 0 w 57"/>
                <a:gd name="T43" fmla="*/ 28 h 56"/>
                <a:gd name="T44" fmla="*/ 2 w 57"/>
                <a:gd name="T45" fmla="*/ 17 h 56"/>
                <a:gd name="T46" fmla="*/ 8 w 57"/>
                <a:gd name="T47" fmla="*/ 8 h 56"/>
                <a:gd name="T48" fmla="*/ 17 w 57"/>
                <a:gd name="T49" fmla="*/ 2 h 56"/>
                <a:gd name="T50" fmla="*/ 28 w 57"/>
                <a:gd name="T51" fmla="*/ 0 h 56"/>
                <a:gd name="T52" fmla="*/ 37 w 57"/>
                <a:gd name="T53" fmla="*/ 1 h 56"/>
                <a:gd name="T54" fmla="*/ 44 w 57"/>
                <a:gd name="T55" fmla="*/ 5 h 56"/>
                <a:gd name="T56" fmla="*/ 39 w 57"/>
                <a:gd name="T57" fmla="*/ 5 h 56"/>
                <a:gd name="T58" fmla="*/ 34 w 57"/>
                <a:gd name="T59" fmla="*/ 3 h 56"/>
                <a:gd name="T60" fmla="*/ 28 w 57"/>
                <a:gd name="T61" fmla="*/ 2 h 56"/>
                <a:gd name="T62" fmla="*/ 18 w 57"/>
                <a:gd name="T63" fmla="*/ 4 h 56"/>
                <a:gd name="T64" fmla="*/ 10 w 57"/>
                <a:gd name="T65" fmla="*/ 10 h 56"/>
                <a:gd name="T66" fmla="*/ 4 w 57"/>
                <a:gd name="T67" fmla="*/ 18 h 56"/>
                <a:gd name="T68" fmla="*/ 2 w 57"/>
                <a:gd name="T69" fmla="*/ 28 h 56"/>
                <a:gd name="T70" fmla="*/ 4 w 57"/>
                <a:gd name="T71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56">
                  <a:moveTo>
                    <a:pt x="4" y="38"/>
                  </a:moveTo>
                  <a:cubicBezTo>
                    <a:pt x="6" y="41"/>
                    <a:pt x="8" y="44"/>
                    <a:pt x="10" y="47"/>
                  </a:cubicBezTo>
                  <a:cubicBezTo>
                    <a:pt x="12" y="49"/>
                    <a:pt x="15" y="51"/>
                    <a:pt x="18" y="52"/>
                  </a:cubicBezTo>
                  <a:cubicBezTo>
                    <a:pt x="21" y="53"/>
                    <a:pt x="25" y="54"/>
                    <a:pt x="28" y="54"/>
                  </a:cubicBezTo>
                  <a:cubicBezTo>
                    <a:pt x="32" y="54"/>
                    <a:pt x="35" y="53"/>
                    <a:pt x="38" y="52"/>
                  </a:cubicBezTo>
                  <a:cubicBezTo>
                    <a:pt x="42" y="51"/>
                    <a:pt x="44" y="49"/>
                    <a:pt x="47" y="47"/>
                  </a:cubicBezTo>
                  <a:cubicBezTo>
                    <a:pt x="49" y="44"/>
                    <a:pt x="51" y="41"/>
                    <a:pt x="52" y="38"/>
                  </a:cubicBezTo>
                  <a:cubicBezTo>
                    <a:pt x="54" y="35"/>
                    <a:pt x="54" y="32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32"/>
                    <a:pt x="56" y="36"/>
                    <a:pt x="54" y="39"/>
                  </a:cubicBezTo>
                  <a:cubicBezTo>
                    <a:pt x="53" y="43"/>
                    <a:pt x="51" y="46"/>
                    <a:pt x="48" y="48"/>
                  </a:cubicBezTo>
                  <a:cubicBezTo>
                    <a:pt x="46" y="51"/>
                    <a:pt x="43" y="53"/>
                    <a:pt x="39" y="54"/>
                  </a:cubicBezTo>
                  <a:cubicBezTo>
                    <a:pt x="36" y="56"/>
                    <a:pt x="32" y="56"/>
                    <a:pt x="28" y="56"/>
                  </a:cubicBezTo>
                  <a:cubicBezTo>
                    <a:pt x="24" y="56"/>
                    <a:pt x="21" y="56"/>
                    <a:pt x="17" y="54"/>
                  </a:cubicBezTo>
                  <a:cubicBezTo>
                    <a:pt x="14" y="53"/>
                    <a:pt x="11" y="51"/>
                    <a:pt x="8" y="48"/>
                  </a:cubicBezTo>
                  <a:cubicBezTo>
                    <a:pt x="6" y="46"/>
                    <a:pt x="4" y="43"/>
                    <a:pt x="2" y="39"/>
                  </a:cubicBezTo>
                  <a:cubicBezTo>
                    <a:pt x="1" y="36"/>
                    <a:pt x="0" y="3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1" y="20"/>
                    <a:pt x="2" y="17"/>
                  </a:cubicBezTo>
                  <a:cubicBezTo>
                    <a:pt x="4" y="14"/>
                    <a:pt x="6" y="11"/>
                    <a:pt x="8" y="8"/>
                  </a:cubicBezTo>
                  <a:cubicBezTo>
                    <a:pt x="11" y="6"/>
                    <a:pt x="14" y="4"/>
                    <a:pt x="17" y="2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1" y="0"/>
                    <a:pt x="34" y="0"/>
                    <a:pt x="37" y="1"/>
                  </a:cubicBezTo>
                  <a:cubicBezTo>
                    <a:pt x="39" y="2"/>
                    <a:pt x="42" y="3"/>
                    <a:pt x="44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5" y="2"/>
                    <a:pt x="21" y="3"/>
                    <a:pt x="18" y="4"/>
                  </a:cubicBezTo>
                  <a:cubicBezTo>
                    <a:pt x="15" y="6"/>
                    <a:pt x="12" y="7"/>
                    <a:pt x="10" y="10"/>
                  </a:cubicBezTo>
                  <a:cubicBezTo>
                    <a:pt x="8" y="12"/>
                    <a:pt x="6" y="15"/>
                    <a:pt x="4" y="18"/>
                  </a:cubicBezTo>
                  <a:cubicBezTo>
                    <a:pt x="3" y="21"/>
                    <a:pt x="2" y="25"/>
                    <a:pt x="2" y="28"/>
                  </a:cubicBezTo>
                  <a:cubicBezTo>
                    <a:pt x="2" y="32"/>
                    <a:pt x="3" y="35"/>
                    <a:pt x="4" y="3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2" name="Freeform 15"/>
            <p:cNvSpPr>
              <a:spLocks/>
            </p:cNvSpPr>
            <p:nvPr/>
          </p:nvSpPr>
          <p:spPr bwMode="auto">
            <a:xfrm>
              <a:off x="4954584" y="2041524"/>
              <a:ext cx="214312" cy="207963"/>
            </a:xfrm>
            <a:custGeom>
              <a:avLst/>
              <a:gdLst>
                <a:gd name="T0" fmla="*/ 130 w 135"/>
                <a:gd name="T1" fmla="*/ 0 h 131"/>
                <a:gd name="T2" fmla="*/ 135 w 135"/>
                <a:gd name="T3" fmla="*/ 0 h 131"/>
                <a:gd name="T4" fmla="*/ 135 w 135"/>
                <a:gd name="T5" fmla="*/ 131 h 131"/>
                <a:gd name="T6" fmla="*/ 130 w 135"/>
                <a:gd name="T7" fmla="*/ 131 h 131"/>
                <a:gd name="T8" fmla="*/ 7 w 135"/>
                <a:gd name="T9" fmla="*/ 7 h 131"/>
                <a:gd name="T10" fmla="*/ 7 w 135"/>
                <a:gd name="T11" fmla="*/ 131 h 131"/>
                <a:gd name="T12" fmla="*/ 0 w 135"/>
                <a:gd name="T13" fmla="*/ 131 h 131"/>
                <a:gd name="T14" fmla="*/ 0 w 135"/>
                <a:gd name="T15" fmla="*/ 0 h 131"/>
                <a:gd name="T16" fmla="*/ 7 w 135"/>
                <a:gd name="T17" fmla="*/ 0 h 131"/>
                <a:gd name="T18" fmla="*/ 130 w 135"/>
                <a:gd name="T19" fmla="*/ 124 h 131"/>
                <a:gd name="T20" fmla="*/ 130 w 135"/>
                <a:gd name="T21" fmla="*/ 0 h 131"/>
                <a:gd name="T22" fmla="*/ 130 w 135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31">
                  <a:moveTo>
                    <a:pt x="130" y="0"/>
                  </a:moveTo>
                  <a:lnTo>
                    <a:pt x="135" y="0"/>
                  </a:lnTo>
                  <a:lnTo>
                    <a:pt x="135" y="131"/>
                  </a:lnTo>
                  <a:lnTo>
                    <a:pt x="130" y="131"/>
                  </a:lnTo>
                  <a:lnTo>
                    <a:pt x="7" y="7"/>
                  </a:lnTo>
                  <a:lnTo>
                    <a:pt x="7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0" y="124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3" name="Freeform 16"/>
            <p:cNvSpPr>
              <a:spLocks noEditPoints="1"/>
            </p:cNvSpPr>
            <p:nvPr/>
          </p:nvSpPr>
          <p:spPr bwMode="auto">
            <a:xfrm>
              <a:off x="3140072" y="1487489"/>
              <a:ext cx="520699" cy="512763"/>
            </a:xfrm>
            <a:custGeom>
              <a:avLst/>
              <a:gdLst>
                <a:gd name="T0" fmla="*/ 38 w 138"/>
                <a:gd name="T1" fmla="*/ 5 h 135"/>
                <a:gd name="T2" fmla="*/ 38 w 138"/>
                <a:gd name="T3" fmla="*/ 8 h 135"/>
                <a:gd name="T4" fmla="*/ 32 w 138"/>
                <a:gd name="T5" fmla="*/ 15 h 135"/>
                <a:gd name="T6" fmla="*/ 45 w 138"/>
                <a:gd name="T7" fmla="*/ 23 h 135"/>
                <a:gd name="T8" fmla="*/ 57 w 138"/>
                <a:gd name="T9" fmla="*/ 31 h 135"/>
                <a:gd name="T10" fmla="*/ 23 w 138"/>
                <a:gd name="T11" fmla="*/ 30 h 135"/>
                <a:gd name="T12" fmla="*/ 10 w 138"/>
                <a:gd name="T13" fmla="*/ 49 h 135"/>
                <a:gd name="T14" fmla="*/ 29 w 138"/>
                <a:gd name="T15" fmla="*/ 1 h 135"/>
                <a:gd name="T16" fmla="*/ 27 w 138"/>
                <a:gd name="T17" fmla="*/ 76 h 135"/>
                <a:gd name="T18" fmla="*/ 23 w 138"/>
                <a:gd name="T19" fmla="*/ 56 h 135"/>
                <a:gd name="T20" fmla="*/ 12 w 138"/>
                <a:gd name="T21" fmla="*/ 48 h 135"/>
                <a:gd name="T22" fmla="*/ 23 w 138"/>
                <a:gd name="T23" fmla="*/ 49 h 135"/>
                <a:gd name="T24" fmla="*/ 49 w 138"/>
                <a:gd name="T25" fmla="*/ 48 h 135"/>
                <a:gd name="T26" fmla="*/ 51 w 138"/>
                <a:gd name="T27" fmla="*/ 57 h 135"/>
                <a:gd name="T28" fmla="*/ 35 w 138"/>
                <a:gd name="T29" fmla="*/ 56 h 135"/>
                <a:gd name="T30" fmla="*/ 46 w 138"/>
                <a:gd name="T31" fmla="*/ 76 h 135"/>
                <a:gd name="T32" fmla="*/ 58 w 138"/>
                <a:gd name="T33" fmla="*/ 84 h 135"/>
                <a:gd name="T34" fmla="*/ 35 w 138"/>
                <a:gd name="T35" fmla="*/ 83 h 135"/>
                <a:gd name="T36" fmla="*/ 41 w 138"/>
                <a:gd name="T37" fmla="*/ 110 h 135"/>
                <a:gd name="T38" fmla="*/ 56 w 138"/>
                <a:gd name="T39" fmla="*/ 108 h 135"/>
                <a:gd name="T40" fmla="*/ 29 w 138"/>
                <a:gd name="T41" fmla="*/ 128 h 135"/>
                <a:gd name="T42" fmla="*/ 27 w 138"/>
                <a:gd name="T43" fmla="*/ 112 h 135"/>
                <a:gd name="T44" fmla="*/ 17 w 138"/>
                <a:gd name="T45" fmla="*/ 83 h 135"/>
                <a:gd name="T46" fmla="*/ 6 w 138"/>
                <a:gd name="T47" fmla="*/ 75 h 135"/>
                <a:gd name="T48" fmla="*/ 77 w 138"/>
                <a:gd name="T49" fmla="*/ 78 h 135"/>
                <a:gd name="T50" fmla="*/ 63 w 138"/>
                <a:gd name="T51" fmla="*/ 79 h 135"/>
                <a:gd name="T52" fmla="*/ 64 w 138"/>
                <a:gd name="T53" fmla="*/ 67 h 135"/>
                <a:gd name="T54" fmla="*/ 63 w 138"/>
                <a:gd name="T55" fmla="*/ 33 h 135"/>
                <a:gd name="T56" fmla="*/ 97 w 138"/>
                <a:gd name="T57" fmla="*/ 33 h 135"/>
                <a:gd name="T58" fmla="*/ 111 w 138"/>
                <a:gd name="T59" fmla="*/ 0 h 135"/>
                <a:gd name="T60" fmla="*/ 123 w 138"/>
                <a:gd name="T61" fmla="*/ 5 h 135"/>
                <a:gd name="T62" fmla="*/ 116 w 138"/>
                <a:gd name="T63" fmla="*/ 12 h 135"/>
                <a:gd name="T64" fmla="*/ 112 w 138"/>
                <a:gd name="T65" fmla="*/ 33 h 135"/>
                <a:gd name="T66" fmla="*/ 123 w 138"/>
                <a:gd name="T67" fmla="*/ 44 h 135"/>
                <a:gd name="T68" fmla="*/ 124 w 138"/>
                <a:gd name="T69" fmla="*/ 79 h 135"/>
                <a:gd name="T70" fmla="*/ 112 w 138"/>
                <a:gd name="T71" fmla="*/ 78 h 135"/>
                <a:gd name="T72" fmla="*/ 108 w 138"/>
                <a:gd name="T73" fmla="*/ 118 h 135"/>
                <a:gd name="T74" fmla="*/ 118 w 138"/>
                <a:gd name="T75" fmla="*/ 124 h 135"/>
                <a:gd name="T76" fmla="*/ 138 w 138"/>
                <a:gd name="T77" fmla="*/ 115 h 135"/>
                <a:gd name="T78" fmla="*/ 111 w 138"/>
                <a:gd name="T79" fmla="*/ 132 h 135"/>
                <a:gd name="T80" fmla="*/ 100 w 138"/>
                <a:gd name="T81" fmla="*/ 78 h 135"/>
                <a:gd name="T82" fmla="*/ 79 w 138"/>
                <a:gd name="T83" fmla="*/ 113 h 135"/>
                <a:gd name="T84" fmla="*/ 41 w 138"/>
                <a:gd name="T85" fmla="*/ 127 h 135"/>
                <a:gd name="T86" fmla="*/ 77 w 138"/>
                <a:gd name="T87" fmla="*/ 78 h 135"/>
                <a:gd name="T88" fmla="*/ 87 w 138"/>
                <a:gd name="T89" fmla="*/ 24 h 135"/>
                <a:gd name="T90" fmla="*/ 64 w 138"/>
                <a:gd name="T91" fmla="*/ 7 h 135"/>
                <a:gd name="T92" fmla="*/ 72 w 138"/>
                <a:gd name="T93" fmla="*/ 41 h 135"/>
                <a:gd name="T94" fmla="*/ 115 w 138"/>
                <a:gd name="T95" fmla="*/ 71 h 135"/>
                <a:gd name="T96" fmla="*/ 72 w 138"/>
                <a:gd name="T9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35">
                  <a:moveTo>
                    <a:pt x="29" y="1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8" y="8"/>
                  </a:cubicBezTo>
                  <a:cubicBezTo>
                    <a:pt x="36" y="9"/>
                    <a:pt x="35" y="10"/>
                    <a:pt x="34" y="12"/>
                  </a:cubicBezTo>
                  <a:cubicBezTo>
                    <a:pt x="33" y="12"/>
                    <a:pt x="33" y="14"/>
                    <a:pt x="32" y="15"/>
                  </a:cubicBezTo>
                  <a:cubicBezTo>
                    <a:pt x="31" y="18"/>
                    <a:pt x="29" y="21"/>
                    <a:pt x="27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3"/>
                    <a:pt x="53" y="22"/>
                    <a:pt x="57" y="2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3" y="30"/>
                    <a:pt x="49" y="30"/>
                    <a:pt x="45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1"/>
                    <a:pt x="22" y="32"/>
                    <a:pt x="21" y="33"/>
                  </a:cubicBezTo>
                  <a:cubicBezTo>
                    <a:pt x="17" y="40"/>
                    <a:pt x="13" y="45"/>
                    <a:pt x="10" y="49"/>
                  </a:cubicBezTo>
                  <a:cubicBezTo>
                    <a:pt x="7" y="47"/>
                    <a:pt x="4" y="45"/>
                    <a:pt x="0" y="44"/>
                  </a:cubicBezTo>
                  <a:cubicBezTo>
                    <a:pt x="12" y="34"/>
                    <a:pt x="22" y="20"/>
                    <a:pt x="29" y="1"/>
                  </a:cubicBezTo>
                  <a:close/>
                  <a:moveTo>
                    <a:pt x="17" y="76"/>
                  </a:moveTo>
                  <a:cubicBezTo>
                    <a:pt x="27" y="76"/>
                    <a:pt x="27" y="76"/>
                    <a:pt x="27" y="7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0" y="56"/>
                    <a:pt x="16" y="56"/>
                    <a:pt x="12" y="5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3" y="48"/>
                    <a:pt x="14" y="48"/>
                  </a:cubicBezTo>
                  <a:cubicBezTo>
                    <a:pt x="18" y="49"/>
                    <a:pt x="21" y="49"/>
                    <a:pt x="23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9"/>
                    <a:pt x="45" y="49"/>
                    <a:pt x="49" y="48"/>
                  </a:cubicBezTo>
                  <a:cubicBezTo>
                    <a:pt x="50" y="48"/>
                    <a:pt x="51" y="48"/>
                    <a:pt x="51" y="4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48" y="56"/>
                    <a:pt x="44" y="56"/>
                    <a:pt x="39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6"/>
                    <a:pt x="51" y="76"/>
                    <a:pt x="58" y="75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4" y="84"/>
                    <a:pt x="50" y="83"/>
                    <a:pt x="46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7" y="113"/>
                    <a:pt x="38" y="111"/>
                    <a:pt x="41" y="110"/>
                  </a:cubicBezTo>
                  <a:cubicBezTo>
                    <a:pt x="44" y="108"/>
                    <a:pt x="48" y="104"/>
                    <a:pt x="55" y="99"/>
                  </a:cubicBezTo>
                  <a:cubicBezTo>
                    <a:pt x="55" y="102"/>
                    <a:pt x="55" y="105"/>
                    <a:pt x="56" y="108"/>
                  </a:cubicBezTo>
                  <a:cubicBezTo>
                    <a:pt x="56" y="109"/>
                    <a:pt x="55" y="110"/>
                    <a:pt x="53" y="111"/>
                  </a:cubicBezTo>
                  <a:cubicBezTo>
                    <a:pt x="42" y="118"/>
                    <a:pt x="33" y="123"/>
                    <a:pt x="29" y="128"/>
                  </a:cubicBezTo>
                  <a:cubicBezTo>
                    <a:pt x="27" y="124"/>
                    <a:pt x="25" y="121"/>
                    <a:pt x="23" y="119"/>
                  </a:cubicBezTo>
                  <a:cubicBezTo>
                    <a:pt x="26" y="118"/>
                    <a:pt x="27" y="116"/>
                    <a:pt x="27" y="11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4" y="83"/>
                    <a:pt x="10" y="84"/>
                    <a:pt x="6" y="8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76"/>
                    <a:pt x="14" y="76"/>
                    <a:pt x="17" y="76"/>
                  </a:cubicBezTo>
                  <a:close/>
                  <a:moveTo>
                    <a:pt x="77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2" y="78"/>
                    <a:pt x="68" y="79"/>
                    <a:pt x="63" y="79"/>
                  </a:cubicBezTo>
                  <a:cubicBezTo>
                    <a:pt x="63" y="79"/>
                    <a:pt x="63" y="79"/>
                    <a:pt x="63" y="78"/>
                  </a:cubicBezTo>
                  <a:cubicBezTo>
                    <a:pt x="64" y="74"/>
                    <a:pt x="64" y="71"/>
                    <a:pt x="64" y="67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1"/>
                    <a:pt x="64" y="37"/>
                    <a:pt x="63" y="33"/>
                  </a:cubicBezTo>
                  <a:cubicBezTo>
                    <a:pt x="67" y="33"/>
                    <a:pt x="71" y="33"/>
                    <a:pt x="75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98" y="32"/>
                    <a:pt x="98" y="32"/>
                  </a:cubicBezTo>
                  <a:cubicBezTo>
                    <a:pt x="106" y="17"/>
                    <a:pt x="111" y="6"/>
                    <a:pt x="111" y="0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6"/>
                    <a:pt x="123" y="6"/>
                    <a:pt x="121" y="7"/>
                  </a:cubicBezTo>
                  <a:cubicBezTo>
                    <a:pt x="119" y="8"/>
                    <a:pt x="117" y="10"/>
                    <a:pt x="116" y="12"/>
                  </a:cubicBezTo>
                  <a:cubicBezTo>
                    <a:pt x="113" y="19"/>
                    <a:pt x="109" y="27"/>
                    <a:pt x="10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5" y="33"/>
                    <a:pt x="119" y="33"/>
                    <a:pt x="124" y="33"/>
                  </a:cubicBezTo>
                  <a:cubicBezTo>
                    <a:pt x="123" y="37"/>
                    <a:pt x="123" y="41"/>
                    <a:pt x="123" y="44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71"/>
                    <a:pt x="123" y="75"/>
                    <a:pt x="124" y="79"/>
                  </a:cubicBezTo>
                  <a:cubicBezTo>
                    <a:pt x="123" y="79"/>
                    <a:pt x="122" y="79"/>
                    <a:pt x="122" y="79"/>
                  </a:cubicBezTo>
                  <a:cubicBezTo>
                    <a:pt x="118" y="79"/>
                    <a:pt x="114" y="78"/>
                    <a:pt x="112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7" y="123"/>
                    <a:pt x="109" y="125"/>
                    <a:pt x="114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5" y="126"/>
                    <a:pt x="128" y="121"/>
                    <a:pt x="128" y="110"/>
                  </a:cubicBezTo>
                  <a:cubicBezTo>
                    <a:pt x="131" y="113"/>
                    <a:pt x="134" y="115"/>
                    <a:pt x="138" y="115"/>
                  </a:cubicBezTo>
                  <a:cubicBezTo>
                    <a:pt x="137" y="128"/>
                    <a:pt x="131" y="133"/>
                    <a:pt x="119" y="13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103" y="133"/>
                    <a:pt x="99" y="129"/>
                    <a:pt x="100" y="122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6" y="94"/>
                    <a:pt x="83" y="105"/>
                    <a:pt x="79" y="113"/>
                  </a:cubicBezTo>
                  <a:cubicBezTo>
                    <a:pt x="74" y="120"/>
                    <a:pt x="65" y="128"/>
                    <a:pt x="50" y="135"/>
                  </a:cubicBezTo>
                  <a:cubicBezTo>
                    <a:pt x="47" y="131"/>
                    <a:pt x="45" y="128"/>
                    <a:pt x="41" y="127"/>
                  </a:cubicBezTo>
                  <a:cubicBezTo>
                    <a:pt x="57" y="122"/>
                    <a:pt x="67" y="117"/>
                    <a:pt x="70" y="111"/>
                  </a:cubicBezTo>
                  <a:cubicBezTo>
                    <a:pt x="75" y="106"/>
                    <a:pt x="77" y="95"/>
                    <a:pt x="77" y="78"/>
                  </a:cubicBezTo>
                  <a:close/>
                  <a:moveTo>
                    <a:pt x="71" y="2"/>
                  </a:moveTo>
                  <a:cubicBezTo>
                    <a:pt x="78" y="9"/>
                    <a:pt x="83" y="17"/>
                    <a:pt x="87" y="24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4" y="20"/>
                    <a:pt x="69" y="12"/>
                    <a:pt x="64" y="7"/>
                  </a:cubicBezTo>
                  <a:cubicBezTo>
                    <a:pt x="71" y="2"/>
                    <a:pt x="71" y="2"/>
                    <a:pt x="71" y="2"/>
                  </a:cubicBezTo>
                  <a:close/>
                  <a:moveTo>
                    <a:pt x="72" y="41"/>
                  </a:moveTo>
                  <a:cubicBezTo>
                    <a:pt x="72" y="71"/>
                    <a:pt x="72" y="71"/>
                    <a:pt x="72" y="71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72" y="41"/>
                    <a:pt x="72" y="41"/>
                    <a:pt x="72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4" name="Freeform 17"/>
            <p:cNvSpPr>
              <a:spLocks noEditPoints="1"/>
            </p:cNvSpPr>
            <p:nvPr/>
          </p:nvSpPr>
          <p:spPr bwMode="auto">
            <a:xfrm>
              <a:off x="3708397" y="1487489"/>
              <a:ext cx="482599" cy="500062"/>
            </a:xfrm>
            <a:custGeom>
              <a:avLst/>
              <a:gdLst>
                <a:gd name="T0" fmla="*/ 48 w 128"/>
                <a:gd name="T1" fmla="*/ 62 h 132"/>
                <a:gd name="T2" fmla="*/ 17 w 128"/>
                <a:gd name="T3" fmla="*/ 28 h 132"/>
                <a:gd name="T4" fmla="*/ 8 w 128"/>
                <a:gd name="T5" fmla="*/ 20 h 132"/>
                <a:gd name="T6" fmla="*/ 43 w 128"/>
                <a:gd name="T7" fmla="*/ 21 h 132"/>
                <a:gd name="T8" fmla="*/ 34 w 128"/>
                <a:gd name="T9" fmla="*/ 1 h 132"/>
                <a:gd name="T10" fmla="*/ 44 w 128"/>
                <a:gd name="T11" fmla="*/ 21 h 132"/>
                <a:gd name="T12" fmla="*/ 86 w 128"/>
                <a:gd name="T13" fmla="*/ 0 h 132"/>
                <a:gd name="T14" fmla="*/ 98 w 128"/>
                <a:gd name="T15" fmla="*/ 7 h 132"/>
                <a:gd name="T16" fmla="*/ 91 w 128"/>
                <a:gd name="T17" fmla="*/ 11 h 132"/>
                <a:gd name="T18" fmla="*/ 84 w 128"/>
                <a:gd name="T19" fmla="*/ 21 h 132"/>
                <a:gd name="T20" fmla="*/ 120 w 128"/>
                <a:gd name="T21" fmla="*/ 20 h 132"/>
                <a:gd name="T22" fmla="*/ 111 w 128"/>
                <a:gd name="T23" fmla="*/ 28 h 132"/>
                <a:gd name="T24" fmla="*/ 81 w 128"/>
                <a:gd name="T25" fmla="*/ 62 h 132"/>
                <a:gd name="T26" fmla="*/ 128 w 128"/>
                <a:gd name="T27" fmla="*/ 61 h 132"/>
                <a:gd name="T28" fmla="*/ 119 w 128"/>
                <a:gd name="T29" fmla="*/ 68 h 132"/>
                <a:gd name="T30" fmla="*/ 0 w 128"/>
                <a:gd name="T31" fmla="*/ 69 h 132"/>
                <a:gd name="T32" fmla="*/ 8 w 128"/>
                <a:gd name="T33" fmla="*/ 62 h 132"/>
                <a:gd name="T34" fmla="*/ 23 w 128"/>
                <a:gd name="T35" fmla="*/ 32 h 132"/>
                <a:gd name="T36" fmla="*/ 38 w 128"/>
                <a:gd name="T37" fmla="*/ 51 h 132"/>
                <a:gd name="T38" fmla="*/ 16 w 128"/>
                <a:gd name="T39" fmla="*/ 37 h 132"/>
                <a:gd name="T40" fmla="*/ 24 w 128"/>
                <a:gd name="T41" fmla="*/ 132 h 132"/>
                <a:gd name="T42" fmla="*/ 25 w 128"/>
                <a:gd name="T43" fmla="*/ 123 h 132"/>
                <a:gd name="T44" fmla="*/ 24 w 128"/>
                <a:gd name="T45" fmla="*/ 83 h 132"/>
                <a:gd name="T46" fmla="*/ 34 w 128"/>
                <a:gd name="T47" fmla="*/ 79 h 132"/>
                <a:gd name="T48" fmla="*/ 105 w 128"/>
                <a:gd name="T49" fmla="*/ 79 h 132"/>
                <a:gd name="T50" fmla="*/ 104 w 128"/>
                <a:gd name="T51" fmla="*/ 122 h 132"/>
                <a:gd name="T52" fmla="*/ 95 w 128"/>
                <a:gd name="T53" fmla="*/ 132 h 132"/>
                <a:gd name="T54" fmla="*/ 32 w 128"/>
                <a:gd name="T55" fmla="*/ 125 h 132"/>
                <a:gd name="T56" fmla="*/ 33 w 128"/>
                <a:gd name="T57" fmla="*/ 132 h 132"/>
                <a:gd name="T58" fmla="*/ 33 w 128"/>
                <a:gd name="T59" fmla="*/ 100 h 132"/>
                <a:gd name="T60" fmla="*/ 96 w 128"/>
                <a:gd name="T61" fmla="*/ 86 h 132"/>
                <a:gd name="T62" fmla="*/ 33 w 128"/>
                <a:gd name="T63" fmla="*/ 106 h 132"/>
                <a:gd name="T64" fmla="*/ 96 w 128"/>
                <a:gd name="T65" fmla="*/ 119 h 132"/>
                <a:gd name="T66" fmla="*/ 33 w 128"/>
                <a:gd name="T67" fmla="*/ 106 h 132"/>
                <a:gd name="T68" fmla="*/ 55 w 128"/>
                <a:gd name="T69" fmla="*/ 62 h 132"/>
                <a:gd name="T70" fmla="*/ 73 w 128"/>
                <a:gd name="T71" fmla="*/ 28 h 132"/>
                <a:gd name="T72" fmla="*/ 89 w 128"/>
                <a:gd name="T73" fmla="*/ 53 h 132"/>
                <a:gd name="T74" fmla="*/ 112 w 128"/>
                <a:gd name="T75" fmla="*/ 37 h 132"/>
                <a:gd name="T76" fmla="*/ 111 w 128"/>
                <a:gd name="T77" fmla="*/ 39 h 132"/>
                <a:gd name="T78" fmla="*/ 96 w 128"/>
                <a:gd name="T79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32">
                  <a:moveTo>
                    <a:pt x="8" y="62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1" y="28"/>
                    <a:pt x="8" y="2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37" y="15"/>
                    <a:pt x="32" y="10"/>
                    <a:pt x="28" y="7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9" y="4"/>
                    <a:pt x="44" y="9"/>
                    <a:pt x="50" y="1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1" y="12"/>
                    <a:pt x="84" y="5"/>
                    <a:pt x="86" y="0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7"/>
                    <a:pt x="98" y="7"/>
                  </a:cubicBezTo>
                  <a:cubicBezTo>
                    <a:pt x="98" y="8"/>
                    <a:pt x="97" y="8"/>
                    <a:pt x="95" y="8"/>
                  </a:cubicBezTo>
                  <a:cubicBezTo>
                    <a:pt x="93" y="9"/>
                    <a:pt x="92" y="10"/>
                    <a:pt x="91" y="11"/>
                  </a:cubicBezTo>
                  <a:cubicBezTo>
                    <a:pt x="90" y="12"/>
                    <a:pt x="89" y="13"/>
                    <a:pt x="87" y="16"/>
                  </a:cubicBezTo>
                  <a:cubicBezTo>
                    <a:pt x="86" y="18"/>
                    <a:pt x="85" y="20"/>
                    <a:pt x="84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1"/>
                    <a:pt x="120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7" y="28"/>
                    <a:pt x="114" y="28"/>
                    <a:pt x="11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22" y="62"/>
                    <a:pt x="124" y="61"/>
                    <a:pt x="128" y="61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5" y="69"/>
                    <a:pt x="122" y="68"/>
                    <a:pt x="11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6" y="68"/>
                    <a:pt x="3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61"/>
                    <a:pt x="5" y="62"/>
                    <a:pt x="8" y="62"/>
                  </a:cubicBezTo>
                  <a:close/>
                  <a:moveTo>
                    <a:pt x="16" y="37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3"/>
                    <a:pt x="24" y="34"/>
                  </a:cubicBezTo>
                  <a:cubicBezTo>
                    <a:pt x="29" y="40"/>
                    <a:pt x="34" y="46"/>
                    <a:pt x="38" y="51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7" y="50"/>
                    <a:pt x="22" y="43"/>
                    <a:pt x="16" y="37"/>
                  </a:cubicBezTo>
                  <a:close/>
                  <a:moveTo>
                    <a:pt x="33" y="13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1"/>
                    <a:pt x="24" y="130"/>
                  </a:cubicBezTo>
                  <a:cubicBezTo>
                    <a:pt x="25" y="127"/>
                    <a:pt x="25" y="125"/>
                    <a:pt x="25" y="123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7"/>
                    <a:pt x="25" y="85"/>
                    <a:pt x="24" y="83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6" y="79"/>
                    <a:pt x="30" y="79"/>
                    <a:pt x="34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8" y="79"/>
                    <a:pt x="101" y="79"/>
                    <a:pt x="105" y="79"/>
                  </a:cubicBezTo>
                  <a:cubicBezTo>
                    <a:pt x="104" y="81"/>
                    <a:pt x="104" y="85"/>
                    <a:pt x="104" y="88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26"/>
                    <a:pt x="104" y="129"/>
                    <a:pt x="105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0"/>
                    <a:pt x="96" y="128"/>
                    <a:pt x="96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8"/>
                    <a:pt x="33" y="130"/>
                  </a:cubicBezTo>
                  <a:cubicBezTo>
                    <a:pt x="33" y="131"/>
                    <a:pt x="33" y="132"/>
                    <a:pt x="33" y="132"/>
                  </a:cubicBezTo>
                  <a:close/>
                  <a:moveTo>
                    <a:pt x="33" y="86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33" y="86"/>
                    <a:pt x="33" y="86"/>
                    <a:pt x="33" y="86"/>
                  </a:cubicBezTo>
                  <a:close/>
                  <a:moveTo>
                    <a:pt x="33" y="106"/>
                  </a:moveTo>
                  <a:cubicBezTo>
                    <a:pt x="33" y="119"/>
                    <a:pt x="33" y="119"/>
                    <a:pt x="33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33" y="106"/>
                    <a:pt x="33" y="106"/>
                    <a:pt x="33" y="106"/>
                  </a:cubicBezTo>
                  <a:close/>
                  <a:moveTo>
                    <a:pt x="55" y="28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55" y="28"/>
                    <a:pt x="55" y="28"/>
                    <a:pt x="55" y="28"/>
                  </a:cubicBezTo>
                  <a:close/>
                  <a:moveTo>
                    <a:pt x="89" y="53"/>
                  </a:moveTo>
                  <a:cubicBezTo>
                    <a:pt x="97" y="44"/>
                    <a:pt x="102" y="37"/>
                    <a:pt x="104" y="31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40"/>
                    <a:pt x="108" y="41"/>
                    <a:pt x="107" y="42"/>
                  </a:cubicBezTo>
                  <a:cubicBezTo>
                    <a:pt x="104" y="47"/>
                    <a:pt x="100" y="52"/>
                    <a:pt x="96" y="58"/>
                  </a:cubicBezTo>
                  <a:cubicBezTo>
                    <a:pt x="89" y="53"/>
                    <a:pt x="89" y="53"/>
                    <a:pt x="8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5" name="Freeform 18"/>
            <p:cNvSpPr>
              <a:spLocks noEditPoints="1"/>
            </p:cNvSpPr>
            <p:nvPr/>
          </p:nvSpPr>
          <p:spPr bwMode="auto">
            <a:xfrm>
              <a:off x="4262433" y="1539875"/>
              <a:ext cx="274637" cy="398462"/>
            </a:xfrm>
            <a:custGeom>
              <a:avLst/>
              <a:gdLst>
                <a:gd name="T0" fmla="*/ 10 w 73"/>
                <a:gd name="T1" fmla="*/ 105 h 105"/>
                <a:gd name="T2" fmla="*/ 0 w 73"/>
                <a:gd name="T3" fmla="*/ 105 h 105"/>
                <a:gd name="T4" fmla="*/ 0 w 73"/>
                <a:gd name="T5" fmla="*/ 0 h 105"/>
                <a:gd name="T6" fmla="*/ 38 w 73"/>
                <a:gd name="T7" fmla="*/ 0 h 105"/>
                <a:gd name="T8" fmla="*/ 72 w 73"/>
                <a:gd name="T9" fmla="*/ 29 h 105"/>
                <a:gd name="T10" fmla="*/ 33 w 73"/>
                <a:gd name="T11" fmla="*/ 59 h 105"/>
                <a:gd name="T12" fmla="*/ 10 w 73"/>
                <a:gd name="T13" fmla="*/ 59 h 105"/>
                <a:gd name="T14" fmla="*/ 10 w 73"/>
                <a:gd name="T15" fmla="*/ 105 h 105"/>
                <a:gd name="T16" fmla="*/ 10 w 73"/>
                <a:gd name="T17" fmla="*/ 50 h 105"/>
                <a:gd name="T18" fmla="*/ 33 w 73"/>
                <a:gd name="T19" fmla="*/ 50 h 105"/>
                <a:gd name="T20" fmla="*/ 63 w 73"/>
                <a:gd name="T21" fmla="*/ 29 h 105"/>
                <a:gd name="T22" fmla="*/ 36 w 73"/>
                <a:gd name="T23" fmla="*/ 9 h 105"/>
                <a:gd name="T24" fmla="*/ 10 w 73"/>
                <a:gd name="T25" fmla="*/ 9 h 105"/>
                <a:gd name="T26" fmla="*/ 10 w 73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05">
                  <a:moveTo>
                    <a:pt x="10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2" y="0"/>
                    <a:pt x="73" y="10"/>
                    <a:pt x="72" y="29"/>
                  </a:cubicBezTo>
                  <a:cubicBezTo>
                    <a:pt x="72" y="49"/>
                    <a:pt x="59" y="59"/>
                    <a:pt x="3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105"/>
                    <a:pt x="10" y="105"/>
                    <a:pt x="10" y="105"/>
                  </a:cubicBezTo>
                  <a:close/>
                  <a:moveTo>
                    <a:pt x="10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53" y="51"/>
                    <a:pt x="64" y="44"/>
                    <a:pt x="63" y="29"/>
                  </a:cubicBezTo>
                  <a:cubicBezTo>
                    <a:pt x="63" y="15"/>
                    <a:pt x="54" y="9"/>
                    <a:pt x="36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50"/>
                    <a:pt x="10" y="50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6" name="Freeform 19"/>
            <p:cNvSpPr>
              <a:spLocks noEditPoints="1"/>
            </p:cNvSpPr>
            <p:nvPr/>
          </p:nvSpPr>
          <p:spPr bwMode="auto">
            <a:xfrm>
              <a:off x="4600571" y="1539875"/>
              <a:ext cx="271461" cy="398462"/>
            </a:xfrm>
            <a:custGeom>
              <a:avLst/>
              <a:gdLst>
                <a:gd name="T0" fmla="*/ 9 w 72"/>
                <a:gd name="T1" fmla="*/ 105 h 105"/>
                <a:gd name="T2" fmla="*/ 0 w 72"/>
                <a:gd name="T3" fmla="*/ 105 h 105"/>
                <a:gd name="T4" fmla="*/ 0 w 72"/>
                <a:gd name="T5" fmla="*/ 0 h 105"/>
                <a:gd name="T6" fmla="*/ 38 w 72"/>
                <a:gd name="T7" fmla="*/ 0 h 105"/>
                <a:gd name="T8" fmla="*/ 72 w 72"/>
                <a:gd name="T9" fmla="*/ 29 h 105"/>
                <a:gd name="T10" fmla="*/ 32 w 72"/>
                <a:gd name="T11" fmla="*/ 59 h 105"/>
                <a:gd name="T12" fmla="*/ 9 w 72"/>
                <a:gd name="T13" fmla="*/ 59 h 105"/>
                <a:gd name="T14" fmla="*/ 9 w 72"/>
                <a:gd name="T15" fmla="*/ 105 h 105"/>
                <a:gd name="T16" fmla="*/ 9 w 72"/>
                <a:gd name="T17" fmla="*/ 50 h 105"/>
                <a:gd name="T18" fmla="*/ 32 w 72"/>
                <a:gd name="T19" fmla="*/ 50 h 105"/>
                <a:gd name="T20" fmla="*/ 62 w 72"/>
                <a:gd name="T21" fmla="*/ 29 h 105"/>
                <a:gd name="T22" fmla="*/ 35 w 72"/>
                <a:gd name="T23" fmla="*/ 9 h 105"/>
                <a:gd name="T24" fmla="*/ 9 w 72"/>
                <a:gd name="T25" fmla="*/ 9 h 105"/>
                <a:gd name="T26" fmla="*/ 9 w 72"/>
                <a:gd name="T27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105">
                  <a:moveTo>
                    <a:pt x="9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1" y="49"/>
                    <a:pt x="58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105"/>
                    <a:pt x="9" y="105"/>
                    <a:pt x="9" y="105"/>
                  </a:cubicBezTo>
                  <a:close/>
                  <a:moveTo>
                    <a:pt x="9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53" y="51"/>
                    <a:pt x="63" y="44"/>
                    <a:pt x="62" y="29"/>
                  </a:cubicBezTo>
                  <a:cubicBezTo>
                    <a:pt x="62" y="15"/>
                    <a:pt x="53" y="9"/>
                    <a:pt x="3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0"/>
                    <a:pt x="9" y="50"/>
                    <a:pt x="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7" name="Freeform 20"/>
            <p:cNvSpPr>
              <a:spLocks/>
            </p:cNvSpPr>
            <p:nvPr/>
          </p:nvSpPr>
          <p:spPr bwMode="auto">
            <a:xfrm>
              <a:off x="4897433" y="1539875"/>
              <a:ext cx="287337" cy="398462"/>
            </a:xfrm>
            <a:custGeom>
              <a:avLst/>
              <a:gdLst>
                <a:gd name="T0" fmla="*/ 0 w 181"/>
                <a:gd name="T1" fmla="*/ 22 h 251"/>
                <a:gd name="T2" fmla="*/ 0 w 181"/>
                <a:gd name="T3" fmla="*/ 0 h 251"/>
                <a:gd name="T4" fmla="*/ 181 w 181"/>
                <a:gd name="T5" fmla="*/ 0 h 251"/>
                <a:gd name="T6" fmla="*/ 181 w 181"/>
                <a:gd name="T7" fmla="*/ 22 h 251"/>
                <a:gd name="T8" fmla="*/ 102 w 181"/>
                <a:gd name="T9" fmla="*/ 22 h 251"/>
                <a:gd name="T10" fmla="*/ 102 w 181"/>
                <a:gd name="T11" fmla="*/ 251 h 251"/>
                <a:gd name="T12" fmla="*/ 79 w 181"/>
                <a:gd name="T13" fmla="*/ 251 h 251"/>
                <a:gd name="T14" fmla="*/ 79 w 181"/>
                <a:gd name="T15" fmla="*/ 22 h 251"/>
                <a:gd name="T16" fmla="*/ 0 w 181"/>
                <a:gd name="T17" fmla="*/ 22 h 251"/>
                <a:gd name="T18" fmla="*/ 0 w 181"/>
                <a:gd name="T19" fmla="*/ 2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51">
                  <a:moveTo>
                    <a:pt x="0" y="22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22"/>
                  </a:lnTo>
                  <a:lnTo>
                    <a:pt x="102" y="22"/>
                  </a:lnTo>
                  <a:lnTo>
                    <a:pt x="102" y="251"/>
                  </a:lnTo>
                  <a:lnTo>
                    <a:pt x="79" y="251"/>
                  </a:lnTo>
                  <a:lnTo>
                    <a:pt x="7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8" name="Freeform 21"/>
            <p:cNvSpPr>
              <a:spLocks/>
            </p:cNvSpPr>
            <p:nvPr/>
          </p:nvSpPr>
          <p:spPr bwMode="auto">
            <a:xfrm>
              <a:off x="2151063" y="1474788"/>
              <a:ext cx="455612" cy="842962"/>
            </a:xfrm>
            <a:custGeom>
              <a:avLst/>
              <a:gdLst>
                <a:gd name="T0" fmla="*/ 0 w 287"/>
                <a:gd name="T1" fmla="*/ 0 h 531"/>
                <a:gd name="T2" fmla="*/ 0 w 287"/>
                <a:gd name="T3" fmla="*/ 531 h 531"/>
                <a:gd name="T4" fmla="*/ 287 w 287"/>
                <a:gd name="T5" fmla="*/ 0 h 531"/>
                <a:gd name="T6" fmla="*/ 0 w 287"/>
                <a:gd name="T7" fmla="*/ 0 h 531"/>
                <a:gd name="T8" fmla="*/ 0 w 287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31">
                  <a:moveTo>
                    <a:pt x="0" y="0"/>
                  </a:moveTo>
                  <a:lnTo>
                    <a:pt x="0" y="531"/>
                  </a:lnTo>
                  <a:lnTo>
                    <a:pt x="2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59" name="Freeform 22"/>
            <p:cNvSpPr>
              <a:spLocks/>
            </p:cNvSpPr>
            <p:nvPr/>
          </p:nvSpPr>
          <p:spPr bwMode="auto">
            <a:xfrm>
              <a:off x="2354263" y="1536700"/>
              <a:ext cx="650874" cy="781050"/>
            </a:xfrm>
            <a:custGeom>
              <a:avLst/>
              <a:gdLst>
                <a:gd name="T0" fmla="*/ 239 w 410"/>
                <a:gd name="T1" fmla="*/ 0 h 492"/>
                <a:gd name="T2" fmla="*/ 159 w 410"/>
                <a:gd name="T3" fmla="*/ 143 h 492"/>
                <a:gd name="T4" fmla="*/ 223 w 410"/>
                <a:gd name="T5" fmla="*/ 234 h 492"/>
                <a:gd name="T6" fmla="*/ 92 w 410"/>
                <a:gd name="T7" fmla="*/ 272 h 492"/>
                <a:gd name="T8" fmla="*/ 0 w 410"/>
                <a:gd name="T9" fmla="*/ 440 h 492"/>
                <a:gd name="T10" fmla="*/ 180 w 410"/>
                <a:gd name="T11" fmla="*/ 373 h 492"/>
                <a:gd name="T12" fmla="*/ 263 w 410"/>
                <a:gd name="T13" fmla="*/ 492 h 492"/>
                <a:gd name="T14" fmla="*/ 249 w 410"/>
                <a:gd name="T15" fmla="*/ 351 h 492"/>
                <a:gd name="T16" fmla="*/ 410 w 410"/>
                <a:gd name="T17" fmla="*/ 296 h 492"/>
                <a:gd name="T18" fmla="*/ 239 w 410"/>
                <a:gd name="T19" fmla="*/ 0 h 492"/>
                <a:gd name="T20" fmla="*/ 239 w 410"/>
                <a:gd name="T2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92">
                  <a:moveTo>
                    <a:pt x="239" y="0"/>
                  </a:moveTo>
                  <a:lnTo>
                    <a:pt x="159" y="143"/>
                  </a:lnTo>
                  <a:lnTo>
                    <a:pt x="223" y="234"/>
                  </a:lnTo>
                  <a:lnTo>
                    <a:pt x="92" y="272"/>
                  </a:lnTo>
                  <a:lnTo>
                    <a:pt x="0" y="440"/>
                  </a:lnTo>
                  <a:lnTo>
                    <a:pt x="180" y="373"/>
                  </a:lnTo>
                  <a:lnTo>
                    <a:pt x="263" y="492"/>
                  </a:lnTo>
                  <a:lnTo>
                    <a:pt x="249" y="351"/>
                  </a:lnTo>
                  <a:lnTo>
                    <a:pt x="410" y="296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723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16 0.02223 C 0.04609 -0.08796 0.14023 -0.09745 0.19948 -3.33333E-6 C 0.25781 0.09861 0.25976 0.26551 0.20312 0.37454 C 0.14557 0.48287 0.05156 0.49167 -0.00704 0.39445 C -0.0655 0.29723 -0.06849 0.12963 -0.01016 0.02223 Z " pathEditMode="relative" rAng="18780000" ptsTypes="AAAAA">
                                      <p:cBhvr>
                                        <p:cTn id="22" dur="2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77" y="1756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85185E-6 C -0.00118 -0.14884 0.06406 -0.26991 0.14479 -0.27037 C 0.22526 -0.26898 0.29075 -0.14931 0.29114 -0.00093 C 0.29062 0.14815 0.22513 0.26852 0.14505 0.26852 C 0.06497 0.26829 -0.00157 0.1493 4.375E-6 1.85185E-6 Z " pathEditMode="relative" rAng="16200000" ptsTypes="AAAAA">
                                      <p:cBhvr>
                                        <p:cTn id="27" dur="2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44" y="-9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C -0.06576 -0.09213 -0.07761 -0.25857 -0.02709 -0.37037 C 0.02421 -0.48056 0.1177 -0.49584 0.18281 -0.40301 C 0.24765 -0.30834 0.25911 -0.14213 0.20872 -0.03149 C 0.1582 0.07893 0.06432 0.09606 4.16667E-6 4.07407E-6 Z " pathEditMode="relative" rAng="13140000" ptsTypes="AAAAA">
                                      <p:cBhvr>
                                        <p:cTn id="32" dur="2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15" y="-20162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29 0.01273 C 0.06511 0.1257 0.05873 0.29283 -0.00299 0.38496 C -0.06472 0.47616 -0.15808 0.45972 -0.2125 0.34653 C -0.2655 0.23102 -0.25925 0.06435 -0.1974 -0.02731 C -0.13659 -0.11805 -0.0418 -0.10324 0.01029 0.01273 Z " pathEditMode="relative" rAng="3000000" ptsTypes="AAAAA">
                                      <p:cBhvr>
                                        <p:cTn id="37" dur="2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20" y="1669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0.01435 C 0.00117 0.13449 -0.06406 0.25555 -0.14479 0.25602 C -0.22526 0.25463 -0.29076 0.13495 -0.29115 -0.01343 C -0.29063 -0.1625 -0.22513 -0.28287 -0.14505 -0.28287 C -0.06498 -0.28264 0.00156 -0.16366 1.875E-6 -0.01435 Z " pathEditMode="relative" rAng="5400000" ptsTypes="AAAAA">
                                      <p:cBhvr>
                                        <p:cTn id="42" dur="2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44" y="9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42 -0.01388 C -0.06185 0.09514 -0.15599 0.10186 -0.21407 0.00209 C -0.27149 -0.09745 -0.27175 -0.26458 -0.21433 -0.37199 C -0.1556 -0.4787 -0.06172 -0.48425 -0.00377 -0.38564 C 0.05339 -0.28634 0.05495 -0.11921 -0.00442 -0.01388 Z " pathEditMode="relative" rAng="8040000" ptsTypes="AAAAA">
                                      <p:cBhvr>
                                        <p:cTn id="47" dur="2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95" y="-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5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50"/>
                            </p:stCondLst>
                            <p:childTnLst>
                              <p:par>
                                <p:cTn id="7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5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250"/>
                            </p:stCondLst>
                            <p:childTnLst>
                              <p:par>
                                <p:cTn id="8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25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250"/>
                            </p:stCondLst>
                            <p:childTnLst>
                              <p:par>
                                <p:cTn id="1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1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7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14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SubTitle"/>
  <p:tag name="MH" val="20151222093354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Desc"/>
  <p:tag name="MH" val="20151218105918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093354"/>
  <p:tag name="MH_LIBRARY" val="GRAPHIC"/>
  <p:tag name="MH_TYPE" val="Pictur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093354"/>
  <p:tag name="MH_LIBRARY" val="GRAPHIC"/>
  <p:tag name="MH_TYPE" val="Pictur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093354"/>
  <p:tag name="MH_LIBRARY" val="GRAPHIC"/>
  <p:tag name="MH_TYPE" val="Pictur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8103638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8103638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8103638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8103638"/>
  <p:tag name="MH_LIBRARY" val="GRAPHIC"/>
  <p:tag name="MH_TYPE" val="SubTitle"/>
  <p:tag name="MH_ORDER" val="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8103638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A000120140530A07KPBG</Template>
  <TotalTime>6237</TotalTime>
  <Words>1620</Words>
  <Application>Microsoft Office PowerPoint</Application>
  <PresentationFormat>宽屏</PresentationFormat>
  <Paragraphs>317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Adobe Gothic Std B</vt:lpstr>
      <vt:lpstr>Meiryo</vt:lpstr>
      <vt:lpstr>华文琥珀</vt:lpstr>
      <vt:lpstr>宋体</vt:lpstr>
      <vt:lpstr>微软雅黑</vt:lpstr>
      <vt:lpstr>Adventure Subtitles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826</cp:revision>
  <dcterms:created xsi:type="dcterms:W3CDTF">2015-10-12T05:26:57Z</dcterms:created>
  <dcterms:modified xsi:type="dcterms:W3CDTF">2022-06-15T04:51:58Z</dcterms:modified>
</cp:coreProperties>
</file>