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BE04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558" y="252"/>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100870-F042-4323-97B0-BF782741B455}" type="datetimeFigureOut">
              <a:rPr lang="zh-CN" altLang="en-US" smtClean="0"/>
              <a:t>2016/2/28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31CB5-05EC-4752-9F18-2598695A9D2D}" type="slidenum">
              <a:rPr lang="zh-CN" altLang="en-US" smtClean="0"/>
              <a:t>‹#›</a:t>
            </a:fld>
            <a:endParaRPr lang="zh-CN" altLang="en-US"/>
          </a:p>
        </p:txBody>
      </p:sp>
    </p:spTree>
    <p:extLst>
      <p:ext uri="{BB962C8B-B14F-4D97-AF65-F5344CB8AC3E}">
        <p14:creationId xmlns:p14="http://schemas.microsoft.com/office/powerpoint/2010/main" val="1776858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38122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CD2D8F1C-324C-468C-9CA5-D2178949FC01}" type="datetimeFigureOut">
              <a:rPr lang="zh-CN" altLang="en-US"/>
              <a:pPr>
                <a:defRPr/>
              </a:pPr>
              <a:t>2016/2/28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D4ED63E-FF52-444E-A1E0-84E64F877242}" type="slidenum">
              <a:rPr lang="zh-CN" altLang="en-US"/>
              <a:pPr>
                <a:defRPr/>
              </a:pPr>
              <a:t>‹#›</a:t>
            </a:fld>
            <a:endParaRPr lang="zh-CN" altLang="en-US"/>
          </a:p>
        </p:txBody>
      </p:sp>
    </p:spTree>
    <p:extLst>
      <p:ext uri="{BB962C8B-B14F-4D97-AF65-F5344CB8AC3E}">
        <p14:creationId xmlns:p14="http://schemas.microsoft.com/office/powerpoint/2010/main" val="34529626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A119F40-BE38-4D1A-8DE8-60F19AA858CA}" type="datetimeFigureOut">
              <a:rPr lang="zh-CN" altLang="en-US"/>
              <a:pPr>
                <a:defRPr/>
              </a:pPr>
              <a:t>2016/2/28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D51AD38-985C-4ADD-82CC-5C06B08D9432}" type="slidenum">
              <a:rPr lang="zh-CN" altLang="en-US"/>
              <a:pPr>
                <a:defRPr/>
              </a:pPr>
              <a:t>‹#›</a:t>
            </a:fld>
            <a:endParaRPr lang="zh-CN" altLang="en-US"/>
          </a:p>
        </p:txBody>
      </p:sp>
    </p:spTree>
    <p:extLst>
      <p:ext uri="{BB962C8B-B14F-4D97-AF65-F5344CB8AC3E}">
        <p14:creationId xmlns:p14="http://schemas.microsoft.com/office/powerpoint/2010/main" val="1678957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4FACCD8-A15C-4D53-92F8-FB85F4AC3F0A}" type="datetimeFigureOut">
              <a:rPr lang="zh-CN" altLang="en-US"/>
              <a:pPr>
                <a:defRPr/>
              </a:pPr>
              <a:t>2016/2/28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6D0B514-A54F-4CEE-8702-F737B878744A}" type="slidenum">
              <a:rPr lang="zh-CN" altLang="en-US"/>
              <a:pPr>
                <a:defRPr/>
              </a:pPr>
              <a:t>‹#›</a:t>
            </a:fld>
            <a:endParaRPr lang="zh-CN" altLang="en-US"/>
          </a:p>
        </p:txBody>
      </p:sp>
    </p:spTree>
    <p:extLst>
      <p:ext uri="{BB962C8B-B14F-4D97-AF65-F5344CB8AC3E}">
        <p14:creationId xmlns:p14="http://schemas.microsoft.com/office/powerpoint/2010/main" val="33420282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0900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74582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66999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05709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4385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01527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95117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5736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FA61933-1286-4620-84A9-81F9E4BCC13A}" type="datetimeFigureOut">
              <a:rPr lang="zh-CN" altLang="en-US"/>
              <a:pPr>
                <a:defRPr/>
              </a:pPr>
              <a:t>2016/2/28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A3E244F-5187-4E93-80CB-F5D9ED07D825}" type="slidenum">
              <a:rPr lang="zh-CN" altLang="en-US"/>
              <a:pPr>
                <a:defRPr/>
              </a:pPr>
              <a:t>‹#›</a:t>
            </a:fld>
            <a:endParaRPr lang="zh-CN" altLang="en-US"/>
          </a:p>
        </p:txBody>
      </p:sp>
    </p:spTree>
    <p:extLst>
      <p:ext uri="{BB962C8B-B14F-4D97-AF65-F5344CB8AC3E}">
        <p14:creationId xmlns:p14="http://schemas.microsoft.com/office/powerpoint/2010/main" val="9925061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23150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46672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12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63C2DAE-28C1-490A-8CBB-5D9F3E14724D}" type="datetimeFigureOut">
              <a:rPr lang="zh-CN" altLang="en-US"/>
              <a:pPr>
                <a:defRPr/>
              </a:pPr>
              <a:t>2016/2/28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5A109E0-73B1-4D05-835D-3691946B1760}" type="slidenum">
              <a:rPr lang="zh-CN" altLang="en-US"/>
              <a:pPr>
                <a:defRPr/>
              </a:pPr>
              <a:t>‹#›</a:t>
            </a:fld>
            <a:endParaRPr lang="zh-CN" altLang="en-US"/>
          </a:p>
        </p:txBody>
      </p:sp>
    </p:spTree>
    <p:extLst>
      <p:ext uri="{BB962C8B-B14F-4D97-AF65-F5344CB8AC3E}">
        <p14:creationId xmlns:p14="http://schemas.microsoft.com/office/powerpoint/2010/main" val="1283300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3F60B9F-7DB9-4C0B-82A6-267187588E67}" type="datetimeFigureOut">
              <a:rPr lang="zh-CN" altLang="en-US"/>
              <a:pPr>
                <a:defRPr/>
              </a:pPr>
              <a:t>2016/2/28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3117CEB-F4D2-48D5-B39A-ADEA8891B2BE}" type="slidenum">
              <a:rPr lang="zh-CN" altLang="en-US"/>
              <a:pPr>
                <a:defRPr/>
              </a:pPr>
              <a:t>‹#›</a:t>
            </a:fld>
            <a:endParaRPr lang="zh-CN" altLang="en-US"/>
          </a:p>
        </p:txBody>
      </p:sp>
    </p:spTree>
    <p:extLst>
      <p:ext uri="{BB962C8B-B14F-4D97-AF65-F5344CB8AC3E}">
        <p14:creationId xmlns:p14="http://schemas.microsoft.com/office/powerpoint/2010/main" val="3812641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556D380-8C90-49B6-80AE-886E4452DB2A}" type="datetimeFigureOut">
              <a:rPr lang="zh-CN" altLang="en-US"/>
              <a:pPr>
                <a:defRPr/>
              </a:pPr>
              <a:t>2016/2/28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3A9BE405-0084-4B3B-A042-656758B056D5}" type="slidenum">
              <a:rPr lang="zh-CN" altLang="en-US"/>
              <a:pPr>
                <a:defRPr/>
              </a:pPr>
              <a:t>‹#›</a:t>
            </a:fld>
            <a:endParaRPr lang="zh-CN" altLang="en-US"/>
          </a:p>
        </p:txBody>
      </p:sp>
    </p:spTree>
    <p:extLst>
      <p:ext uri="{BB962C8B-B14F-4D97-AF65-F5344CB8AC3E}">
        <p14:creationId xmlns:p14="http://schemas.microsoft.com/office/powerpoint/2010/main" val="1968852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3A2992B-5125-40D9-B7B2-90C912EABAD2}" type="datetimeFigureOut">
              <a:rPr lang="zh-CN" altLang="en-US"/>
              <a:pPr>
                <a:defRPr/>
              </a:pPr>
              <a:t>2016/2/28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4E34F2F-3FD3-4112-A678-2A25F33C11FB}" type="slidenum">
              <a:rPr lang="zh-CN" altLang="en-US"/>
              <a:pPr>
                <a:defRPr/>
              </a:pPr>
              <a:t>‹#›</a:t>
            </a:fld>
            <a:endParaRPr lang="zh-CN" altLang="en-US"/>
          </a:p>
        </p:txBody>
      </p:sp>
    </p:spTree>
    <p:extLst>
      <p:ext uri="{BB962C8B-B14F-4D97-AF65-F5344CB8AC3E}">
        <p14:creationId xmlns:p14="http://schemas.microsoft.com/office/powerpoint/2010/main" val="1035431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F29F82-F684-4C41-A1A5-ECD144F0139B}" type="datetimeFigureOut">
              <a:rPr lang="zh-CN" altLang="en-US"/>
              <a:pPr>
                <a:defRPr/>
              </a:pPr>
              <a:t>2016/2/28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E48AA41-420F-4D11-AA69-F3A1714852D0}" type="slidenum">
              <a:rPr lang="zh-CN" altLang="en-US"/>
              <a:pPr>
                <a:defRPr/>
              </a:pPr>
              <a:t>‹#›</a:t>
            </a:fld>
            <a:endParaRPr lang="zh-CN" altLang="en-US"/>
          </a:p>
        </p:txBody>
      </p:sp>
    </p:spTree>
    <p:extLst>
      <p:ext uri="{BB962C8B-B14F-4D97-AF65-F5344CB8AC3E}">
        <p14:creationId xmlns:p14="http://schemas.microsoft.com/office/powerpoint/2010/main" val="4162370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71EBE94-10F8-49B3-A020-ABAFC40CCF2B}" type="datetimeFigureOut">
              <a:rPr lang="zh-CN" altLang="en-US"/>
              <a:pPr>
                <a:defRPr/>
              </a:pPr>
              <a:t>2016/2/28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0091757-C9E3-4127-831A-6A2AAD46B554}" type="slidenum">
              <a:rPr lang="zh-CN" altLang="en-US"/>
              <a:pPr>
                <a:defRPr/>
              </a:pPr>
              <a:t>‹#›</a:t>
            </a:fld>
            <a:endParaRPr lang="zh-CN" altLang="en-US"/>
          </a:p>
        </p:txBody>
      </p:sp>
    </p:spTree>
    <p:extLst>
      <p:ext uri="{BB962C8B-B14F-4D97-AF65-F5344CB8AC3E}">
        <p14:creationId xmlns:p14="http://schemas.microsoft.com/office/powerpoint/2010/main" val="418958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5524873-F6D9-4D57-9286-19CCAA5D1491}" type="datetimeFigureOut">
              <a:rPr lang="zh-CN" altLang="en-US"/>
              <a:pPr>
                <a:defRPr/>
              </a:pPr>
              <a:t>2016/2/28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F812DD5-BB22-47CA-BBD4-E837390EF525}" type="slidenum">
              <a:rPr lang="zh-CN" altLang="en-US"/>
              <a:pPr>
                <a:defRPr/>
              </a:pPr>
              <a:t>‹#›</a:t>
            </a:fld>
            <a:endParaRPr lang="zh-CN" altLang="en-US"/>
          </a:p>
        </p:txBody>
      </p:sp>
    </p:spTree>
    <p:extLst>
      <p:ext uri="{BB962C8B-B14F-4D97-AF65-F5344CB8AC3E}">
        <p14:creationId xmlns:p14="http://schemas.microsoft.com/office/powerpoint/2010/main" val="1574435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0B841369-4A3E-4EFC-B600-D845004FFB6C}" type="datetimeFigureOut">
              <a:rPr lang="zh-CN" altLang="en-US"/>
              <a:pPr>
                <a:defRPr/>
              </a:pPr>
              <a:t>2016/2/28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C83DE4DB-72B2-45BA-B0E2-B5C644E1CF5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2016/2/28</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409416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jpeg"/><Relationship Id="rId7" Type="http://schemas.openxmlformats.org/officeDocument/2006/relationships/image" Target="../media/image70.jpeg"/><Relationship Id="rId12" Type="http://schemas.openxmlformats.org/officeDocument/2006/relationships/image" Target="../media/image75.png"/><Relationship Id="rId2" Type="http://schemas.openxmlformats.org/officeDocument/2006/relationships/image" Target="../media/image65.jpeg"/><Relationship Id="rId1" Type="http://schemas.openxmlformats.org/officeDocument/2006/relationships/slideLayout" Target="../slideLayouts/slideLayout7.xml"/><Relationship Id="rId6" Type="http://schemas.openxmlformats.org/officeDocument/2006/relationships/image" Target="../media/image69.jpe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67.jpeg"/><Relationship Id="rId9" Type="http://schemas.openxmlformats.org/officeDocument/2006/relationships/image" Target="../media/image72.png"/></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7.jpeg"/><Relationship Id="rId7" Type="http://schemas.openxmlformats.org/officeDocument/2006/relationships/image" Target="../media/image81.png"/><Relationship Id="rId12" Type="http://schemas.openxmlformats.org/officeDocument/2006/relationships/image" Target="../media/image85.gif"/><Relationship Id="rId2" Type="http://schemas.openxmlformats.org/officeDocument/2006/relationships/image" Target="../media/image76.jpeg"/><Relationship Id="rId1" Type="http://schemas.openxmlformats.org/officeDocument/2006/relationships/slideLayout" Target="../slideLayouts/slideLayout7.xml"/><Relationship Id="rId6" Type="http://schemas.openxmlformats.org/officeDocument/2006/relationships/image" Target="../media/image80.png"/><Relationship Id="rId11" Type="http://schemas.openxmlformats.org/officeDocument/2006/relationships/image" Target="../media/image84.jpeg"/><Relationship Id="rId5" Type="http://schemas.openxmlformats.org/officeDocument/2006/relationships/image" Target="../media/image79.png"/><Relationship Id="rId10" Type="http://schemas.openxmlformats.org/officeDocument/2006/relationships/image" Target="../media/image83.jpeg"/><Relationship Id="rId4" Type="http://schemas.openxmlformats.org/officeDocument/2006/relationships/image" Target="../media/image78.jpeg"/><Relationship Id="rId9" Type="http://schemas.openxmlformats.org/officeDocument/2006/relationships/image" Target="../media/image82.jpeg"/></Relationships>
</file>

<file path=ppt/slides/_rels/slide12.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image" Target="../media/image86.jpeg"/><Relationship Id="rId1" Type="http://schemas.openxmlformats.org/officeDocument/2006/relationships/slideLayout" Target="../slideLayouts/slideLayout7.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jpeg"/></Relationships>
</file>

<file path=ppt/slides/_rels/slide13.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gif"/><Relationship Id="rId7" Type="http://schemas.openxmlformats.org/officeDocument/2006/relationships/image" Target="../media/image98.png"/><Relationship Id="rId2" Type="http://schemas.openxmlformats.org/officeDocument/2006/relationships/image" Target="../media/image93.jpeg"/><Relationship Id="rId1" Type="http://schemas.openxmlformats.org/officeDocument/2006/relationships/slideLayout" Target="../slideLayouts/slideLayout7.xml"/><Relationship Id="rId6" Type="http://schemas.openxmlformats.org/officeDocument/2006/relationships/image" Target="../media/image97.jpeg"/><Relationship Id="rId5" Type="http://schemas.openxmlformats.org/officeDocument/2006/relationships/image" Target="../media/image96.jpeg"/><Relationship Id="rId10" Type="http://schemas.openxmlformats.org/officeDocument/2006/relationships/image" Target="../media/image101.png"/><Relationship Id="rId4" Type="http://schemas.openxmlformats.org/officeDocument/2006/relationships/image" Target="../media/image95.jpeg"/><Relationship Id="rId9" Type="http://schemas.openxmlformats.org/officeDocument/2006/relationships/image" Target="../media/image100.png"/></Relationships>
</file>

<file path=ppt/slides/_rels/slide1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gif"/></Relationships>
</file>

<file path=ppt/slides/_rels/slide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gif"/><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0.gif"/><Relationship Id="rId5" Type="http://schemas.openxmlformats.org/officeDocument/2006/relationships/image" Target="../media/image14.jpe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7.gif"/><Relationship Id="rId5" Type="http://schemas.openxmlformats.org/officeDocument/2006/relationships/image" Target="../media/image36.png"/><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jpe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image" Target="../media/image40.jpeg"/><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png"/></Relationships>
</file>

<file path=ppt/slides/_rels/slide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jpeg"/><Relationship Id="rId7" Type="http://schemas.openxmlformats.org/officeDocument/2006/relationships/image" Target="../media/image56.png"/><Relationship Id="rId2" Type="http://schemas.openxmlformats.org/officeDocument/2006/relationships/image" Target="../media/image51.jp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9.jpeg"/><Relationship Id="rId7" Type="http://schemas.openxmlformats.org/officeDocument/2006/relationships/image" Target="../media/image62.jpeg"/><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61.png"/><Relationship Id="rId4" Type="http://schemas.openxmlformats.org/officeDocument/2006/relationships/image" Target="../media/image60.jpeg"/><Relationship Id="rId9" Type="http://schemas.openxmlformats.org/officeDocument/2006/relationships/image" Target="../media/image6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3" descr="E:\素材\人物动物\韩国宝宝可爱写真\img2007033001453903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8600" y="11114"/>
            <a:ext cx="9169400" cy="474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4" descr="E:\素材\国外流行的拼贴画风格\国外官方网站素材\SP_SeasonalSampler_Amore\SP_SeasonalSampler_Amore_FeltHear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387578">
            <a:off x="1784351" y="209550"/>
            <a:ext cx="3184525" cy="277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rot="20348734">
            <a:off x="2503291" y="769469"/>
            <a:ext cx="1745991" cy="1323439"/>
          </a:xfrm>
          <a:prstGeom prst="rect">
            <a:avLst/>
          </a:prstGeom>
          <a:noFill/>
        </p:spPr>
        <p:txBody>
          <a:bodyPr wrap="none">
            <a:spAutoFit/>
          </a:bodyPr>
          <a:lstStyle/>
          <a:p>
            <a:pPr eaLnBrk="1" fontAlgn="auto" hangingPunct="1">
              <a:spcBef>
                <a:spcPts val="0"/>
              </a:spcBef>
              <a:spcAft>
                <a:spcPts val="0"/>
              </a:spcAft>
              <a:defRPr/>
            </a:pPr>
            <a:r>
              <a:rPr lang="en-US" altLang="zh-CN" sz="4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dwardian Script ITC" pitchFamily="66" charset="0"/>
                <a:ea typeface="+mn-ea"/>
              </a:rPr>
              <a:t>To My </a:t>
            </a:r>
          </a:p>
          <a:p>
            <a:pPr eaLnBrk="1" fontAlgn="auto" hangingPunct="1">
              <a:spcBef>
                <a:spcPts val="0"/>
              </a:spcBef>
              <a:spcAft>
                <a:spcPts val="0"/>
              </a:spcAft>
              <a:defRPr/>
            </a:pPr>
            <a:r>
              <a:rPr lang="en-US" altLang="zh-CN" sz="4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dwardian Script ITC" pitchFamily="66" charset="0"/>
                <a:ea typeface="+mn-ea"/>
              </a:rPr>
              <a:t>   BaBy</a:t>
            </a:r>
            <a:endParaRPr lang="zh-CN" altLang="en-US" sz="4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Edwardian Script ITC" pitchFamily="66" charset="0"/>
              <a:ea typeface="+mn-ea"/>
            </a:endParaRPr>
          </a:p>
        </p:txBody>
      </p:sp>
      <p:pic>
        <p:nvPicPr>
          <p:cNvPr id="2053" name="Picture 5" descr="E:\素材\国外流行的拼贴画风格\国外官方网站素材\SP_SeasonalSampler_Amore\SP_SeasonalSampler_Amore_FeltRibbon.png"/>
          <p:cNvPicPr>
            <a:picLocks noChangeAspect="1" noChangeArrowheads="1"/>
          </p:cNvPicPr>
          <p:nvPr/>
        </p:nvPicPr>
        <p:blipFill>
          <a:blip r:embed="rId4">
            <a:extLst>
              <a:ext uri="{28A0092B-C50C-407E-A947-70E740481C1C}">
                <a14:useLocalDpi xmlns:a14="http://schemas.microsoft.com/office/drawing/2010/main" val="0"/>
              </a:ext>
            </a:extLst>
          </a:blip>
          <a:srcRect l="-7193" r="-17464"/>
          <a:stretch>
            <a:fillRect/>
          </a:stretch>
        </p:blipFill>
        <p:spPr bwMode="auto">
          <a:xfrm>
            <a:off x="839788" y="4546601"/>
            <a:ext cx="11430001"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428876" y="5373215"/>
            <a:ext cx="3262433" cy="1015663"/>
          </a:xfrm>
          <a:prstGeom prst="rect">
            <a:avLst/>
          </a:prstGeom>
          <a:noFill/>
        </p:spPr>
        <p:txBody>
          <a:bodyPr wrap="none">
            <a:spAutoFit/>
          </a:bodyPr>
          <a:lstStyle/>
          <a:p>
            <a:pPr algn="ctr" eaLnBrk="1" fontAlgn="auto" hangingPunct="1">
              <a:spcBef>
                <a:spcPts val="0"/>
              </a:spcBef>
              <a:spcAft>
                <a:spcPts val="0"/>
              </a:spcAft>
              <a:defRPr/>
            </a:pPr>
            <a:r>
              <a:rPr lang="zh-CN" altLang="en-US" sz="6000" dirty="0">
                <a:ln w="18415" cmpd="sng">
                  <a:solidFill>
                    <a:srgbClr val="FFFFFF"/>
                  </a:solidFill>
                  <a:prstDash val="solid"/>
                </a:ln>
                <a:solidFill>
                  <a:srgbClr val="FFFFFF"/>
                </a:solidFill>
                <a:effectLst>
                  <a:glow rad="101600">
                    <a:schemeClr val="accent2">
                      <a:satMod val="175000"/>
                      <a:alpha val="40000"/>
                    </a:schemeClr>
                  </a:glow>
                  <a:outerShdw blurRad="63500" dir="3600000" algn="tl" rotWithShape="0">
                    <a:srgbClr val="000000">
                      <a:alpha val="70000"/>
                    </a:srgbClr>
                  </a:outerShdw>
                </a:effectLst>
                <a:latin typeface="汉仪丫丫体简" pitchFamily="2" charset="-122"/>
                <a:ea typeface="汉仪丫丫体简" pitchFamily="2" charset="-122"/>
              </a:rPr>
              <a:t>我的宝贝</a:t>
            </a:r>
          </a:p>
        </p:txBody>
      </p:sp>
      <p:pic>
        <p:nvPicPr>
          <p:cNvPr id="2055" name="Picture 8" descr="E:\素材\国外流行的拼贴画风格\scrapbook剪贴素材\scrapbook_a (9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37488" y="5516563"/>
            <a:ext cx="2520950" cy="118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3539" y="5386389"/>
            <a:ext cx="2517775" cy="118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5" descr="E:\素材\国外流行的拼贴画风格\scrapbook剪贴素材\scrapbook_b (1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0338" y="5224463"/>
            <a:ext cx="9237663"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2" descr="E:\素材\国外流行的拼贴画风格\国外官方网站素材\SP_SeasonalSampler_Amore\SP_SeasonalSampler_Amore_Paper_Flor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874354">
            <a:off x="2489994" y="-3409157"/>
            <a:ext cx="2755900" cy="681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0" descr="E:\素材\国外流行的拼贴画风格\国外官方网站素材\SP_SeasonalSampler_Amore\SP_SeasonalSampler_Amore_Paper_Strip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077929">
            <a:off x="4814095" y="-3080544"/>
            <a:ext cx="325437" cy="8178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4" descr="E:\素材\国外流行的拼贴画风格\scrapbook剪贴素材\10 (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424701">
            <a:off x="1524001" y="1841501"/>
            <a:ext cx="765175"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4" descr="E:\素材\国外流行的拼贴画风格\scrapbook剪贴素材\10 (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424701">
            <a:off x="6270626" y="-65088"/>
            <a:ext cx="765175" cy="746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4" descr="E:\素材\国外流行的拼贴画风格\scrapbook剪贴素材\10 (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424701">
            <a:off x="5407026" y="295276"/>
            <a:ext cx="765175"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图片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48076" y="1735138"/>
            <a:ext cx="5572125"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图片 1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063751" y="4070350"/>
            <a:ext cx="5572125"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Picture 14" descr="E:\素材\国外流行的拼贴画风格\scrapbook剪贴素材\scrapbook_a (9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53214" y="1628775"/>
            <a:ext cx="3876675" cy="299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5" name="组合 2"/>
          <p:cNvGrpSpPr>
            <a:grpSpLocks/>
          </p:cNvGrpSpPr>
          <p:nvPr/>
        </p:nvGrpSpPr>
        <p:grpSpPr bwMode="auto">
          <a:xfrm>
            <a:off x="3624264" y="1635125"/>
            <a:ext cx="5475287" cy="598488"/>
            <a:chOff x="2100661" y="1634379"/>
            <a:chExt cx="5474744" cy="599457"/>
          </a:xfrm>
        </p:grpSpPr>
        <p:pic>
          <p:nvPicPr>
            <p:cNvPr id="11284" name="Picture 16" descr="E:\素材\国外流行的拼贴画风格\scrapbook剪贴素材\scrapbook_a (109).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00661" y="1634379"/>
              <a:ext cx="2737372" cy="580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5" name="Picture 16" descr="E:\素材\国外流行的拼贴画风格\scrapbook剪贴素材\scrapbook_a (109).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38033" y="1653784"/>
              <a:ext cx="2737372" cy="580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276" name="Picture 13" descr="E:\素材\国外流行的拼贴画风格\scrapbook剪贴素材\flower (24).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72300" y="954088"/>
            <a:ext cx="1327150"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Picture 13" descr="E:\素材\国外流行的拼贴画风格\scrapbook剪贴素材\flower (24).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472489" y="1527175"/>
            <a:ext cx="998537"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8" name="组合 26"/>
          <p:cNvGrpSpPr>
            <a:grpSpLocks/>
          </p:cNvGrpSpPr>
          <p:nvPr/>
        </p:nvGrpSpPr>
        <p:grpSpPr bwMode="auto">
          <a:xfrm>
            <a:off x="2063750" y="3933825"/>
            <a:ext cx="5475288" cy="598488"/>
            <a:chOff x="2100661" y="1634379"/>
            <a:chExt cx="5474744" cy="599457"/>
          </a:xfrm>
        </p:grpSpPr>
        <p:pic>
          <p:nvPicPr>
            <p:cNvPr id="11282" name="Picture 16" descr="E:\素材\国外流行的拼贴画风格\scrapbook剪贴素材\scrapbook_a (109).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00661" y="1634379"/>
              <a:ext cx="2737372" cy="580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3" name="Picture 16" descr="E:\素材\国外流行的拼贴画风格\scrapbook剪贴素材\scrapbook_a (109).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38033" y="1653784"/>
              <a:ext cx="2737372" cy="580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279" name="Picture 14" descr="E:\素材\国外流行的拼贴画风格\scrapbook剪贴素材\scrapbook_a (9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34139" y="3851275"/>
            <a:ext cx="3876675" cy="299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0" name="Picture 13" descr="E:\素材\国外流行的拼贴画风格\scrapbook剪贴素材\flower (24).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53214" y="2740025"/>
            <a:ext cx="4129087" cy="412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1" name="Picture 13" descr="E:\素材\国外流行的拼贴画风格\scrapbook剪贴素材\flower (24).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33512" y="4672014"/>
            <a:ext cx="998538"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descr="E:\素材\国外流行的拼贴画风格\国外官方网站素材\SP_SeasonalSampler_Amore\SP_SeasonalSampler_Amore_Paper_Strip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722453">
            <a:off x="2708276" y="1600201"/>
            <a:ext cx="1768475" cy="500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2" descr="E:\素材\国外流行的拼贴画风格\国外官方网站素材\SP_SeasonalSampler_Amore\SP_SeasonalSampler_Amore_Paper_Flor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390092">
            <a:off x="2562226" y="460376"/>
            <a:ext cx="1958975" cy="446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4" descr="E:\素材\国外流行的拼贴画风格\国外官方网站素材\SP_SeasonalSampler_Amore\SP_SeasonalSampler_Amore_Paper_Heart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89996">
            <a:off x="2782888" y="4241800"/>
            <a:ext cx="6121400" cy="172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7" descr="E:\素材\国外流行的拼贴画风格\scrapbook剪贴素材\1 (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072506">
            <a:off x="2003426" y="3475039"/>
            <a:ext cx="157321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10" descr="E:\素材\国外流行的拼贴画风格\scrapbook剪贴素材\element (2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2200" y="2803526"/>
            <a:ext cx="3563938" cy="427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5" descr="E:\素材\国外流行的拼贴画风格\scrapbook剪贴素材\4 (6).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3089" y="3068638"/>
            <a:ext cx="284797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11" descr="E:\素材\国外流行的拼贴画风格\scrapbook剪贴素材\a (45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44726" y="1073151"/>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11" descr="E:\素材\国外流行的拼贴画风格\scrapbook剪贴素材\a (45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19339" y="1773239"/>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圆角矩形 3"/>
          <p:cNvSpPr/>
          <p:nvPr/>
        </p:nvSpPr>
        <p:spPr>
          <a:xfrm>
            <a:off x="3359151" y="344489"/>
            <a:ext cx="4105275" cy="3013075"/>
          </a:xfrm>
          <a:prstGeom prst="roundRect">
            <a:avLst/>
          </a:prstGeom>
          <a:blipFill>
            <a:blip r:embed="rId9" cstate="email">
              <a:extLst>
                <a:ext uri="{28A0092B-C50C-407E-A947-70E740481C1C}">
                  <a14:useLocalDpi xmlns:a14="http://schemas.microsoft.com/office/drawing/2010/main"/>
                </a:ext>
              </a:extLst>
            </a:blip>
            <a:stretch>
              <a:fillRect/>
            </a:stretch>
          </a:blipFill>
          <a:ln>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圆角矩形 15"/>
          <p:cNvSpPr/>
          <p:nvPr/>
        </p:nvSpPr>
        <p:spPr>
          <a:xfrm>
            <a:off x="4622800" y="3006726"/>
            <a:ext cx="2052638" cy="1617663"/>
          </a:xfrm>
          <a:prstGeom prst="roundRect">
            <a:avLst/>
          </a:prstGeom>
          <a:blipFill>
            <a:blip r:embed="rId10" cstate="email">
              <a:extLst>
                <a:ext uri="{28A0092B-C50C-407E-A947-70E740481C1C}">
                  <a14:useLocalDpi xmlns:a14="http://schemas.microsoft.com/office/drawing/2010/main"/>
                </a:ext>
              </a:extLst>
            </a:blip>
            <a:stretch>
              <a:fillRect/>
            </a:stretch>
          </a:blipFill>
          <a:ln>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圆角矩形 16"/>
          <p:cNvSpPr/>
          <p:nvPr/>
        </p:nvSpPr>
        <p:spPr>
          <a:xfrm>
            <a:off x="6781800" y="3006726"/>
            <a:ext cx="2052638" cy="1617663"/>
          </a:xfrm>
          <a:prstGeom prst="roundRect">
            <a:avLst/>
          </a:prstGeom>
          <a:blipFill>
            <a:blip r:embed="rId11" cstate="email">
              <a:extLst>
                <a:ext uri="{28A0092B-C50C-407E-A947-70E740481C1C}">
                  <a14:useLocalDpi xmlns:a14="http://schemas.microsoft.com/office/drawing/2010/main"/>
                </a:ext>
              </a:extLst>
            </a:blip>
            <a:stretch>
              <a:fillRect/>
            </a:stretch>
          </a:blipFill>
          <a:ln>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2301" name="Picture 15" descr="E:\素材\挂坠\挂坠 (233).gif"/>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6294438" y="2803525"/>
            <a:ext cx="7620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descr="E:\素材\国外流行的拼贴画风格\scrapbook剪贴素材\scrapbook_b (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1400" y="-171450"/>
            <a:ext cx="2293938" cy="708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4" descr="E:\素材\国外流行的拼贴画风格\scrapbook剪贴素材\scrapbook_a (8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476250"/>
            <a:ext cx="1309688"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51089" y="765176"/>
            <a:ext cx="3863975"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2" descr="E:\素材\国外流行的拼贴画风格\scrapbook剪贴素材\scrapbook_a (6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7851" y="333376"/>
            <a:ext cx="4695825" cy="606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3" descr="E:\素材\国外流行的拼贴画风格\scrapbook剪贴素材\scrapbook_a (6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512162">
            <a:off x="5813425" y="4098926"/>
            <a:ext cx="1460500" cy="253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7" descr="E:\素材\国外流行的拼贴画风格\scrapbook剪贴素材\4 (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66188" y="11114"/>
            <a:ext cx="1638300" cy="336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9" descr="E:\素材\国外流行的拼贴画风格\scrapbook剪贴素材\12 (120).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34200" y="-171450"/>
            <a:ext cx="9144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06638" y="1147764"/>
            <a:ext cx="7389812" cy="432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13" descr="E:\素材\闪动竖条\200411140492181305.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126288" y="-1138237"/>
            <a:ext cx="5715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0" name="组合 1"/>
          <p:cNvGrpSpPr>
            <a:grpSpLocks/>
          </p:cNvGrpSpPr>
          <p:nvPr/>
        </p:nvGrpSpPr>
        <p:grpSpPr bwMode="auto">
          <a:xfrm rot="2646157">
            <a:off x="1812926" y="-1881188"/>
            <a:ext cx="2436813" cy="6884988"/>
            <a:chOff x="-32467" y="-1"/>
            <a:chExt cx="2436808" cy="6885385"/>
          </a:xfrm>
        </p:grpSpPr>
        <p:pic>
          <p:nvPicPr>
            <p:cNvPr id="14354" name="Picture 4" descr="E:\素材\国外流行的拼贴画风格\scrapbook剪贴素材\scrapbook_b (1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67" y="0"/>
              <a:ext cx="42039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5" name="Picture 5" descr="E:\素材\国外流行的拼贴画风格\国外官方网站素材\SP_SeasonalSampler_Amore\SP_SeasonalSampler_Amore_Paper_Stripe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926" y="0"/>
              <a:ext cx="1011383"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6" name="Picture 6" descr="E:\素材\国外流行的拼贴画风格\国外官方网站素材\SP_SeasonalSampler_Amore\SP_SeasonalSampler_Amore_Paper_Heart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9309" y="0"/>
              <a:ext cx="595746"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7" name="Picture 7" descr="E:\素材\国外流行的拼贴画风格\国外官方网站素材\SP_SeasonalSampler_Amore\SP_SeasonalSampler_Amore_FeltRibbon.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1229302" y="3224355"/>
              <a:ext cx="6858000" cy="40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341" name="组合 8"/>
          <p:cNvGrpSpPr>
            <a:grpSpLocks/>
          </p:cNvGrpSpPr>
          <p:nvPr/>
        </p:nvGrpSpPr>
        <p:grpSpPr bwMode="auto">
          <a:xfrm rot="13369295">
            <a:off x="8124720" y="1683474"/>
            <a:ext cx="2436813" cy="6884987"/>
            <a:chOff x="-32467" y="-1"/>
            <a:chExt cx="2436808" cy="6885385"/>
          </a:xfrm>
        </p:grpSpPr>
        <p:pic>
          <p:nvPicPr>
            <p:cNvPr id="14350" name="Picture 4" descr="E:\素材\国外流行的拼贴画风格\scrapbook剪贴素材\scrapbook_b (1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67" y="0"/>
              <a:ext cx="42039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1" name="Picture 5" descr="E:\素材\国外流行的拼贴画风格\国外官方网站素材\SP_SeasonalSampler_Amore\SP_SeasonalSampler_Amore_Paper_Stripe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7926" y="0"/>
              <a:ext cx="1011383"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2" name="Picture 6" descr="E:\素材\国外流行的拼贴画风格\国外官方网站素材\SP_SeasonalSampler_Amore\SP_SeasonalSampler_Amore_Paper_Heart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9309" y="0"/>
              <a:ext cx="595746"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3" name="Picture 7" descr="E:\素材\国外流行的拼贴画风格\国外官方网站素材\SP_SeasonalSampler_Amore\SP_SeasonalSampler_Amore_FeltRibbon.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1229302" y="3224355"/>
              <a:ext cx="6858000" cy="40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342" name="Picture 10" descr="E:\素材\国外流行的拼贴画风格\morocco\chrisgreiser_morocco_jewel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53600" y="59436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10" descr="E:\素材\国外流行的拼贴画风格\morocco\chrisgreiser_morocco_jewel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97013" y="0"/>
            <a:ext cx="914401"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12" descr="E:\素材\国外流行的拼贴画风格\国外官方网站素材\SP_SeasonalSampler_Amore\SP_SeasonalSampler_Amore_Valentin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412163" y="457200"/>
            <a:ext cx="1274762"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12" descr="E:\素材\国外流行的拼贴画风格\国外官方网站素材\SP_SeasonalSampler_Amore\SP_SeasonalSampler_Amore_Valentin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700625">
            <a:off x="8969376" y="779463"/>
            <a:ext cx="1274763"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6" name="Picture 13" descr="E:\素材\闪动竖条\200411140492181305.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826000" y="3230563"/>
            <a:ext cx="5715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7" name="Picture 14" descr="E:\素材\国外流行的拼贴画风格\国外官方网站素材\SP_SeasonalSampler_Amore\SP_SeasonalSampler_Amore_FeltHear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20444402">
            <a:off x="1757363" y="4376738"/>
            <a:ext cx="11176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8" name="Picture 14" descr="E:\素材\国外流行的拼贴画风格\国外官方网站素材\SP_SeasonalSampler_Amore\SP_SeasonalSampler_Amore_FeltHear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883708">
            <a:off x="1914525" y="5049838"/>
            <a:ext cx="11176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5360074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descr="E:\素材\人物动物\韩国宝宝可爱写真\img20070330014539070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392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圆角矩形 1"/>
          <p:cNvSpPr/>
          <p:nvPr/>
        </p:nvSpPr>
        <p:spPr>
          <a:xfrm>
            <a:off x="1919289" y="692150"/>
            <a:ext cx="4537075" cy="5689600"/>
          </a:xfrm>
          <a:prstGeom prst="roundRect">
            <a:avLst/>
          </a:prstGeom>
          <a:solidFill>
            <a:schemeClr val="bg1">
              <a:alpha val="67000"/>
            </a:schemeClr>
          </a:solidFill>
          <a:ln>
            <a:solidFill>
              <a:srgbClr val="BE043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endParaRPr lang="zh-CN" altLang="en-US" dirty="0">
              <a:solidFill>
                <a:schemeClr val="tx1"/>
              </a:solidFill>
              <a:latin typeface="黑体" pitchFamily="2" charset="-122"/>
              <a:ea typeface="黑体" pitchFamily="2" charset="-122"/>
            </a:endParaRPr>
          </a:p>
        </p:txBody>
      </p:sp>
      <p:pic>
        <p:nvPicPr>
          <p:cNvPr id="3076" name="Picture 4" descr="E:\素材\国外流行的拼贴画风格\国外官方网站素材\SP_SeasonalSampler_Amore\SP_SeasonalSampler_Amore_Butt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289" y="5934076"/>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4" descr="E:\素材\国外流行的拼贴画风格\国外官方网站素材\SP_SeasonalSampler_Amore\SP_SeasonalSampler_Amore_Butt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6939" y="682626"/>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4" descr="E:\素材\国外流行的拼贴画风格\国外官方网站素材\SP_SeasonalSampler_Amore\SP_SeasonalSampler_Amore_Butt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6" y="5934076"/>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4" descr="E:\素材\国外流行的拼贴画风格\国外官方网站素材\SP_SeasonalSampler_Amore\SP_SeasonalSampler_Amore_Butt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851" y="709614"/>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154289" y="1157038"/>
            <a:ext cx="1877437" cy="769441"/>
          </a:xfrm>
          <a:prstGeom prst="rect">
            <a:avLst/>
          </a:prstGeom>
          <a:noFill/>
        </p:spPr>
        <p:txBody>
          <a:bodyPr wrap="none">
            <a:spAutoFit/>
          </a:bodyPr>
          <a:lstStyle/>
          <a:p>
            <a:pPr algn="ctr" eaLnBrk="1" fontAlgn="auto" hangingPunct="1">
              <a:spcBef>
                <a:spcPts val="0"/>
              </a:spcBef>
              <a:spcAft>
                <a:spcPts val="0"/>
              </a:spcAft>
              <a:defRPr/>
            </a:pPr>
            <a:r>
              <a:rPr lang="zh-CN" altLang="en-US" sz="4400" dirty="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汉仪丫丫体简" pitchFamily="2" charset="-122"/>
                <a:ea typeface="汉仪丫丫体简" pitchFamily="2" charset="-122"/>
              </a:rPr>
              <a:t>开篇语</a:t>
            </a:r>
          </a:p>
        </p:txBody>
      </p:sp>
      <p:pic>
        <p:nvPicPr>
          <p:cNvPr id="3081" name="Picture 2" descr="E:\素材\金属质感的边线\a1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2401" y="1927225"/>
            <a:ext cx="2862263"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071936" y="2444405"/>
            <a:ext cx="4226665" cy="2185214"/>
          </a:xfrm>
          <a:prstGeom prst="rect">
            <a:avLst/>
          </a:prstGeom>
          <a:noFill/>
          <a:effectLst/>
        </p:spPr>
        <p:txBody>
          <a:bodyPr>
            <a:spAutoFit/>
          </a:bodyPr>
          <a:lstStyle/>
          <a:p>
            <a:pPr eaLnBrk="1" fontAlgn="auto" hangingPunct="1">
              <a:lnSpc>
                <a:spcPct val="150000"/>
              </a:lnSpc>
              <a:spcBef>
                <a:spcPts val="0"/>
              </a:spcBef>
              <a:spcAft>
                <a:spcPts val="0"/>
              </a:spcAft>
              <a:defRPr/>
            </a:pPr>
            <a:r>
              <a:rPr lang="zh-CN" altLang="en-US" sz="1600" b="1" cap="all" dirty="0">
                <a:ln w="9000" cmpd="sng">
                  <a:solidFill>
                    <a:schemeClr val="tx1"/>
                  </a:solidFill>
                  <a:prstDash val="solid"/>
                </a:ln>
                <a:solidFill>
                  <a:sysClr val="windowText" lastClr="000000"/>
                </a:solidFill>
                <a:latin typeface="+mn-lt"/>
                <a:ea typeface="+mn-ea"/>
              </a:rPr>
              <a:t>         请在此放置您的文字请在此放置您的文字请在此放置您的文字请在此放置您的文字</a:t>
            </a:r>
          </a:p>
          <a:p>
            <a:pPr eaLnBrk="1" fontAlgn="auto" hangingPunct="1">
              <a:lnSpc>
                <a:spcPct val="150000"/>
              </a:lnSpc>
              <a:spcBef>
                <a:spcPts val="0"/>
              </a:spcBef>
              <a:spcAft>
                <a:spcPts val="0"/>
              </a:spcAft>
              <a:defRPr/>
            </a:pPr>
            <a:r>
              <a:rPr lang="zh-CN" altLang="en-US" sz="1600" b="1" cap="all" dirty="0">
                <a:ln w="9000" cmpd="sng">
                  <a:solidFill>
                    <a:schemeClr val="tx1"/>
                  </a:solidFill>
                  <a:prstDash val="solid"/>
                </a:ln>
                <a:solidFill>
                  <a:sysClr val="windowText" lastClr="000000"/>
                </a:solidFill>
                <a:latin typeface="+mn-lt"/>
                <a:ea typeface="+mn-ea"/>
              </a:rPr>
              <a:t>请在此放置您的文字请在此放置您的文字请在此放置您的文字请在此放置您的文字请在此放置您的文字请在此放置您的文字。</a:t>
            </a:r>
          </a:p>
          <a:p>
            <a:pPr algn="ctr" eaLnBrk="1" fontAlgn="auto" hangingPunct="1">
              <a:spcBef>
                <a:spcPts val="0"/>
              </a:spcBef>
              <a:spcAft>
                <a:spcPts val="0"/>
              </a:spcAft>
              <a:defRPr/>
            </a:pPr>
            <a:endParaRPr lang="zh-CN" altLang="en-US" sz="1600" b="1" cap="all" dirty="0">
              <a:ln w="9000" cmpd="sng">
                <a:solidFill>
                  <a:schemeClr val="tx1"/>
                </a:solidFill>
                <a:prstDash val="solid"/>
              </a:ln>
              <a:solidFill>
                <a:sysClr val="windowText" lastClr="000000"/>
              </a:solidFill>
              <a:latin typeface="+mn-lt"/>
              <a:ea typeface="+mn-ea"/>
            </a:endParaRPr>
          </a:p>
        </p:txBody>
      </p:sp>
      <p:pic>
        <p:nvPicPr>
          <p:cNvPr id="3083" name="Picture 2" descr="E:\素材\金属质感的边线\a11.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5900" y="5300664"/>
            <a:ext cx="2863850"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3742590" y="4531767"/>
            <a:ext cx="700833" cy="769441"/>
          </a:xfrm>
          <a:prstGeom prst="rect">
            <a:avLst/>
          </a:prstGeom>
          <a:noFill/>
        </p:spPr>
        <p:txBody>
          <a:bodyPr wrap="none">
            <a:spAutoFit/>
          </a:bodyPr>
          <a:lstStyle/>
          <a:p>
            <a:pPr algn="ctr" eaLnBrk="1" fontAlgn="auto" hangingPunct="1">
              <a:spcBef>
                <a:spcPts val="0"/>
              </a:spcBef>
              <a:spcAft>
                <a:spcPts val="0"/>
              </a:spcAft>
              <a:defRPr/>
            </a:pPr>
            <a:r>
              <a:rPr lang="en-US" altLang="zh-CN" sz="4400" dirty="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French Script MT" pitchFamily="66" charset="0"/>
                <a:ea typeface="汉仪丫丫体简" pitchFamily="2" charset="-122"/>
              </a:rPr>
              <a:t>End</a:t>
            </a:r>
            <a:endParaRPr lang="zh-CN" altLang="en-US" sz="4400" dirty="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latin typeface="French Script MT" pitchFamily="66" charset="0"/>
              <a:ea typeface="汉仪丫丫体简"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素材\国外流行的拼贴画风格\国外官方网站素材\SP_SeasonalSampler_Amore\SP_SeasonalSampler_Amore_Paper_Hearts.jpg"/>
          <p:cNvPicPr>
            <a:picLocks noChangeAspect="1" noChangeArrowheads="1"/>
          </p:cNvPicPr>
          <p:nvPr/>
        </p:nvPicPr>
        <p:blipFill>
          <a:blip r:embed="rId2"/>
          <a:srcRect/>
          <a:stretch>
            <a:fillRect/>
          </a:stretch>
        </p:blipFill>
        <p:spPr bwMode="auto">
          <a:xfrm rot="18896558">
            <a:off x="2511426" y="1044576"/>
            <a:ext cx="4708525" cy="470852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099" name="Picture 5" descr="E:\素材\国外流行的拼贴画风格\scrapbook1016\1016 (1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5776" y="5761038"/>
            <a:ext cx="1350963"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5" descr="E:\素材\国外流行的拼贴画风格\scrapbook1016\1016 (1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1" y="-171450"/>
            <a:ext cx="1350963"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12" descr="E:\素材\发几个可爱的蕾丝边框－－30P\20080717_e26cbb7836e18901c259a6XOHdUvWmLq.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1376" y="1341439"/>
            <a:ext cx="5510213" cy="410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3" descr="E:\素材\人物动物\韩国宝宝可爱写真\img20070330014537010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1251" y="1639888"/>
            <a:ext cx="4970463"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3" name="组合 2"/>
          <p:cNvGrpSpPr>
            <a:grpSpLocks/>
          </p:cNvGrpSpPr>
          <p:nvPr/>
        </p:nvGrpSpPr>
        <p:grpSpPr bwMode="auto">
          <a:xfrm>
            <a:off x="10528300" y="0"/>
            <a:ext cx="152400" cy="7823200"/>
            <a:chOff x="9004300" y="0"/>
            <a:chExt cx="152400" cy="7823200"/>
          </a:xfrm>
        </p:grpSpPr>
        <p:pic>
          <p:nvPicPr>
            <p:cNvPr id="4112" name="Picture 13" descr="E:\素材\象素蕾丝花边图案(png)\line &amp; table\1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flipH="1">
              <a:off x="8096250" y="90805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3" name="Picture 13" descr="E:\素材\象素蕾丝花边图案(png)\line &amp; table\1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flipH="1">
              <a:off x="8096250" y="286385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Picture 13" descr="E:\素材\象素蕾丝花边图案(png)\line &amp; table\1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flipH="1">
              <a:off x="8108950" y="481965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3" descr="E:\素材\象素蕾丝花边图案(png)\line &amp; table\1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6200000" flipH="1">
              <a:off x="8108950" y="6775450"/>
              <a:ext cx="1955800"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104" name="Picture 14" descr="E:\素材\发几个可爱的蕾丝边框－－30P\20080717_7656d3f34986241e85c1Yo8XPegXqa5x.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809096">
            <a:off x="7610475" y="706438"/>
            <a:ext cx="2865438"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14" descr="E:\素材\发几个可爱的蕾丝边框－－30P\20080717_7656d3f34986241e85c1Yo8XPegXqa5x.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5670784">
            <a:off x="7654132" y="4269582"/>
            <a:ext cx="2863850" cy="19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图片 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040688" y="361950"/>
            <a:ext cx="179705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图片 27"/>
          <p:cNvPicPr preferRelativeResize="0">
            <a:picLocks/>
          </p:cNvPicPr>
          <p:nvPr/>
        </p:nvPicPr>
        <p:blipFill>
          <a:blip r:embed="rId9">
            <a:extLst>
              <a:ext uri="{28A0092B-C50C-407E-A947-70E740481C1C}">
                <a14:useLocalDpi xmlns:a14="http://schemas.microsoft.com/office/drawing/2010/main" val="0"/>
              </a:ext>
            </a:extLst>
          </a:blip>
          <a:srcRect/>
          <a:stretch>
            <a:fillRect/>
          </a:stretch>
        </p:blipFill>
        <p:spPr bwMode="auto">
          <a:xfrm>
            <a:off x="8075613" y="3938589"/>
            <a:ext cx="1797050"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5" descr="E:\素材\国外流行的拼贴画风格\scrapbook剪贴素材\1 (5).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26564" y="2028826"/>
            <a:ext cx="1023937" cy="274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18" descr="E:\素材\图标\20065862525927.gif"/>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1905000" y="6070600"/>
            <a:ext cx="4762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9" descr="E:\素材\闪闪小图~\2005110719170067.gif"/>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7232651" y="2524125"/>
            <a:ext cx="5238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1" name="Picture 19" descr="E:\素材\闪闪小图~\2005110719170067.gif"/>
          <p:cNvPicPr>
            <a:picLocks noChangeAspect="1" noChangeArrowheads="1" noCrop="1"/>
          </p:cNvPicPr>
          <p:nvPr/>
        </p:nvPicPr>
        <p:blipFill>
          <a:blip r:embed="rId12">
            <a:extLst>
              <a:ext uri="{28A0092B-C50C-407E-A947-70E740481C1C}">
                <a14:useLocalDpi xmlns:a14="http://schemas.microsoft.com/office/drawing/2010/main" val="0"/>
              </a:ext>
            </a:extLst>
          </a:blip>
          <a:srcRect/>
          <a:stretch>
            <a:fillRect/>
          </a:stretch>
        </p:blipFill>
        <p:spPr bwMode="auto">
          <a:xfrm>
            <a:off x="2111376" y="2560638"/>
            <a:ext cx="52387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素材\国外流行的拼贴画风格\国外官方网站素材\SP_SeasonalSampler_Amore\SP_SeasonalSampler_Amore_Paper_Strip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2176" y="22226"/>
            <a:ext cx="6835775" cy="683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E:\素材\人物动物\韩国宝宝可爱写真\img20070330014538067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75521" y="188640"/>
            <a:ext cx="4116667" cy="3089260"/>
          </a:xfrm>
          <a:prstGeom prst="roundRect">
            <a:avLst>
              <a:gd name="adj" fmla="val 16667"/>
            </a:avLst>
          </a:prstGeom>
          <a:ln w="38100">
            <a:solidFill>
              <a:schemeClr val="accent3">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12" name="Picture 3" descr="E:\素材\人物动物\韩国宝宝可爱写真\img20070330014538067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19737" y="3439834"/>
            <a:ext cx="4116667" cy="3089260"/>
          </a:xfrm>
          <a:prstGeom prst="roundRect">
            <a:avLst>
              <a:gd name="adj" fmla="val 16667"/>
            </a:avLst>
          </a:prstGeom>
          <a:ln w="38100">
            <a:solidFill>
              <a:schemeClr val="accent3">
                <a:lumMod val="75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5125" name="Picture 11" descr="E:\素材\国外流行的拼贴画风格\scrapbook剪贴素材\1 (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223786">
            <a:off x="5462588" y="2568575"/>
            <a:ext cx="436562"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12" descr="E:\素材\国外流行的拼贴画风格\scrapbook剪贴素材\a (46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6813" y="188913"/>
            <a:ext cx="5657850"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14" descr="E:\素材\国外流行的拼贴画风格\scrapbook剪贴素材\flower (5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09114" y="198438"/>
            <a:ext cx="1385887"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14" descr="E:\素材\国外流行的拼贴画风格\scrapbook剪贴素材\flower (5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09114" y="1487488"/>
            <a:ext cx="1385887"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E:\素材\人物动物\韩国宝宝可爱写真\img200703300145370100.jpg"/>
          <p:cNvPicPr>
            <a:picLocks noChangeAspect="1" noChangeArrowheads="1"/>
          </p:cNvPicPr>
          <p:nvPr/>
        </p:nvPicPr>
        <p:blipFill>
          <a:blip r:embed="rId2"/>
          <a:srcRect/>
          <a:stretch>
            <a:fillRect/>
          </a:stretch>
        </p:blipFill>
        <p:spPr bwMode="auto">
          <a:xfrm>
            <a:off x="2208213" y="833439"/>
            <a:ext cx="7154862" cy="5062537"/>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099" name="Picture 3" descr="E:\素材\国外流行的拼贴画风格\scrapbook剪贴素材\corner16.png"/>
          <p:cNvPicPr>
            <a:picLocks noChangeAspect="1" noChangeArrowheads="1"/>
          </p:cNvPicPr>
          <p:nvPr/>
        </p:nvPicPr>
        <p:blipFill>
          <a:blip r:embed="rId3"/>
          <a:srcRect/>
          <a:stretch>
            <a:fillRect/>
          </a:stretch>
        </p:blipFill>
        <p:spPr bwMode="auto">
          <a:xfrm>
            <a:off x="7680326" y="4292601"/>
            <a:ext cx="1914525" cy="190182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3" descr="E:\素材\国外流行的拼贴画风格\scrapbook剪贴素材\corner16.png"/>
          <p:cNvPicPr>
            <a:picLocks noChangeAspect="1" noChangeArrowheads="1"/>
          </p:cNvPicPr>
          <p:nvPr/>
        </p:nvPicPr>
        <p:blipFill>
          <a:blip r:embed="rId4"/>
          <a:srcRect/>
          <a:stretch>
            <a:fillRect/>
          </a:stretch>
        </p:blipFill>
        <p:spPr bwMode="auto">
          <a:xfrm>
            <a:off x="1992314" y="620714"/>
            <a:ext cx="1914525" cy="1901825"/>
          </a:xfrm>
          <a:prstGeom prst="rect">
            <a:avLst/>
          </a:prstGeom>
          <a:noFill/>
          <a:ln>
            <a:noFill/>
          </a:ln>
          <a:effectLst>
            <a:outerShdw blurRad="50800" dist="38100" dir="5400000" algn="t"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E:\素材\国外流行的拼贴画风格\scrapbook剪贴素材\RPENN_expressyourself-paperclip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406262">
            <a:off x="8659814" y="214314"/>
            <a:ext cx="1031875" cy="299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0" descr="E:\素材\蝴蝶\蝴蝶\20067912584676184.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10514" y="503238"/>
            <a:ext cx="669925"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75726" y="650876"/>
            <a:ext cx="1000125"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descr="E:\素材\国外流行的拼贴画风格\国外官方网站素材\ShabbyPrincess_Celebrate\ShabbyP_Celebrate_Star Paper.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91544" y="332656"/>
            <a:ext cx="6120680" cy="6120680"/>
          </a:xfrm>
          <a:prstGeom prst="rect">
            <a:avLst/>
          </a:prstGeom>
          <a:noFill/>
          <a:ln>
            <a:solidFill>
              <a:schemeClr val="bg1"/>
            </a:solidFill>
          </a:ln>
          <a:effectLst>
            <a:glow rad="203200">
              <a:schemeClr val="bg1"/>
            </a:glow>
          </a:effectLst>
          <a:extLst>
            <a:ext uri="{909E8E84-426E-40DD-AFC4-6F175D3DCCD1}">
              <a14:hiddenFill xmlns:a14="http://schemas.microsoft.com/office/drawing/2010/main">
                <a:solidFill>
                  <a:srgbClr val="FFFFFF"/>
                </a:solidFill>
              </a14:hiddenFill>
            </a:ext>
          </a:extLst>
        </p:spPr>
      </p:pic>
      <p:pic>
        <p:nvPicPr>
          <p:cNvPr id="7171" name="Picture 8" descr="E:\素材\国外流行的拼贴画风格\国外官方网站素材\ShabbyPrincess_Celebrate\ShabbyP_Celebrate_RedBra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0388" y="620713"/>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8" descr="E:\素材\国外流行的拼贴画风格\国外官方网站素材\ShabbyPrincess_Celebrate\ShabbyP_Celebrate_RedBra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0388" y="1033463"/>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8" descr="E:\素材\国外流行的拼贴画风格\国外官方网站素材\ShabbyPrincess_Celebrate\ShabbyP_Celebrate_RedBra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0388" y="1412875"/>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8" descr="E:\素材\国外流行的拼贴画风格\国外官方网站素材\ShabbyPrincess_Celebrate\ShabbyP_Celebrate_RedBra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0388" y="1857375"/>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79651" y="549276"/>
            <a:ext cx="5565775"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6" name="Picture 2" descr="E:\素材\国外流行的拼贴画风格\morocco\chrisgreiser_morocco_flower-n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5276" y="188914"/>
            <a:ext cx="4022725"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13" descr="E:\素材\炫彩小动画\Pixel540.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063751" y="5662614"/>
            <a:ext cx="714375"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8" descr="E:\素材\国外流行的拼贴画风格\国外官方网站素材\ShabbyPrincess~HolidaySampler\SP_HolidaySampler_ChristmasHappyHolidays.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791744" y="5181800"/>
            <a:ext cx="4222242" cy="961174"/>
          </a:xfrm>
          <a:prstGeom prst="rect">
            <a:avLst/>
          </a:prstGeom>
          <a:noFill/>
          <a:effectLst>
            <a:glow rad="101600">
              <a:schemeClr val="bg1">
                <a:alpha val="60000"/>
              </a:schemeClr>
            </a:glow>
          </a:effectLst>
          <a:extLst>
            <a:ext uri="{909E8E84-426E-40DD-AFC4-6F175D3DCCD1}">
              <a14:hiddenFill xmlns:a14="http://schemas.microsoft.com/office/drawing/2010/main">
                <a:solidFill>
                  <a:srgbClr val="FFFFFF"/>
                </a:solidFill>
              </a14:hiddenFill>
            </a:ext>
          </a:extLst>
        </p:spPr>
      </p:pic>
      <p:pic>
        <p:nvPicPr>
          <p:cNvPr id="7179" name="Picture 5" descr="E:\素材\国外流行的拼贴画风格\scrapbook剪贴素材\flower (9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11326" y="4140200"/>
            <a:ext cx="1262063"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Picture 5" descr="E:\素材\国外流行的拼贴画风格\scrapbook剪贴素材\flower (9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60638" y="4492625"/>
            <a:ext cx="1262062"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E:\素材\国外流行的拼贴画风格\国外官方网站素材\SP.com ~ Sun Porch by Amy Teets\ateets_sunporch_pp_0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840530">
            <a:off x="3762376" y="592139"/>
            <a:ext cx="5692775" cy="569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6" descr="E:\素材\国外流行的拼贴画风格\国外官方网站素材\SP.com ~ Sun Porch by Amy Teets\ateets_sunporch_pp_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2676" y="796926"/>
            <a:ext cx="5802313" cy="580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8" descr="E:\素材\人物动物\韩国宝宝可爱写真\img20070330014540045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50623">
            <a:off x="3754439" y="1046164"/>
            <a:ext cx="4897437" cy="508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Picture 9" descr="E:\素材\国外流行的拼贴画风格\国外官方网站素材\ShabbyPrincess_VintageFlorals\SP_VintageFlorals_ScrollFrame_Brown.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58788" y="908720"/>
            <a:ext cx="5345524" cy="5345524"/>
          </a:xfrm>
          <a:prstGeom prst="rect">
            <a:avLst/>
          </a:prstGeom>
          <a:noFill/>
          <a:effectLst>
            <a:glow rad="101600">
              <a:schemeClr val="bg1">
                <a:alpha val="60000"/>
              </a:schemeClr>
            </a:glow>
          </a:effectLst>
          <a:extLst>
            <a:ext uri="{909E8E84-426E-40DD-AFC4-6F175D3DCCD1}">
              <a14:hiddenFill xmlns:a14="http://schemas.microsoft.com/office/drawing/2010/main">
                <a:solidFill>
                  <a:srgbClr val="FFFFFF"/>
                </a:solidFill>
              </a14:hiddenFill>
            </a:ext>
          </a:extLst>
        </p:spPr>
      </p:pic>
      <p:pic>
        <p:nvPicPr>
          <p:cNvPr id="8198" name="Picture 10" descr="E:\素材\国外流行的拼贴画风格\国外官方网站素材\ShabbyPrincess_VintageFlorals\SP_VintageFlorals_RicRacFlowe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5188" y="3586164"/>
            <a:ext cx="1604962" cy="315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12" descr="E:\素材\国外流行的拼贴画风格\国外官方网站素材\ShabbyPrincess_Festival_Elements_Alpha\SPcom_Festival_Buttons_Sky.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42325" y="4605338"/>
            <a:ext cx="101123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13" descr="E:\素材\国外流行的拼贴画风格\国外官方网站素材\ShabbyPrincess_Festival_Elements_Alpha\SPcom_Festival_Buttons_Gras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61464" y="3252789"/>
            <a:ext cx="890587"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14" descr="E:\素材\国外流行的拼贴画风格\国外官方网站素材\ShabbyPrincess_Festival_Elements_Alpha\SPcom_Festival_Buttons_Pumpkin.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24988" y="5761039"/>
            <a:ext cx="658812"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5" descr="E:\素材\国外流行的拼贴画风格\国外官方网站素材\ShabbyPrincess_Festival_Elements_Alpha\SPcom_Festival_Buttons_Earth.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28164" y="393701"/>
            <a:ext cx="1000125"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16" descr="E:\素材\国外流行的拼贴画风格\国外官方网站素材\ShabbyPrincess_VintageFlorals\SP_VintageFlorals_ButtonFlower_Peach.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79651" y="-174625"/>
            <a:ext cx="2106613" cy="216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Picture 17" descr="E:\素材\国外流行的拼贴画风格\国外官方网站素材\ShabbyPrincess~HolidaySampler\SP_HolidaySampler_Christmas_RedScallop.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4000" y="6308726"/>
            <a:ext cx="9144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descr="E:\素材\国外流行的拼贴画风格\国外官方网站素材\ShabbyPrincess~HolidaySampler\SP_HolidaySampler_Christmas_RedScallop.png"/>
          <p:cNvPicPr>
            <a:picLocks noChangeAspect="1" noChangeArrowheads="1"/>
          </p:cNvPicPr>
          <p:nvPr/>
        </p:nvPicPr>
        <p:blipFill rotWithShape="1">
          <a:blip r:embed="rId12" cstate="email">
            <a:extLst>
              <a:ext uri="{28A0092B-C50C-407E-A947-70E740481C1C}">
                <a14:useLocalDpi xmlns:a14="http://schemas.microsoft.com/office/drawing/2010/main"/>
              </a:ext>
            </a:extLst>
          </a:blip>
          <a:srcRect/>
          <a:stretch/>
        </p:blipFill>
        <p:spPr bwMode="auto">
          <a:xfrm rot="10800000">
            <a:off x="1561379" y="-171399"/>
            <a:ext cx="9144000" cy="695325"/>
          </a:xfrm>
          <a:prstGeom prst="rect">
            <a:avLst/>
          </a:prstGeom>
          <a:noFill/>
          <a:scene3d>
            <a:camera prst="orthographicFront">
              <a:rot lat="54000" lon="0" rev="0"/>
            </a:camera>
            <a:lightRig rig="threePt" dir="t"/>
          </a:scene3d>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1992915" y="332657"/>
            <a:ext cx="6890056" cy="5170487"/>
          </a:xfrm>
          <a:prstGeom prst="roundRect">
            <a:avLst>
              <a:gd name="adj" fmla="val 4167"/>
            </a:avLst>
          </a:prstGeom>
          <a:solidFill>
            <a:srgbClr val="FFFFFF"/>
          </a:solidFill>
          <a:ln w="28575">
            <a:solidFill>
              <a:srgbClr val="FF5050"/>
            </a:solidFill>
            <a:miter lim="800000"/>
            <a:headEnd/>
            <a:tailEnd/>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2" descr="E:\素材\国外流行的拼贴画风格\国外官方网站素材\ShabbyPrincess~HolidaySampler\SP_HolidaySampler_ChristmasStripesPap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1300" y="5927726"/>
            <a:ext cx="91567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3" descr="E:\素材\国外流行的拼贴画风格\国外官方网站素材\ShabbyPrincess~HolidaySampler\SP_HolidaySampler_FallTwil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3026" y="5373688"/>
            <a:ext cx="932497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3" descr="E:\素材\国外流行的拼贴画风格\morocco\chrisgreiser_morocco_beadedwire_shadow.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4825" y="3770313"/>
            <a:ext cx="4572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5" descr="E:\素材\国外流行的拼贴画风格\morocco\chrisgreiser_morocco_flourish.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51764" y="2684463"/>
            <a:ext cx="2916237" cy="324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6" descr="E:\素材\国外流行的拼贴画风格\morocco\chrisgreiser_morocco_wireshadow.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74825" y="3649663"/>
            <a:ext cx="45720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9" descr="E:\素材\国外流行的拼贴画风格\scrapbook剪贴素材\a (50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0087917">
            <a:off x="8291514" y="-57150"/>
            <a:ext cx="1209675" cy="280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2" descr="E:\素材\国外流行的拼贴画风格\国外官方网站素材\SP_SeasonalSampler_Amore\SP_SeasonalSampler_Amore_Paper_Strip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865515">
            <a:off x="-128588" y="5638800"/>
            <a:ext cx="4460875" cy="147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060952">
            <a:off x="7586664" y="4516439"/>
            <a:ext cx="2744787" cy="2060575"/>
          </a:xfrm>
          <a:prstGeom prst="rect">
            <a:avLst/>
          </a:prstGeom>
          <a:noFill/>
          <a:ln w="38100" cap="sq">
            <a:solidFill>
              <a:srgbClr val="FF5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060952">
            <a:off x="5724526" y="2614614"/>
            <a:ext cx="2746375" cy="2060575"/>
          </a:xfrm>
          <a:prstGeom prst="rect">
            <a:avLst/>
          </a:prstGeom>
          <a:noFill/>
          <a:ln w="38100" cap="sq">
            <a:solidFill>
              <a:srgbClr val="FF5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060952">
            <a:off x="3983039" y="655639"/>
            <a:ext cx="2746375" cy="2060575"/>
          </a:xfrm>
          <a:prstGeom prst="rect">
            <a:avLst/>
          </a:prstGeom>
          <a:noFill/>
          <a:ln w="38100" cap="sq">
            <a:solidFill>
              <a:srgbClr val="FF5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11" descr="E:\素材\国外流行的拼贴画风格\国外官方网站素材\SP_SeasonalSampler_Amore\SP_SeasonalSampler_Amore_Paper_Heart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052907">
            <a:off x="7921625" y="-1970088"/>
            <a:ext cx="3429000" cy="674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12" descr="E:\素材\国外流行的拼贴画风格\国外官方网站素材\SP_SeasonalSampler_Amore\SP_SeasonalSampler_Amore_FeltRibbon.png"/>
          <p:cNvPicPr>
            <a:picLocks noChangeAspect="1" noChangeArrowheads="1"/>
          </p:cNvPicPr>
          <p:nvPr/>
        </p:nvPicPr>
        <p:blipFill>
          <a:blip r:embed="rId5">
            <a:extLst>
              <a:ext uri="{28A0092B-C50C-407E-A947-70E740481C1C}">
                <a14:useLocalDpi xmlns:a14="http://schemas.microsoft.com/office/drawing/2010/main" val="0"/>
              </a:ext>
            </a:extLst>
          </a:blip>
          <a:srcRect t="-58586" b="-2"/>
          <a:stretch>
            <a:fillRect/>
          </a:stretch>
        </p:blipFill>
        <p:spPr bwMode="auto">
          <a:xfrm rot="2824460">
            <a:off x="4659313" y="2170113"/>
            <a:ext cx="7466013" cy="67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Picture 20" descr="E:\素材\国外流行的拼贴画风格\国外官方网站素材\SP_SeasonalSampler_Amore\SP_SeasonalSampler_Amore_Butt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6989" y="2706689"/>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Picture 20" descr="E:\素材\国外流行的拼贴画风格\国外官方网站素材\SP_SeasonalSampler_Amore\SP_SeasonalSampler_Amore_Butt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32301" y="2930526"/>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0" name="Picture 20" descr="E:\素材\国外流行的拼贴画风格\国外官方网站素材\SP_SeasonalSampler_Amore\SP_SeasonalSampler_Amore_Butt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139" y="4883151"/>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Picture 20" descr="E:\素材\国外流行的拼贴画风格\国外官方网站素材\SP_SeasonalSampler_Amore\SP_SeasonalSampler_Amore_Butto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9564" y="5243514"/>
            <a:ext cx="4476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2" name="Picture 22" descr="E:\素材\国外流行的拼贴画风格\国外官方网站素材\SP_SeasonalSampler_Amore\SP_SeasonalSampler_Amore_Paper_Stripe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865515">
            <a:off x="451644" y="5406232"/>
            <a:ext cx="4462463"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3" name="Picture 23" descr="E:\素材\国外流行的拼贴画风格\国外官方网站素材\ShabbyPrincess_Splendid\SP_Splendid_StitchedX.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317563">
            <a:off x="1390651" y="4613276"/>
            <a:ext cx="676275"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4" name="Picture 23" descr="E:\素材\国外流行的拼贴画风格\国外官方网站素材\ShabbyPrincess_Splendid\SP_Splendid_StitchedX.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317563">
            <a:off x="1755775" y="5000625"/>
            <a:ext cx="6746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5" name="Picture 23" descr="E:\素材\国外流行的拼贴画风格\国外官方网站素材\ShabbyPrincess_Splendid\SP_Splendid_StitchedX.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317563">
            <a:off x="2947989" y="6376988"/>
            <a:ext cx="676275"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6" name="Picture 23" descr="E:\素材\国外流行的拼贴画风格\国外官方网站素材\ShabbyPrincess_Splendid\SP_Splendid_StitchedX.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317563">
            <a:off x="2046289" y="5387975"/>
            <a:ext cx="676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7" name="Picture 23" descr="E:\素材\国外流行的拼贴画风格\国外官方网站素材\ShabbyPrincess_Splendid\SP_Splendid_StitchedX.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317563">
            <a:off x="2398714" y="5718175"/>
            <a:ext cx="676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8" name="Picture 23" descr="E:\素材\国外流行的拼贴画风格\国外官方网站素材\ShabbyPrincess_Splendid\SP_Splendid_StitchedX.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317563">
            <a:off x="2678114" y="6045200"/>
            <a:ext cx="674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9" name="Picture 27" descr="E:\素材\国外流行的拼贴画风格\国外官方网站素材\ShabbyPrincess_SpringBreeze\SP_SpringBreeze_WordArt_SpringisintheAir.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93914" y="2706688"/>
            <a:ext cx="4522787" cy="413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TotalTime>
  <Words>177</Words>
  <Application>Microsoft Office PowerPoint</Application>
  <PresentationFormat>宽屏</PresentationFormat>
  <Paragraphs>14</Paragraphs>
  <Slides>14</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14</vt:i4>
      </vt:variant>
    </vt:vector>
  </HeadingPairs>
  <TitlesOfParts>
    <vt:vector size="26" baseType="lpstr">
      <vt:lpstr>French Script MT</vt:lpstr>
      <vt:lpstr>Meiryo</vt:lpstr>
      <vt:lpstr>汉仪丫丫体简</vt:lpstr>
      <vt:lpstr>黑体</vt:lpstr>
      <vt:lpstr>宋体</vt:lpstr>
      <vt:lpstr>微软雅黑</vt:lpstr>
      <vt:lpstr>Arial</vt:lpstr>
      <vt:lpstr>Calibri</vt:lpstr>
      <vt:lpstr>Calibri Light</vt:lpstr>
      <vt:lpstr>Edwardian Script ITC</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kan</cp:lastModifiedBy>
  <cp:revision>43</cp:revision>
  <dcterms:created xsi:type="dcterms:W3CDTF">2010-10-04T02:45:50Z</dcterms:created>
  <dcterms:modified xsi:type="dcterms:W3CDTF">2016-02-28T04:00:17Z</dcterms:modified>
</cp:coreProperties>
</file>