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notesMasterIdLst>
    <p:notesMasterId r:id="rId20"/>
  </p:notesMasterIdLst>
  <p:sldIdLst>
    <p:sldId id="261" r:id="rId3"/>
    <p:sldId id="273" r:id="rId4"/>
    <p:sldId id="257" r:id="rId5"/>
    <p:sldId id="266" r:id="rId6"/>
    <p:sldId id="268" r:id="rId7"/>
    <p:sldId id="258" r:id="rId8"/>
    <p:sldId id="269" r:id="rId9"/>
    <p:sldId id="272" r:id="rId10"/>
    <p:sldId id="259" r:id="rId11"/>
    <p:sldId id="270" r:id="rId12"/>
    <p:sldId id="262" r:id="rId13"/>
    <p:sldId id="260" r:id="rId14"/>
    <p:sldId id="264" r:id="rId15"/>
    <p:sldId id="265" r:id="rId16"/>
    <p:sldId id="274" r:id="rId17"/>
    <p:sldId id="278" r:id="rId18"/>
    <p:sldId id="27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7A179A58-8253-4DA7-BDE6-7D79A79A405E}">
          <p14:sldIdLst>
            <p14:sldId id="261"/>
          </p14:sldIdLst>
        </p14:section>
        <p14:section name="目录" id="{4E9C46B8-8AF2-4F05-8CD0-8069A7C15962}">
          <p14:sldIdLst>
            <p14:sldId id="273"/>
          </p14:sldIdLst>
        </p14:section>
        <p14:section name="1" id="{AEFEE8D8-F32A-4478-BC10-C57CB622464A}">
          <p14:sldIdLst>
            <p14:sldId id="257"/>
            <p14:sldId id="266"/>
            <p14:sldId id="268"/>
          </p14:sldIdLst>
        </p14:section>
        <p14:section name="2" id="{4C968FF4-CDDF-435B-A87E-3E4FDD96BB12}">
          <p14:sldIdLst>
            <p14:sldId id="258"/>
            <p14:sldId id="269"/>
            <p14:sldId id="272"/>
          </p14:sldIdLst>
        </p14:section>
        <p14:section name="3" id="{51A74158-2C88-4307-AD1B-F28C900E8F81}">
          <p14:sldIdLst>
            <p14:sldId id="259"/>
            <p14:sldId id="270"/>
            <p14:sldId id="262"/>
          </p14:sldIdLst>
        </p14:section>
        <p14:section name="4" id="{B9A29001-593A-45A9-BCB7-8365D43E368A}">
          <p14:sldIdLst>
            <p14:sldId id="260"/>
            <p14:sldId id="264"/>
            <p14:sldId id="265"/>
          </p14:sldIdLst>
        </p14:section>
        <p14:section name="封底" id="{0F617EBB-7DA5-42B2-9EE0-2A04CB12ACEC}">
          <p14:sldIdLst>
            <p14:sldId id="274"/>
            <p14:sldId id="278"/>
            <p14:sldId id="27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25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C5D40E-493E-3C44-A5DC-FDB555F89777}" type="doc">
      <dgm:prSet loTypeId="urn:microsoft.com/office/officeart/2005/8/layout/pyramid1" loCatId="" qsTypeId="urn:microsoft.com/office/officeart/2005/8/quickstyle/3D5" qsCatId="3D" csTypeId="urn:microsoft.com/office/officeart/2005/8/colors/accent1_2" csCatId="accent1" phldr="1"/>
      <dgm:spPr/>
    </dgm:pt>
    <dgm:pt modelId="{BBBA85CE-83E3-C34F-869C-9C2F43866A92}">
      <dgm:prSet phldrT="[文本]" custT="1"/>
      <dgm:spPr>
        <a:solidFill>
          <a:schemeClr val="bg1"/>
        </a:solidFill>
        <a:ln w="3175" cmpd="sng">
          <a:solidFill>
            <a:schemeClr val="bg1">
              <a:lumMod val="8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 sz="800" dirty="0" smtClean="0"/>
        </a:p>
        <a:p>
          <a:r>
            <a:rPr lang="zh-CN" altLang="en-US" sz="800" dirty="0" smtClean="0"/>
            <a:t>标题一</a:t>
          </a:r>
          <a:endParaRPr lang="zh-CN" altLang="en-US" sz="800" dirty="0"/>
        </a:p>
      </dgm:t>
    </dgm:pt>
    <dgm:pt modelId="{2408E381-D0B6-124C-B7AC-72F717E1D80D}" type="parTrans" cxnId="{CB8DD3D5-0EFE-604D-81FA-3642704A5EB6}">
      <dgm:prSet/>
      <dgm:spPr/>
      <dgm:t>
        <a:bodyPr/>
        <a:lstStyle/>
        <a:p>
          <a:endParaRPr lang="zh-CN" altLang="en-US" sz="1200"/>
        </a:p>
      </dgm:t>
    </dgm:pt>
    <dgm:pt modelId="{EA391075-3EC9-0A4C-A0E1-0350182CF45A}" type="sibTrans" cxnId="{CB8DD3D5-0EFE-604D-81FA-3642704A5EB6}">
      <dgm:prSet/>
      <dgm:spPr/>
      <dgm:t>
        <a:bodyPr/>
        <a:lstStyle/>
        <a:p>
          <a:endParaRPr lang="zh-CN" altLang="en-US" sz="1200"/>
        </a:p>
      </dgm:t>
    </dgm:pt>
    <dgm:pt modelId="{88F1D061-A2DA-9145-BCA6-A0A0057E7C93}">
      <dgm:prSet phldrT="[文本]" custT="1"/>
      <dgm:spPr>
        <a:solidFill>
          <a:srgbClr val="00B050"/>
        </a:solidFill>
        <a:ln>
          <a:solidFill>
            <a:srgbClr val="34978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000" smtClean="0">
              <a:solidFill>
                <a:srgbClr val="FFFFFF"/>
              </a:solidFill>
            </a:rPr>
            <a:t>标题二</a:t>
          </a:r>
          <a:endParaRPr lang="zh-CN" altLang="en-US" sz="1000" dirty="0">
            <a:solidFill>
              <a:srgbClr val="FFFFFF"/>
            </a:solidFill>
          </a:endParaRPr>
        </a:p>
      </dgm:t>
    </dgm:pt>
    <dgm:pt modelId="{EFF90AB3-9219-EC4C-8A8B-51DDE502F238}" type="parTrans" cxnId="{C2F44591-2975-CA48-92F6-99376397B02F}">
      <dgm:prSet/>
      <dgm:spPr/>
      <dgm:t>
        <a:bodyPr/>
        <a:lstStyle/>
        <a:p>
          <a:endParaRPr lang="zh-CN" altLang="en-US" sz="1200"/>
        </a:p>
      </dgm:t>
    </dgm:pt>
    <dgm:pt modelId="{87A501AF-67D6-8E47-B7B4-1B3D408F2A71}" type="sibTrans" cxnId="{C2F44591-2975-CA48-92F6-99376397B02F}">
      <dgm:prSet/>
      <dgm:spPr/>
      <dgm:t>
        <a:bodyPr/>
        <a:lstStyle/>
        <a:p>
          <a:endParaRPr lang="zh-CN" altLang="en-US" sz="1200"/>
        </a:p>
      </dgm:t>
    </dgm:pt>
    <dgm:pt modelId="{07D5250E-3DBA-C24E-BEAF-1F9F61EF7BB6}">
      <dgm:prSet phldrT="[文本]" custT="1"/>
      <dgm:spPr>
        <a:solidFill>
          <a:srgbClr val="00B0F0"/>
        </a:solidFill>
        <a:ln>
          <a:solidFill>
            <a:srgbClr val="090A0D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200" dirty="0" smtClean="0">
              <a:solidFill>
                <a:schemeClr val="bg1"/>
              </a:solidFill>
            </a:rPr>
            <a:t>标题三</a:t>
          </a:r>
          <a:endParaRPr lang="zh-CN" altLang="en-US" sz="1200" dirty="0">
            <a:solidFill>
              <a:schemeClr val="bg1"/>
            </a:solidFill>
          </a:endParaRPr>
        </a:p>
      </dgm:t>
    </dgm:pt>
    <dgm:pt modelId="{897142DF-397D-3843-BA83-7A063AAF959E}" type="parTrans" cxnId="{742CC945-9575-954D-828E-47B279091468}">
      <dgm:prSet/>
      <dgm:spPr/>
      <dgm:t>
        <a:bodyPr/>
        <a:lstStyle/>
        <a:p>
          <a:endParaRPr lang="zh-CN" altLang="en-US" sz="1200"/>
        </a:p>
      </dgm:t>
    </dgm:pt>
    <dgm:pt modelId="{43027307-D22A-224B-B605-DD400B74D16E}" type="sibTrans" cxnId="{742CC945-9575-954D-828E-47B279091468}">
      <dgm:prSet/>
      <dgm:spPr/>
      <dgm:t>
        <a:bodyPr/>
        <a:lstStyle/>
        <a:p>
          <a:endParaRPr lang="zh-CN" altLang="en-US" sz="1200"/>
        </a:p>
      </dgm:t>
    </dgm:pt>
    <dgm:pt modelId="{EF76010C-9343-7C41-BC8C-AD3133EFD110}" type="pres">
      <dgm:prSet presAssocID="{F8C5D40E-493E-3C44-A5DC-FDB555F89777}" presName="Name0" presStyleCnt="0">
        <dgm:presLayoutVars>
          <dgm:dir/>
          <dgm:animLvl val="lvl"/>
          <dgm:resizeHandles val="exact"/>
        </dgm:presLayoutVars>
      </dgm:prSet>
      <dgm:spPr/>
    </dgm:pt>
    <dgm:pt modelId="{4C50C39F-7B71-9948-BD54-9E0A72DFE9B7}" type="pres">
      <dgm:prSet presAssocID="{BBBA85CE-83E3-C34F-869C-9C2F43866A92}" presName="Name8" presStyleCnt="0"/>
      <dgm:spPr/>
    </dgm:pt>
    <dgm:pt modelId="{8929A867-9275-2844-ACE2-2B1119A85CE3}" type="pres">
      <dgm:prSet presAssocID="{BBBA85CE-83E3-C34F-869C-9C2F43866A92}" presName="level" presStyleLbl="node1" presStyleIdx="0" presStyleCnt="3" custLinFactNeighborX="6186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937A6C-549D-974C-8E91-F394788D63F7}" type="pres">
      <dgm:prSet presAssocID="{BBBA85CE-83E3-C34F-869C-9C2F43866A9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24A2821-2FB3-F24F-B859-3C7C3A68F8CC}" type="pres">
      <dgm:prSet presAssocID="{88F1D061-A2DA-9145-BCA6-A0A0057E7C93}" presName="Name8" presStyleCnt="0"/>
      <dgm:spPr/>
    </dgm:pt>
    <dgm:pt modelId="{DA3D65F4-8057-654B-BE15-584D0A24E669}" type="pres">
      <dgm:prSet presAssocID="{88F1D061-A2DA-9145-BCA6-A0A0057E7C93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C8BEC9D-5CBD-CD47-8DD5-2E8D84B55E83}" type="pres">
      <dgm:prSet presAssocID="{88F1D061-A2DA-9145-BCA6-A0A0057E7C9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438C8C7-0E7B-924E-AE09-38912DCF0B02}" type="pres">
      <dgm:prSet presAssocID="{07D5250E-3DBA-C24E-BEAF-1F9F61EF7BB6}" presName="Name8" presStyleCnt="0"/>
      <dgm:spPr/>
    </dgm:pt>
    <dgm:pt modelId="{0B9CE690-1501-E845-853D-9037E9E64C9E}" type="pres">
      <dgm:prSet presAssocID="{07D5250E-3DBA-C24E-BEAF-1F9F61EF7BB6}" presName="level" presStyleLbl="node1" presStyleIdx="2" presStyleCnt="3" custLinFactNeighborX="-17313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A11531-C0A0-1646-8625-34FFA9A5A1EE}" type="pres">
      <dgm:prSet presAssocID="{07D5250E-3DBA-C24E-BEAF-1F9F61EF7BB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0E86FCE-9734-4C7F-912E-A5958C582C46}" type="presOf" srcId="{BBBA85CE-83E3-C34F-869C-9C2F43866A92}" destId="{8929A867-9275-2844-ACE2-2B1119A85CE3}" srcOrd="0" destOrd="0" presId="urn:microsoft.com/office/officeart/2005/8/layout/pyramid1"/>
    <dgm:cxn modelId="{8AE7936C-F2F2-4BFE-B176-98A003328D53}" type="presOf" srcId="{F8C5D40E-493E-3C44-A5DC-FDB555F89777}" destId="{EF76010C-9343-7C41-BC8C-AD3133EFD110}" srcOrd="0" destOrd="0" presId="urn:microsoft.com/office/officeart/2005/8/layout/pyramid1"/>
    <dgm:cxn modelId="{CB8DD3D5-0EFE-604D-81FA-3642704A5EB6}" srcId="{F8C5D40E-493E-3C44-A5DC-FDB555F89777}" destId="{BBBA85CE-83E3-C34F-869C-9C2F43866A92}" srcOrd="0" destOrd="0" parTransId="{2408E381-D0B6-124C-B7AC-72F717E1D80D}" sibTransId="{EA391075-3EC9-0A4C-A0E1-0350182CF45A}"/>
    <dgm:cxn modelId="{705D3430-75AF-4941-83FB-71D0AB3F774D}" type="presOf" srcId="{88F1D061-A2DA-9145-BCA6-A0A0057E7C93}" destId="{7C8BEC9D-5CBD-CD47-8DD5-2E8D84B55E83}" srcOrd="1" destOrd="0" presId="urn:microsoft.com/office/officeart/2005/8/layout/pyramid1"/>
    <dgm:cxn modelId="{2A00C39B-98EC-4344-B183-D65AF1EBB2F1}" type="presOf" srcId="{BBBA85CE-83E3-C34F-869C-9C2F43866A92}" destId="{94937A6C-549D-974C-8E91-F394788D63F7}" srcOrd="1" destOrd="0" presId="urn:microsoft.com/office/officeart/2005/8/layout/pyramid1"/>
    <dgm:cxn modelId="{C4C93529-B13D-4CE4-80DE-56D3E6018F40}" type="presOf" srcId="{88F1D061-A2DA-9145-BCA6-A0A0057E7C93}" destId="{DA3D65F4-8057-654B-BE15-584D0A24E669}" srcOrd="0" destOrd="0" presId="urn:microsoft.com/office/officeart/2005/8/layout/pyramid1"/>
    <dgm:cxn modelId="{C2F44591-2975-CA48-92F6-99376397B02F}" srcId="{F8C5D40E-493E-3C44-A5DC-FDB555F89777}" destId="{88F1D061-A2DA-9145-BCA6-A0A0057E7C93}" srcOrd="1" destOrd="0" parTransId="{EFF90AB3-9219-EC4C-8A8B-51DDE502F238}" sibTransId="{87A501AF-67D6-8E47-B7B4-1B3D408F2A71}"/>
    <dgm:cxn modelId="{742CC945-9575-954D-828E-47B279091468}" srcId="{F8C5D40E-493E-3C44-A5DC-FDB555F89777}" destId="{07D5250E-3DBA-C24E-BEAF-1F9F61EF7BB6}" srcOrd="2" destOrd="0" parTransId="{897142DF-397D-3843-BA83-7A063AAF959E}" sibTransId="{43027307-D22A-224B-B605-DD400B74D16E}"/>
    <dgm:cxn modelId="{20DE4C9E-FC5B-481F-8E7A-FE9668227870}" type="presOf" srcId="{07D5250E-3DBA-C24E-BEAF-1F9F61EF7BB6}" destId="{10A11531-C0A0-1646-8625-34FFA9A5A1EE}" srcOrd="1" destOrd="0" presId="urn:microsoft.com/office/officeart/2005/8/layout/pyramid1"/>
    <dgm:cxn modelId="{11651B00-243A-49CD-A81C-9F93E1AA3829}" type="presOf" srcId="{07D5250E-3DBA-C24E-BEAF-1F9F61EF7BB6}" destId="{0B9CE690-1501-E845-853D-9037E9E64C9E}" srcOrd="0" destOrd="0" presId="urn:microsoft.com/office/officeart/2005/8/layout/pyramid1"/>
    <dgm:cxn modelId="{EFCC56E4-AC87-4BB4-B68D-2BE6974376F3}" type="presParOf" srcId="{EF76010C-9343-7C41-BC8C-AD3133EFD110}" destId="{4C50C39F-7B71-9948-BD54-9E0A72DFE9B7}" srcOrd="0" destOrd="0" presId="urn:microsoft.com/office/officeart/2005/8/layout/pyramid1"/>
    <dgm:cxn modelId="{B4D6AC50-0076-42F1-8F98-3AA34E49B645}" type="presParOf" srcId="{4C50C39F-7B71-9948-BD54-9E0A72DFE9B7}" destId="{8929A867-9275-2844-ACE2-2B1119A85CE3}" srcOrd="0" destOrd="0" presId="urn:microsoft.com/office/officeart/2005/8/layout/pyramid1"/>
    <dgm:cxn modelId="{7395B159-687F-422E-8FFD-56ADBAA5389F}" type="presParOf" srcId="{4C50C39F-7B71-9948-BD54-9E0A72DFE9B7}" destId="{94937A6C-549D-974C-8E91-F394788D63F7}" srcOrd="1" destOrd="0" presId="urn:microsoft.com/office/officeart/2005/8/layout/pyramid1"/>
    <dgm:cxn modelId="{750B799F-F0DB-4747-A7B5-6278B7A27D46}" type="presParOf" srcId="{EF76010C-9343-7C41-BC8C-AD3133EFD110}" destId="{724A2821-2FB3-F24F-B859-3C7C3A68F8CC}" srcOrd="1" destOrd="0" presId="urn:microsoft.com/office/officeart/2005/8/layout/pyramid1"/>
    <dgm:cxn modelId="{A578E31A-68E4-4C93-AAA5-680055E38BAD}" type="presParOf" srcId="{724A2821-2FB3-F24F-B859-3C7C3A68F8CC}" destId="{DA3D65F4-8057-654B-BE15-584D0A24E669}" srcOrd="0" destOrd="0" presId="urn:microsoft.com/office/officeart/2005/8/layout/pyramid1"/>
    <dgm:cxn modelId="{D47B1FC2-BBC4-4ACD-ADAF-697AF0F2692A}" type="presParOf" srcId="{724A2821-2FB3-F24F-B859-3C7C3A68F8CC}" destId="{7C8BEC9D-5CBD-CD47-8DD5-2E8D84B55E83}" srcOrd="1" destOrd="0" presId="urn:microsoft.com/office/officeart/2005/8/layout/pyramid1"/>
    <dgm:cxn modelId="{9DD564B8-F3B4-4400-97B6-7593DFE4FAA5}" type="presParOf" srcId="{EF76010C-9343-7C41-BC8C-AD3133EFD110}" destId="{D438C8C7-0E7B-924E-AE09-38912DCF0B02}" srcOrd="2" destOrd="0" presId="urn:microsoft.com/office/officeart/2005/8/layout/pyramid1"/>
    <dgm:cxn modelId="{4B22666D-98AB-485F-BF28-153894C7585D}" type="presParOf" srcId="{D438C8C7-0E7B-924E-AE09-38912DCF0B02}" destId="{0B9CE690-1501-E845-853D-9037E9E64C9E}" srcOrd="0" destOrd="0" presId="urn:microsoft.com/office/officeart/2005/8/layout/pyramid1"/>
    <dgm:cxn modelId="{E6A93B32-D530-4AB1-933C-38672C1693A2}" type="presParOf" srcId="{D438C8C7-0E7B-924E-AE09-38912DCF0B02}" destId="{10A11531-C0A0-1646-8625-34FFA9A5A1EE}" srcOrd="1" destOrd="0" presId="urn:microsoft.com/office/officeart/2005/8/layout/pyramid1"/>
  </dgm:cxnLst>
  <dgm:bg>
    <a:noFill/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29A867-9275-2844-ACE2-2B1119A85CE3}">
      <dsp:nvSpPr>
        <dsp:cNvPr id="0" name=""/>
        <dsp:cNvSpPr/>
      </dsp:nvSpPr>
      <dsp:spPr>
        <a:xfrm>
          <a:off x="2357127" y="0"/>
          <a:ext cx="1456266" cy="1325921"/>
        </a:xfrm>
        <a:prstGeom prst="trapezoid">
          <a:avLst>
            <a:gd name="adj" fmla="val 54915"/>
          </a:avLst>
        </a:prstGeom>
        <a:solidFill>
          <a:schemeClr val="bg1"/>
        </a:solidFill>
        <a:ln w="3175" cmpd="sng">
          <a:solidFill>
            <a:schemeClr val="bg1">
              <a:lumMod val="8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800" kern="1200" dirty="0" smtClean="0"/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800" kern="1200" dirty="0" smtClean="0"/>
            <a:t>标题一</a:t>
          </a:r>
          <a:endParaRPr lang="zh-CN" altLang="en-US" sz="800" kern="1200" dirty="0"/>
        </a:p>
      </dsp:txBody>
      <dsp:txXfrm>
        <a:off x="2357127" y="0"/>
        <a:ext cx="1456266" cy="1325921"/>
      </dsp:txXfrm>
    </dsp:sp>
    <dsp:sp modelId="{DA3D65F4-8057-654B-BE15-584D0A24E669}">
      <dsp:nvSpPr>
        <dsp:cNvPr id="0" name=""/>
        <dsp:cNvSpPr/>
      </dsp:nvSpPr>
      <dsp:spPr>
        <a:xfrm>
          <a:off x="728133" y="1325921"/>
          <a:ext cx="2912533" cy="1325921"/>
        </a:xfrm>
        <a:prstGeom prst="trapezoid">
          <a:avLst>
            <a:gd name="adj" fmla="val 54915"/>
          </a:avLst>
        </a:prstGeom>
        <a:solidFill>
          <a:srgbClr val="00B050"/>
        </a:solidFill>
        <a:ln>
          <a:solidFill>
            <a:srgbClr val="34978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>
              <a:solidFill>
                <a:srgbClr val="FFFFFF"/>
              </a:solidFill>
            </a:rPr>
            <a:t>标题二</a:t>
          </a:r>
          <a:endParaRPr lang="zh-CN" altLang="en-US" sz="1000" kern="1200" dirty="0">
            <a:solidFill>
              <a:srgbClr val="FFFFFF"/>
            </a:solidFill>
          </a:endParaRPr>
        </a:p>
      </dsp:txBody>
      <dsp:txXfrm>
        <a:off x="1237826" y="1325921"/>
        <a:ext cx="1893146" cy="1325921"/>
      </dsp:txXfrm>
    </dsp:sp>
    <dsp:sp modelId="{0B9CE690-1501-E845-853D-9037E9E64C9E}">
      <dsp:nvSpPr>
        <dsp:cNvPr id="0" name=""/>
        <dsp:cNvSpPr/>
      </dsp:nvSpPr>
      <dsp:spPr>
        <a:xfrm>
          <a:off x="0" y="2651843"/>
          <a:ext cx="4368800" cy="1325921"/>
        </a:xfrm>
        <a:prstGeom prst="trapezoid">
          <a:avLst>
            <a:gd name="adj" fmla="val 54915"/>
          </a:avLst>
        </a:prstGeom>
        <a:solidFill>
          <a:srgbClr val="00B0F0"/>
        </a:solidFill>
        <a:ln>
          <a:solidFill>
            <a:srgbClr val="090A0D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>
              <a:solidFill>
                <a:schemeClr val="bg1"/>
              </a:solidFill>
            </a:rPr>
            <a:t>标题三</a:t>
          </a:r>
          <a:endParaRPr lang="zh-CN" altLang="en-US" sz="1200" kern="1200" dirty="0">
            <a:solidFill>
              <a:schemeClr val="bg1"/>
            </a:solidFill>
          </a:endParaRPr>
        </a:p>
      </dsp:txBody>
      <dsp:txXfrm>
        <a:off x="764539" y="2651843"/>
        <a:ext cx="2839720" cy="13259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BD6A4-2DB0-4E85-A5B6-65A47B8FC830}" type="datetimeFigureOut">
              <a:rPr lang="zh-CN" altLang="en-US" smtClean="0"/>
              <a:t>2016/2/29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90C20C-005B-4BB0-8B7D-2BCD0807BE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07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63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100000">
                <a:schemeClr val="accent6">
                  <a:lumMod val="20000"/>
                  <a:lumOff val="80000"/>
                  <a:alpha val="3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48000" y="0"/>
            <a:ext cx="3048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5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096000" y="0"/>
            <a:ext cx="3048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144000" y="0"/>
            <a:ext cx="3048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5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88435" y="731520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220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830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367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322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174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2993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90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279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773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54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337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082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159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3"/>
          <p:cNvSpPr>
            <a:spLocks noChangeArrowheads="1"/>
          </p:cNvSpPr>
          <p:nvPr userDrawn="1"/>
        </p:nvSpPr>
        <p:spPr bwMode="auto">
          <a:xfrm rot="16200000">
            <a:off x="2667002" y="-2667003"/>
            <a:ext cx="6858000" cy="12192002"/>
          </a:xfrm>
          <a:prstGeom prst="homePlate">
            <a:avLst>
              <a:gd name="adj" fmla="val 0"/>
            </a:avLst>
          </a:prstGeom>
          <a:solidFill>
            <a:srgbClr val="0AB79B">
              <a:alpha val="50000"/>
            </a:srgbClr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parajita" panose="020B0804020202020204" pitchFamily="34" charset="0"/>
              <a:ea typeface="微软雅黑"/>
              <a:cs typeface="+mn-cs"/>
              <a:sym typeface="Aparajita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133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700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H="1" flipV="1">
            <a:off x="0" y="0"/>
            <a:ext cx="12192000" cy="6858000"/>
          </a:xfrm>
          <a:prstGeom prst="rtTriangle">
            <a:avLst/>
          </a:prstGeom>
          <a:solidFill>
            <a:schemeClr val="accent5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4" name="直角三角形 3"/>
          <p:cNvSpPr/>
          <p:nvPr/>
        </p:nvSpPr>
        <p:spPr>
          <a:xfrm flipH="1">
            <a:off x="6096000" y="3389243"/>
            <a:ext cx="6096000" cy="3443515"/>
          </a:xfrm>
          <a:prstGeom prst="rtTriangle">
            <a:avLst/>
          </a:prstGeom>
          <a:solidFill>
            <a:srgbClr val="6E6E6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62647" y="2338655"/>
            <a:ext cx="63722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细谭黑简体" panose="02000000000000000000" pitchFamily="2" charset="-122"/>
                <a:ea typeface="方正细谭黑简体" panose="02000000000000000000" pitchFamily="2" charset="-122"/>
              </a:rPr>
              <a:t>大气杂志风格汇报模版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细谭黑简体" panose="02000000000000000000" pitchFamily="2" charset="-122"/>
              <a:ea typeface="方正细谭黑简体" panose="02000000000000000000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248746" y="1826676"/>
            <a:ext cx="650681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+mn-ea"/>
                <a:ea typeface="+mn-ea"/>
              </a:rPr>
              <a:t>MORE THAN 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  <a:ea typeface="+mn-ea"/>
              </a:rPr>
              <a:t>TEMPLATE</a:t>
            </a:r>
            <a:endParaRPr lang="zh-CN" altLang="en-US" sz="3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092911" y="-330186"/>
            <a:ext cx="5227637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600" dirty="0" smtClean="0">
                <a:solidFill>
                  <a:schemeClr val="bg1"/>
                </a:solidFill>
                <a:latin typeface="+mn-lt"/>
              </a:rPr>
              <a:t>2016</a:t>
            </a:r>
            <a:endParaRPr lang="zh-CN" altLang="en-US" sz="16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直角三角形 6"/>
          <p:cNvSpPr/>
          <p:nvPr/>
        </p:nvSpPr>
        <p:spPr>
          <a:xfrm>
            <a:off x="0" y="2242733"/>
            <a:ext cx="8170334" cy="4615267"/>
          </a:xfrm>
          <a:prstGeom prst="rtTriangle">
            <a:avLst/>
          </a:prstGeom>
          <a:solidFill>
            <a:srgbClr val="6E6E6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6865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86250" y="6316318"/>
            <a:ext cx="2619501" cy="256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80000"/>
              </a:lnSpc>
            </a:pPr>
            <a:r>
              <a:rPr kumimoji="1" lang="en-US" altLang="zh-CN" sz="1333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LOGO</a:t>
            </a:r>
            <a:r>
              <a:rPr kumimoji="1" lang="zh-CN" altLang="en-US" sz="1333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 </a:t>
            </a:r>
            <a:r>
              <a:rPr kumimoji="1" lang="en-US" altLang="zh-CN" sz="1333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|</a:t>
            </a:r>
            <a:r>
              <a:rPr kumimoji="1" lang="zh-CN" altLang="en-US" sz="1333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 </a:t>
            </a:r>
            <a:r>
              <a:rPr kumimoji="1" lang="en-US" altLang="zh-CN" sz="1333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COMPANY</a:t>
            </a:r>
            <a:endParaRPr kumimoji="1" lang="zh-CN" altLang="en-US" sz="1333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4236089459"/>
              </p:ext>
            </p:extLst>
          </p:nvPr>
        </p:nvGraphicFramePr>
        <p:xfrm>
          <a:off x="3567288" y="1512612"/>
          <a:ext cx="4368800" cy="3977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直线连接符 5"/>
          <p:cNvCxnSpPr/>
          <p:nvPr/>
        </p:nvCxnSpPr>
        <p:spPr>
          <a:xfrm flipH="1">
            <a:off x="7384028" y="2449672"/>
            <a:ext cx="1384931" cy="0"/>
          </a:xfrm>
          <a:prstGeom prst="line">
            <a:avLst/>
          </a:prstGeom>
          <a:ln w="19050" cmpd="sng">
            <a:solidFill>
              <a:schemeClr val="bg1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 flipH="1">
            <a:off x="7179493" y="3565160"/>
            <a:ext cx="1384931" cy="0"/>
          </a:xfrm>
          <a:prstGeom prst="line">
            <a:avLst/>
          </a:prstGeom>
          <a:ln w="19050" cmpd="sng">
            <a:solidFill>
              <a:srgbClr val="349782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/>
        </p:nvCxnSpPr>
        <p:spPr>
          <a:xfrm flipH="1">
            <a:off x="7871957" y="4773071"/>
            <a:ext cx="1384931" cy="0"/>
          </a:xfrm>
          <a:prstGeom prst="line">
            <a:avLst/>
          </a:prstGeom>
          <a:ln w="19050" cmpd="sng">
            <a:solidFill>
              <a:schemeClr val="bg1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8910455" y="2281447"/>
            <a:ext cx="219430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/>
                </a:solidFill>
                <a:ea typeface="方正兰亭超细黑简体" panose="02000000000000000000" pitchFamily="2" charset="-122"/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10" name="矩形 9"/>
          <p:cNvSpPr/>
          <p:nvPr/>
        </p:nvSpPr>
        <p:spPr>
          <a:xfrm>
            <a:off x="8910455" y="1946583"/>
            <a:ext cx="17988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867" b="1" kern="0" dirty="0">
                <a:solidFill>
                  <a:schemeClr val="bg1"/>
                </a:solidFill>
                <a:ea typeface="方正兰亭超细黑简体" panose="02000000000000000000" pitchFamily="2" charset="-122"/>
                <a:cs typeface="Arial" panose="020B0604020202020204" pitchFamily="34" charset="0"/>
              </a:rPr>
              <a:t>Add Your </a:t>
            </a:r>
            <a:r>
              <a:rPr lang="en-US" altLang="zh-CN" sz="1867" b="1" kern="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Text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659116" y="3398138"/>
            <a:ext cx="219430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/>
                </a:solidFill>
                <a:ea typeface="方正兰亭超细黑简体" panose="02000000000000000000" pitchFamily="2" charset="-122"/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12" name="矩形 11"/>
          <p:cNvSpPr/>
          <p:nvPr/>
        </p:nvSpPr>
        <p:spPr>
          <a:xfrm>
            <a:off x="8659116" y="3063273"/>
            <a:ext cx="17988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867" b="1" kern="0" dirty="0">
                <a:solidFill>
                  <a:schemeClr val="bg1"/>
                </a:solidFill>
                <a:ea typeface="方正兰亭超细黑简体" panose="02000000000000000000" pitchFamily="2" charset="-122"/>
                <a:cs typeface="Arial" panose="020B0604020202020204" pitchFamily="34" charset="0"/>
              </a:rPr>
              <a:t>Add Your </a:t>
            </a:r>
            <a:r>
              <a:rPr lang="en-US" altLang="zh-CN" sz="1867" b="1" kern="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Text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622944" y="4617338"/>
            <a:ext cx="219430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333" kern="0" dirty="0">
                <a:solidFill>
                  <a:schemeClr val="bg1"/>
                </a:solidFill>
                <a:ea typeface="方正兰亭超细黑简体" panose="02000000000000000000" pitchFamily="2" charset="-122"/>
                <a:cs typeface="Arial" panose="020B0604020202020204" pitchFamily="34" charset="0"/>
              </a:rPr>
              <a:t>标题数字等都可以通过点击和重新输入进行更改。</a:t>
            </a:r>
          </a:p>
        </p:txBody>
      </p:sp>
      <p:sp>
        <p:nvSpPr>
          <p:cNvPr id="14" name="矩形 13"/>
          <p:cNvSpPr/>
          <p:nvPr/>
        </p:nvSpPr>
        <p:spPr>
          <a:xfrm>
            <a:off x="9622944" y="4282473"/>
            <a:ext cx="17988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867" b="1" kern="0" dirty="0">
                <a:solidFill>
                  <a:schemeClr val="bg1"/>
                </a:solidFill>
                <a:ea typeface="方正兰亭超细黑简体" panose="02000000000000000000" pitchFamily="2" charset="-122"/>
                <a:cs typeface="Arial" panose="020B0604020202020204" pitchFamily="34" charset="0"/>
              </a:rPr>
              <a:t>Add Your </a:t>
            </a:r>
            <a:r>
              <a:rPr lang="en-US" altLang="zh-CN" sz="1867" b="1" kern="0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Text</a:t>
            </a:r>
          </a:p>
        </p:txBody>
      </p:sp>
      <p:sp>
        <p:nvSpPr>
          <p:cNvPr id="15" name="矩形 14"/>
          <p:cNvSpPr/>
          <p:nvPr/>
        </p:nvSpPr>
        <p:spPr>
          <a:xfrm>
            <a:off x="633013" y="2230365"/>
            <a:ext cx="278752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dirty="0">
                <a:solidFill>
                  <a:prstClr val="white"/>
                </a:solidFill>
                <a:latin typeface="微软雅黑 Light" panose="020B0502040204020203" pitchFamily="34" charset="-122"/>
              </a:rPr>
              <a:t>A designer can use default text to simulate what text would look like. If it is not real text. A designer can use default text to simulate what text would look like. If it is not real text.</a:t>
            </a:r>
            <a:endParaRPr lang="en-US" altLang="zh-CN" sz="1400" dirty="0">
              <a:solidFill>
                <a:prstClr val="white"/>
              </a:solidFill>
              <a:latin typeface="微软雅黑 Light" panose="020B0502040204020203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3011" y="1491957"/>
            <a:ext cx="2347255" cy="584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50000"/>
              </a:lnSpc>
            </a:pPr>
            <a:r>
              <a:rPr lang="en-US" altLang="zh-CN" sz="2133" b="1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EXAMPLE TEXT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153638" y="229440"/>
            <a:ext cx="3021101" cy="7582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609585">
              <a:lnSpc>
                <a:spcPct val="110000"/>
              </a:lnSpc>
            </a:pPr>
            <a:r>
              <a:rPr kumimoji="1" lang="en-US" altLang="zh-CN" sz="1867" b="1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MORE THAN TEMPLATE</a:t>
            </a:r>
            <a:endParaRPr kumimoji="1" lang="en-US" altLang="zh-CN" sz="1867" b="1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微软雅黑"/>
            </a:endParaRPr>
          </a:p>
          <a:p>
            <a:pPr defTabSz="609585">
              <a:lnSpc>
                <a:spcPct val="110000"/>
              </a:lnSpc>
            </a:pPr>
            <a:r>
              <a:rPr kumimoji="1" lang="zh-CN" altLang="en-US" sz="2067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微软雅黑"/>
              </a:rPr>
              <a:t>点击此处添加副标题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492736" y="292579"/>
            <a:ext cx="660901" cy="632007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zh-CN" sz="1067" b="1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LOGO</a:t>
            </a:r>
            <a:endParaRPr kumimoji="1" lang="zh-CN" altLang="en-US" sz="1067" b="1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6390" y="3887525"/>
            <a:ext cx="278752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dirty="0">
                <a:solidFill>
                  <a:prstClr val="white"/>
                </a:solidFill>
                <a:latin typeface="微软雅黑 Light" panose="020B0502040204020203" pitchFamily="34" charset="-122"/>
              </a:rPr>
              <a:t>A designer can use default text to simulate what text would look like. If it is not real text. A designer can use default text to simulate what text would look like. If it is not real text.</a:t>
            </a:r>
            <a:endParaRPr lang="en-US" altLang="zh-CN" sz="1400" dirty="0">
              <a:solidFill>
                <a:prstClr val="white"/>
              </a:solidFill>
              <a:latin typeface="微软雅黑 Light" panose="020B0502040204020203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3057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5"/>
          <p:cNvSpPr>
            <a:spLocks/>
          </p:cNvSpPr>
          <p:nvPr/>
        </p:nvSpPr>
        <p:spPr bwMode="auto">
          <a:xfrm>
            <a:off x="1943099" y="2139314"/>
            <a:ext cx="1773759" cy="1226304"/>
          </a:xfrm>
          <a:custGeom>
            <a:avLst/>
            <a:gdLst>
              <a:gd name="T0" fmla="*/ 500063 w 171"/>
              <a:gd name="T1" fmla="*/ 0 h 118"/>
              <a:gd name="T2" fmla="*/ 541421 w 171"/>
              <a:gd name="T3" fmla="*/ 26369 h 118"/>
              <a:gd name="T4" fmla="*/ 586540 w 171"/>
              <a:gd name="T5" fmla="*/ 37669 h 118"/>
              <a:gd name="T6" fmla="*/ 605339 w 171"/>
              <a:gd name="T7" fmla="*/ 26369 h 118"/>
              <a:gd name="T8" fmla="*/ 639178 w 171"/>
              <a:gd name="T9" fmla="*/ 79106 h 118"/>
              <a:gd name="T10" fmla="*/ 631658 w 171"/>
              <a:gd name="T11" fmla="*/ 97941 h 118"/>
              <a:gd name="T12" fmla="*/ 560221 w 171"/>
              <a:gd name="T13" fmla="*/ 120542 h 118"/>
              <a:gd name="T14" fmla="*/ 556461 w 171"/>
              <a:gd name="T15" fmla="*/ 124309 h 118"/>
              <a:gd name="T16" fmla="*/ 503823 w 171"/>
              <a:gd name="T17" fmla="*/ 195881 h 118"/>
              <a:gd name="T18" fmla="*/ 454944 w 171"/>
              <a:gd name="T19" fmla="*/ 210949 h 118"/>
              <a:gd name="T20" fmla="*/ 447425 w 171"/>
              <a:gd name="T21" fmla="*/ 237318 h 118"/>
              <a:gd name="T22" fmla="*/ 439905 w 171"/>
              <a:gd name="T23" fmla="*/ 252386 h 118"/>
              <a:gd name="T24" fmla="*/ 428625 w 171"/>
              <a:gd name="T25" fmla="*/ 286288 h 118"/>
              <a:gd name="T26" fmla="*/ 409826 w 171"/>
              <a:gd name="T27" fmla="*/ 346559 h 118"/>
              <a:gd name="T28" fmla="*/ 383507 w 171"/>
              <a:gd name="T29" fmla="*/ 357860 h 118"/>
              <a:gd name="T30" fmla="*/ 353428 w 171"/>
              <a:gd name="T31" fmla="*/ 384229 h 118"/>
              <a:gd name="T32" fmla="*/ 342148 w 171"/>
              <a:gd name="T33" fmla="*/ 399297 h 118"/>
              <a:gd name="T34" fmla="*/ 338388 w 171"/>
              <a:gd name="T35" fmla="*/ 418131 h 118"/>
              <a:gd name="T36" fmla="*/ 308309 w 171"/>
              <a:gd name="T37" fmla="*/ 414364 h 118"/>
              <a:gd name="T38" fmla="*/ 289510 w 171"/>
              <a:gd name="T39" fmla="*/ 403064 h 118"/>
              <a:gd name="T40" fmla="*/ 236872 w 171"/>
              <a:gd name="T41" fmla="*/ 414364 h 118"/>
              <a:gd name="T42" fmla="*/ 199273 w 171"/>
              <a:gd name="T43" fmla="*/ 410597 h 118"/>
              <a:gd name="T44" fmla="*/ 180474 w 171"/>
              <a:gd name="T45" fmla="*/ 406831 h 118"/>
              <a:gd name="T46" fmla="*/ 142875 w 171"/>
              <a:gd name="T47" fmla="*/ 436966 h 118"/>
              <a:gd name="T48" fmla="*/ 93997 w 171"/>
              <a:gd name="T49" fmla="*/ 433199 h 118"/>
              <a:gd name="T50" fmla="*/ 63918 w 171"/>
              <a:gd name="T51" fmla="*/ 421898 h 118"/>
              <a:gd name="T52" fmla="*/ 56398 w 171"/>
              <a:gd name="T53" fmla="*/ 391763 h 118"/>
              <a:gd name="T54" fmla="*/ 48878 w 171"/>
              <a:gd name="T55" fmla="*/ 365394 h 118"/>
              <a:gd name="T56" fmla="*/ 48878 w 171"/>
              <a:gd name="T57" fmla="*/ 335258 h 118"/>
              <a:gd name="T58" fmla="*/ 0 w 171"/>
              <a:gd name="T59" fmla="*/ 256153 h 118"/>
              <a:gd name="T60" fmla="*/ 0 w 171"/>
              <a:gd name="T61" fmla="*/ 256153 h 118"/>
              <a:gd name="T62" fmla="*/ 3760 w 171"/>
              <a:gd name="T63" fmla="*/ 256153 h 118"/>
              <a:gd name="T64" fmla="*/ 52638 w 171"/>
              <a:gd name="T65" fmla="*/ 226017 h 118"/>
              <a:gd name="T66" fmla="*/ 67678 w 171"/>
              <a:gd name="T67" fmla="*/ 177047 h 118"/>
              <a:gd name="T68" fmla="*/ 86477 w 171"/>
              <a:gd name="T69" fmla="*/ 139377 h 118"/>
              <a:gd name="T70" fmla="*/ 105276 w 171"/>
              <a:gd name="T71" fmla="*/ 120542 h 118"/>
              <a:gd name="T72" fmla="*/ 120316 w 171"/>
              <a:gd name="T73" fmla="*/ 105475 h 118"/>
              <a:gd name="T74" fmla="*/ 131595 w 171"/>
              <a:gd name="T75" fmla="*/ 105475 h 118"/>
              <a:gd name="T76" fmla="*/ 154155 w 171"/>
              <a:gd name="T77" fmla="*/ 105475 h 118"/>
              <a:gd name="T78" fmla="*/ 187994 w 171"/>
              <a:gd name="T79" fmla="*/ 116775 h 118"/>
              <a:gd name="T80" fmla="*/ 195513 w 171"/>
              <a:gd name="T81" fmla="*/ 109242 h 118"/>
              <a:gd name="T82" fmla="*/ 206793 w 171"/>
              <a:gd name="T83" fmla="*/ 82873 h 118"/>
              <a:gd name="T84" fmla="*/ 218073 w 171"/>
              <a:gd name="T85" fmla="*/ 67805 h 118"/>
              <a:gd name="T86" fmla="*/ 233112 w 171"/>
              <a:gd name="T87" fmla="*/ 48970 h 118"/>
              <a:gd name="T88" fmla="*/ 255671 w 171"/>
              <a:gd name="T89" fmla="*/ 15068 h 118"/>
              <a:gd name="T90" fmla="*/ 274471 w 171"/>
              <a:gd name="T91" fmla="*/ 15068 h 118"/>
              <a:gd name="T92" fmla="*/ 342148 w 171"/>
              <a:gd name="T93" fmla="*/ 33903 h 118"/>
              <a:gd name="T94" fmla="*/ 364708 w 171"/>
              <a:gd name="T95" fmla="*/ 56504 h 118"/>
              <a:gd name="T96" fmla="*/ 368467 w 171"/>
              <a:gd name="T97" fmla="*/ 82873 h 118"/>
              <a:gd name="T98" fmla="*/ 368467 w 171"/>
              <a:gd name="T99" fmla="*/ 94174 h 118"/>
              <a:gd name="T100" fmla="*/ 375987 w 171"/>
              <a:gd name="T101" fmla="*/ 94174 h 118"/>
              <a:gd name="T102" fmla="*/ 409826 w 171"/>
              <a:gd name="T103" fmla="*/ 56504 h 118"/>
              <a:gd name="T104" fmla="*/ 439905 w 171"/>
              <a:gd name="T105" fmla="*/ 3767 h 118"/>
              <a:gd name="T106" fmla="*/ 473744 w 171"/>
              <a:gd name="T107" fmla="*/ 0 h 118"/>
              <a:gd name="T108" fmla="*/ 492543 w 171"/>
              <a:gd name="T109" fmla="*/ 3767 h 118"/>
              <a:gd name="T110" fmla="*/ 492543 w 171"/>
              <a:gd name="T111" fmla="*/ 3767 h 118"/>
              <a:gd name="T112" fmla="*/ 500063 w 171"/>
              <a:gd name="T113" fmla="*/ 0 h 118"/>
              <a:gd name="T114" fmla="*/ 500063 w 171"/>
              <a:gd name="T115" fmla="*/ 0 h 11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71" h="118">
                <a:moveTo>
                  <a:pt x="133" y="0"/>
                </a:moveTo>
                <a:cubicBezTo>
                  <a:pt x="138" y="0"/>
                  <a:pt x="141" y="4"/>
                  <a:pt x="144" y="7"/>
                </a:cubicBezTo>
                <a:cubicBezTo>
                  <a:pt x="148" y="9"/>
                  <a:pt x="151" y="10"/>
                  <a:pt x="156" y="10"/>
                </a:cubicBezTo>
                <a:cubicBezTo>
                  <a:pt x="157" y="9"/>
                  <a:pt x="159" y="7"/>
                  <a:pt x="161" y="7"/>
                </a:cubicBezTo>
                <a:cubicBezTo>
                  <a:pt x="167" y="6"/>
                  <a:pt x="171" y="16"/>
                  <a:pt x="170" y="21"/>
                </a:cubicBezTo>
                <a:cubicBezTo>
                  <a:pt x="170" y="22"/>
                  <a:pt x="169" y="24"/>
                  <a:pt x="168" y="26"/>
                </a:cubicBezTo>
                <a:cubicBezTo>
                  <a:pt x="163" y="31"/>
                  <a:pt x="154" y="29"/>
                  <a:pt x="149" y="32"/>
                </a:cubicBezTo>
                <a:cubicBezTo>
                  <a:pt x="149" y="32"/>
                  <a:pt x="148" y="33"/>
                  <a:pt x="148" y="33"/>
                </a:cubicBezTo>
                <a:cubicBezTo>
                  <a:pt x="142" y="38"/>
                  <a:pt x="140" y="46"/>
                  <a:pt x="134" y="52"/>
                </a:cubicBezTo>
                <a:cubicBezTo>
                  <a:pt x="131" y="54"/>
                  <a:pt x="124" y="53"/>
                  <a:pt x="121" y="56"/>
                </a:cubicBezTo>
                <a:cubicBezTo>
                  <a:pt x="120" y="57"/>
                  <a:pt x="120" y="61"/>
                  <a:pt x="119" y="63"/>
                </a:cubicBezTo>
                <a:cubicBezTo>
                  <a:pt x="118" y="64"/>
                  <a:pt x="118" y="66"/>
                  <a:pt x="117" y="67"/>
                </a:cubicBezTo>
                <a:cubicBezTo>
                  <a:pt x="116" y="70"/>
                  <a:pt x="115" y="73"/>
                  <a:pt x="114" y="76"/>
                </a:cubicBezTo>
                <a:cubicBezTo>
                  <a:pt x="112" y="81"/>
                  <a:pt x="112" y="87"/>
                  <a:pt x="109" y="92"/>
                </a:cubicBezTo>
                <a:cubicBezTo>
                  <a:pt x="107" y="94"/>
                  <a:pt x="104" y="94"/>
                  <a:pt x="102" y="95"/>
                </a:cubicBezTo>
                <a:cubicBezTo>
                  <a:pt x="99" y="96"/>
                  <a:pt x="97" y="100"/>
                  <a:pt x="94" y="102"/>
                </a:cubicBezTo>
                <a:cubicBezTo>
                  <a:pt x="93" y="104"/>
                  <a:pt x="92" y="104"/>
                  <a:pt x="91" y="106"/>
                </a:cubicBezTo>
                <a:cubicBezTo>
                  <a:pt x="90" y="108"/>
                  <a:pt x="90" y="109"/>
                  <a:pt x="90" y="111"/>
                </a:cubicBezTo>
                <a:cubicBezTo>
                  <a:pt x="87" y="111"/>
                  <a:pt x="85" y="111"/>
                  <a:pt x="82" y="110"/>
                </a:cubicBezTo>
                <a:cubicBezTo>
                  <a:pt x="80" y="109"/>
                  <a:pt x="79" y="107"/>
                  <a:pt x="77" y="107"/>
                </a:cubicBezTo>
                <a:cubicBezTo>
                  <a:pt x="72" y="106"/>
                  <a:pt x="68" y="110"/>
                  <a:pt x="63" y="110"/>
                </a:cubicBezTo>
                <a:cubicBezTo>
                  <a:pt x="60" y="110"/>
                  <a:pt x="57" y="110"/>
                  <a:pt x="53" y="109"/>
                </a:cubicBezTo>
                <a:cubicBezTo>
                  <a:pt x="52" y="109"/>
                  <a:pt x="50" y="108"/>
                  <a:pt x="48" y="108"/>
                </a:cubicBezTo>
                <a:cubicBezTo>
                  <a:pt x="44" y="108"/>
                  <a:pt x="38" y="113"/>
                  <a:pt x="38" y="116"/>
                </a:cubicBezTo>
                <a:cubicBezTo>
                  <a:pt x="34" y="118"/>
                  <a:pt x="29" y="117"/>
                  <a:pt x="25" y="115"/>
                </a:cubicBezTo>
                <a:cubicBezTo>
                  <a:pt x="23" y="114"/>
                  <a:pt x="19" y="114"/>
                  <a:pt x="17" y="112"/>
                </a:cubicBezTo>
                <a:cubicBezTo>
                  <a:pt x="15" y="110"/>
                  <a:pt x="16" y="106"/>
                  <a:pt x="15" y="104"/>
                </a:cubicBezTo>
                <a:cubicBezTo>
                  <a:pt x="15" y="101"/>
                  <a:pt x="14" y="100"/>
                  <a:pt x="13" y="97"/>
                </a:cubicBezTo>
                <a:cubicBezTo>
                  <a:pt x="13" y="95"/>
                  <a:pt x="14" y="92"/>
                  <a:pt x="13" y="89"/>
                </a:cubicBezTo>
                <a:cubicBezTo>
                  <a:pt x="12" y="83"/>
                  <a:pt x="7" y="68"/>
                  <a:pt x="0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0" y="68"/>
                  <a:pt x="1" y="68"/>
                </a:cubicBezTo>
                <a:cubicBezTo>
                  <a:pt x="4" y="65"/>
                  <a:pt x="11" y="63"/>
                  <a:pt x="14" y="60"/>
                </a:cubicBezTo>
                <a:cubicBezTo>
                  <a:pt x="17" y="57"/>
                  <a:pt x="17" y="51"/>
                  <a:pt x="18" y="47"/>
                </a:cubicBezTo>
                <a:cubicBezTo>
                  <a:pt x="19" y="44"/>
                  <a:pt x="21" y="40"/>
                  <a:pt x="23" y="37"/>
                </a:cubicBezTo>
                <a:cubicBezTo>
                  <a:pt x="24" y="36"/>
                  <a:pt x="26" y="34"/>
                  <a:pt x="28" y="32"/>
                </a:cubicBezTo>
                <a:cubicBezTo>
                  <a:pt x="29" y="31"/>
                  <a:pt x="30" y="28"/>
                  <a:pt x="32" y="28"/>
                </a:cubicBezTo>
                <a:cubicBezTo>
                  <a:pt x="33" y="28"/>
                  <a:pt x="34" y="28"/>
                  <a:pt x="35" y="28"/>
                </a:cubicBezTo>
                <a:cubicBezTo>
                  <a:pt x="37" y="28"/>
                  <a:pt x="39" y="28"/>
                  <a:pt x="41" y="28"/>
                </a:cubicBezTo>
                <a:cubicBezTo>
                  <a:pt x="44" y="29"/>
                  <a:pt x="46" y="31"/>
                  <a:pt x="50" y="31"/>
                </a:cubicBezTo>
                <a:cubicBezTo>
                  <a:pt x="50" y="31"/>
                  <a:pt x="51" y="30"/>
                  <a:pt x="52" y="29"/>
                </a:cubicBezTo>
                <a:cubicBezTo>
                  <a:pt x="53" y="27"/>
                  <a:pt x="54" y="24"/>
                  <a:pt x="55" y="22"/>
                </a:cubicBezTo>
                <a:cubicBezTo>
                  <a:pt x="56" y="21"/>
                  <a:pt x="57" y="20"/>
                  <a:pt x="58" y="18"/>
                </a:cubicBezTo>
                <a:cubicBezTo>
                  <a:pt x="60" y="16"/>
                  <a:pt x="61" y="15"/>
                  <a:pt x="62" y="13"/>
                </a:cubicBezTo>
                <a:cubicBezTo>
                  <a:pt x="64" y="10"/>
                  <a:pt x="65" y="6"/>
                  <a:pt x="68" y="4"/>
                </a:cubicBezTo>
                <a:cubicBezTo>
                  <a:pt x="69" y="4"/>
                  <a:pt x="72" y="4"/>
                  <a:pt x="73" y="4"/>
                </a:cubicBezTo>
                <a:cubicBezTo>
                  <a:pt x="80" y="4"/>
                  <a:pt x="86" y="5"/>
                  <a:pt x="91" y="9"/>
                </a:cubicBezTo>
                <a:cubicBezTo>
                  <a:pt x="93" y="10"/>
                  <a:pt x="96" y="13"/>
                  <a:pt x="97" y="15"/>
                </a:cubicBezTo>
                <a:cubicBezTo>
                  <a:pt x="97" y="18"/>
                  <a:pt x="98" y="20"/>
                  <a:pt x="98" y="22"/>
                </a:cubicBezTo>
                <a:cubicBezTo>
                  <a:pt x="98" y="23"/>
                  <a:pt x="98" y="25"/>
                  <a:pt x="98" y="25"/>
                </a:cubicBezTo>
                <a:cubicBezTo>
                  <a:pt x="99" y="25"/>
                  <a:pt x="99" y="25"/>
                  <a:pt x="100" y="25"/>
                </a:cubicBezTo>
                <a:cubicBezTo>
                  <a:pt x="104" y="24"/>
                  <a:pt x="108" y="19"/>
                  <a:pt x="109" y="15"/>
                </a:cubicBezTo>
                <a:cubicBezTo>
                  <a:pt x="111" y="10"/>
                  <a:pt x="110" y="3"/>
                  <a:pt x="117" y="1"/>
                </a:cubicBezTo>
                <a:cubicBezTo>
                  <a:pt x="120" y="0"/>
                  <a:pt x="123" y="0"/>
                  <a:pt x="126" y="0"/>
                </a:cubicBezTo>
                <a:cubicBezTo>
                  <a:pt x="128" y="1"/>
                  <a:pt x="129" y="1"/>
                  <a:pt x="131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2" y="0"/>
                  <a:pt x="132" y="0"/>
                  <a:pt x="133" y="0"/>
                </a:cubicBezTo>
                <a:cubicBezTo>
                  <a:pt x="133" y="0"/>
                  <a:pt x="133" y="0"/>
                  <a:pt x="133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" name="Freeform 20"/>
          <p:cNvSpPr>
            <a:spLocks/>
          </p:cNvSpPr>
          <p:nvPr/>
        </p:nvSpPr>
        <p:spPr bwMode="auto">
          <a:xfrm>
            <a:off x="4941819" y="2139314"/>
            <a:ext cx="1918289" cy="1252581"/>
          </a:xfrm>
          <a:custGeom>
            <a:avLst/>
            <a:gdLst>
              <a:gd name="T0" fmla="*/ 236786 w 185"/>
              <a:gd name="T1" fmla="*/ 11257 h 121"/>
              <a:gd name="T2" fmla="*/ 274371 w 185"/>
              <a:gd name="T3" fmla="*/ 15009 h 121"/>
              <a:gd name="T4" fmla="*/ 300681 w 185"/>
              <a:gd name="T5" fmla="*/ 71293 h 121"/>
              <a:gd name="T6" fmla="*/ 323232 w 185"/>
              <a:gd name="T7" fmla="*/ 101311 h 121"/>
              <a:gd name="T8" fmla="*/ 342025 w 185"/>
              <a:gd name="T9" fmla="*/ 101311 h 121"/>
              <a:gd name="T10" fmla="*/ 390885 w 185"/>
              <a:gd name="T11" fmla="*/ 101311 h 121"/>
              <a:gd name="T12" fmla="*/ 439746 w 185"/>
              <a:gd name="T13" fmla="*/ 123825 h 121"/>
              <a:gd name="T14" fmla="*/ 514916 w 185"/>
              <a:gd name="T15" fmla="*/ 150091 h 121"/>
              <a:gd name="T16" fmla="*/ 578811 w 185"/>
              <a:gd name="T17" fmla="*/ 172605 h 121"/>
              <a:gd name="T18" fmla="*/ 627672 w 185"/>
              <a:gd name="T19" fmla="*/ 183861 h 121"/>
              <a:gd name="T20" fmla="*/ 653981 w 185"/>
              <a:gd name="T21" fmla="*/ 191366 h 121"/>
              <a:gd name="T22" fmla="*/ 672774 w 185"/>
              <a:gd name="T23" fmla="*/ 213880 h 121"/>
              <a:gd name="T24" fmla="*/ 691566 w 185"/>
              <a:gd name="T25" fmla="*/ 262659 h 121"/>
              <a:gd name="T26" fmla="*/ 695325 w 185"/>
              <a:gd name="T27" fmla="*/ 318943 h 121"/>
              <a:gd name="T28" fmla="*/ 691566 w 185"/>
              <a:gd name="T29" fmla="*/ 378980 h 121"/>
              <a:gd name="T30" fmla="*/ 627672 w 185"/>
              <a:gd name="T31" fmla="*/ 405245 h 121"/>
              <a:gd name="T32" fmla="*/ 560019 w 185"/>
              <a:gd name="T33" fmla="*/ 439016 h 121"/>
              <a:gd name="T34" fmla="*/ 484848 w 185"/>
              <a:gd name="T35" fmla="*/ 390236 h 121"/>
              <a:gd name="T36" fmla="*/ 326991 w 185"/>
              <a:gd name="T37" fmla="*/ 360218 h 121"/>
              <a:gd name="T38" fmla="*/ 251820 w 185"/>
              <a:gd name="T39" fmla="*/ 367723 h 121"/>
              <a:gd name="T40" fmla="*/ 176650 w 185"/>
              <a:gd name="T41" fmla="*/ 397741 h 121"/>
              <a:gd name="T42" fmla="*/ 93963 w 185"/>
              <a:gd name="T43" fmla="*/ 442768 h 121"/>
              <a:gd name="T44" fmla="*/ 82687 w 185"/>
              <a:gd name="T45" fmla="*/ 454025 h 121"/>
              <a:gd name="T46" fmla="*/ 30068 w 185"/>
              <a:gd name="T47" fmla="*/ 371475 h 121"/>
              <a:gd name="T48" fmla="*/ 3759 w 185"/>
              <a:gd name="T49" fmla="*/ 337705 h 121"/>
              <a:gd name="T50" fmla="*/ 45102 w 185"/>
              <a:gd name="T51" fmla="*/ 307686 h 121"/>
              <a:gd name="T52" fmla="*/ 105238 w 185"/>
              <a:gd name="T53" fmla="*/ 285173 h 121"/>
              <a:gd name="T54" fmla="*/ 161616 w 185"/>
              <a:gd name="T55" fmla="*/ 262659 h 121"/>
              <a:gd name="T56" fmla="*/ 169133 w 185"/>
              <a:gd name="T57" fmla="*/ 195118 h 121"/>
              <a:gd name="T58" fmla="*/ 120272 w 185"/>
              <a:gd name="T59" fmla="*/ 135082 h 121"/>
              <a:gd name="T60" fmla="*/ 169133 w 185"/>
              <a:gd name="T61" fmla="*/ 82550 h 121"/>
              <a:gd name="T62" fmla="*/ 120272 w 185"/>
              <a:gd name="T63" fmla="*/ 33770 h 12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85" h="121">
                <a:moveTo>
                  <a:pt x="41" y="0"/>
                </a:moveTo>
                <a:cubicBezTo>
                  <a:pt x="48" y="0"/>
                  <a:pt x="56" y="2"/>
                  <a:pt x="63" y="3"/>
                </a:cubicBezTo>
                <a:cubicBezTo>
                  <a:pt x="65" y="3"/>
                  <a:pt x="67" y="4"/>
                  <a:pt x="69" y="4"/>
                </a:cubicBezTo>
                <a:cubicBezTo>
                  <a:pt x="71" y="4"/>
                  <a:pt x="72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6" y="9"/>
                  <a:pt x="77" y="14"/>
                  <a:pt x="80" y="19"/>
                </a:cubicBezTo>
                <a:cubicBezTo>
                  <a:pt x="81" y="20"/>
                  <a:pt x="82" y="22"/>
                  <a:pt x="84" y="23"/>
                </a:cubicBezTo>
                <a:cubicBezTo>
                  <a:pt x="85" y="24"/>
                  <a:pt x="85" y="25"/>
                  <a:pt x="86" y="27"/>
                </a:cubicBezTo>
                <a:cubicBezTo>
                  <a:pt x="86" y="27"/>
                  <a:pt x="86" y="27"/>
                  <a:pt x="86" y="27"/>
                </a:cubicBezTo>
                <a:cubicBezTo>
                  <a:pt x="88" y="27"/>
                  <a:pt x="90" y="27"/>
                  <a:pt x="91" y="27"/>
                </a:cubicBezTo>
                <a:cubicBezTo>
                  <a:pt x="92" y="26"/>
                  <a:pt x="93" y="26"/>
                  <a:pt x="94" y="26"/>
                </a:cubicBezTo>
                <a:cubicBezTo>
                  <a:pt x="98" y="25"/>
                  <a:pt x="100" y="26"/>
                  <a:pt x="104" y="27"/>
                </a:cubicBezTo>
                <a:cubicBezTo>
                  <a:pt x="105" y="27"/>
                  <a:pt x="106" y="27"/>
                  <a:pt x="107" y="27"/>
                </a:cubicBezTo>
                <a:cubicBezTo>
                  <a:pt x="111" y="29"/>
                  <a:pt x="113" y="33"/>
                  <a:pt x="117" y="33"/>
                </a:cubicBezTo>
                <a:cubicBezTo>
                  <a:pt x="121" y="34"/>
                  <a:pt x="125" y="30"/>
                  <a:pt x="129" y="32"/>
                </a:cubicBezTo>
                <a:cubicBezTo>
                  <a:pt x="132" y="34"/>
                  <a:pt x="134" y="38"/>
                  <a:pt x="137" y="40"/>
                </a:cubicBezTo>
                <a:cubicBezTo>
                  <a:pt x="139" y="41"/>
                  <a:pt x="146" y="45"/>
                  <a:pt x="148" y="46"/>
                </a:cubicBezTo>
                <a:cubicBezTo>
                  <a:pt x="150" y="46"/>
                  <a:pt x="152" y="46"/>
                  <a:pt x="154" y="46"/>
                </a:cubicBezTo>
                <a:cubicBezTo>
                  <a:pt x="156" y="46"/>
                  <a:pt x="157" y="48"/>
                  <a:pt x="159" y="48"/>
                </a:cubicBezTo>
                <a:cubicBezTo>
                  <a:pt x="162" y="49"/>
                  <a:pt x="165" y="48"/>
                  <a:pt x="167" y="49"/>
                </a:cubicBezTo>
                <a:cubicBezTo>
                  <a:pt x="170" y="49"/>
                  <a:pt x="171" y="51"/>
                  <a:pt x="174" y="51"/>
                </a:cubicBezTo>
                <a:cubicBezTo>
                  <a:pt x="174" y="51"/>
                  <a:pt x="174" y="51"/>
                  <a:pt x="174" y="51"/>
                </a:cubicBezTo>
                <a:cubicBezTo>
                  <a:pt x="174" y="51"/>
                  <a:pt x="174" y="51"/>
                  <a:pt x="174" y="52"/>
                </a:cubicBezTo>
                <a:cubicBezTo>
                  <a:pt x="174" y="55"/>
                  <a:pt x="178" y="55"/>
                  <a:pt x="179" y="57"/>
                </a:cubicBezTo>
                <a:cubicBezTo>
                  <a:pt x="180" y="59"/>
                  <a:pt x="179" y="61"/>
                  <a:pt x="180" y="63"/>
                </a:cubicBezTo>
                <a:cubicBezTo>
                  <a:pt x="181" y="66"/>
                  <a:pt x="184" y="67"/>
                  <a:pt x="184" y="70"/>
                </a:cubicBezTo>
                <a:cubicBezTo>
                  <a:pt x="185" y="72"/>
                  <a:pt x="184" y="74"/>
                  <a:pt x="184" y="76"/>
                </a:cubicBezTo>
                <a:cubicBezTo>
                  <a:pt x="184" y="79"/>
                  <a:pt x="185" y="82"/>
                  <a:pt x="185" y="85"/>
                </a:cubicBezTo>
                <a:cubicBezTo>
                  <a:pt x="184" y="88"/>
                  <a:pt x="183" y="90"/>
                  <a:pt x="183" y="93"/>
                </a:cubicBezTo>
                <a:cubicBezTo>
                  <a:pt x="183" y="96"/>
                  <a:pt x="184" y="98"/>
                  <a:pt x="184" y="101"/>
                </a:cubicBezTo>
                <a:cubicBezTo>
                  <a:pt x="184" y="101"/>
                  <a:pt x="184" y="101"/>
                  <a:pt x="184" y="101"/>
                </a:cubicBezTo>
                <a:cubicBezTo>
                  <a:pt x="179" y="104"/>
                  <a:pt x="173" y="105"/>
                  <a:pt x="167" y="108"/>
                </a:cubicBezTo>
                <a:cubicBezTo>
                  <a:pt x="166" y="109"/>
                  <a:pt x="165" y="110"/>
                  <a:pt x="163" y="111"/>
                </a:cubicBezTo>
                <a:cubicBezTo>
                  <a:pt x="159" y="113"/>
                  <a:pt x="154" y="115"/>
                  <a:pt x="149" y="117"/>
                </a:cubicBezTo>
                <a:cubicBezTo>
                  <a:pt x="148" y="117"/>
                  <a:pt x="147" y="118"/>
                  <a:pt x="146" y="118"/>
                </a:cubicBezTo>
                <a:cubicBezTo>
                  <a:pt x="143" y="115"/>
                  <a:pt x="133" y="104"/>
                  <a:pt x="129" y="104"/>
                </a:cubicBezTo>
                <a:cubicBezTo>
                  <a:pt x="124" y="104"/>
                  <a:pt x="125" y="115"/>
                  <a:pt x="118" y="113"/>
                </a:cubicBezTo>
                <a:cubicBezTo>
                  <a:pt x="107" y="110"/>
                  <a:pt x="98" y="100"/>
                  <a:pt x="87" y="96"/>
                </a:cubicBezTo>
                <a:cubicBezTo>
                  <a:pt x="83" y="95"/>
                  <a:pt x="80" y="97"/>
                  <a:pt x="76" y="98"/>
                </a:cubicBezTo>
                <a:cubicBezTo>
                  <a:pt x="73" y="98"/>
                  <a:pt x="70" y="98"/>
                  <a:pt x="67" y="98"/>
                </a:cubicBezTo>
                <a:cubicBezTo>
                  <a:pt x="63" y="100"/>
                  <a:pt x="60" y="101"/>
                  <a:pt x="57" y="102"/>
                </a:cubicBezTo>
                <a:cubicBezTo>
                  <a:pt x="54" y="103"/>
                  <a:pt x="50" y="105"/>
                  <a:pt x="47" y="106"/>
                </a:cubicBezTo>
                <a:cubicBezTo>
                  <a:pt x="41" y="108"/>
                  <a:pt x="30" y="107"/>
                  <a:pt x="26" y="113"/>
                </a:cubicBezTo>
                <a:cubicBezTo>
                  <a:pt x="25" y="115"/>
                  <a:pt x="25" y="116"/>
                  <a:pt x="25" y="118"/>
                </a:cubicBezTo>
                <a:cubicBezTo>
                  <a:pt x="24" y="119"/>
                  <a:pt x="24" y="120"/>
                  <a:pt x="23" y="121"/>
                </a:cubicBezTo>
                <a:cubicBezTo>
                  <a:pt x="23" y="121"/>
                  <a:pt x="23" y="121"/>
                  <a:pt x="22" y="121"/>
                </a:cubicBezTo>
                <a:cubicBezTo>
                  <a:pt x="21" y="113"/>
                  <a:pt x="17" y="114"/>
                  <a:pt x="13" y="108"/>
                </a:cubicBezTo>
                <a:cubicBezTo>
                  <a:pt x="11" y="106"/>
                  <a:pt x="10" y="102"/>
                  <a:pt x="8" y="99"/>
                </a:cubicBezTo>
                <a:cubicBezTo>
                  <a:pt x="6" y="97"/>
                  <a:pt x="1" y="97"/>
                  <a:pt x="0" y="94"/>
                </a:cubicBezTo>
                <a:cubicBezTo>
                  <a:pt x="0" y="93"/>
                  <a:pt x="1" y="91"/>
                  <a:pt x="1" y="90"/>
                </a:cubicBezTo>
                <a:cubicBezTo>
                  <a:pt x="2" y="84"/>
                  <a:pt x="3" y="87"/>
                  <a:pt x="6" y="85"/>
                </a:cubicBezTo>
                <a:cubicBezTo>
                  <a:pt x="8" y="83"/>
                  <a:pt x="10" y="82"/>
                  <a:pt x="12" y="82"/>
                </a:cubicBezTo>
                <a:cubicBezTo>
                  <a:pt x="14" y="81"/>
                  <a:pt x="16" y="82"/>
                  <a:pt x="18" y="82"/>
                </a:cubicBezTo>
                <a:cubicBezTo>
                  <a:pt x="22" y="78"/>
                  <a:pt x="22" y="76"/>
                  <a:pt x="28" y="76"/>
                </a:cubicBezTo>
                <a:cubicBezTo>
                  <a:pt x="29" y="76"/>
                  <a:pt x="30" y="75"/>
                  <a:pt x="31" y="75"/>
                </a:cubicBezTo>
                <a:cubicBezTo>
                  <a:pt x="35" y="73"/>
                  <a:pt x="39" y="70"/>
                  <a:pt x="43" y="70"/>
                </a:cubicBezTo>
                <a:cubicBezTo>
                  <a:pt x="46" y="69"/>
                  <a:pt x="50" y="68"/>
                  <a:pt x="51" y="64"/>
                </a:cubicBezTo>
                <a:cubicBezTo>
                  <a:pt x="51" y="61"/>
                  <a:pt x="46" y="55"/>
                  <a:pt x="45" y="52"/>
                </a:cubicBezTo>
                <a:cubicBezTo>
                  <a:pt x="43" y="48"/>
                  <a:pt x="42" y="43"/>
                  <a:pt x="39" y="39"/>
                </a:cubicBezTo>
                <a:cubicBezTo>
                  <a:pt x="38" y="38"/>
                  <a:pt x="33" y="36"/>
                  <a:pt x="32" y="36"/>
                </a:cubicBezTo>
                <a:cubicBezTo>
                  <a:pt x="30" y="31"/>
                  <a:pt x="38" y="26"/>
                  <a:pt x="42" y="26"/>
                </a:cubicBezTo>
                <a:cubicBezTo>
                  <a:pt x="43" y="25"/>
                  <a:pt x="44" y="24"/>
                  <a:pt x="45" y="22"/>
                </a:cubicBezTo>
                <a:cubicBezTo>
                  <a:pt x="46" y="20"/>
                  <a:pt x="47" y="10"/>
                  <a:pt x="44" y="8"/>
                </a:cubicBezTo>
                <a:cubicBezTo>
                  <a:pt x="40" y="6"/>
                  <a:pt x="35" y="13"/>
                  <a:pt x="32" y="9"/>
                </a:cubicBezTo>
                <a:cubicBezTo>
                  <a:pt x="30" y="5"/>
                  <a:pt x="39" y="1"/>
                  <a:pt x="41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4" name="Freeform 28"/>
          <p:cNvSpPr>
            <a:spLocks/>
          </p:cNvSpPr>
          <p:nvPr/>
        </p:nvSpPr>
        <p:spPr bwMode="auto">
          <a:xfrm>
            <a:off x="8085069" y="2139314"/>
            <a:ext cx="2106613" cy="1493461"/>
          </a:xfrm>
          <a:custGeom>
            <a:avLst/>
            <a:gdLst>
              <a:gd name="T0" fmla="*/ 410005 w 203"/>
              <a:gd name="T1" fmla="*/ 3759 h 144"/>
              <a:gd name="T2" fmla="*/ 451382 w 203"/>
              <a:gd name="T3" fmla="*/ 33834 h 144"/>
              <a:gd name="T4" fmla="*/ 455144 w 203"/>
              <a:gd name="T5" fmla="*/ 33834 h 144"/>
              <a:gd name="T6" fmla="*/ 477713 w 203"/>
              <a:gd name="T7" fmla="*/ 101501 h 144"/>
              <a:gd name="T8" fmla="*/ 537897 w 203"/>
              <a:gd name="T9" fmla="*/ 105260 h 144"/>
              <a:gd name="T10" fmla="*/ 583035 w 203"/>
              <a:gd name="T11" fmla="*/ 86464 h 144"/>
              <a:gd name="T12" fmla="*/ 635696 w 203"/>
              <a:gd name="T13" fmla="*/ 48871 h 144"/>
              <a:gd name="T14" fmla="*/ 662027 w 203"/>
              <a:gd name="T15" fmla="*/ 60149 h 144"/>
              <a:gd name="T16" fmla="*/ 703404 w 203"/>
              <a:gd name="T17" fmla="*/ 63908 h 144"/>
              <a:gd name="T18" fmla="*/ 722211 w 203"/>
              <a:gd name="T19" fmla="*/ 90223 h 144"/>
              <a:gd name="T20" fmla="*/ 763588 w 203"/>
              <a:gd name="T21" fmla="*/ 176687 h 144"/>
              <a:gd name="T22" fmla="*/ 759826 w 203"/>
              <a:gd name="T23" fmla="*/ 176687 h 144"/>
              <a:gd name="T24" fmla="*/ 744780 w 203"/>
              <a:gd name="T25" fmla="*/ 195483 h 144"/>
              <a:gd name="T26" fmla="*/ 707165 w 203"/>
              <a:gd name="T27" fmla="*/ 229317 h 144"/>
              <a:gd name="T28" fmla="*/ 662027 w 203"/>
              <a:gd name="T29" fmla="*/ 259391 h 144"/>
              <a:gd name="T30" fmla="*/ 601843 w 203"/>
              <a:gd name="T31" fmla="*/ 285706 h 144"/>
              <a:gd name="T32" fmla="*/ 522851 w 203"/>
              <a:gd name="T33" fmla="*/ 304503 h 144"/>
              <a:gd name="T34" fmla="*/ 413767 w 203"/>
              <a:gd name="T35" fmla="*/ 319540 h 144"/>
              <a:gd name="T36" fmla="*/ 353583 w 203"/>
              <a:gd name="T37" fmla="*/ 360892 h 144"/>
              <a:gd name="T38" fmla="*/ 308444 w 203"/>
              <a:gd name="T39" fmla="*/ 387207 h 144"/>
              <a:gd name="T40" fmla="*/ 259545 w 203"/>
              <a:gd name="T41" fmla="*/ 413522 h 144"/>
              <a:gd name="T42" fmla="*/ 180553 w 203"/>
              <a:gd name="T43" fmla="*/ 443596 h 144"/>
              <a:gd name="T44" fmla="*/ 105322 w 203"/>
              <a:gd name="T45" fmla="*/ 533819 h 144"/>
              <a:gd name="T46" fmla="*/ 78992 w 203"/>
              <a:gd name="T47" fmla="*/ 541338 h 144"/>
              <a:gd name="T48" fmla="*/ 3762 w 203"/>
              <a:gd name="T49" fmla="*/ 466152 h 144"/>
              <a:gd name="T50" fmla="*/ 7523 w 203"/>
              <a:gd name="T51" fmla="*/ 428559 h 144"/>
              <a:gd name="T52" fmla="*/ 33854 w 203"/>
              <a:gd name="T53" fmla="*/ 387207 h 144"/>
              <a:gd name="T54" fmla="*/ 78992 w 203"/>
              <a:gd name="T55" fmla="*/ 349614 h 144"/>
              <a:gd name="T56" fmla="*/ 131653 w 203"/>
              <a:gd name="T57" fmla="*/ 319540 h 144"/>
              <a:gd name="T58" fmla="*/ 150461 w 203"/>
              <a:gd name="T59" fmla="*/ 296984 h 144"/>
              <a:gd name="T60" fmla="*/ 169268 w 203"/>
              <a:gd name="T61" fmla="*/ 229317 h 144"/>
              <a:gd name="T62" fmla="*/ 225691 w 203"/>
              <a:gd name="T63" fmla="*/ 169168 h 144"/>
              <a:gd name="T64" fmla="*/ 229453 w 203"/>
              <a:gd name="T65" fmla="*/ 97742 h 144"/>
              <a:gd name="T66" fmla="*/ 248260 w 203"/>
              <a:gd name="T67" fmla="*/ 71427 h 144"/>
              <a:gd name="T68" fmla="*/ 282114 w 203"/>
              <a:gd name="T69" fmla="*/ 37593 h 144"/>
              <a:gd name="T70" fmla="*/ 327252 w 203"/>
              <a:gd name="T71" fmla="*/ 56389 h 144"/>
              <a:gd name="T72" fmla="*/ 349821 w 203"/>
              <a:gd name="T73" fmla="*/ 7519 h 1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03" h="144">
                <a:moveTo>
                  <a:pt x="104" y="0"/>
                </a:moveTo>
                <a:cubicBezTo>
                  <a:pt x="105" y="0"/>
                  <a:pt x="108" y="0"/>
                  <a:pt x="109" y="1"/>
                </a:cubicBezTo>
                <a:cubicBezTo>
                  <a:pt x="112" y="3"/>
                  <a:pt x="113" y="8"/>
                  <a:pt x="118" y="8"/>
                </a:cubicBezTo>
                <a:cubicBezTo>
                  <a:pt x="119" y="8"/>
                  <a:pt x="120" y="8"/>
                  <a:pt x="120" y="9"/>
                </a:cubicBezTo>
                <a:cubicBezTo>
                  <a:pt x="120" y="9"/>
                  <a:pt x="120" y="9"/>
                  <a:pt x="121" y="9"/>
                </a:cubicBezTo>
                <a:cubicBezTo>
                  <a:pt x="121" y="9"/>
                  <a:pt x="121" y="9"/>
                  <a:pt x="121" y="9"/>
                </a:cubicBezTo>
                <a:cubicBezTo>
                  <a:pt x="119" y="10"/>
                  <a:pt x="118" y="12"/>
                  <a:pt x="118" y="14"/>
                </a:cubicBezTo>
                <a:cubicBezTo>
                  <a:pt x="118" y="18"/>
                  <a:pt x="122" y="27"/>
                  <a:pt x="127" y="27"/>
                </a:cubicBezTo>
                <a:cubicBezTo>
                  <a:pt x="130" y="26"/>
                  <a:pt x="132" y="31"/>
                  <a:pt x="136" y="30"/>
                </a:cubicBezTo>
                <a:cubicBezTo>
                  <a:pt x="138" y="29"/>
                  <a:pt x="141" y="28"/>
                  <a:pt x="143" y="28"/>
                </a:cubicBezTo>
                <a:cubicBezTo>
                  <a:pt x="145" y="27"/>
                  <a:pt x="146" y="25"/>
                  <a:pt x="148" y="24"/>
                </a:cubicBezTo>
                <a:cubicBezTo>
                  <a:pt x="151" y="23"/>
                  <a:pt x="153" y="24"/>
                  <a:pt x="155" y="23"/>
                </a:cubicBezTo>
                <a:cubicBezTo>
                  <a:pt x="158" y="21"/>
                  <a:pt x="160" y="20"/>
                  <a:pt x="163" y="18"/>
                </a:cubicBezTo>
                <a:cubicBezTo>
                  <a:pt x="165" y="16"/>
                  <a:pt x="167" y="15"/>
                  <a:pt x="169" y="13"/>
                </a:cubicBezTo>
                <a:cubicBezTo>
                  <a:pt x="169" y="13"/>
                  <a:pt x="169" y="13"/>
                  <a:pt x="169" y="13"/>
                </a:cubicBezTo>
                <a:cubicBezTo>
                  <a:pt x="172" y="13"/>
                  <a:pt x="174" y="16"/>
                  <a:pt x="176" y="16"/>
                </a:cubicBezTo>
                <a:cubicBezTo>
                  <a:pt x="179" y="17"/>
                  <a:pt x="184" y="16"/>
                  <a:pt x="187" y="17"/>
                </a:cubicBezTo>
                <a:cubicBezTo>
                  <a:pt x="187" y="17"/>
                  <a:pt x="187" y="17"/>
                  <a:pt x="187" y="17"/>
                </a:cubicBezTo>
                <a:cubicBezTo>
                  <a:pt x="188" y="18"/>
                  <a:pt x="189" y="20"/>
                  <a:pt x="190" y="21"/>
                </a:cubicBezTo>
                <a:cubicBezTo>
                  <a:pt x="190" y="22"/>
                  <a:pt x="191" y="23"/>
                  <a:pt x="192" y="24"/>
                </a:cubicBezTo>
                <a:cubicBezTo>
                  <a:pt x="194" y="33"/>
                  <a:pt x="185" y="41"/>
                  <a:pt x="196" y="45"/>
                </a:cubicBezTo>
                <a:cubicBezTo>
                  <a:pt x="198" y="46"/>
                  <a:pt x="200" y="46"/>
                  <a:pt x="203" y="47"/>
                </a:cubicBezTo>
                <a:cubicBezTo>
                  <a:pt x="203" y="47"/>
                  <a:pt x="203" y="47"/>
                  <a:pt x="203" y="47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201" y="49"/>
                  <a:pt x="199" y="51"/>
                  <a:pt x="198" y="52"/>
                </a:cubicBezTo>
                <a:cubicBezTo>
                  <a:pt x="196" y="54"/>
                  <a:pt x="194" y="55"/>
                  <a:pt x="192" y="56"/>
                </a:cubicBezTo>
                <a:cubicBezTo>
                  <a:pt x="191" y="58"/>
                  <a:pt x="190" y="59"/>
                  <a:pt x="188" y="61"/>
                </a:cubicBezTo>
                <a:cubicBezTo>
                  <a:pt x="186" y="63"/>
                  <a:pt x="183" y="65"/>
                  <a:pt x="180" y="66"/>
                </a:cubicBezTo>
                <a:cubicBezTo>
                  <a:pt x="179" y="67"/>
                  <a:pt x="177" y="68"/>
                  <a:pt x="176" y="69"/>
                </a:cubicBezTo>
                <a:cubicBezTo>
                  <a:pt x="174" y="70"/>
                  <a:pt x="172" y="71"/>
                  <a:pt x="170" y="73"/>
                </a:cubicBezTo>
                <a:cubicBezTo>
                  <a:pt x="167" y="74"/>
                  <a:pt x="163" y="75"/>
                  <a:pt x="160" y="76"/>
                </a:cubicBezTo>
                <a:cubicBezTo>
                  <a:pt x="157" y="77"/>
                  <a:pt x="154" y="79"/>
                  <a:pt x="151" y="80"/>
                </a:cubicBezTo>
                <a:cubicBezTo>
                  <a:pt x="147" y="81"/>
                  <a:pt x="143" y="80"/>
                  <a:pt x="139" y="81"/>
                </a:cubicBezTo>
                <a:cubicBezTo>
                  <a:pt x="135" y="82"/>
                  <a:pt x="132" y="85"/>
                  <a:pt x="128" y="85"/>
                </a:cubicBezTo>
                <a:cubicBezTo>
                  <a:pt x="121" y="85"/>
                  <a:pt x="117" y="82"/>
                  <a:pt x="110" y="85"/>
                </a:cubicBezTo>
                <a:cubicBezTo>
                  <a:pt x="108" y="85"/>
                  <a:pt x="107" y="87"/>
                  <a:pt x="106" y="87"/>
                </a:cubicBezTo>
                <a:cubicBezTo>
                  <a:pt x="102" y="90"/>
                  <a:pt x="98" y="93"/>
                  <a:pt x="94" y="96"/>
                </a:cubicBezTo>
                <a:cubicBezTo>
                  <a:pt x="92" y="98"/>
                  <a:pt x="91" y="100"/>
                  <a:pt x="89" y="101"/>
                </a:cubicBezTo>
                <a:cubicBezTo>
                  <a:pt x="87" y="102"/>
                  <a:pt x="84" y="102"/>
                  <a:pt x="82" y="103"/>
                </a:cubicBezTo>
                <a:cubicBezTo>
                  <a:pt x="80" y="104"/>
                  <a:pt x="78" y="105"/>
                  <a:pt x="76" y="106"/>
                </a:cubicBezTo>
                <a:cubicBezTo>
                  <a:pt x="74" y="108"/>
                  <a:pt x="72" y="108"/>
                  <a:pt x="69" y="110"/>
                </a:cubicBezTo>
                <a:cubicBezTo>
                  <a:pt x="65" y="112"/>
                  <a:pt x="59" y="114"/>
                  <a:pt x="54" y="116"/>
                </a:cubicBezTo>
                <a:cubicBezTo>
                  <a:pt x="52" y="116"/>
                  <a:pt x="50" y="117"/>
                  <a:pt x="48" y="118"/>
                </a:cubicBezTo>
                <a:cubicBezTo>
                  <a:pt x="36" y="121"/>
                  <a:pt x="29" y="119"/>
                  <a:pt x="27" y="133"/>
                </a:cubicBezTo>
                <a:cubicBezTo>
                  <a:pt x="26" y="137"/>
                  <a:pt x="28" y="139"/>
                  <a:pt x="28" y="142"/>
                </a:cubicBezTo>
                <a:cubicBezTo>
                  <a:pt x="27" y="143"/>
                  <a:pt x="26" y="143"/>
                  <a:pt x="25" y="144"/>
                </a:cubicBezTo>
                <a:cubicBezTo>
                  <a:pt x="24" y="144"/>
                  <a:pt x="22" y="144"/>
                  <a:pt x="21" y="144"/>
                </a:cubicBezTo>
                <a:cubicBezTo>
                  <a:pt x="12" y="144"/>
                  <a:pt x="10" y="136"/>
                  <a:pt x="6" y="130"/>
                </a:cubicBezTo>
                <a:cubicBezTo>
                  <a:pt x="4" y="128"/>
                  <a:pt x="1" y="127"/>
                  <a:pt x="1" y="124"/>
                </a:cubicBezTo>
                <a:cubicBezTo>
                  <a:pt x="0" y="122"/>
                  <a:pt x="0" y="119"/>
                  <a:pt x="0" y="117"/>
                </a:cubicBezTo>
                <a:cubicBezTo>
                  <a:pt x="1" y="116"/>
                  <a:pt x="1" y="115"/>
                  <a:pt x="2" y="114"/>
                </a:cubicBezTo>
                <a:cubicBezTo>
                  <a:pt x="2" y="113"/>
                  <a:pt x="2" y="111"/>
                  <a:pt x="2" y="110"/>
                </a:cubicBezTo>
                <a:cubicBezTo>
                  <a:pt x="3" y="107"/>
                  <a:pt x="6" y="105"/>
                  <a:pt x="9" y="103"/>
                </a:cubicBezTo>
                <a:cubicBezTo>
                  <a:pt x="11" y="101"/>
                  <a:pt x="11" y="98"/>
                  <a:pt x="14" y="96"/>
                </a:cubicBezTo>
                <a:cubicBezTo>
                  <a:pt x="16" y="94"/>
                  <a:pt x="19" y="94"/>
                  <a:pt x="21" y="93"/>
                </a:cubicBezTo>
                <a:cubicBezTo>
                  <a:pt x="24" y="91"/>
                  <a:pt x="26" y="89"/>
                  <a:pt x="28" y="87"/>
                </a:cubicBezTo>
                <a:cubicBezTo>
                  <a:pt x="30" y="86"/>
                  <a:pt x="33" y="86"/>
                  <a:pt x="35" y="85"/>
                </a:cubicBezTo>
                <a:cubicBezTo>
                  <a:pt x="36" y="84"/>
                  <a:pt x="38" y="82"/>
                  <a:pt x="40" y="80"/>
                </a:cubicBezTo>
                <a:cubicBezTo>
                  <a:pt x="40" y="80"/>
                  <a:pt x="40" y="80"/>
                  <a:pt x="40" y="79"/>
                </a:cubicBezTo>
                <a:cubicBezTo>
                  <a:pt x="43" y="76"/>
                  <a:pt x="45" y="73"/>
                  <a:pt x="45" y="68"/>
                </a:cubicBezTo>
                <a:cubicBezTo>
                  <a:pt x="45" y="65"/>
                  <a:pt x="44" y="63"/>
                  <a:pt x="45" y="61"/>
                </a:cubicBezTo>
                <a:cubicBezTo>
                  <a:pt x="46" y="60"/>
                  <a:pt x="47" y="60"/>
                  <a:pt x="48" y="59"/>
                </a:cubicBezTo>
                <a:cubicBezTo>
                  <a:pt x="52" y="54"/>
                  <a:pt x="58" y="51"/>
                  <a:pt x="60" y="45"/>
                </a:cubicBezTo>
                <a:cubicBezTo>
                  <a:pt x="60" y="43"/>
                  <a:pt x="60" y="41"/>
                  <a:pt x="60" y="39"/>
                </a:cubicBezTo>
                <a:cubicBezTo>
                  <a:pt x="60" y="34"/>
                  <a:pt x="60" y="30"/>
                  <a:pt x="61" y="26"/>
                </a:cubicBezTo>
                <a:cubicBezTo>
                  <a:pt x="61" y="24"/>
                  <a:pt x="62" y="23"/>
                  <a:pt x="62" y="22"/>
                </a:cubicBezTo>
                <a:cubicBezTo>
                  <a:pt x="64" y="21"/>
                  <a:pt x="65" y="20"/>
                  <a:pt x="66" y="19"/>
                </a:cubicBezTo>
                <a:cubicBezTo>
                  <a:pt x="68" y="16"/>
                  <a:pt x="70" y="13"/>
                  <a:pt x="73" y="11"/>
                </a:cubicBezTo>
                <a:cubicBezTo>
                  <a:pt x="73" y="10"/>
                  <a:pt x="74" y="10"/>
                  <a:pt x="75" y="10"/>
                </a:cubicBezTo>
                <a:cubicBezTo>
                  <a:pt x="76" y="11"/>
                  <a:pt x="77" y="12"/>
                  <a:pt x="78" y="13"/>
                </a:cubicBezTo>
                <a:cubicBezTo>
                  <a:pt x="80" y="15"/>
                  <a:pt x="84" y="16"/>
                  <a:pt x="87" y="15"/>
                </a:cubicBezTo>
                <a:cubicBezTo>
                  <a:pt x="90" y="13"/>
                  <a:pt x="92" y="1"/>
                  <a:pt x="93" y="1"/>
                </a:cubicBezTo>
                <a:cubicBezTo>
                  <a:pt x="93" y="1"/>
                  <a:pt x="93" y="2"/>
                  <a:pt x="93" y="2"/>
                </a:cubicBezTo>
                <a:cubicBezTo>
                  <a:pt x="97" y="4"/>
                  <a:pt x="101" y="3"/>
                  <a:pt x="104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12203" y="4331076"/>
            <a:ext cx="30593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Type something 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Type something here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Type something here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Type something here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Tx/>
              <a:buFontTx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8636" y="4331076"/>
            <a:ext cx="30593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Type something 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Type something here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Type something here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Type something here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Tx/>
              <a:buFontTx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5069" y="4331076"/>
            <a:ext cx="30593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Type something here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Type something here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Type something here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Type something here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9646"/>
              </a:buClr>
              <a:buSzTx/>
              <a:buFontTx/>
              <a:buNone/>
              <a:tabLst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53638" y="229440"/>
            <a:ext cx="3021101" cy="7582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609585"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MORE THAN TEMPLATE</a:t>
            </a:r>
            <a:endParaRPr kumimoji="1" lang="en-US" altLang="zh-CN" sz="1867" b="1" dirty="0">
              <a:solidFill>
                <a:srgbClr val="FFFFFF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微软雅黑"/>
            </a:endParaRPr>
          </a:p>
          <a:p>
            <a:pPr defTabSz="609585">
              <a:lnSpc>
                <a:spcPct val="110000"/>
              </a:lnSpc>
            </a:pPr>
            <a:r>
              <a:rPr kumimoji="1" lang="zh-CN" altLang="en-US" sz="2067" b="1" dirty="0">
                <a:solidFill>
                  <a:srgbClr val="FFFFFF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微软雅黑"/>
              </a:rPr>
              <a:t>点击此处添加副标题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492736" y="292579"/>
            <a:ext cx="660901" cy="632007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zh-CN" sz="1067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LOGO</a:t>
            </a:r>
            <a:endParaRPr kumimoji="1" lang="zh-CN" altLang="en-US" sz="1067" b="1" dirty="0">
              <a:solidFill>
                <a:srgbClr val="FFFFFF"/>
              </a:solidFill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279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99676" y="4989095"/>
            <a:ext cx="5777949" cy="850232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" name="等腰三角形 2"/>
          <p:cNvSpPr>
            <a:spLocks noChangeAspect="1"/>
          </p:cNvSpPr>
          <p:nvPr/>
        </p:nvSpPr>
        <p:spPr>
          <a:xfrm>
            <a:off x="3203200" y="2584568"/>
            <a:ext cx="1843316" cy="2262188"/>
          </a:xfrm>
          <a:prstGeom prst="triangle">
            <a:avLst/>
          </a:prstGeom>
          <a:solidFill>
            <a:srgbClr val="0C6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90766" y="3267405"/>
            <a:ext cx="869149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1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5" name="等腰三角形 4"/>
          <p:cNvSpPr>
            <a:spLocks noChangeAspect="1"/>
          </p:cNvSpPr>
          <p:nvPr/>
        </p:nvSpPr>
        <p:spPr>
          <a:xfrm>
            <a:off x="4092421" y="2584569"/>
            <a:ext cx="1843315" cy="2262187"/>
          </a:xfrm>
          <a:prstGeom prst="triangle">
            <a:avLst/>
          </a:prstGeom>
          <a:solidFill>
            <a:srgbClr val="3F8B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9503" y="3275752"/>
            <a:ext cx="869149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2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7" name="等腰三角形 6"/>
          <p:cNvSpPr>
            <a:spLocks noChangeAspect="1"/>
          </p:cNvSpPr>
          <p:nvPr/>
        </p:nvSpPr>
        <p:spPr>
          <a:xfrm>
            <a:off x="4981641" y="2584569"/>
            <a:ext cx="1843315" cy="2262187"/>
          </a:xfrm>
          <a:prstGeom prst="triangle">
            <a:avLst/>
          </a:prstGeom>
          <a:solidFill>
            <a:srgbClr val="F1C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68726" y="3267405"/>
            <a:ext cx="8691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3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>
            <a:off x="5870862" y="1020303"/>
            <a:ext cx="3117938" cy="3826453"/>
          </a:xfrm>
          <a:prstGeom prst="triangle">
            <a:avLst/>
          </a:prstGeom>
          <a:solidFill>
            <a:srgbClr val="D82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21084" y="1999914"/>
            <a:ext cx="160332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4</a:t>
            </a:r>
            <a:endParaRPr kumimoji="0" lang="zh-CN" altLang="en-US" sz="19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90483" y="4999309"/>
            <a:ext cx="40110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ABOUT OUR CLIENTS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cxnSp>
        <p:nvCxnSpPr>
          <p:cNvPr id="12" name="直接连接符 11"/>
          <p:cNvCxnSpPr>
            <a:stCxn id="11" idx="1"/>
          </p:cNvCxnSpPr>
          <p:nvPr/>
        </p:nvCxnSpPr>
        <p:spPr>
          <a:xfrm flipH="1" flipV="1">
            <a:off x="3199677" y="5406190"/>
            <a:ext cx="890806" cy="8618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8091568" y="5406190"/>
            <a:ext cx="890806" cy="8618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5097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6096000" y="981075"/>
            <a:ext cx="1979613" cy="4892035"/>
          </a:xfrm>
          <a:prstGeom prst="rtTriangle">
            <a:avLst/>
          </a:prstGeom>
          <a:solidFill>
            <a:srgbClr val="D82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 Light"/>
              <a:ea typeface="微软雅黑 Light"/>
            </a:endParaRPr>
          </a:p>
        </p:txBody>
      </p:sp>
      <p:sp>
        <p:nvSpPr>
          <p:cNvPr id="3" name="直角三角形 2"/>
          <p:cNvSpPr/>
          <p:nvPr/>
        </p:nvSpPr>
        <p:spPr>
          <a:xfrm flipH="1">
            <a:off x="4116387" y="981074"/>
            <a:ext cx="1979613" cy="4892035"/>
          </a:xfrm>
          <a:prstGeom prst="rt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5235937" y="3758532"/>
            <a:ext cx="543946" cy="414000"/>
            <a:chOff x="3730625" y="5216526"/>
            <a:chExt cx="750888" cy="571500"/>
          </a:xfrm>
          <a:solidFill>
            <a:srgbClr val="D82553"/>
          </a:solidFill>
        </p:grpSpPr>
        <p:sp>
          <p:nvSpPr>
            <p:cNvPr id="5" name="Freeform 43"/>
            <p:cNvSpPr>
              <a:spLocks noEditPoints="1"/>
            </p:cNvSpPr>
            <p:nvPr/>
          </p:nvSpPr>
          <p:spPr bwMode="auto">
            <a:xfrm>
              <a:off x="3730625" y="5216526"/>
              <a:ext cx="750888" cy="571500"/>
            </a:xfrm>
            <a:custGeom>
              <a:avLst/>
              <a:gdLst>
                <a:gd name="T0" fmla="*/ 184 w 200"/>
                <a:gd name="T1" fmla="*/ 24 h 152"/>
                <a:gd name="T2" fmla="*/ 151 w 200"/>
                <a:gd name="T3" fmla="*/ 24 h 152"/>
                <a:gd name="T4" fmla="*/ 132 w 200"/>
                <a:gd name="T5" fmla="*/ 4 h 152"/>
                <a:gd name="T6" fmla="*/ 132 w 200"/>
                <a:gd name="T7" fmla="*/ 4 h 152"/>
                <a:gd name="T8" fmla="*/ 132 w 200"/>
                <a:gd name="T9" fmla="*/ 4 h 152"/>
                <a:gd name="T10" fmla="*/ 132 w 200"/>
                <a:gd name="T11" fmla="*/ 4 h 152"/>
                <a:gd name="T12" fmla="*/ 121 w 200"/>
                <a:gd name="T13" fmla="*/ 0 h 152"/>
                <a:gd name="T14" fmla="*/ 81 w 200"/>
                <a:gd name="T15" fmla="*/ 0 h 152"/>
                <a:gd name="T16" fmla="*/ 69 w 200"/>
                <a:gd name="T17" fmla="*/ 5 h 152"/>
                <a:gd name="T18" fmla="*/ 69 w 200"/>
                <a:gd name="T19" fmla="*/ 5 h 152"/>
                <a:gd name="T20" fmla="*/ 50 w 200"/>
                <a:gd name="T21" fmla="*/ 24 h 152"/>
                <a:gd name="T22" fmla="*/ 16 w 200"/>
                <a:gd name="T23" fmla="*/ 24 h 152"/>
                <a:gd name="T24" fmla="*/ 0 w 200"/>
                <a:gd name="T25" fmla="*/ 40 h 152"/>
                <a:gd name="T26" fmla="*/ 0 w 200"/>
                <a:gd name="T27" fmla="*/ 136 h 152"/>
                <a:gd name="T28" fmla="*/ 16 w 200"/>
                <a:gd name="T29" fmla="*/ 152 h 152"/>
                <a:gd name="T30" fmla="*/ 184 w 200"/>
                <a:gd name="T31" fmla="*/ 152 h 152"/>
                <a:gd name="T32" fmla="*/ 200 w 200"/>
                <a:gd name="T33" fmla="*/ 136 h 152"/>
                <a:gd name="T34" fmla="*/ 200 w 200"/>
                <a:gd name="T35" fmla="*/ 40 h 152"/>
                <a:gd name="T36" fmla="*/ 184 w 200"/>
                <a:gd name="T37" fmla="*/ 24 h 152"/>
                <a:gd name="T38" fmla="*/ 192 w 200"/>
                <a:gd name="T39" fmla="*/ 136 h 152"/>
                <a:gd name="T40" fmla="*/ 184 w 200"/>
                <a:gd name="T41" fmla="*/ 144 h 152"/>
                <a:gd name="T42" fmla="*/ 16 w 200"/>
                <a:gd name="T43" fmla="*/ 144 h 152"/>
                <a:gd name="T44" fmla="*/ 8 w 200"/>
                <a:gd name="T45" fmla="*/ 136 h 152"/>
                <a:gd name="T46" fmla="*/ 8 w 200"/>
                <a:gd name="T47" fmla="*/ 40 h 152"/>
                <a:gd name="T48" fmla="*/ 16 w 200"/>
                <a:gd name="T49" fmla="*/ 32 h 152"/>
                <a:gd name="T50" fmla="*/ 50 w 200"/>
                <a:gd name="T51" fmla="*/ 32 h 152"/>
                <a:gd name="T52" fmla="*/ 54 w 200"/>
                <a:gd name="T53" fmla="*/ 32 h 152"/>
                <a:gd name="T54" fmla="*/ 56 w 200"/>
                <a:gd name="T55" fmla="*/ 29 h 152"/>
                <a:gd name="T56" fmla="*/ 66 w 200"/>
                <a:gd name="T57" fmla="*/ 20 h 152"/>
                <a:gd name="T58" fmla="*/ 66 w 200"/>
                <a:gd name="T59" fmla="*/ 20 h 152"/>
                <a:gd name="T60" fmla="*/ 75 w 200"/>
                <a:gd name="T61" fmla="*/ 10 h 152"/>
                <a:gd name="T62" fmla="*/ 81 w 200"/>
                <a:gd name="T63" fmla="*/ 8 h 152"/>
                <a:gd name="T64" fmla="*/ 121 w 200"/>
                <a:gd name="T65" fmla="*/ 8 h 152"/>
                <a:gd name="T66" fmla="*/ 126 w 200"/>
                <a:gd name="T67" fmla="*/ 10 h 152"/>
                <a:gd name="T68" fmla="*/ 146 w 200"/>
                <a:gd name="T69" fmla="*/ 29 h 152"/>
                <a:gd name="T70" fmla="*/ 148 w 200"/>
                <a:gd name="T71" fmla="*/ 32 h 152"/>
                <a:gd name="T72" fmla="*/ 151 w 200"/>
                <a:gd name="T73" fmla="*/ 32 h 152"/>
                <a:gd name="T74" fmla="*/ 184 w 200"/>
                <a:gd name="T75" fmla="*/ 32 h 152"/>
                <a:gd name="T76" fmla="*/ 192 w 200"/>
                <a:gd name="T77" fmla="*/ 40 h 152"/>
                <a:gd name="T78" fmla="*/ 192 w 200"/>
                <a:gd name="T79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0" h="152">
                  <a:moveTo>
                    <a:pt x="184" y="24"/>
                  </a:moveTo>
                  <a:cubicBezTo>
                    <a:pt x="151" y="24"/>
                    <a:pt x="151" y="24"/>
                    <a:pt x="151" y="2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9" y="1"/>
                    <a:pt x="125" y="0"/>
                    <a:pt x="12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0"/>
                    <a:pt x="72" y="2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8" y="24"/>
                    <a:pt x="0" y="31"/>
                    <a:pt x="0" y="4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4"/>
                    <a:pt x="8" y="152"/>
                    <a:pt x="16" y="152"/>
                  </a:cubicBezTo>
                  <a:cubicBezTo>
                    <a:pt x="184" y="152"/>
                    <a:pt x="184" y="152"/>
                    <a:pt x="184" y="152"/>
                  </a:cubicBezTo>
                  <a:cubicBezTo>
                    <a:pt x="193" y="152"/>
                    <a:pt x="200" y="144"/>
                    <a:pt x="200" y="136"/>
                  </a:cubicBezTo>
                  <a:cubicBezTo>
                    <a:pt x="200" y="40"/>
                    <a:pt x="200" y="40"/>
                    <a:pt x="200" y="40"/>
                  </a:cubicBezTo>
                  <a:cubicBezTo>
                    <a:pt x="200" y="31"/>
                    <a:pt x="193" y="24"/>
                    <a:pt x="184" y="24"/>
                  </a:cubicBezTo>
                  <a:close/>
                  <a:moveTo>
                    <a:pt x="192" y="136"/>
                  </a:moveTo>
                  <a:cubicBezTo>
                    <a:pt x="192" y="140"/>
                    <a:pt x="189" y="144"/>
                    <a:pt x="184" y="144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12" y="144"/>
                    <a:pt x="8" y="140"/>
                    <a:pt x="8" y="13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5"/>
                    <a:pt x="12" y="32"/>
                    <a:pt x="16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6" y="9"/>
                    <a:pt x="79" y="8"/>
                    <a:pt x="8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3" y="8"/>
                    <a:pt x="125" y="8"/>
                    <a:pt x="126" y="10"/>
                  </a:cubicBezTo>
                  <a:cubicBezTo>
                    <a:pt x="146" y="29"/>
                    <a:pt x="146" y="29"/>
                    <a:pt x="146" y="29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84" y="32"/>
                    <a:pt x="184" y="32"/>
                    <a:pt x="184" y="32"/>
                  </a:cubicBezTo>
                  <a:cubicBezTo>
                    <a:pt x="189" y="32"/>
                    <a:pt x="192" y="35"/>
                    <a:pt x="192" y="40"/>
                  </a:cubicBezTo>
                  <a:lnTo>
                    <a:pt x="192" y="13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" name="Freeform 44"/>
            <p:cNvSpPr>
              <a:spLocks noEditPoints="1"/>
            </p:cNvSpPr>
            <p:nvPr/>
          </p:nvSpPr>
          <p:spPr bwMode="auto">
            <a:xfrm>
              <a:off x="3911600" y="5337176"/>
              <a:ext cx="390525" cy="390525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52 w 104"/>
                <a:gd name="T11" fmla="*/ 96 h 104"/>
                <a:gd name="T12" fmla="*/ 8 w 104"/>
                <a:gd name="T13" fmla="*/ 52 h 104"/>
                <a:gd name="T14" fmla="*/ 52 w 104"/>
                <a:gd name="T15" fmla="*/ 8 h 104"/>
                <a:gd name="T16" fmla="*/ 96 w 104"/>
                <a:gd name="T17" fmla="*/ 52 h 104"/>
                <a:gd name="T18" fmla="*/ 52 w 104"/>
                <a:gd name="T19" fmla="*/ 9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80"/>
                    <a:pt x="24" y="104"/>
                    <a:pt x="52" y="104"/>
                  </a:cubicBezTo>
                  <a:cubicBezTo>
                    <a:pt x="81" y="104"/>
                    <a:pt x="104" y="80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52" y="96"/>
                  </a:moveTo>
                  <a:cubicBezTo>
                    <a:pt x="28" y="96"/>
                    <a:pt x="8" y="76"/>
                    <a:pt x="8" y="52"/>
                  </a:cubicBezTo>
                  <a:cubicBezTo>
                    <a:pt x="8" y="27"/>
                    <a:pt x="28" y="8"/>
                    <a:pt x="52" y="8"/>
                  </a:cubicBezTo>
                  <a:cubicBezTo>
                    <a:pt x="77" y="8"/>
                    <a:pt x="96" y="27"/>
                    <a:pt x="96" y="52"/>
                  </a:cubicBezTo>
                  <a:cubicBezTo>
                    <a:pt x="96" y="76"/>
                    <a:pt x="77" y="96"/>
                    <a:pt x="52" y="9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7" name="Freeform 45"/>
            <p:cNvSpPr>
              <a:spLocks noEditPoints="1"/>
            </p:cNvSpPr>
            <p:nvPr/>
          </p:nvSpPr>
          <p:spPr bwMode="auto">
            <a:xfrm>
              <a:off x="3971925" y="5397501"/>
              <a:ext cx="269875" cy="269875"/>
            </a:xfrm>
            <a:custGeom>
              <a:avLst/>
              <a:gdLst>
                <a:gd name="T0" fmla="*/ 36 w 72"/>
                <a:gd name="T1" fmla="*/ 0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36 w 72"/>
                <a:gd name="T11" fmla="*/ 64 h 72"/>
                <a:gd name="T12" fmla="*/ 8 w 72"/>
                <a:gd name="T13" fmla="*/ 36 h 72"/>
                <a:gd name="T14" fmla="*/ 36 w 72"/>
                <a:gd name="T15" fmla="*/ 8 h 72"/>
                <a:gd name="T16" fmla="*/ 64 w 72"/>
                <a:gd name="T17" fmla="*/ 36 h 72"/>
                <a:gd name="T18" fmla="*/ 36 w 72"/>
                <a:gd name="T19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55"/>
                    <a:pt x="17" y="72"/>
                    <a:pt x="36" y="72"/>
                  </a:cubicBezTo>
                  <a:cubicBezTo>
                    <a:pt x="56" y="72"/>
                    <a:pt x="72" y="55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lose/>
                  <a:moveTo>
                    <a:pt x="36" y="64"/>
                  </a:moveTo>
                  <a:cubicBezTo>
                    <a:pt x="21" y="64"/>
                    <a:pt x="8" y="51"/>
                    <a:pt x="8" y="36"/>
                  </a:cubicBezTo>
                  <a:cubicBezTo>
                    <a:pt x="8" y="20"/>
                    <a:pt x="21" y="8"/>
                    <a:pt x="36" y="8"/>
                  </a:cubicBezTo>
                  <a:cubicBezTo>
                    <a:pt x="52" y="8"/>
                    <a:pt x="64" y="20"/>
                    <a:pt x="64" y="36"/>
                  </a:cubicBezTo>
                  <a:cubicBezTo>
                    <a:pt x="64" y="51"/>
                    <a:pt x="52" y="64"/>
                    <a:pt x="36" y="6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8" name="Freeform 41"/>
          <p:cNvSpPr>
            <a:spLocks noChangeAspect="1" noEditPoints="1"/>
          </p:cNvSpPr>
          <p:nvPr/>
        </p:nvSpPr>
        <p:spPr bwMode="auto">
          <a:xfrm>
            <a:off x="6436525" y="3758532"/>
            <a:ext cx="482878" cy="412687"/>
          </a:xfrm>
          <a:custGeom>
            <a:avLst/>
            <a:gdLst>
              <a:gd name="T0" fmla="*/ 176 w 192"/>
              <a:gd name="T1" fmla="*/ 20 h 164"/>
              <a:gd name="T2" fmla="*/ 72 w 192"/>
              <a:gd name="T3" fmla="*/ 20 h 164"/>
              <a:gd name="T4" fmla="*/ 72 w 192"/>
              <a:gd name="T5" fmla="*/ 16 h 164"/>
              <a:gd name="T6" fmla="*/ 56 w 192"/>
              <a:gd name="T7" fmla="*/ 0 h 164"/>
              <a:gd name="T8" fmla="*/ 16 w 192"/>
              <a:gd name="T9" fmla="*/ 0 h 164"/>
              <a:gd name="T10" fmla="*/ 0 w 192"/>
              <a:gd name="T11" fmla="*/ 16 h 164"/>
              <a:gd name="T12" fmla="*/ 0 w 192"/>
              <a:gd name="T13" fmla="*/ 36 h 164"/>
              <a:gd name="T14" fmla="*/ 0 w 192"/>
              <a:gd name="T15" fmla="*/ 64 h 164"/>
              <a:gd name="T16" fmla="*/ 0 w 192"/>
              <a:gd name="T17" fmla="*/ 148 h 164"/>
              <a:gd name="T18" fmla="*/ 16 w 192"/>
              <a:gd name="T19" fmla="*/ 164 h 164"/>
              <a:gd name="T20" fmla="*/ 176 w 192"/>
              <a:gd name="T21" fmla="*/ 164 h 164"/>
              <a:gd name="T22" fmla="*/ 192 w 192"/>
              <a:gd name="T23" fmla="*/ 148 h 164"/>
              <a:gd name="T24" fmla="*/ 192 w 192"/>
              <a:gd name="T25" fmla="*/ 36 h 164"/>
              <a:gd name="T26" fmla="*/ 176 w 192"/>
              <a:gd name="T27" fmla="*/ 20 h 164"/>
              <a:gd name="T28" fmla="*/ 8 w 192"/>
              <a:gd name="T29" fmla="*/ 16 h 164"/>
              <a:gd name="T30" fmla="*/ 16 w 192"/>
              <a:gd name="T31" fmla="*/ 8 h 164"/>
              <a:gd name="T32" fmla="*/ 56 w 192"/>
              <a:gd name="T33" fmla="*/ 8 h 164"/>
              <a:gd name="T34" fmla="*/ 64 w 192"/>
              <a:gd name="T35" fmla="*/ 16 h 164"/>
              <a:gd name="T36" fmla="*/ 64 w 192"/>
              <a:gd name="T37" fmla="*/ 20 h 164"/>
              <a:gd name="T38" fmla="*/ 64 w 192"/>
              <a:gd name="T39" fmla="*/ 28 h 164"/>
              <a:gd name="T40" fmla="*/ 72 w 192"/>
              <a:gd name="T41" fmla="*/ 28 h 164"/>
              <a:gd name="T42" fmla="*/ 176 w 192"/>
              <a:gd name="T43" fmla="*/ 28 h 164"/>
              <a:gd name="T44" fmla="*/ 184 w 192"/>
              <a:gd name="T45" fmla="*/ 36 h 164"/>
              <a:gd name="T46" fmla="*/ 184 w 192"/>
              <a:gd name="T47" fmla="*/ 44 h 164"/>
              <a:gd name="T48" fmla="*/ 8 w 192"/>
              <a:gd name="T49" fmla="*/ 44 h 164"/>
              <a:gd name="T50" fmla="*/ 8 w 192"/>
              <a:gd name="T51" fmla="*/ 36 h 164"/>
              <a:gd name="T52" fmla="*/ 8 w 192"/>
              <a:gd name="T53" fmla="*/ 16 h 164"/>
              <a:gd name="T54" fmla="*/ 176 w 192"/>
              <a:gd name="T55" fmla="*/ 156 h 164"/>
              <a:gd name="T56" fmla="*/ 16 w 192"/>
              <a:gd name="T57" fmla="*/ 156 h 164"/>
              <a:gd name="T58" fmla="*/ 8 w 192"/>
              <a:gd name="T59" fmla="*/ 148 h 164"/>
              <a:gd name="T60" fmla="*/ 8 w 192"/>
              <a:gd name="T61" fmla="*/ 64 h 164"/>
              <a:gd name="T62" fmla="*/ 8 w 192"/>
              <a:gd name="T63" fmla="*/ 52 h 164"/>
              <a:gd name="T64" fmla="*/ 184 w 192"/>
              <a:gd name="T65" fmla="*/ 52 h 164"/>
              <a:gd name="T66" fmla="*/ 184 w 192"/>
              <a:gd name="T67" fmla="*/ 148 h 164"/>
              <a:gd name="T68" fmla="*/ 176 w 192"/>
              <a:gd name="T69" fmla="*/ 156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2" h="164">
                <a:moveTo>
                  <a:pt x="176" y="20"/>
                </a:moveTo>
                <a:cubicBezTo>
                  <a:pt x="72" y="20"/>
                  <a:pt x="72" y="20"/>
                  <a:pt x="72" y="20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8" y="0"/>
                  <a:pt x="0" y="7"/>
                  <a:pt x="0" y="1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56"/>
                  <a:pt x="8" y="164"/>
                  <a:pt x="16" y="164"/>
                </a:cubicBezTo>
                <a:cubicBezTo>
                  <a:pt x="176" y="164"/>
                  <a:pt x="176" y="164"/>
                  <a:pt x="176" y="164"/>
                </a:cubicBezTo>
                <a:cubicBezTo>
                  <a:pt x="185" y="164"/>
                  <a:pt x="192" y="156"/>
                  <a:pt x="192" y="148"/>
                </a:cubicBezTo>
                <a:cubicBezTo>
                  <a:pt x="192" y="36"/>
                  <a:pt x="192" y="36"/>
                  <a:pt x="192" y="36"/>
                </a:cubicBezTo>
                <a:cubicBezTo>
                  <a:pt x="192" y="27"/>
                  <a:pt x="185" y="20"/>
                  <a:pt x="176" y="20"/>
                </a:cubicBezTo>
                <a:close/>
                <a:moveTo>
                  <a:pt x="8" y="16"/>
                </a:moveTo>
                <a:cubicBezTo>
                  <a:pt x="8" y="11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1" y="8"/>
                  <a:pt x="64" y="11"/>
                  <a:pt x="64" y="16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8"/>
                  <a:pt x="64" y="28"/>
                  <a:pt x="64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176" y="28"/>
                  <a:pt x="176" y="28"/>
                  <a:pt x="176" y="28"/>
                </a:cubicBezTo>
                <a:cubicBezTo>
                  <a:pt x="181" y="28"/>
                  <a:pt x="184" y="31"/>
                  <a:pt x="184" y="36"/>
                </a:cubicBezTo>
                <a:cubicBezTo>
                  <a:pt x="184" y="44"/>
                  <a:pt x="184" y="44"/>
                  <a:pt x="184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36"/>
                  <a:pt x="8" y="36"/>
                  <a:pt x="8" y="36"/>
                </a:cubicBezTo>
                <a:lnTo>
                  <a:pt x="8" y="16"/>
                </a:lnTo>
                <a:close/>
                <a:moveTo>
                  <a:pt x="176" y="156"/>
                </a:moveTo>
                <a:cubicBezTo>
                  <a:pt x="16" y="156"/>
                  <a:pt x="16" y="156"/>
                  <a:pt x="16" y="156"/>
                </a:cubicBezTo>
                <a:cubicBezTo>
                  <a:pt x="12" y="156"/>
                  <a:pt x="8" y="152"/>
                  <a:pt x="8" y="148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52"/>
                  <a:pt x="8" y="52"/>
                  <a:pt x="8" y="52"/>
                </a:cubicBezTo>
                <a:cubicBezTo>
                  <a:pt x="184" y="52"/>
                  <a:pt x="184" y="52"/>
                  <a:pt x="184" y="52"/>
                </a:cubicBezTo>
                <a:cubicBezTo>
                  <a:pt x="184" y="148"/>
                  <a:pt x="184" y="148"/>
                  <a:pt x="184" y="148"/>
                </a:cubicBezTo>
                <a:cubicBezTo>
                  <a:pt x="184" y="152"/>
                  <a:pt x="181" y="156"/>
                  <a:pt x="176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67421" y="4406054"/>
            <a:ext cx="1380489" cy="1055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8255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HERE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8255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D8255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about this part related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82553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goes here. 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D82553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56588" y="4406054"/>
            <a:ext cx="1380489" cy="1055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HERE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about this part related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goes here. 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3863" y="3014324"/>
            <a:ext cx="2624811" cy="15758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text about this part related goes here. 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about this part related goes here. 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about this part related goes here. 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0081" y="1989396"/>
            <a:ext cx="13195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82553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25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82553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%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D82553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90268" y="2912726"/>
            <a:ext cx="2412000" cy="0"/>
          </a:xfrm>
          <a:prstGeom prst="line">
            <a:avLst/>
          </a:prstGeom>
          <a:ln>
            <a:solidFill>
              <a:srgbClr val="D825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9000207" y="3014324"/>
            <a:ext cx="2624811" cy="15758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text about this part related goes here. 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about this part related goes here. 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about this part related goes here. 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38077" y="1989396"/>
            <a:ext cx="1915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2,973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9106612" y="2912726"/>
            <a:ext cx="241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153638" y="229440"/>
            <a:ext cx="3021101" cy="7582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609585"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MORE THAN TEMPLATE</a:t>
            </a:r>
            <a:endParaRPr kumimoji="1" lang="en-US" altLang="zh-CN" sz="1867" b="1" dirty="0">
              <a:solidFill>
                <a:srgbClr val="FFFFFF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微软雅黑"/>
            </a:endParaRPr>
          </a:p>
          <a:p>
            <a:pPr defTabSz="609585">
              <a:lnSpc>
                <a:spcPct val="110000"/>
              </a:lnSpc>
            </a:pPr>
            <a:r>
              <a:rPr kumimoji="1" lang="zh-CN" altLang="en-US" sz="2067" b="1" dirty="0">
                <a:solidFill>
                  <a:srgbClr val="FFFFFF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微软雅黑"/>
              </a:rPr>
              <a:t>点击此处添加副标题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492736" y="292579"/>
            <a:ext cx="660901" cy="632007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zh-CN" sz="1067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LOGO</a:t>
            </a:r>
            <a:endParaRPr kumimoji="1" lang="zh-CN" altLang="en-US" sz="1067" b="1" dirty="0">
              <a:solidFill>
                <a:srgbClr val="FFFFFF"/>
              </a:solidFill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8001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7"/>
          <p:cNvSpPr>
            <a:spLocks noChangeAspect="1"/>
          </p:cNvSpPr>
          <p:nvPr/>
        </p:nvSpPr>
        <p:spPr bwMode="auto">
          <a:xfrm>
            <a:off x="6643244" y="3486130"/>
            <a:ext cx="2386742" cy="2391064"/>
          </a:xfrm>
          <a:custGeom>
            <a:avLst/>
            <a:gdLst>
              <a:gd name="T0" fmla="*/ 233 w 234"/>
              <a:gd name="T1" fmla="*/ 110 h 234"/>
              <a:gd name="T2" fmla="*/ 233 w 234"/>
              <a:gd name="T3" fmla="*/ 30 h 234"/>
              <a:gd name="T4" fmla="*/ 233 w 234"/>
              <a:gd name="T5" fmla="*/ 0 h 234"/>
              <a:gd name="T6" fmla="*/ 204 w 234"/>
              <a:gd name="T7" fmla="*/ 0 h 234"/>
              <a:gd name="T8" fmla="*/ 121 w 234"/>
              <a:gd name="T9" fmla="*/ 0 h 234"/>
              <a:gd name="T10" fmla="*/ 120 w 234"/>
              <a:gd name="T11" fmla="*/ 0 h 234"/>
              <a:gd name="T12" fmla="*/ 117 w 234"/>
              <a:gd name="T13" fmla="*/ 0 h 234"/>
              <a:gd name="T14" fmla="*/ 0 w 234"/>
              <a:gd name="T15" fmla="*/ 117 h 234"/>
              <a:gd name="T16" fmla="*/ 117 w 234"/>
              <a:gd name="T17" fmla="*/ 234 h 234"/>
              <a:gd name="T18" fmla="*/ 234 w 234"/>
              <a:gd name="T19" fmla="*/ 117 h 234"/>
              <a:gd name="T20" fmla="*/ 233 w 234"/>
              <a:gd name="T21" fmla="*/ 11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4" h="234">
                <a:moveTo>
                  <a:pt x="233" y="110"/>
                </a:moveTo>
                <a:cubicBezTo>
                  <a:pt x="233" y="30"/>
                  <a:pt x="233" y="30"/>
                  <a:pt x="233" y="30"/>
                </a:cubicBezTo>
                <a:cubicBezTo>
                  <a:pt x="233" y="0"/>
                  <a:pt x="233" y="0"/>
                  <a:pt x="233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0" y="0"/>
                </a:cubicBezTo>
                <a:cubicBezTo>
                  <a:pt x="119" y="0"/>
                  <a:pt x="118" y="0"/>
                  <a:pt x="117" y="0"/>
                </a:cubicBezTo>
                <a:cubicBezTo>
                  <a:pt x="52" y="0"/>
                  <a:pt x="0" y="52"/>
                  <a:pt x="0" y="117"/>
                </a:cubicBezTo>
                <a:cubicBezTo>
                  <a:pt x="0" y="181"/>
                  <a:pt x="52" y="234"/>
                  <a:pt x="117" y="234"/>
                </a:cubicBezTo>
                <a:cubicBezTo>
                  <a:pt x="181" y="234"/>
                  <a:pt x="234" y="181"/>
                  <a:pt x="234" y="117"/>
                </a:cubicBezTo>
                <a:cubicBezTo>
                  <a:pt x="234" y="115"/>
                  <a:pt x="234" y="112"/>
                  <a:pt x="233" y="110"/>
                </a:cubicBezTo>
                <a:close/>
              </a:path>
            </a:pathLst>
          </a:custGeom>
          <a:solidFill>
            <a:srgbClr val="D82553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5" name="Freeform 107"/>
          <p:cNvSpPr>
            <a:spLocks noChangeAspect="1"/>
          </p:cNvSpPr>
          <p:nvPr/>
        </p:nvSpPr>
        <p:spPr bwMode="auto">
          <a:xfrm flipH="1">
            <a:off x="9129672" y="3486130"/>
            <a:ext cx="2386742" cy="2391064"/>
          </a:xfrm>
          <a:custGeom>
            <a:avLst/>
            <a:gdLst>
              <a:gd name="T0" fmla="*/ 233 w 234"/>
              <a:gd name="T1" fmla="*/ 110 h 234"/>
              <a:gd name="T2" fmla="*/ 233 w 234"/>
              <a:gd name="T3" fmla="*/ 30 h 234"/>
              <a:gd name="T4" fmla="*/ 233 w 234"/>
              <a:gd name="T5" fmla="*/ 0 h 234"/>
              <a:gd name="T6" fmla="*/ 204 w 234"/>
              <a:gd name="T7" fmla="*/ 0 h 234"/>
              <a:gd name="T8" fmla="*/ 121 w 234"/>
              <a:gd name="T9" fmla="*/ 0 h 234"/>
              <a:gd name="T10" fmla="*/ 120 w 234"/>
              <a:gd name="T11" fmla="*/ 0 h 234"/>
              <a:gd name="T12" fmla="*/ 117 w 234"/>
              <a:gd name="T13" fmla="*/ 0 h 234"/>
              <a:gd name="T14" fmla="*/ 0 w 234"/>
              <a:gd name="T15" fmla="*/ 117 h 234"/>
              <a:gd name="T16" fmla="*/ 117 w 234"/>
              <a:gd name="T17" fmla="*/ 234 h 234"/>
              <a:gd name="T18" fmla="*/ 234 w 234"/>
              <a:gd name="T19" fmla="*/ 117 h 234"/>
              <a:gd name="T20" fmla="*/ 233 w 234"/>
              <a:gd name="T21" fmla="*/ 11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4" h="234">
                <a:moveTo>
                  <a:pt x="233" y="110"/>
                </a:moveTo>
                <a:cubicBezTo>
                  <a:pt x="233" y="30"/>
                  <a:pt x="233" y="30"/>
                  <a:pt x="233" y="30"/>
                </a:cubicBezTo>
                <a:cubicBezTo>
                  <a:pt x="233" y="0"/>
                  <a:pt x="233" y="0"/>
                  <a:pt x="233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0" y="0"/>
                </a:cubicBezTo>
                <a:cubicBezTo>
                  <a:pt x="119" y="0"/>
                  <a:pt x="118" y="0"/>
                  <a:pt x="117" y="0"/>
                </a:cubicBezTo>
                <a:cubicBezTo>
                  <a:pt x="52" y="0"/>
                  <a:pt x="0" y="52"/>
                  <a:pt x="0" y="117"/>
                </a:cubicBezTo>
                <a:cubicBezTo>
                  <a:pt x="0" y="181"/>
                  <a:pt x="52" y="234"/>
                  <a:pt x="117" y="234"/>
                </a:cubicBezTo>
                <a:cubicBezTo>
                  <a:pt x="181" y="234"/>
                  <a:pt x="234" y="181"/>
                  <a:pt x="234" y="117"/>
                </a:cubicBezTo>
                <a:cubicBezTo>
                  <a:pt x="234" y="115"/>
                  <a:pt x="234" y="112"/>
                  <a:pt x="233" y="110"/>
                </a:cubicBezTo>
                <a:close/>
              </a:path>
            </a:pathLst>
          </a:custGeom>
          <a:solidFill>
            <a:srgbClr val="D82553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6" name="Freeform 107"/>
          <p:cNvSpPr>
            <a:spLocks noChangeAspect="1"/>
          </p:cNvSpPr>
          <p:nvPr/>
        </p:nvSpPr>
        <p:spPr bwMode="auto">
          <a:xfrm flipH="1" flipV="1">
            <a:off x="9129672" y="980806"/>
            <a:ext cx="2386742" cy="2391064"/>
          </a:xfrm>
          <a:custGeom>
            <a:avLst/>
            <a:gdLst>
              <a:gd name="T0" fmla="*/ 233 w 234"/>
              <a:gd name="T1" fmla="*/ 110 h 234"/>
              <a:gd name="T2" fmla="*/ 233 w 234"/>
              <a:gd name="T3" fmla="*/ 30 h 234"/>
              <a:gd name="T4" fmla="*/ 233 w 234"/>
              <a:gd name="T5" fmla="*/ 0 h 234"/>
              <a:gd name="T6" fmla="*/ 204 w 234"/>
              <a:gd name="T7" fmla="*/ 0 h 234"/>
              <a:gd name="T8" fmla="*/ 121 w 234"/>
              <a:gd name="T9" fmla="*/ 0 h 234"/>
              <a:gd name="T10" fmla="*/ 120 w 234"/>
              <a:gd name="T11" fmla="*/ 0 h 234"/>
              <a:gd name="T12" fmla="*/ 117 w 234"/>
              <a:gd name="T13" fmla="*/ 0 h 234"/>
              <a:gd name="T14" fmla="*/ 0 w 234"/>
              <a:gd name="T15" fmla="*/ 117 h 234"/>
              <a:gd name="T16" fmla="*/ 117 w 234"/>
              <a:gd name="T17" fmla="*/ 234 h 234"/>
              <a:gd name="T18" fmla="*/ 234 w 234"/>
              <a:gd name="T19" fmla="*/ 117 h 234"/>
              <a:gd name="T20" fmla="*/ 233 w 234"/>
              <a:gd name="T21" fmla="*/ 11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4" h="234">
                <a:moveTo>
                  <a:pt x="233" y="110"/>
                </a:moveTo>
                <a:cubicBezTo>
                  <a:pt x="233" y="30"/>
                  <a:pt x="233" y="30"/>
                  <a:pt x="233" y="30"/>
                </a:cubicBezTo>
                <a:cubicBezTo>
                  <a:pt x="233" y="0"/>
                  <a:pt x="233" y="0"/>
                  <a:pt x="233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0" y="0"/>
                </a:cubicBezTo>
                <a:cubicBezTo>
                  <a:pt x="119" y="0"/>
                  <a:pt x="118" y="0"/>
                  <a:pt x="117" y="0"/>
                </a:cubicBezTo>
                <a:cubicBezTo>
                  <a:pt x="52" y="0"/>
                  <a:pt x="0" y="52"/>
                  <a:pt x="0" y="117"/>
                </a:cubicBezTo>
                <a:cubicBezTo>
                  <a:pt x="0" y="181"/>
                  <a:pt x="52" y="234"/>
                  <a:pt x="117" y="234"/>
                </a:cubicBezTo>
                <a:cubicBezTo>
                  <a:pt x="181" y="234"/>
                  <a:pt x="234" y="181"/>
                  <a:pt x="234" y="117"/>
                </a:cubicBezTo>
                <a:cubicBezTo>
                  <a:pt x="234" y="115"/>
                  <a:pt x="234" y="112"/>
                  <a:pt x="233" y="110"/>
                </a:cubicBezTo>
                <a:close/>
              </a:path>
            </a:pathLst>
          </a:custGeom>
          <a:solidFill>
            <a:srgbClr val="D82553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7" name="Freeform 107"/>
          <p:cNvSpPr>
            <a:spLocks noChangeAspect="1"/>
          </p:cNvSpPr>
          <p:nvPr/>
        </p:nvSpPr>
        <p:spPr bwMode="auto">
          <a:xfrm flipV="1">
            <a:off x="6643244" y="980806"/>
            <a:ext cx="2386742" cy="2391064"/>
          </a:xfrm>
          <a:custGeom>
            <a:avLst/>
            <a:gdLst>
              <a:gd name="T0" fmla="*/ 233 w 234"/>
              <a:gd name="T1" fmla="*/ 110 h 234"/>
              <a:gd name="T2" fmla="*/ 233 w 234"/>
              <a:gd name="T3" fmla="*/ 30 h 234"/>
              <a:gd name="T4" fmla="*/ 233 w 234"/>
              <a:gd name="T5" fmla="*/ 0 h 234"/>
              <a:gd name="T6" fmla="*/ 204 w 234"/>
              <a:gd name="T7" fmla="*/ 0 h 234"/>
              <a:gd name="T8" fmla="*/ 121 w 234"/>
              <a:gd name="T9" fmla="*/ 0 h 234"/>
              <a:gd name="T10" fmla="*/ 120 w 234"/>
              <a:gd name="T11" fmla="*/ 0 h 234"/>
              <a:gd name="T12" fmla="*/ 117 w 234"/>
              <a:gd name="T13" fmla="*/ 0 h 234"/>
              <a:gd name="T14" fmla="*/ 0 w 234"/>
              <a:gd name="T15" fmla="*/ 117 h 234"/>
              <a:gd name="T16" fmla="*/ 117 w 234"/>
              <a:gd name="T17" fmla="*/ 234 h 234"/>
              <a:gd name="T18" fmla="*/ 234 w 234"/>
              <a:gd name="T19" fmla="*/ 117 h 234"/>
              <a:gd name="T20" fmla="*/ 233 w 234"/>
              <a:gd name="T21" fmla="*/ 11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4" h="234">
                <a:moveTo>
                  <a:pt x="233" y="110"/>
                </a:moveTo>
                <a:cubicBezTo>
                  <a:pt x="233" y="30"/>
                  <a:pt x="233" y="30"/>
                  <a:pt x="233" y="30"/>
                </a:cubicBezTo>
                <a:cubicBezTo>
                  <a:pt x="233" y="0"/>
                  <a:pt x="233" y="0"/>
                  <a:pt x="233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0" y="0"/>
                </a:cubicBezTo>
                <a:cubicBezTo>
                  <a:pt x="119" y="0"/>
                  <a:pt x="118" y="0"/>
                  <a:pt x="117" y="0"/>
                </a:cubicBezTo>
                <a:cubicBezTo>
                  <a:pt x="52" y="0"/>
                  <a:pt x="0" y="52"/>
                  <a:pt x="0" y="117"/>
                </a:cubicBezTo>
                <a:cubicBezTo>
                  <a:pt x="0" y="181"/>
                  <a:pt x="52" y="234"/>
                  <a:pt x="117" y="234"/>
                </a:cubicBezTo>
                <a:cubicBezTo>
                  <a:pt x="181" y="234"/>
                  <a:pt x="234" y="181"/>
                  <a:pt x="234" y="117"/>
                </a:cubicBezTo>
                <a:cubicBezTo>
                  <a:pt x="234" y="115"/>
                  <a:pt x="234" y="112"/>
                  <a:pt x="233" y="110"/>
                </a:cubicBezTo>
                <a:close/>
              </a:path>
            </a:pathLst>
          </a:custGeom>
          <a:solidFill>
            <a:srgbClr val="D82553">
              <a:alpha val="8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8" name="Freeform 35"/>
          <p:cNvSpPr>
            <a:spLocks noChangeAspect="1" noEditPoints="1"/>
          </p:cNvSpPr>
          <p:nvPr/>
        </p:nvSpPr>
        <p:spPr bwMode="auto">
          <a:xfrm>
            <a:off x="10056281" y="1289391"/>
            <a:ext cx="533524" cy="577375"/>
          </a:xfrm>
          <a:custGeom>
            <a:avLst/>
            <a:gdLst>
              <a:gd name="T0" fmla="*/ 178 w 185"/>
              <a:gd name="T1" fmla="*/ 48 h 200"/>
              <a:gd name="T2" fmla="*/ 123 w 185"/>
              <a:gd name="T3" fmla="*/ 42 h 200"/>
              <a:gd name="T4" fmla="*/ 58 w 185"/>
              <a:gd name="T5" fmla="*/ 41 h 200"/>
              <a:gd name="T6" fmla="*/ 7 w 185"/>
              <a:gd name="T7" fmla="*/ 48 h 200"/>
              <a:gd name="T8" fmla="*/ 28 w 185"/>
              <a:gd name="T9" fmla="*/ 100 h 200"/>
              <a:gd name="T10" fmla="*/ 32 w 185"/>
              <a:gd name="T11" fmla="*/ 162 h 200"/>
              <a:gd name="T12" fmla="*/ 91 w 185"/>
              <a:gd name="T13" fmla="*/ 200 h 200"/>
              <a:gd name="T14" fmla="*/ 153 w 185"/>
              <a:gd name="T15" fmla="*/ 162 h 200"/>
              <a:gd name="T16" fmla="*/ 157 w 185"/>
              <a:gd name="T17" fmla="*/ 100 h 200"/>
              <a:gd name="T18" fmla="*/ 171 w 185"/>
              <a:gd name="T19" fmla="*/ 52 h 200"/>
              <a:gd name="T20" fmla="*/ 129 w 185"/>
              <a:gd name="T21" fmla="*/ 76 h 200"/>
              <a:gd name="T22" fmla="*/ 153 w 185"/>
              <a:gd name="T23" fmla="*/ 45 h 200"/>
              <a:gd name="T24" fmla="*/ 92 w 185"/>
              <a:gd name="T25" fmla="*/ 136 h 200"/>
              <a:gd name="T26" fmla="*/ 59 w 185"/>
              <a:gd name="T27" fmla="*/ 116 h 200"/>
              <a:gd name="T28" fmla="*/ 59 w 185"/>
              <a:gd name="T29" fmla="*/ 83 h 200"/>
              <a:gd name="T30" fmla="*/ 92 w 185"/>
              <a:gd name="T31" fmla="*/ 63 h 200"/>
              <a:gd name="T32" fmla="*/ 122 w 185"/>
              <a:gd name="T33" fmla="*/ 81 h 200"/>
              <a:gd name="T34" fmla="*/ 122 w 185"/>
              <a:gd name="T35" fmla="*/ 119 h 200"/>
              <a:gd name="T36" fmla="*/ 121 w 185"/>
              <a:gd name="T37" fmla="*/ 129 h 200"/>
              <a:gd name="T38" fmla="*/ 101 w 185"/>
              <a:gd name="T39" fmla="*/ 140 h 200"/>
              <a:gd name="T40" fmla="*/ 121 w 185"/>
              <a:gd name="T41" fmla="*/ 129 h 200"/>
              <a:gd name="T42" fmla="*/ 64 w 185"/>
              <a:gd name="T43" fmla="*/ 148 h 200"/>
              <a:gd name="T44" fmla="*/ 72 w 185"/>
              <a:gd name="T45" fmla="*/ 134 h 200"/>
              <a:gd name="T46" fmla="*/ 51 w 185"/>
              <a:gd name="T47" fmla="*/ 110 h 200"/>
              <a:gd name="T48" fmla="*/ 51 w 185"/>
              <a:gd name="T49" fmla="*/ 90 h 200"/>
              <a:gd name="T50" fmla="*/ 51 w 185"/>
              <a:gd name="T51" fmla="*/ 110 h 200"/>
              <a:gd name="T52" fmla="*/ 64 w 185"/>
              <a:gd name="T53" fmla="*/ 51 h 200"/>
              <a:gd name="T54" fmla="*/ 72 w 185"/>
              <a:gd name="T55" fmla="*/ 66 h 200"/>
              <a:gd name="T56" fmla="*/ 101 w 185"/>
              <a:gd name="T57" fmla="*/ 59 h 200"/>
              <a:gd name="T58" fmla="*/ 121 w 185"/>
              <a:gd name="T59" fmla="*/ 71 h 200"/>
              <a:gd name="T60" fmla="*/ 101 w 185"/>
              <a:gd name="T61" fmla="*/ 59 h 200"/>
              <a:gd name="T62" fmla="*/ 145 w 185"/>
              <a:gd name="T63" fmla="*/ 100 h 200"/>
              <a:gd name="T64" fmla="*/ 131 w 185"/>
              <a:gd name="T65" fmla="*/ 100 h 200"/>
              <a:gd name="T66" fmla="*/ 91 w 185"/>
              <a:gd name="T67" fmla="*/ 8 h 200"/>
              <a:gd name="T68" fmla="*/ 92 w 185"/>
              <a:gd name="T69" fmla="*/ 54 h 200"/>
              <a:gd name="T70" fmla="*/ 91 w 185"/>
              <a:gd name="T71" fmla="*/ 8 h 200"/>
              <a:gd name="T72" fmla="*/ 32 w 185"/>
              <a:gd name="T73" fmla="*/ 45 h 200"/>
              <a:gd name="T74" fmla="*/ 52 w 185"/>
              <a:gd name="T75" fmla="*/ 79 h 200"/>
              <a:gd name="T76" fmla="*/ 24 w 185"/>
              <a:gd name="T77" fmla="*/ 84 h 200"/>
              <a:gd name="T78" fmla="*/ 32 w 185"/>
              <a:gd name="T79" fmla="*/ 154 h 200"/>
              <a:gd name="T80" fmla="*/ 34 w 185"/>
              <a:gd name="T81" fmla="*/ 105 h 200"/>
              <a:gd name="T82" fmla="*/ 56 w 185"/>
              <a:gd name="T83" fmla="*/ 150 h 200"/>
              <a:gd name="T84" fmla="*/ 91 w 185"/>
              <a:gd name="T85" fmla="*/ 192 h 200"/>
              <a:gd name="T86" fmla="*/ 92 w 185"/>
              <a:gd name="T87" fmla="*/ 145 h 200"/>
              <a:gd name="T88" fmla="*/ 91 w 185"/>
              <a:gd name="T89" fmla="*/ 192 h 200"/>
              <a:gd name="T90" fmla="*/ 153 w 185"/>
              <a:gd name="T91" fmla="*/ 154 h 200"/>
              <a:gd name="T92" fmla="*/ 129 w 185"/>
              <a:gd name="T93" fmla="*/ 123 h 200"/>
              <a:gd name="T94" fmla="*/ 171 w 185"/>
              <a:gd name="T95" fmla="*/ 14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5" h="200">
                <a:moveTo>
                  <a:pt x="157" y="100"/>
                </a:moveTo>
                <a:cubicBezTo>
                  <a:pt x="176" y="80"/>
                  <a:pt x="185" y="60"/>
                  <a:pt x="178" y="48"/>
                </a:cubicBezTo>
                <a:cubicBezTo>
                  <a:pt x="175" y="43"/>
                  <a:pt x="168" y="37"/>
                  <a:pt x="153" y="37"/>
                </a:cubicBezTo>
                <a:cubicBezTo>
                  <a:pt x="144" y="37"/>
                  <a:pt x="134" y="39"/>
                  <a:pt x="123" y="42"/>
                </a:cubicBezTo>
                <a:cubicBezTo>
                  <a:pt x="116" y="16"/>
                  <a:pt x="104" y="0"/>
                  <a:pt x="91" y="0"/>
                </a:cubicBezTo>
                <a:cubicBezTo>
                  <a:pt x="77" y="0"/>
                  <a:pt x="65" y="16"/>
                  <a:pt x="58" y="41"/>
                </a:cubicBezTo>
                <a:cubicBezTo>
                  <a:pt x="49" y="39"/>
                  <a:pt x="40" y="37"/>
                  <a:pt x="32" y="37"/>
                </a:cubicBezTo>
                <a:cubicBezTo>
                  <a:pt x="17" y="37"/>
                  <a:pt x="10" y="43"/>
                  <a:pt x="7" y="48"/>
                </a:cubicBezTo>
                <a:cubicBezTo>
                  <a:pt x="1" y="58"/>
                  <a:pt x="5" y="72"/>
                  <a:pt x="18" y="89"/>
                </a:cubicBezTo>
                <a:cubicBezTo>
                  <a:pt x="21" y="92"/>
                  <a:pt x="24" y="96"/>
                  <a:pt x="28" y="100"/>
                </a:cubicBezTo>
                <a:cubicBezTo>
                  <a:pt x="8" y="120"/>
                  <a:pt x="0" y="140"/>
                  <a:pt x="7" y="152"/>
                </a:cubicBezTo>
                <a:cubicBezTo>
                  <a:pt x="10" y="156"/>
                  <a:pt x="17" y="162"/>
                  <a:pt x="32" y="162"/>
                </a:cubicBezTo>
                <a:cubicBezTo>
                  <a:pt x="40" y="162"/>
                  <a:pt x="49" y="161"/>
                  <a:pt x="58" y="158"/>
                </a:cubicBezTo>
                <a:cubicBezTo>
                  <a:pt x="65" y="184"/>
                  <a:pt x="77" y="200"/>
                  <a:pt x="91" y="200"/>
                </a:cubicBezTo>
                <a:cubicBezTo>
                  <a:pt x="104" y="200"/>
                  <a:pt x="116" y="183"/>
                  <a:pt x="123" y="157"/>
                </a:cubicBezTo>
                <a:cubicBezTo>
                  <a:pt x="134" y="161"/>
                  <a:pt x="144" y="162"/>
                  <a:pt x="153" y="162"/>
                </a:cubicBezTo>
                <a:cubicBezTo>
                  <a:pt x="168" y="162"/>
                  <a:pt x="175" y="156"/>
                  <a:pt x="178" y="152"/>
                </a:cubicBezTo>
                <a:cubicBezTo>
                  <a:pt x="185" y="140"/>
                  <a:pt x="176" y="120"/>
                  <a:pt x="157" y="100"/>
                </a:cubicBezTo>
                <a:close/>
                <a:moveTo>
                  <a:pt x="153" y="45"/>
                </a:moveTo>
                <a:cubicBezTo>
                  <a:pt x="159" y="45"/>
                  <a:pt x="168" y="46"/>
                  <a:pt x="171" y="52"/>
                </a:cubicBezTo>
                <a:cubicBezTo>
                  <a:pt x="176" y="60"/>
                  <a:pt x="169" y="76"/>
                  <a:pt x="151" y="94"/>
                </a:cubicBezTo>
                <a:cubicBezTo>
                  <a:pt x="145" y="88"/>
                  <a:pt x="137" y="82"/>
                  <a:pt x="129" y="76"/>
                </a:cubicBezTo>
                <a:cubicBezTo>
                  <a:pt x="129" y="67"/>
                  <a:pt x="127" y="58"/>
                  <a:pt x="125" y="50"/>
                </a:cubicBezTo>
                <a:cubicBezTo>
                  <a:pt x="136" y="47"/>
                  <a:pt x="145" y="45"/>
                  <a:pt x="153" y="45"/>
                </a:cubicBezTo>
                <a:close/>
                <a:moveTo>
                  <a:pt x="109" y="127"/>
                </a:moveTo>
                <a:cubicBezTo>
                  <a:pt x="103" y="130"/>
                  <a:pt x="98" y="133"/>
                  <a:pt x="92" y="136"/>
                </a:cubicBezTo>
                <a:cubicBezTo>
                  <a:pt x="87" y="133"/>
                  <a:pt x="81" y="130"/>
                  <a:pt x="76" y="127"/>
                </a:cubicBezTo>
                <a:cubicBezTo>
                  <a:pt x="70" y="123"/>
                  <a:pt x="65" y="120"/>
                  <a:pt x="59" y="116"/>
                </a:cubicBezTo>
                <a:cubicBezTo>
                  <a:pt x="59" y="111"/>
                  <a:pt x="59" y="105"/>
                  <a:pt x="59" y="100"/>
                </a:cubicBezTo>
                <a:cubicBezTo>
                  <a:pt x="59" y="94"/>
                  <a:pt x="59" y="89"/>
                  <a:pt x="59" y="83"/>
                </a:cubicBezTo>
                <a:cubicBezTo>
                  <a:pt x="65" y="80"/>
                  <a:pt x="70" y="76"/>
                  <a:pt x="76" y="73"/>
                </a:cubicBezTo>
                <a:cubicBezTo>
                  <a:pt x="81" y="69"/>
                  <a:pt x="87" y="66"/>
                  <a:pt x="92" y="63"/>
                </a:cubicBezTo>
                <a:cubicBezTo>
                  <a:pt x="98" y="66"/>
                  <a:pt x="103" y="69"/>
                  <a:pt x="109" y="73"/>
                </a:cubicBezTo>
                <a:cubicBezTo>
                  <a:pt x="113" y="75"/>
                  <a:pt x="118" y="78"/>
                  <a:pt x="122" y="81"/>
                </a:cubicBezTo>
                <a:cubicBezTo>
                  <a:pt x="122" y="87"/>
                  <a:pt x="123" y="93"/>
                  <a:pt x="123" y="100"/>
                </a:cubicBezTo>
                <a:cubicBezTo>
                  <a:pt x="123" y="106"/>
                  <a:pt x="122" y="113"/>
                  <a:pt x="122" y="119"/>
                </a:cubicBezTo>
                <a:cubicBezTo>
                  <a:pt x="118" y="121"/>
                  <a:pt x="113" y="124"/>
                  <a:pt x="109" y="127"/>
                </a:cubicBezTo>
                <a:close/>
                <a:moveTo>
                  <a:pt x="121" y="129"/>
                </a:moveTo>
                <a:cubicBezTo>
                  <a:pt x="120" y="135"/>
                  <a:pt x="119" y="141"/>
                  <a:pt x="118" y="147"/>
                </a:cubicBezTo>
                <a:cubicBezTo>
                  <a:pt x="112" y="145"/>
                  <a:pt x="107" y="143"/>
                  <a:pt x="101" y="140"/>
                </a:cubicBezTo>
                <a:cubicBezTo>
                  <a:pt x="105" y="138"/>
                  <a:pt x="109" y="136"/>
                  <a:pt x="113" y="134"/>
                </a:cubicBezTo>
                <a:cubicBezTo>
                  <a:pt x="116" y="132"/>
                  <a:pt x="118" y="131"/>
                  <a:pt x="121" y="129"/>
                </a:cubicBezTo>
                <a:close/>
                <a:moveTo>
                  <a:pt x="83" y="140"/>
                </a:moveTo>
                <a:cubicBezTo>
                  <a:pt x="77" y="143"/>
                  <a:pt x="70" y="146"/>
                  <a:pt x="64" y="148"/>
                </a:cubicBezTo>
                <a:cubicBezTo>
                  <a:pt x="62" y="141"/>
                  <a:pt x="61" y="134"/>
                  <a:pt x="60" y="126"/>
                </a:cubicBezTo>
                <a:cubicBezTo>
                  <a:pt x="64" y="129"/>
                  <a:pt x="68" y="131"/>
                  <a:pt x="72" y="134"/>
                </a:cubicBezTo>
                <a:cubicBezTo>
                  <a:pt x="76" y="136"/>
                  <a:pt x="80" y="138"/>
                  <a:pt x="83" y="140"/>
                </a:cubicBezTo>
                <a:close/>
                <a:moveTo>
                  <a:pt x="51" y="110"/>
                </a:moveTo>
                <a:cubicBezTo>
                  <a:pt x="47" y="106"/>
                  <a:pt x="43" y="103"/>
                  <a:pt x="39" y="100"/>
                </a:cubicBezTo>
                <a:cubicBezTo>
                  <a:pt x="43" y="96"/>
                  <a:pt x="47" y="93"/>
                  <a:pt x="51" y="90"/>
                </a:cubicBezTo>
                <a:cubicBezTo>
                  <a:pt x="51" y="93"/>
                  <a:pt x="51" y="96"/>
                  <a:pt x="51" y="100"/>
                </a:cubicBezTo>
                <a:cubicBezTo>
                  <a:pt x="51" y="103"/>
                  <a:pt x="51" y="106"/>
                  <a:pt x="51" y="110"/>
                </a:cubicBezTo>
                <a:close/>
                <a:moveTo>
                  <a:pt x="60" y="73"/>
                </a:moveTo>
                <a:cubicBezTo>
                  <a:pt x="61" y="65"/>
                  <a:pt x="62" y="58"/>
                  <a:pt x="64" y="51"/>
                </a:cubicBezTo>
                <a:cubicBezTo>
                  <a:pt x="70" y="53"/>
                  <a:pt x="77" y="56"/>
                  <a:pt x="83" y="59"/>
                </a:cubicBezTo>
                <a:cubicBezTo>
                  <a:pt x="80" y="61"/>
                  <a:pt x="76" y="63"/>
                  <a:pt x="72" y="66"/>
                </a:cubicBezTo>
                <a:cubicBezTo>
                  <a:pt x="68" y="68"/>
                  <a:pt x="64" y="71"/>
                  <a:pt x="60" y="73"/>
                </a:cubicBezTo>
                <a:close/>
                <a:moveTo>
                  <a:pt x="101" y="59"/>
                </a:moveTo>
                <a:cubicBezTo>
                  <a:pt x="107" y="56"/>
                  <a:pt x="112" y="54"/>
                  <a:pt x="118" y="52"/>
                </a:cubicBezTo>
                <a:cubicBezTo>
                  <a:pt x="119" y="58"/>
                  <a:pt x="120" y="64"/>
                  <a:pt x="121" y="71"/>
                </a:cubicBezTo>
                <a:cubicBezTo>
                  <a:pt x="118" y="69"/>
                  <a:pt x="116" y="67"/>
                  <a:pt x="113" y="66"/>
                </a:cubicBezTo>
                <a:cubicBezTo>
                  <a:pt x="109" y="63"/>
                  <a:pt x="105" y="61"/>
                  <a:pt x="101" y="59"/>
                </a:cubicBezTo>
                <a:close/>
                <a:moveTo>
                  <a:pt x="130" y="87"/>
                </a:moveTo>
                <a:cubicBezTo>
                  <a:pt x="136" y="91"/>
                  <a:pt x="141" y="96"/>
                  <a:pt x="145" y="100"/>
                </a:cubicBezTo>
                <a:cubicBezTo>
                  <a:pt x="141" y="104"/>
                  <a:pt x="136" y="108"/>
                  <a:pt x="130" y="112"/>
                </a:cubicBezTo>
                <a:cubicBezTo>
                  <a:pt x="130" y="108"/>
                  <a:pt x="131" y="104"/>
                  <a:pt x="131" y="100"/>
                </a:cubicBezTo>
                <a:cubicBezTo>
                  <a:pt x="131" y="95"/>
                  <a:pt x="130" y="91"/>
                  <a:pt x="130" y="87"/>
                </a:cubicBezTo>
                <a:close/>
                <a:moveTo>
                  <a:pt x="91" y="8"/>
                </a:moveTo>
                <a:cubicBezTo>
                  <a:pt x="100" y="8"/>
                  <a:pt x="109" y="22"/>
                  <a:pt x="116" y="45"/>
                </a:cubicBezTo>
                <a:cubicBezTo>
                  <a:pt x="108" y="47"/>
                  <a:pt x="100" y="50"/>
                  <a:pt x="92" y="54"/>
                </a:cubicBezTo>
                <a:cubicBezTo>
                  <a:pt x="83" y="50"/>
                  <a:pt x="74" y="46"/>
                  <a:pt x="66" y="43"/>
                </a:cubicBezTo>
                <a:cubicBezTo>
                  <a:pt x="72" y="21"/>
                  <a:pt x="82" y="8"/>
                  <a:pt x="91" y="8"/>
                </a:cubicBezTo>
                <a:close/>
                <a:moveTo>
                  <a:pt x="14" y="52"/>
                </a:moveTo>
                <a:cubicBezTo>
                  <a:pt x="17" y="46"/>
                  <a:pt x="26" y="45"/>
                  <a:pt x="32" y="45"/>
                </a:cubicBezTo>
                <a:cubicBezTo>
                  <a:pt x="39" y="45"/>
                  <a:pt x="47" y="47"/>
                  <a:pt x="56" y="49"/>
                </a:cubicBezTo>
                <a:cubicBezTo>
                  <a:pt x="54" y="58"/>
                  <a:pt x="52" y="68"/>
                  <a:pt x="52" y="79"/>
                </a:cubicBezTo>
                <a:cubicBezTo>
                  <a:pt x="45" y="84"/>
                  <a:pt x="39" y="89"/>
                  <a:pt x="34" y="94"/>
                </a:cubicBezTo>
                <a:cubicBezTo>
                  <a:pt x="30" y="91"/>
                  <a:pt x="27" y="87"/>
                  <a:pt x="24" y="84"/>
                </a:cubicBezTo>
                <a:cubicBezTo>
                  <a:pt x="14" y="70"/>
                  <a:pt x="10" y="59"/>
                  <a:pt x="14" y="52"/>
                </a:cubicBezTo>
                <a:close/>
                <a:moveTo>
                  <a:pt x="32" y="154"/>
                </a:moveTo>
                <a:cubicBezTo>
                  <a:pt x="26" y="154"/>
                  <a:pt x="17" y="153"/>
                  <a:pt x="14" y="148"/>
                </a:cubicBezTo>
                <a:cubicBezTo>
                  <a:pt x="9" y="139"/>
                  <a:pt x="16" y="123"/>
                  <a:pt x="34" y="105"/>
                </a:cubicBezTo>
                <a:cubicBezTo>
                  <a:pt x="39" y="110"/>
                  <a:pt x="45" y="115"/>
                  <a:pt x="52" y="120"/>
                </a:cubicBezTo>
                <a:cubicBezTo>
                  <a:pt x="52" y="131"/>
                  <a:pt x="54" y="141"/>
                  <a:pt x="56" y="150"/>
                </a:cubicBezTo>
                <a:cubicBezTo>
                  <a:pt x="47" y="153"/>
                  <a:pt x="39" y="154"/>
                  <a:pt x="32" y="154"/>
                </a:cubicBezTo>
                <a:close/>
                <a:moveTo>
                  <a:pt x="91" y="192"/>
                </a:moveTo>
                <a:cubicBezTo>
                  <a:pt x="82" y="192"/>
                  <a:pt x="72" y="178"/>
                  <a:pt x="66" y="156"/>
                </a:cubicBezTo>
                <a:cubicBezTo>
                  <a:pt x="74" y="153"/>
                  <a:pt x="83" y="150"/>
                  <a:pt x="92" y="145"/>
                </a:cubicBezTo>
                <a:cubicBezTo>
                  <a:pt x="100" y="149"/>
                  <a:pt x="108" y="152"/>
                  <a:pt x="116" y="155"/>
                </a:cubicBezTo>
                <a:cubicBezTo>
                  <a:pt x="109" y="178"/>
                  <a:pt x="100" y="192"/>
                  <a:pt x="91" y="192"/>
                </a:cubicBezTo>
                <a:close/>
                <a:moveTo>
                  <a:pt x="171" y="148"/>
                </a:moveTo>
                <a:cubicBezTo>
                  <a:pt x="168" y="153"/>
                  <a:pt x="159" y="154"/>
                  <a:pt x="153" y="154"/>
                </a:cubicBezTo>
                <a:cubicBezTo>
                  <a:pt x="145" y="154"/>
                  <a:pt x="136" y="153"/>
                  <a:pt x="125" y="150"/>
                </a:cubicBezTo>
                <a:cubicBezTo>
                  <a:pt x="127" y="141"/>
                  <a:pt x="129" y="132"/>
                  <a:pt x="129" y="123"/>
                </a:cubicBezTo>
                <a:cubicBezTo>
                  <a:pt x="137" y="117"/>
                  <a:pt x="145" y="111"/>
                  <a:pt x="151" y="105"/>
                </a:cubicBezTo>
                <a:cubicBezTo>
                  <a:pt x="169" y="123"/>
                  <a:pt x="176" y="139"/>
                  <a:pt x="171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10011822" y="3863318"/>
            <a:ext cx="622443" cy="473837"/>
            <a:chOff x="9150351" y="3798888"/>
            <a:chExt cx="811213" cy="617538"/>
          </a:xfrm>
          <a:solidFill>
            <a:schemeClr val="bg1"/>
          </a:solidFill>
        </p:grpSpPr>
        <p:sp>
          <p:nvSpPr>
            <p:cNvPr id="10" name="Freeform 51"/>
            <p:cNvSpPr>
              <a:spLocks noEditPoints="1"/>
            </p:cNvSpPr>
            <p:nvPr/>
          </p:nvSpPr>
          <p:spPr bwMode="auto">
            <a:xfrm>
              <a:off x="9431338" y="4175126"/>
              <a:ext cx="241300" cy="2413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2 w 64"/>
                <a:gd name="T11" fmla="*/ 56 h 64"/>
                <a:gd name="T12" fmla="*/ 8 w 64"/>
                <a:gd name="T13" fmla="*/ 32 h 64"/>
                <a:gd name="T14" fmla="*/ 32 w 64"/>
                <a:gd name="T15" fmla="*/ 8 h 64"/>
                <a:gd name="T16" fmla="*/ 56 w 64"/>
                <a:gd name="T17" fmla="*/ 32 h 64"/>
                <a:gd name="T18" fmla="*/ 32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15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5"/>
                    <a:pt x="8" y="32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6" y="8"/>
                    <a:pt x="56" y="19"/>
                    <a:pt x="56" y="32"/>
                  </a:cubicBezTo>
                  <a:cubicBezTo>
                    <a:pt x="56" y="45"/>
                    <a:pt x="46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" name="Freeform 52"/>
            <p:cNvSpPr>
              <a:spLocks/>
            </p:cNvSpPr>
            <p:nvPr/>
          </p:nvSpPr>
          <p:spPr bwMode="auto">
            <a:xfrm>
              <a:off x="9323388" y="4040188"/>
              <a:ext cx="461963" cy="168275"/>
            </a:xfrm>
            <a:custGeom>
              <a:avLst/>
              <a:gdLst>
                <a:gd name="T0" fmla="*/ 61 w 123"/>
                <a:gd name="T1" fmla="*/ 0 h 45"/>
                <a:gd name="T2" fmla="*/ 0 w 123"/>
                <a:gd name="T3" fmla="*/ 39 h 45"/>
                <a:gd name="T4" fmla="*/ 6 w 123"/>
                <a:gd name="T5" fmla="*/ 45 h 45"/>
                <a:gd name="T6" fmla="*/ 61 w 123"/>
                <a:gd name="T7" fmla="*/ 8 h 45"/>
                <a:gd name="T8" fmla="*/ 117 w 123"/>
                <a:gd name="T9" fmla="*/ 45 h 45"/>
                <a:gd name="T10" fmla="*/ 123 w 123"/>
                <a:gd name="T11" fmla="*/ 39 h 45"/>
                <a:gd name="T12" fmla="*/ 61 w 123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5">
                  <a:moveTo>
                    <a:pt x="61" y="0"/>
                  </a:moveTo>
                  <a:cubicBezTo>
                    <a:pt x="34" y="0"/>
                    <a:pt x="11" y="16"/>
                    <a:pt x="0" y="39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15" y="23"/>
                    <a:pt x="37" y="8"/>
                    <a:pt x="61" y="8"/>
                  </a:cubicBezTo>
                  <a:cubicBezTo>
                    <a:pt x="86" y="8"/>
                    <a:pt x="108" y="23"/>
                    <a:pt x="117" y="45"/>
                  </a:cubicBezTo>
                  <a:cubicBezTo>
                    <a:pt x="123" y="39"/>
                    <a:pt x="123" y="39"/>
                    <a:pt x="123" y="39"/>
                  </a:cubicBezTo>
                  <a:cubicBezTo>
                    <a:pt x="112" y="16"/>
                    <a:pt x="89" y="0"/>
                    <a:pt x="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2" name="Freeform 53"/>
            <p:cNvSpPr>
              <a:spLocks/>
            </p:cNvSpPr>
            <p:nvPr/>
          </p:nvSpPr>
          <p:spPr bwMode="auto">
            <a:xfrm>
              <a:off x="9150351" y="3798888"/>
              <a:ext cx="811213" cy="233363"/>
            </a:xfrm>
            <a:custGeom>
              <a:avLst/>
              <a:gdLst>
                <a:gd name="T0" fmla="*/ 108 w 216"/>
                <a:gd name="T1" fmla="*/ 0 h 62"/>
                <a:gd name="T2" fmla="*/ 0 w 216"/>
                <a:gd name="T3" fmla="*/ 56 h 62"/>
                <a:gd name="T4" fmla="*/ 6 w 216"/>
                <a:gd name="T5" fmla="*/ 62 h 62"/>
                <a:gd name="T6" fmla="*/ 108 w 216"/>
                <a:gd name="T7" fmla="*/ 8 h 62"/>
                <a:gd name="T8" fmla="*/ 210 w 216"/>
                <a:gd name="T9" fmla="*/ 62 h 62"/>
                <a:gd name="T10" fmla="*/ 216 w 216"/>
                <a:gd name="T11" fmla="*/ 56 h 62"/>
                <a:gd name="T12" fmla="*/ 108 w 216"/>
                <a:gd name="T1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62">
                  <a:moveTo>
                    <a:pt x="108" y="0"/>
                  </a:moveTo>
                  <a:cubicBezTo>
                    <a:pt x="63" y="0"/>
                    <a:pt x="24" y="22"/>
                    <a:pt x="0" y="56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28" y="30"/>
                    <a:pt x="65" y="8"/>
                    <a:pt x="108" y="8"/>
                  </a:cubicBezTo>
                  <a:cubicBezTo>
                    <a:pt x="150" y="8"/>
                    <a:pt x="187" y="29"/>
                    <a:pt x="210" y="62"/>
                  </a:cubicBezTo>
                  <a:cubicBezTo>
                    <a:pt x="216" y="56"/>
                    <a:pt x="216" y="56"/>
                    <a:pt x="216" y="56"/>
                  </a:cubicBezTo>
                  <a:cubicBezTo>
                    <a:pt x="192" y="22"/>
                    <a:pt x="152" y="0"/>
                    <a:pt x="1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3" name="Freeform 54"/>
            <p:cNvSpPr>
              <a:spLocks/>
            </p:cNvSpPr>
            <p:nvPr/>
          </p:nvSpPr>
          <p:spPr bwMode="auto">
            <a:xfrm>
              <a:off x="9236076" y="3919538"/>
              <a:ext cx="638175" cy="198438"/>
            </a:xfrm>
            <a:custGeom>
              <a:avLst/>
              <a:gdLst>
                <a:gd name="T0" fmla="*/ 85 w 170"/>
                <a:gd name="T1" fmla="*/ 0 h 53"/>
                <a:gd name="T2" fmla="*/ 0 w 170"/>
                <a:gd name="T3" fmla="*/ 47 h 53"/>
                <a:gd name="T4" fmla="*/ 6 w 170"/>
                <a:gd name="T5" fmla="*/ 53 h 53"/>
                <a:gd name="T6" fmla="*/ 85 w 170"/>
                <a:gd name="T7" fmla="*/ 8 h 53"/>
                <a:gd name="T8" fmla="*/ 164 w 170"/>
                <a:gd name="T9" fmla="*/ 53 h 53"/>
                <a:gd name="T10" fmla="*/ 170 w 170"/>
                <a:gd name="T11" fmla="*/ 47 h 53"/>
                <a:gd name="T12" fmla="*/ 85 w 170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53">
                  <a:moveTo>
                    <a:pt x="85" y="0"/>
                  </a:moveTo>
                  <a:cubicBezTo>
                    <a:pt x="49" y="0"/>
                    <a:pt x="18" y="19"/>
                    <a:pt x="0" y="47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2" y="26"/>
                    <a:pt x="51" y="8"/>
                    <a:pt x="85" y="8"/>
                  </a:cubicBezTo>
                  <a:cubicBezTo>
                    <a:pt x="118" y="8"/>
                    <a:pt x="148" y="26"/>
                    <a:pt x="164" y="53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52" y="19"/>
                    <a:pt x="121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7560109" y="3774398"/>
            <a:ext cx="553012" cy="562757"/>
            <a:chOff x="10536238" y="3694113"/>
            <a:chExt cx="720725" cy="733425"/>
          </a:xfrm>
        </p:grpSpPr>
        <p:sp>
          <p:nvSpPr>
            <p:cNvPr id="15" name="Freeform 55"/>
            <p:cNvSpPr>
              <a:spLocks noEditPoints="1"/>
            </p:cNvSpPr>
            <p:nvPr/>
          </p:nvSpPr>
          <p:spPr bwMode="auto">
            <a:xfrm>
              <a:off x="10779126" y="3933826"/>
              <a:ext cx="241300" cy="2413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2 w 64"/>
                <a:gd name="T11" fmla="*/ 56 h 64"/>
                <a:gd name="T12" fmla="*/ 8 w 64"/>
                <a:gd name="T13" fmla="*/ 32 h 64"/>
                <a:gd name="T14" fmla="*/ 32 w 64"/>
                <a:gd name="T15" fmla="*/ 8 h 64"/>
                <a:gd name="T16" fmla="*/ 56 w 64"/>
                <a:gd name="T17" fmla="*/ 32 h 64"/>
                <a:gd name="T18" fmla="*/ 32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49" y="64"/>
                    <a:pt x="64" y="50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5"/>
                    <a:pt x="8" y="32"/>
                  </a:cubicBezTo>
                  <a:cubicBezTo>
                    <a:pt x="8" y="19"/>
                    <a:pt x="19" y="8"/>
                    <a:pt x="32" y="8"/>
                  </a:cubicBezTo>
                  <a:cubicBezTo>
                    <a:pt x="45" y="8"/>
                    <a:pt x="56" y="19"/>
                    <a:pt x="56" y="32"/>
                  </a:cubicBezTo>
                  <a:cubicBezTo>
                    <a:pt x="56" y="45"/>
                    <a:pt x="45" y="56"/>
                    <a:pt x="32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6" name="Freeform 56"/>
            <p:cNvSpPr>
              <a:spLocks noEditPoints="1"/>
            </p:cNvSpPr>
            <p:nvPr/>
          </p:nvSpPr>
          <p:spPr bwMode="auto">
            <a:xfrm>
              <a:off x="10660063" y="3814763"/>
              <a:ext cx="479425" cy="481013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64 w 128"/>
                <a:gd name="T11" fmla="*/ 120 h 128"/>
                <a:gd name="T12" fmla="*/ 8 w 128"/>
                <a:gd name="T13" fmla="*/ 64 h 128"/>
                <a:gd name="T14" fmla="*/ 64 w 128"/>
                <a:gd name="T15" fmla="*/ 8 h 128"/>
                <a:gd name="T16" fmla="*/ 120 w 128"/>
                <a:gd name="T17" fmla="*/ 64 h 128"/>
                <a:gd name="T18" fmla="*/ 64 w 128"/>
                <a:gd name="T19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8" y="0"/>
                    <a:pt x="0" y="29"/>
                    <a:pt x="0" y="64"/>
                  </a:cubicBezTo>
                  <a:cubicBezTo>
                    <a:pt x="0" y="99"/>
                    <a:pt x="28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4" y="120"/>
                  </a:moveTo>
                  <a:cubicBezTo>
                    <a:pt x="33" y="120"/>
                    <a:pt x="8" y="95"/>
                    <a:pt x="8" y="64"/>
                  </a:cubicBezTo>
                  <a:cubicBezTo>
                    <a:pt x="8" y="33"/>
                    <a:pt x="33" y="8"/>
                    <a:pt x="64" y="8"/>
                  </a:cubicBezTo>
                  <a:cubicBezTo>
                    <a:pt x="95" y="8"/>
                    <a:pt x="120" y="33"/>
                    <a:pt x="120" y="64"/>
                  </a:cubicBezTo>
                  <a:cubicBezTo>
                    <a:pt x="120" y="95"/>
                    <a:pt x="95" y="120"/>
                    <a:pt x="64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7" name="Freeform 57"/>
            <p:cNvSpPr>
              <a:spLocks noEditPoints="1"/>
            </p:cNvSpPr>
            <p:nvPr/>
          </p:nvSpPr>
          <p:spPr bwMode="auto">
            <a:xfrm>
              <a:off x="10536238" y="3694113"/>
              <a:ext cx="720725" cy="733425"/>
            </a:xfrm>
            <a:custGeom>
              <a:avLst/>
              <a:gdLst>
                <a:gd name="T0" fmla="*/ 192 w 192"/>
                <a:gd name="T1" fmla="*/ 96 h 195"/>
                <a:gd name="T2" fmla="*/ 96 w 192"/>
                <a:gd name="T3" fmla="*/ 0 h 195"/>
                <a:gd name="T4" fmla="*/ 0 w 192"/>
                <a:gd name="T5" fmla="*/ 96 h 195"/>
                <a:gd name="T6" fmla="*/ 34 w 192"/>
                <a:gd name="T7" fmla="*/ 169 h 195"/>
                <a:gd name="T8" fmla="*/ 18 w 192"/>
                <a:gd name="T9" fmla="*/ 190 h 195"/>
                <a:gd name="T10" fmla="*/ 24 w 192"/>
                <a:gd name="T11" fmla="*/ 195 h 195"/>
                <a:gd name="T12" fmla="*/ 40 w 192"/>
                <a:gd name="T13" fmla="*/ 174 h 195"/>
                <a:gd name="T14" fmla="*/ 96 w 192"/>
                <a:gd name="T15" fmla="*/ 192 h 195"/>
                <a:gd name="T16" fmla="*/ 152 w 192"/>
                <a:gd name="T17" fmla="*/ 174 h 195"/>
                <a:gd name="T18" fmla="*/ 169 w 192"/>
                <a:gd name="T19" fmla="*/ 195 h 195"/>
                <a:gd name="T20" fmla="*/ 175 w 192"/>
                <a:gd name="T21" fmla="*/ 190 h 195"/>
                <a:gd name="T22" fmla="*/ 159 w 192"/>
                <a:gd name="T23" fmla="*/ 169 h 195"/>
                <a:gd name="T24" fmla="*/ 192 w 192"/>
                <a:gd name="T25" fmla="*/ 96 h 195"/>
                <a:gd name="T26" fmla="*/ 8 w 192"/>
                <a:gd name="T27" fmla="*/ 96 h 195"/>
                <a:gd name="T28" fmla="*/ 96 w 192"/>
                <a:gd name="T29" fmla="*/ 8 h 195"/>
                <a:gd name="T30" fmla="*/ 184 w 192"/>
                <a:gd name="T31" fmla="*/ 96 h 195"/>
                <a:gd name="T32" fmla="*/ 96 w 192"/>
                <a:gd name="T33" fmla="*/ 184 h 195"/>
                <a:gd name="T34" fmla="*/ 8 w 192"/>
                <a:gd name="T35" fmla="*/ 9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95">
                  <a:moveTo>
                    <a:pt x="192" y="96"/>
                  </a:moveTo>
                  <a:cubicBezTo>
                    <a:pt x="192" y="43"/>
                    <a:pt x="149" y="0"/>
                    <a:pt x="96" y="0"/>
                  </a:cubicBezTo>
                  <a:cubicBezTo>
                    <a:pt x="43" y="0"/>
                    <a:pt x="0" y="43"/>
                    <a:pt x="0" y="96"/>
                  </a:cubicBezTo>
                  <a:cubicBezTo>
                    <a:pt x="0" y="125"/>
                    <a:pt x="13" y="151"/>
                    <a:pt x="34" y="169"/>
                  </a:cubicBezTo>
                  <a:cubicBezTo>
                    <a:pt x="18" y="190"/>
                    <a:pt x="18" y="190"/>
                    <a:pt x="18" y="190"/>
                  </a:cubicBezTo>
                  <a:cubicBezTo>
                    <a:pt x="24" y="195"/>
                    <a:pt x="24" y="195"/>
                    <a:pt x="24" y="195"/>
                  </a:cubicBezTo>
                  <a:cubicBezTo>
                    <a:pt x="40" y="174"/>
                    <a:pt x="40" y="174"/>
                    <a:pt x="40" y="174"/>
                  </a:cubicBezTo>
                  <a:cubicBezTo>
                    <a:pt x="56" y="185"/>
                    <a:pt x="75" y="192"/>
                    <a:pt x="96" y="192"/>
                  </a:cubicBezTo>
                  <a:cubicBezTo>
                    <a:pt x="117" y="192"/>
                    <a:pt x="136" y="185"/>
                    <a:pt x="152" y="174"/>
                  </a:cubicBezTo>
                  <a:cubicBezTo>
                    <a:pt x="169" y="195"/>
                    <a:pt x="169" y="195"/>
                    <a:pt x="169" y="195"/>
                  </a:cubicBezTo>
                  <a:cubicBezTo>
                    <a:pt x="175" y="190"/>
                    <a:pt x="175" y="190"/>
                    <a:pt x="175" y="190"/>
                  </a:cubicBezTo>
                  <a:cubicBezTo>
                    <a:pt x="159" y="169"/>
                    <a:pt x="159" y="169"/>
                    <a:pt x="159" y="169"/>
                  </a:cubicBezTo>
                  <a:cubicBezTo>
                    <a:pt x="179" y="152"/>
                    <a:pt x="192" y="125"/>
                    <a:pt x="192" y="96"/>
                  </a:cubicBezTo>
                  <a:close/>
                  <a:moveTo>
                    <a:pt x="8" y="96"/>
                  </a:moveTo>
                  <a:cubicBezTo>
                    <a:pt x="8" y="48"/>
                    <a:pt x="48" y="8"/>
                    <a:pt x="96" y="8"/>
                  </a:cubicBezTo>
                  <a:cubicBezTo>
                    <a:pt x="145" y="8"/>
                    <a:pt x="184" y="48"/>
                    <a:pt x="184" y="96"/>
                  </a:cubicBezTo>
                  <a:cubicBezTo>
                    <a:pt x="184" y="145"/>
                    <a:pt x="145" y="184"/>
                    <a:pt x="96" y="184"/>
                  </a:cubicBezTo>
                  <a:cubicBezTo>
                    <a:pt x="48" y="184"/>
                    <a:pt x="8" y="145"/>
                    <a:pt x="8" y="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7560109" y="1255285"/>
            <a:ext cx="553012" cy="645587"/>
            <a:chOff x="7835901" y="976313"/>
            <a:chExt cx="720725" cy="841375"/>
          </a:xfrm>
        </p:grpSpPr>
        <p:sp>
          <p:nvSpPr>
            <p:cNvPr id="19" name="Freeform 16"/>
            <p:cNvSpPr>
              <a:spLocks noEditPoints="1"/>
            </p:cNvSpPr>
            <p:nvPr/>
          </p:nvSpPr>
          <p:spPr bwMode="auto">
            <a:xfrm>
              <a:off x="7835901" y="976313"/>
              <a:ext cx="720725" cy="841375"/>
            </a:xfrm>
            <a:custGeom>
              <a:avLst/>
              <a:gdLst>
                <a:gd name="T0" fmla="*/ 111 w 192"/>
                <a:gd name="T1" fmla="*/ 33 h 224"/>
                <a:gd name="T2" fmla="*/ 116 w 192"/>
                <a:gd name="T3" fmla="*/ 19 h 224"/>
                <a:gd name="T4" fmla="*/ 96 w 192"/>
                <a:gd name="T5" fmla="*/ 0 h 224"/>
                <a:gd name="T6" fmla="*/ 76 w 192"/>
                <a:gd name="T7" fmla="*/ 19 h 224"/>
                <a:gd name="T8" fmla="*/ 81 w 192"/>
                <a:gd name="T9" fmla="*/ 33 h 224"/>
                <a:gd name="T10" fmla="*/ 0 w 192"/>
                <a:gd name="T11" fmla="*/ 128 h 224"/>
                <a:gd name="T12" fmla="*/ 96 w 192"/>
                <a:gd name="T13" fmla="*/ 224 h 224"/>
                <a:gd name="T14" fmla="*/ 192 w 192"/>
                <a:gd name="T15" fmla="*/ 128 h 224"/>
                <a:gd name="T16" fmla="*/ 111 w 192"/>
                <a:gd name="T17" fmla="*/ 33 h 224"/>
                <a:gd name="T18" fmla="*/ 96 w 192"/>
                <a:gd name="T19" fmla="*/ 8 h 224"/>
                <a:gd name="T20" fmla="*/ 108 w 192"/>
                <a:gd name="T21" fmla="*/ 19 h 224"/>
                <a:gd name="T22" fmla="*/ 96 w 192"/>
                <a:gd name="T23" fmla="*/ 31 h 224"/>
                <a:gd name="T24" fmla="*/ 84 w 192"/>
                <a:gd name="T25" fmla="*/ 19 h 224"/>
                <a:gd name="T26" fmla="*/ 96 w 192"/>
                <a:gd name="T27" fmla="*/ 8 h 224"/>
                <a:gd name="T28" fmla="*/ 96 w 192"/>
                <a:gd name="T29" fmla="*/ 216 h 224"/>
                <a:gd name="T30" fmla="*/ 8 w 192"/>
                <a:gd name="T31" fmla="*/ 128 h 224"/>
                <a:gd name="T32" fmla="*/ 96 w 192"/>
                <a:gd name="T33" fmla="*/ 40 h 224"/>
                <a:gd name="T34" fmla="*/ 184 w 192"/>
                <a:gd name="T35" fmla="*/ 128 h 224"/>
                <a:gd name="T36" fmla="*/ 96 w 192"/>
                <a:gd name="T37" fmla="*/ 21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2" h="224">
                  <a:moveTo>
                    <a:pt x="111" y="33"/>
                  </a:moveTo>
                  <a:cubicBezTo>
                    <a:pt x="114" y="29"/>
                    <a:pt x="116" y="25"/>
                    <a:pt x="116" y="19"/>
                  </a:cubicBezTo>
                  <a:cubicBezTo>
                    <a:pt x="116" y="8"/>
                    <a:pt x="107" y="0"/>
                    <a:pt x="96" y="0"/>
                  </a:cubicBezTo>
                  <a:cubicBezTo>
                    <a:pt x="85" y="0"/>
                    <a:pt x="76" y="8"/>
                    <a:pt x="76" y="19"/>
                  </a:cubicBezTo>
                  <a:cubicBezTo>
                    <a:pt x="76" y="25"/>
                    <a:pt x="78" y="29"/>
                    <a:pt x="81" y="33"/>
                  </a:cubicBezTo>
                  <a:cubicBezTo>
                    <a:pt x="35" y="40"/>
                    <a:pt x="0" y="80"/>
                    <a:pt x="0" y="128"/>
                  </a:cubicBezTo>
                  <a:cubicBezTo>
                    <a:pt x="0" y="181"/>
                    <a:pt x="43" y="224"/>
                    <a:pt x="96" y="224"/>
                  </a:cubicBezTo>
                  <a:cubicBezTo>
                    <a:pt x="149" y="224"/>
                    <a:pt x="192" y="181"/>
                    <a:pt x="192" y="128"/>
                  </a:cubicBezTo>
                  <a:cubicBezTo>
                    <a:pt x="192" y="80"/>
                    <a:pt x="157" y="40"/>
                    <a:pt x="111" y="33"/>
                  </a:cubicBezTo>
                  <a:close/>
                  <a:moveTo>
                    <a:pt x="96" y="8"/>
                  </a:moveTo>
                  <a:cubicBezTo>
                    <a:pt x="103" y="8"/>
                    <a:pt x="108" y="13"/>
                    <a:pt x="108" y="19"/>
                  </a:cubicBezTo>
                  <a:cubicBezTo>
                    <a:pt x="108" y="26"/>
                    <a:pt x="103" y="31"/>
                    <a:pt x="96" y="31"/>
                  </a:cubicBezTo>
                  <a:cubicBezTo>
                    <a:pt x="89" y="31"/>
                    <a:pt x="84" y="26"/>
                    <a:pt x="84" y="19"/>
                  </a:cubicBezTo>
                  <a:cubicBezTo>
                    <a:pt x="84" y="13"/>
                    <a:pt x="89" y="8"/>
                    <a:pt x="96" y="8"/>
                  </a:cubicBezTo>
                  <a:close/>
                  <a:moveTo>
                    <a:pt x="96" y="216"/>
                  </a:moveTo>
                  <a:cubicBezTo>
                    <a:pt x="48" y="216"/>
                    <a:pt x="8" y="176"/>
                    <a:pt x="8" y="128"/>
                  </a:cubicBezTo>
                  <a:cubicBezTo>
                    <a:pt x="8" y="79"/>
                    <a:pt x="48" y="40"/>
                    <a:pt x="96" y="40"/>
                  </a:cubicBezTo>
                  <a:cubicBezTo>
                    <a:pt x="145" y="40"/>
                    <a:pt x="184" y="79"/>
                    <a:pt x="184" y="128"/>
                  </a:cubicBezTo>
                  <a:cubicBezTo>
                    <a:pt x="184" y="176"/>
                    <a:pt x="145" y="216"/>
                    <a:pt x="96" y="2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8016876" y="1276351"/>
              <a:ext cx="360363" cy="361950"/>
            </a:xfrm>
            <a:custGeom>
              <a:avLst/>
              <a:gdLst>
                <a:gd name="T0" fmla="*/ 0 w 227"/>
                <a:gd name="T1" fmla="*/ 228 h 228"/>
                <a:gd name="T2" fmla="*/ 153 w 227"/>
                <a:gd name="T3" fmla="*/ 154 h 228"/>
                <a:gd name="T4" fmla="*/ 227 w 227"/>
                <a:gd name="T5" fmla="*/ 0 h 228"/>
                <a:gd name="T6" fmla="*/ 73 w 227"/>
                <a:gd name="T7" fmla="*/ 71 h 228"/>
                <a:gd name="T8" fmla="*/ 0 w 227"/>
                <a:gd name="T9" fmla="*/ 228 h 228"/>
                <a:gd name="T10" fmla="*/ 83 w 227"/>
                <a:gd name="T11" fmla="*/ 95 h 228"/>
                <a:gd name="T12" fmla="*/ 130 w 227"/>
                <a:gd name="T13" fmla="*/ 145 h 228"/>
                <a:gd name="T14" fmla="*/ 40 w 227"/>
                <a:gd name="T15" fmla="*/ 187 h 228"/>
                <a:gd name="T16" fmla="*/ 83 w 227"/>
                <a:gd name="T17" fmla="*/ 95 h 228"/>
                <a:gd name="T18" fmla="*/ 144 w 227"/>
                <a:gd name="T19" fmla="*/ 131 h 228"/>
                <a:gd name="T20" fmla="*/ 97 w 227"/>
                <a:gd name="T21" fmla="*/ 81 h 228"/>
                <a:gd name="T22" fmla="*/ 187 w 227"/>
                <a:gd name="T23" fmla="*/ 38 h 228"/>
                <a:gd name="T24" fmla="*/ 144 w 227"/>
                <a:gd name="T25" fmla="*/ 13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7" h="228">
                  <a:moveTo>
                    <a:pt x="0" y="228"/>
                  </a:moveTo>
                  <a:lnTo>
                    <a:pt x="153" y="154"/>
                  </a:lnTo>
                  <a:lnTo>
                    <a:pt x="227" y="0"/>
                  </a:lnTo>
                  <a:lnTo>
                    <a:pt x="73" y="71"/>
                  </a:lnTo>
                  <a:lnTo>
                    <a:pt x="0" y="228"/>
                  </a:lnTo>
                  <a:close/>
                  <a:moveTo>
                    <a:pt x="83" y="95"/>
                  </a:moveTo>
                  <a:lnTo>
                    <a:pt x="130" y="145"/>
                  </a:lnTo>
                  <a:lnTo>
                    <a:pt x="40" y="187"/>
                  </a:lnTo>
                  <a:lnTo>
                    <a:pt x="83" y="95"/>
                  </a:lnTo>
                  <a:close/>
                  <a:moveTo>
                    <a:pt x="144" y="131"/>
                  </a:moveTo>
                  <a:lnTo>
                    <a:pt x="97" y="81"/>
                  </a:lnTo>
                  <a:lnTo>
                    <a:pt x="187" y="38"/>
                  </a:lnTo>
                  <a:lnTo>
                    <a:pt x="144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146370" y="2076450"/>
            <a:ext cx="1380489" cy="1055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HERE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about this part related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goes here. 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629752" y="2076450"/>
            <a:ext cx="1380489" cy="1055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HERE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about this part related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goes here. 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46370" y="4530687"/>
            <a:ext cx="1380489" cy="1055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HERE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about this part related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goes here. 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29752" y="4530687"/>
            <a:ext cx="1380489" cy="1055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HERE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about this part related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goes here. 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78603" y="1452598"/>
            <a:ext cx="4312716" cy="1055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2,475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about this part related goes here. Some text about this part related goes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here.</a:t>
            </a:r>
          </a:p>
        </p:txBody>
      </p:sp>
      <p:sp>
        <p:nvSpPr>
          <p:cNvPr id="27" name="矩形 26"/>
          <p:cNvSpPr/>
          <p:nvPr/>
        </p:nvSpPr>
        <p:spPr>
          <a:xfrm>
            <a:off x="578603" y="2599141"/>
            <a:ext cx="4312716" cy="10353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3,826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about this part related goes here. Some text about this part related goes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here.</a:t>
            </a:r>
          </a:p>
        </p:txBody>
      </p:sp>
      <p:sp>
        <p:nvSpPr>
          <p:cNvPr id="28" name="矩形 27"/>
          <p:cNvSpPr/>
          <p:nvPr/>
        </p:nvSpPr>
        <p:spPr>
          <a:xfrm>
            <a:off x="578603" y="3745684"/>
            <a:ext cx="4312716" cy="1055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4,931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about this part related goes here. Some text about this part related goes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here.</a:t>
            </a:r>
          </a:p>
        </p:txBody>
      </p:sp>
      <p:sp>
        <p:nvSpPr>
          <p:cNvPr id="29" name="矩形 28"/>
          <p:cNvSpPr/>
          <p:nvPr/>
        </p:nvSpPr>
        <p:spPr>
          <a:xfrm>
            <a:off x="578603" y="4892227"/>
            <a:ext cx="4312716" cy="1055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5,714</a:t>
            </a: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Some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text about this part related goes here. Some text about this part related goes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here.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153638" y="229440"/>
            <a:ext cx="3021101" cy="7582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609585"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MORE THAN TEMPLATE</a:t>
            </a:r>
            <a:endParaRPr kumimoji="1" lang="en-US" altLang="zh-CN" sz="1867" b="1" dirty="0">
              <a:solidFill>
                <a:srgbClr val="FFFFFF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微软雅黑"/>
            </a:endParaRPr>
          </a:p>
          <a:p>
            <a:pPr defTabSz="609585">
              <a:lnSpc>
                <a:spcPct val="110000"/>
              </a:lnSpc>
            </a:pPr>
            <a:r>
              <a:rPr kumimoji="1" lang="zh-CN" altLang="en-US" sz="2067" b="1" dirty="0">
                <a:solidFill>
                  <a:srgbClr val="FFFFFF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微软雅黑"/>
              </a:rPr>
              <a:t>点击此处添加副标题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492736" y="292579"/>
            <a:ext cx="660901" cy="632007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zh-CN" sz="1067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LOGO</a:t>
            </a:r>
            <a:endParaRPr kumimoji="1" lang="zh-CN" altLang="en-US" sz="1067" b="1" dirty="0">
              <a:solidFill>
                <a:srgbClr val="FFFFFF"/>
              </a:solidFill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9094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H="1" flipV="1">
            <a:off x="0" y="0"/>
            <a:ext cx="12192000" cy="6858000"/>
          </a:xfrm>
          <a:prstGeom prst="rtTriangle">
            <a:avLst/>
          </a:prstGeom>
          <a:solidFill>
            <a:schemeClr val="accent5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4" name="直角三角形 3"/>
          <p:cNvSpPr/>
          <p:nvPr/>
        </p:nvSpPr>
        <p:spPr>
          <a:xfrm flipH="1">
            <a:off x="6096000" y="3389243"/>
            <a:ext cx="6096000" cy="3443515"/>
          </a:xfrm>
          <a:prstGeom prst="rtTriangle">
            <a:avLst/>
          </a:prstGeom>
          <a:solidFill>
            <a:srgbClr val="6E6E6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98083" y="2376137"/>
            <a:ext cx="52918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细谭黑简体" panose="02000000000000000000" pitchFamily="2" charset="-122"/>
                <a:ea typeface="方正细谭黑简体" panose="02000000000000000000" pitchFamily="2" charset="-122"/>
                <a:cs typeface="+mn-cs"/>
              </a:rPr>
              <a:t>感 谢 您 的 聆 听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细谭黑简体" panose="02000000000000000000" pitchFamily="2" charset="-122"/>
              <a:ea typeface="方正细谭黑简体" panose="02000000000000000000" pitchFamily="2" charset="-122"/>
              <a:cs typeface="+mn-cs"/>
            </a:endParaRPr>
          </a:p>
        </p:txBody>
      </p:sp>
      <p:sp>
        <p:nvSpPr>
          <p:cNvPr id="7" name="直角三角形 6"/>
          <p:cNvSpPr/>
          <p:nvPr/>
        </p:nvSpPr>
        <p:spPr>
          <a:xfrm>
            <a:off x="0" y="2242733"/>
            <a:ext cx="8170334" cy="4615267"/>
          </a:xfrm>
          <a:prstGeom prst="rtTriangle">
            <a:avLst/>
          </a:prstGeom>
          <a:solidFill>
            <a:srgbClr val="6E6E6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248746" y="1826676"/>
            <a:ext cx="650681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+mn-ea"/>
                <a:ea typeface="+mn-ea"/>
              </a:rPr>
              <a:t>MORE THAN 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  <a:ea typeface="+mn-ea"/>
              </a:rPr>
              <a:t>TEMPLATE</a:t>
            </a:r>
            <a:endParaRPr lang="zh-CN" altLang="en-US" sz="3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092911" y="-330186"/>
            <a:ext cx="5227637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600" dirty="0" smtClean="0">
                <a:solidFill>
                  <a:schemeClr val="bg1"/>
                </a:solidFill>
                <a:latin typeface="+mn-lt"/>
              </a:rPr>
              <a:t>2016</a:t>
            </a:r>
            <a:endParaRPr lang="zh-CN" altLang="en-US" sz="166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369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72209" y="2055727"/>
            <a:ext cx="4095182" cy="2746546"/>
            <a:chOff x="3665061" y="2270159"/>
            <a:chExt cx="4095182" cy="274654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2372" y="2835852"/>
              <a:ext cx="1130300" cy="113030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4190035" y="4247264"/>
              <a:ext cx="3570208" cy="769441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rgbClr val="000000">
                  <a:alpha val="88000"/>
                </a:srgbClr>
              </a:outerShdw>
            </a:effectLst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更多作品请扫</a:t>
              </a:r>
              <a:endParaRPr lang="zh-CN" altLang="en-US" sz="4400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65061" y="2270159"/>
              <a:ext cx="3029975" cy="2139881"/>
              <a:chOff x="3665061" y="2270159"/>
              <a:chExt cx="3029975" cy="2139881"/>
            </a:xfrm>
          </p:grpSpPr>
          <p:sp>
            <p:nvSpPr>
              <p:cNvPr id="6" name="文本框 67"/>
              <p:cNvSpPr>
                <a:spLocks noChangeArrowheads="1"/>
              </p:cNvSpPr>
              <p:nvPr/>
            </p:nvSpPr>
            <p:spPr bwMode="auto">
              <a:xfrm>
                <a:off x="4190035" y="3626701"/>
                <a:ext cx="1980029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2800" dirty="0" smtClean="0">
                    <a:solidFill>
                      <a:prstClr val="white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  <a:sym typeface="宋体" panose="02010600030101010101" pitchFamily="2" charset="-122"/>
                  </a:rPr>
                  <a:t>锡望工作室</a:t>
                </a:r>
                <a:endParaRPr lang="zh-CN" altLang="en-US" sz="3600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65061" y="2270159"/>
                <a:ext cx="3029975" cy="213988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511484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06408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 flipH="1">
            <a:off x="11182350" y="0"/>
            <a:ext cx="1009650" cy="1009650"/>
            <a:chOff x="0" y="0"/>
            <a:chExt cx="3600450" cy="3600450"/>
          </a:xfrm>
        </p:grpSpPr>
        <p:sp>
          <p:nvSpPr>
            <p:cNvPr id="3" name="直角三角形 2"/>
            <p:cNvSpPr/>
            <p:nvPr/>
          </p:nvSpPr>
          <p:spPr>
            <a:xfrm rot="5400000">
              <a:off x="0" y="0"/>
              <a:ext cx="3600450" cy="3600450"/>
            </a:xfrm>
            <a:prstGeom prst="rtTriangle">
              <a:avLst/>
            </a:prstGeom>
            <a:solidFill>
              <a:schemeClr val="accent5">
                <a:lumMod val="60000"/>
                <a:lumOff val="4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4" name="直角三角形 3"/>
            <p:cNvSpPr/>
            <p:nvPr/>
          </p:nvSpPr>
          <p:spPr>
            <a:xfrm rot="5400000">
              <a:off x="-4" y="0"/>
              <a:ext cx="2972071" cy="2972068"/>
            </a:xfrm>
            <a:prstGeom prst="rtTriangle">
              <a:avLst/>
            </a:prstGeom>
            <a:solidFill>
              <a:schemeClr val="accent5">
                <a:lumMod val="60000"/>
                <a:lumOff val="4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</p:grpSp>
      <p:grpSp>
        <p:nvGrpSpPr>
          <p:cNvPr id="5" name="组合 14"/>
          <p:cNvGrpSpPr>
            <a:grpSpLocks/>
          </p:cNvGrpSpPr>
          <p:nvPr/>
        </p:nvGrpSpPr>
        <p:grpSpPr bwMode="auto">
          <a:xfrm flipV="1">
            <a:off x="0" y="5829300"/>
            <a:ext cx="1028700" cy="1028700"/>
            <a:chOff x="0" y="0"/>
            <a:chExt cx="3600450" cy="3600450"/>
          </a:xfrm>
        </p:grpSpPr>
        <p:sp>
          <p:nvSpPr>
            <p:cNvPr id="6" name="直角三角形 5"/>
            <p:cNvSpPr/>
            <p:nvPr/>
          </p:nvSpPr>
          <p:spPr>
            <a:xfrm rot="5400000">
              <a:off x="0" y="0"/>
              <a:ext cx="3600450" cy="3600450"/>
            </a:xfrm>
            <a:prstGeom prst="rtTriangle">
              <a:avLst/>
            </a:prstGeom>
            <a:solidFill>
              <a:schemeClr val="accent5">
                <a:lumMod val="60000"/>
                <a:lumOff val="4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7" name="直角三角形 6"/>
            <p:cNvSpPr/>
            <p:nvPr/>
          </p:nvSpPr>
          <p:spPr>
            <a:xfrm rot="5400000">
              <a:off x="4" y="0"/>
              <a:ext cx="2972592" cy="2972596"/>
            </a:xfrm>
            <a:prstGeom prst="rtTriangle">
              <a:avLst/>
            </a:prstGeom>
            <a:solidFill>
              <a:schemeClr val="accent5">
                <a:lumMod val="60000"/>
                <a:lumOff val="4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 Light"/>
                <a:ea typeface="微软雅黑 Light"/>
              </a:endParaRPr>
            </a:p>
          </p:txBody>
        </p:sp>
      </p:grpSp>
      <p:sp>
        <p:nvSpPr>
          <p:cNvPr id="8" name="文本框 17"/>
          <p:cNvSpPr txBox="1">
            <a:spLocks noChangeArrowheads="1"/>
          </p:cNvSpPr>
          <p:nvPr/>
        </p:nvSpPr>
        <p:spPr bwMode="auto">
          <a:xfrm>
            <a:off x="3390900" y="1154906"/>
            <a:ext cx="54102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" pitchFamily="50" charset="0"/>
              </a:rPr>
              <a:t>contents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" pitchFamily="50" charset="0"/>
            </a:endParaRPr>
          </a:p>
        </p:txBody>
      </p:sp>
      <p:sp>
        <p:nvSpPr>
          <p:cNvPr id="9" name="Rectangle 37"/>
          <p:cNvSpPr/>
          <p:nvPr/>
        </p:nvSpPr>
        <p:spPr>
          <a:xfrm>
            <a:off x="1588" y="1912938"/>
            <a:ext cx="12190412" cy="2844800"/>
          </a:xfrm>
          <a:prstGeom prst="rect">
            <a:avLst/>
          </a:prstGeom>
          <a:solidFill>
            <a:schemeClr val="accent5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微软雅黑 Light"/>
              <a:ea typeface="微软雅黑 Light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944905" y="3559175"/>
            <a:ext cx="1830388" cy="733425"/>
          </a:xfrm>
          <a:prstGeom prst="rect">
            <a:avLst/>
          </a:prstGeom>
        </p:spPr>
        <p:txBody>
          <a:bodyPr lIns="121920" tIns="60960" rIns="121920" bIns="6096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b="1" dirty="0">
                <a:solidFill>
                  <a:schemeClr val="bg1"/>
                </a:solidFill>
              </a:rPr>
              <a:t>Social Media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067" dirty="0">
                <a:solidFill>
                  <a:schemeClr val="bg1"/>
                </a:solidFill>
              </a:rPr>
              <a:t>Lorem ipsum dolor sit amet, consectetur adipiscing.</a:t>
            </a:r>
          </a:p>
        </p:txBody>
      </p:sp>
      <p:sp>
        <p:nvSpPr>
          <p:cNvPr id="11" name="Freeform 7"/>
          <p:cNvSpPr>
            <a:spLocks noEditPoints="1"/>
          </p:cNvSpPr>
          <p:nvPr/>
        </p:nvSpPr>
        <p:spPr bwMode="auto">
          <a:xfrm>
            <a:off x="1416393" y="2487613"/>
            <a:ext cx="846137" cy="846137"/>
          </a:xfrm>
          <a:custGeom>
            <a:avLst/>
            <a:gdLst>
              <a:gd name="T0" fmla="*/ 1756778444 w 376"/>
              <a:gd name="T1" fmla="*/ 1437825302 h 376"/>
              <a:gd name="T2" fmla="*/ 1756778444 w 376"/>
              <a:gd name="T3" fmla="*/ 1204937344 h 376"/>
              <a:gd name="T4" fmla="*/ 1407447633 w 376"/>
              <a:gd name="T5" fmla="*/ 855606533 h 376"/>
              <a:gd name="T6" fmla="*/ 1204937344 w 376"/>
              <a:gd name="T7" fmla="*/ 855606533 h 376"/>
              <a:gd name="T8" fmla="*/ 1047992433 w 376"/>
              <a:gd name="T9" fmla="*/ 749288069 h 376"/>
              <a:gd name="T10" fmla="*/ 1047992433 w 376"/>
              <a:gd name="T11" fmla="*/ 465773664 h 376"/>
              <a:gd name="T12" fmla="*/ 1194812955 w 376"/>
              <a:gd name="T13" fmla="*/ 243012347 h 376"/>
              <a:gd name="T14" fmla="*/ 951800608 w 376"/>
              <a:gd name="T15" fmla="*/ 0 h 376"/>
              <a:gd name="T16" fmla="*/ 708786011 w 376"/>
              <a:gd name="T17" fmla="*/ 243012347 h 376"/>
              <a:gd name="T18" fmla="*/ 855606533 w 376"/>
              <a:gd name="T19" fmla="*/ 465773664 h 376"/>
              <a:gd name="T20" fmla="*/ 855606533 w 376"/>
              <a:gd name="T21" fmla="*/ 749288069 h 376"/>
              <a:gd name="T22" fmla="*/ 698661622 w 376"/>
              <a:gd name="T23" fmla="*/ 855606533 h 376"/>
              <a:gd name="T24" fmla="*/ 496151333 w 376"/>
              <a:gd name="T25" fmla="*/ 855606533 h 376"/>
              <a:gd name="T26" fmla="*/ 146820522 w 376"/>
              <a:gd name="T27" fmla="*/ 1204937344 h 376"/>
              <a:gd name="T28" fmla="*/ 146820522 w 376"/>
              <a:gd name="T29" fmla="*/ 1437825302 h 376"/>
              <a:gd name="T30" fmla="*/ 0 w 376"/>
              <a:gd name="T31" fmla="*/ 1660586619 h 376"/>
              <a:gd name="T32" fmla="*/ 243012347 w 376"/>
              <a:gd name="T33" fmla="*/ 1903598966 h 376"/>
              <a:gd name="T34" fmla="*/ 486024693 w 376"/>
              <a:gd name="T35" fmla="*/ 1660586619 h 376"/>
              <a:gd name="T36" fmla="*/ 339204171 w 376"/>
              <a:gd name="T37" fmla="*/ 1437825302 h 376"/>
              <a:gd name="T38" fmla="*/ 339204171 w 376"/>
              <a:gd name="T39" fmla="*/ 1204937344 h 376"/>
              <a:gd name="T40" fmla="*/ 496151333 w 376"/>
              <a:gd name="T41" fmla="*/ 1047992433 h 376"/>
              <a:gd name="T42" fmla="*/ 698661622 w 376"/>
              <a:gd name="T43" fmla="*/ 1047992433 h 376"/>
              <a:gd name="T44" fmla="*/ 855606533 w 376"/>
              <a:gd name="T45" fmla="*/ 1022678084 h 376"/>
              <a:gd name="T46" fmla="*/ 855606533 w 376"/>
              <a:gd name="T47" fmla="*/ 1437825302 h 376"/>
              <a:gd name="T48" fmla="*/ 708786011 w 376"/>
              <a:gd name="T49" fmla="*/ 1660586619 h 376"/>
              <a:gd name="T50" fmla="*/ 951800608 w 376"/>
              <a:gd name="T51" fmla="*/ 1903598966 h 376"/>
              <a:gd name="T52" fmla="*/ 1194812955 w 376"/>
              <a:gd name="T53" fmla="*/ 1660586619 h 376"/>
              <a:gd name="T54" fmla="*/ 1047992433 w 376"/>
              <a:gd name="T55" fmla="*/ 1437825302 h 376"/>
              <a:gd name="T56" fmla="*/ 1047992433 w 376"/>
              <a:gd name="T57" fmla="*/ 1022678084 h 376"/>
              <a:gd name="T58" fmla="*/ 1204937344 w 376"/>
              <a:gd name="T59" fmla="*/ 1047992433 h 376"/>
              <a:gd name="T60" fmla="*/ 1407447633 w 376"/>
              <a:gd name="T61" fmla="*/ 1047992433 h 376"/>
              <a:gd name="T62" fmla="*/ 1564394795 w 376"/>
              <a:gd name="T63" fmla="*/ 1204937344 h 376"/>
              <a:gd name="T64" fmla="*/ 1564394795 w 376"/>
              <a:gd name="T65" fmla="*/ 1437825302 h 376"/>
              <a:gd name="T66" fmla="*/ 1417574273 w 376"/>
              <a:gd name="T67" fmla="*/ 1660586619 h 376"/>
              <a:gd name="T68" fmla="*/ 1660586619 w 376"/>
              <a:gd name="T69" fmla="*/ 1903598966 h 376"/>
              <a:gd name="T70" fmla="*/ 1903598966 w 376"/>
              <a:gd name="T71" fmla="*/ 1660586619 h 376"/>
              <a:gd name="T72" fmla="*/ 1756778444 w 376"/>
              <a:gd name="T73" fmla="*/ 1437825302 h 376"/>
              <a:gd name="T74" fmla="*/ 379706229 w 376"/>
              <a:gd name="T75" fmla="*/ 1660586619 h 376"/>
              <a:gd name="T76" fmla="*/ 243012347 w 376"/>
              <a:gd name="T77" fmla="*/ 1802343822 h 376"/>
              <a:gd name="T78" fmla="*/ 101255144 w 376"/>
              <a:gd name="T79" fmla="*/ 1660586619 h 376"/>
              <a:gd name="T80" fmla="*/ 243012347 w 376"/>
              <a:gd name="T81" fmla="*/ 1518829417 h 376"/>
              <a:gd name="T82" fmla="*/ 379706229 w 376"/>
              <a:gd name="T83" fmla="*/ 1660586619 h 376"/>
              <a:gd name="T84" fmla="*/ 810041156 w 376"/>
              <a:gd name="T85" fmla="*/ 243012347 h 376"/>
              <a:gd name="T86" fmla="*/ 951800608 w 376"/>
              <a:gd name="T87" fmla="*/ 101255144 h 376"/>
              <a:gd name="T88" fmla="*/ 1088494491 w 376"/>
              <a:gd name="T89" fmla="*/ 243012347 h 376"/>
              <a:gd name="T90" fmla="*/ 951800608 w 376"/>
              <a:gd name="T91" fmla="*/ 384769549 h 376"/>
              <a:gd name="T92" fmla="*/ 810041156 w 376"/>
              <a:gd name="T93" fmla="*/ 243012347 h 376"/>
              <a:gd name="T94" fmla="*/ 1088494491 w 376"/>
              <a:gd name="T95" fmla="*/ 1660586619 h 376"/>
              <a:gd name="T96" fmla="*/ 951800608 w 376"/>
              <a:gd name="T97" fmla="*/ 1802343822 h 376"/>
              <a:gd name="T98" fmla="*/ 810041156 w 376"/>
              <a:gd name="T99" fmla="*/ 1660586619 h 376"/>
              <a:gd name="T100" fmla="*/ 951800608 w 376"/>
              <a:gd name="T101" fmla="*/ 1518829417 h 376"/>
              <a:gd name="T102" fmla="*/ 1088494491 w 376"/>
              <a:gd name="T103" fmla="*/ 1660586619 h 376"/>
              <a:gd name="T104" fmla="*/ 1660586619 w 376"/>
              <a:gd name="T105" fmla="*/ 1802343822 h 376"/>
              <a:gd name="T106" fmla="*/ 1518829417 w 376"/>
              <a:gd name="T107" fmla="*/ 1660586619 h 376"/>
              <a:gd name="T108" fmla="*/ 1660586619 w 376"/>
              <a:gd name="T109" fmla="*/ 1518829417 h 376"/>
              <a:gd name="T110" fmla="*/ 1797280502 w 376"/>
              <a:gd name="T111" fmla="*/ 1660586619 h 376"/>
              <a:gd name="T112" fmla="*/ 1660586619 w 376"/>
              <a:gd name="T113" fmla="*/ 1802343822 h 37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3739735" y="3559175"/>
            <a:ext cx="1816100" cy="733425"/>
          </a:xfrm>
          <a:prstGeom prst="rect">
            <a:avLst/>
          </a:prstGeom>
        </p:spPr>
        <p:txBody>
          <a:bodyPr lIns="121920" tIns="60960" rIns="121920" bIns="6096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b="1" dirty="0">
                <a:solidFill>
                  <a:schemeClr val="bg1"/>
                </a:solidFill>
              </a:rPr>
              <a:t>Code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067" dirty="0">
                <a:solidFill>
                  <a:schemeClr val="bg1"/>
                </a:solidFill>
              </a:rPr>
              <a:t>Lorem ipsum dolor sit amet, consectetur adipiscing.</a:t>
            </a:r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4149839" y="2600325"/>
            <a:ext cx="1166812" cy="711200"/>
          </a:xfrm>
          <a:custGeom>
            <a:avLst/>
            <a:gdLst>
              <a:gd name="T0" fmla="*/ 1293390683 w 400"/>
              <a:gd name="T1" fmla="*/ 59533852 h 244"/>
              <a:gd name="T2" fmla="*/ 1080663353 w 400"/>
              <a:gd name="T3" fmla="*/ 59533852 h 244"/>
              <a:gd name="T4" fmla="*/ 0 w 400"/>
              <a:gd name="T5" fmla="*/ 1037594164 h 244"/>
              <a:gd name="T6" fmla="*/ 1080663353 w 400"/>
              <a:gd name="T7" fmla="*/ 2015654475 h 244"/>
              <a:gd name="T8" fmla="*/ 1293390683 w 400"/>
              <a:gd name="T9" fmla="*/ 2015654475 h 244"/>
              <a:gd name="T10" fmla="*/ 1293390683 w 400"/>
              <a:gd name="T11" fmla="*/ 1803031908 h 244"/>
              <a:gd name="T12" fmla="*/ 450984506 w 400"/>
              <a:gd name="T13" fmla="*/ 1037594164 h 244"/>
              <a:gd name="T14" fmla="*/ 1293390683 w 400"/>
              <a:gd name="T15" fmla="*/ 272156420 h 244"/>
              <a:gd name="T16" fmla="*/ 1293390683 w 400"/>
              <a:gd name="T17" fmla="*/ 59533852 h 244"/>
              <a:gd name="T18" fmla="*/ 2147483646 w 400"/>
              <a:gd name="T19" fmla="*/ 59533852 h 244"/>
              <a:gd name="T20" fmla="*/ 2110269930 w 400"/>
              <a:gd name="T21" fmla="*/ 59533852 h 244"/>
              <a:gd name="T22" fmla="*/ 2110269930 w 400"/>
              <a:gd name="T23" fmla="*/ 272156420 h 244"/>
              <a:gd name="T24" fmla="*/ 2147483646 w 400"/>
              <a:gd name="T25" fmla="*/ 1037594164 h 244"/>
              <a:gd name="T26" fmla="*/ 2110269930 w 400"/>
              <a:gd name="T27" fmla="*/ 1803031908 h 244"/>
              <a:gd name="T28" fmla="*/ 2110269930 w 400"/>
              <a:gd name="T29" fmla="*/ 2015654475 h 244"/>
              <a:gd name="T30" fmla="*/ 2147483646 w 400"/>
              <a:gd name="T31" fmla="*/ 2015654475 h 244"/>
              <a:gd name="T32" fmla="*/ 2147483646 w 400"/>
              <a:gd name="T33" fmla="*/ 1037594164 h 244"/>
              <a:gd name="T34" fmla="*/ 2147483646 w 400"/>
              <a:gd name="T35" fmla="*/ 59533852 h 24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6520277" y="3559175"/>
            <a:ext cx="1854200" cy="733425"/>
          </a:xfrm>
          <a:prstGeom prst="rect">
            <a:avLst/>
          </a:prstGeom>
        </p:spPr>
        <p:txBody>
          <a:bodyPr lIns="121920" tIns="60960" rIns="121920" bIns="6096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b="1" dirty="0">
                <a:solidFill>
                  <a:schemeClr val="bg1"/>
                </a:solidFill>
              </a:rPr>
              <a:t>Copywriting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067" dirty="0">
                <a:solidFill>
                  <a:schemeClr val="bg1"/>
                </a:solidFill>
              </a:rPr>
              <a:t>Lorem ipsum dolor sit amet, consectetur adipiscing.</a:t>
            </a:r>
          </a:p>
        </p:txBody>
      </p:sp>
      <p:sp>
        <p:nvSpPr>
          <p:cNvPr id="17" name="Freeform 22"/>
          <p:cNvSpPr>
            <a:spLocks noEditPoints="1"/>
          </p:cNvSpPr>
          <p:nvPr/>
        </p:nvSpPr>
        <p:spPr bwMode="auto">
          <a:xfrm>
            <a:off x="7203960" y="2592388"/>
            <a:ext cx="692150" cy="690562"/>
          </a:xfrm>
          <a:custGeom>
            <a:avLst/>
            <a:gdLst>
              <a:gd name="T0" fmla="*/ 1374868361 w 316"/>
              <a:gd name="T1" fmla="*/ 138420531 h 316"/>
              <a:gd name="T2" fmla="*/ 1130554744 w 316"/>
              <a:gd name="T3" fmla="*/ 19093165 h 316"/>
              <a:gd name="T4" fmla="*/ 646715609 w 316"/>
              <a:gd name="T5" fmla="*/ 501175371 h 316"/>
              <a:gd name="T6" fmla="*/ 95810207 w 316"/>
              <a:gd name="T7" fmla="*/ 1054855308 h 316"/>
              <a:gd name="T8" fmla="*/ 0 w 316"/>
              <a:gd name="T9" fmla="*/ 1508301045 h 316"/>
              <a:gd name="T10" fmla="*/ 455095196 w 316"/>
              <a:gd name="T11" fmla="*/ 1412839590 h 316"/>
              <a:gd name="T12" fmla="*/ 1006002789 w 316"/>
              <a:gd name="T13" fmla="*/ 859159653 h 316"/>
              <a:gd name="T14" fmla="*/ 1494632215 w 316"/>
              <a:gd name="T15" fmla="*/ 377075261 h 316"/>
              <a:gd name="T16" fmla="*/ 1374868361 w 316"/>
              <a:gd name="T17" fmla="*/ 138420531 h 316"/>
              <a:gd name="T18" fmla="*/ 426353448 w 316"/>
              <a:gd name="T19" fmla="*/ 1355562279 h 316"/>
              <a:gd name="T20" fmla="*/ 273057556 w 316"/>
              <a:gd name="T21" fmla="*/ 1388973679 h 316"/>
              <a:gd name="T22" fmla="*/ 205991287 w 316"/>
              <a:gd name="T23" fmla="*/ 1303057714 h 316"/>
              <a:gd name="T24" fmla="*/ 114971372 w 316"/>
              <a:gd name="T25" fmla="*/ 1236234914 h 316"/>
              <a:gd name="T26" fmla="*/ 148505601 w 316"/>
              <a:gd name="T27" fmla="*/ 1078721218 h 316"/>
              <a:gd name="T28" fmla="*/ 196410705 w 316"/>
              <a:gd name="T29" fmla="*/ 1035764328 h 316"/>
              <a:gd name="T30" fmla="*/ 373658054 w 316"/>
              <a:gd name="T31" fmla="*/ 1131225784 h 316"/>
              <a:gd name="T32" fmla="*/ 474258552 w 316"/>
              <a:gd name="T33" fmla="*/ 1312603204 h 316"/>
              <a:gd name="T34" fmla="*/ 426353448 w 316"/>
              <a:gd name="T35" fmla="*/ 1355562279 h 31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9338920" y="3559175"/>
            <a:ext cx="1866900" cy="733425"/>
          </a:xfrm>
          <a:prstGeom prst="rect">
            <a:avLst/>
          </a:prstGeom>
        </p:spPr>
        <p:txBody>
          <a:bodyPr lIns="121920" tIns="60960" rIns="121920" bIns="6096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HN" sz="1600" b="1" dirty="0">
                <a:solidFill>
                  <a:schemeClr val="bg1"/>
                </a:solidFill>
              </a:rPr>
              <a:t>Films</a:t>
            </a:r>
            <a:endParaRPr lang="en-US" sz="1600" b="1" dirty="0">
              <a:solidFill>
                <a:schemeClr val="bg1"/>
              </a:solidFill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067" dirty="0">
                <a:solidFill>
                  <a:schemeClr val="bg1"/>
                </a:solidFill>
              </a:rPr>
              <a:t>Lorem ipsum dolor sit amet, consectetur adipiscing.</a:t>
            </a:r>
          </a:p>
        </p:txBody>
      </p:sp>
      <p:sp>
        <p:nvSpPr>
          <p:cNvPr id="19" name="Freeform 27"/>
          <p:cNvSpPr>
            <a:spLocks noEditPoints="1"/>
          </p:cNvSpPr>
          <p:nvPr/>
        </p:nvSpPr>
        <p:spPr bwMode="auto">
          <a:xfrm>
            <a:off x="9783420" y="2587625"/>
            <a:ext cx="977900" cy="700088"/>
          </a:xfrm>
          <a:custGeom>
            <a:avLst/>
            <a:gdLst>
              <a:gd name="T0" fmla="*/ 2147483646 w 392"/>
              <a:gd name="T1" fmla="*/ 249873909 h 280"/>
              <a:gd name="T2" fmla="*/ 2147483646 w 392"/>
              <a:gd name="T3" fmla="*/ 99950064 h 280"/>
              <a:gd name="T4" fmla="*/ 2147483646 w 392"/>
              <a:gd name="T5" fmla="*/ 0 h 280"/>
              <a:gd name="T6" fmla="*/ 99680939 w 392"/>
              <a:gd name="T7" fmla="*/ 0 h 280"/>
              <a:gd name="T8" fmla="*/ 0 w 392"/>
              <a:gd name="T9" fmla="*/ 99950064 h 280"/>
              <a:gd name="T10" fmla="*/ 0 w 392"/>
              <a:gd name="T11" fmla="*/ 249873909 h 280"/>
              <a:gd name="T12" fmla="*/ 249199854 w 392"/>
              <a:gd name="T13" fmla="*/ 249873909 h 280"/>
              <a:gd name="T14" fmla="*/ 249199854 w 392"/>
              <a:gd name="T15" fmla="*/ 499747818 h 280"/>
              <a:gd name="T16" fmla="*/ 0 w 392"/>
              <a:gd name="T17" fmla="*/ 499747818 h 280"/>
              <a:gd name="T18" fmla="*/ 0 w 392"/>
              <a:gd name="T19" fmla="*/ 749621726 h 280"/>
              <a:gd name="T20" fmla="*/ 249199854 w 392"/>
              <a:gd name="T21" fmla="*/ 749621726 h 280"/>
              <a:gd name="T22" fmla="*/ 249199854 w 392"/>
              <a:gd name="T23" fmla="*/ 999495635 h 280"/>
              <a:gd name="T24" fmla="*/ 0 w 392"/>
              <a:gd name="T25" fmla="*/ 999495635 h 280"/>
              <a:gd name="T26" fmla="*/ 0 w 392"/>
              <a:gd name="T27" fmla="*/ 1249369544 h 280"/>
              <a:gd name="T28" fmla="*/ 249199854 w 392"/>
              <a:gd name="T29" fmla="*/ 1249369544 h 280"/>
              <a:gd name="T30" fmla="*/ 249199854 w 392"/>
              <a:gd name="T31" fmla="*/ 1499243453 h 280"/>
              <a:gd name="T32" fmla="*/ 0 w 392"/>
              <a:gd name="T33" fmla="*/ 1499243453 h 280"/>
              <a:gd name="T34" fmla="*/ 0 w 392"/>
              <a:gd name="T35" fmla="*/ 1649167298 h 280"/>
              <a:gd name="T36" fmla="*/ 99680939 w 392"/>
              <a:gd name="T37" fmla="*/ 1749117361 h 280"/>
              <a:gd name="T38" fmla="*/ 2147483646 w 392"/>
              <a:gd name="T39" fmla="*/ 1749117361 h 280"/>
              <a:gd name="T40" fmla="*/ 2147483646 w 392"/>
              <a:gd name="T41" fmla="*/ 1649167298 h 280"/>
              <a:gd name="T42" fmla="*/ 2147483646 w 392"/>
              <a:gd name="T43" fmla="*/ 1499243453 h 280"/>
              <a:gd name="T44" fmla="*/ 2147483646 w 392"/>
              <a:gd name="T45" fmla="*/ 1499243453 h 280"/>
              <a:gd name="T46" fmla="*/ 2147483646 w 392"/>
              <a:gd name="T47" fmla="*/ 1249369544 h 280"/>
              <a:gd name="T48" fmla="*/ 2147483646 w 392"/>
              <a:gd name="T49" fmla="*/ 1249369544 h 280"/>
              <a:gd name="T50" fmla="*/ 2147483646 w 392"/>
              <a:gd name="T51" fmla="*/ 999495635 h 280"/>
              <a:gd name="T52" fmla="*/ 2147483646 w 392"/>
              <a:gd name="T53" fmla="*/ 999495635 h 280"/>
              <a:gd name="T54" fmla="*/ 2147483646 w 392"/>
              <a:gd name="T55" fmla="*/ 749621726 h 280"/>
              <a:gd name="T56" fmla="*/ 2147483646 w 392"/>
              <a:gd name="T57" fmla="*/ 749621726 h 280"/>
              <a:gd name="T58" fmla="*/ 2147483646 w 392"/>
              <a:gd name="T59" fmla="*/ 499747818 h 280"/>
              <a:gd name="T60" fmla="*/ 2147483646 w 392"/>
              <a:gd name="T61" fmla="*/ 499747818 h 280"/>
              <a:gd name="T62" fmla="*/ 2147483646 w 392"/>
              <a:gd name="T63" fmla="*/ 249873909 h 280"/>
              <a:gd name="T64" fmla="*/ 2147483646 w 392"/>
              <a:gd name="T65" fmla="*/ 249873909 h 280"/>
              <a:gd name="T66" fmla="*/ 946958945 w 392"/>
              <a:gd name="T67" fmla="*/ 1249369544 h 280"/>
              <a:gd name="T68" fmla="*/ 946958945 w 392"/>
              <a:gd name="T69" fmla="*/ 499747818 h 280"/>
              <a:gd name="T70" fmla="*/ 1569956084 w 392"/>
              <a:gd name="T71" fmla="*/ 874559931 h 280"/>
              <a:gd name="T72" fmla="*/ 946958945 w 392"/>
              <a:gd name="T73" fmla="*/ 1249369544 h 28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 bwMode="auto">
          <a:xfrm>
            <a:off x="809625" y="4927600"/>
            <a:ext cx="10572750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suscipit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neque</a:t>
            </a:r>
            <a:r>
              <a:rPr lang="en-US" altLang="zh-CN" sz="1200" dirty="0">
                <a:solidFill>
                  <a:schemeClr val="bg1"/>
                </a:solidFill>
              </a:rPr>
              <a:t> non libero </a:t>
            </a:r>
            <a:r>
              <a:rPr lang="en-US" altLang="zh-CN" sz="1200" dirty="0" err="1">
                <a:solidFill>
                  <a:schemeClr val="bg1"/>
                </a:solidFill>
              </a:rPr>
              <a:t>aliquam</a:t>
            </a:r>
            <a:r>
              <a:rPr lang="en-US" altLang="zh-CN" sz="1200" dirty="0">
                <a:solidFill>
                  <a:schemeClr val="bg1"/>
                </a:solidFill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</a:rPr>
              <a:t>ut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facilisis</a:t>
            </a:r>
            <a:r>
              <a:rPr lang="en-US" altLang="zh-CN" sz="1200" dirty="0">
                <a:solidFill>
                  <a:schemeClr val="bg1"/>
                </a:solidFill>
              </a:rPr>
              <a:t> lacus </a:t>
            </a:r>
            <a:r>
              <a:rPr lang="en-US" altLang="zh-CN" sz="1200" dirty="0" err="1">
                <a:solidFill>
                  <a:schemeClr val="bg1"/>
                </a:solidFill>
              </a:rPr>
              <a:t>pretium</a:t>
            </a:r>
            <a:r>
              <a:rPr lang="en-US" altLang="zh-CN" sz="1200" dirty="0">
                <a:solidFill>
                  <a:schemeClr val="bg1"/>
                </a:solidFill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</a:rPr>
              <a:t>Sed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imperdiet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tincidunt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velit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laoreet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facilisis</a:t>
            </a:r>
            <a:r>
              <a:rPr lang="en-US" altLang="zh-CN" sz="1200" dirty="0">
                <a:solidFill>
                  <a:schemeClr val="bg1"/>
                </a:solidFill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</a:rPr>
              <a:t>Praesent</a:t>
            </a:r>
            <a:r>
              <a:rPr lang="en-US" altLang="zh-CN" sz="1200" dirty="0">
                <a:solidFill>
                  <a:schemeClr val="bg1"/>
                </a:solidFill>
              </a:rPr>
              <a:t> tempus ipsum </a:t>
            </a:r>
            <a:r>
              <a:rPr lang="en-US" altLang="zh-CN" sz="1200" dirty="0" err="1">
                <a:solidFill>
                  <a:schemeClr val="bg1"/>
                </a:solidFill>
              </a:rPr>
              <a:t>suscipit</a:t>
            </a:r>
            <a:r>
              <a:rPr lang="en-US" altLang="zh-CN" sz="1200" dirty="0">
                <a:solidFill>
                  <a:schemeClr val="bg1"/>
                </a:solidFill>
              </a:rPr>
              <a:t>, dictum </a:t>
            </a:r>
            <a:r>
              <a:rPr lang="en-US" altLang="zh-CN" sz="1200" dirty="0" err="1">
                <a:solidFill>
                  <a:schemeClr val="bg1"/>
                </a:solidFill>
              </a:rPr>
              <a:t>nulla</a:t>
            </a:r>
            <a:r>
              <a:rPr lang="en-US" altLang="zh-CN" sz="1200" dirty="0">
                <a:solidFill>
                  <a:schemeClr val="bg1"/>
                </a:solidFill>
              </a:rPr>
              <a:t> a, </a:t>
            </a:r>
            <a:r>
              <a:rPr lang="en-US" altLang="zh-CN" sz="1200" dirty="0" err="1">
                <a:solidFill>
                  <a:schemeClr val="bg1"/>
                </a:solidFill>
              </a:rPr>
              <a:t>sagittis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sapien</a:t>
            </a:r>
            <a:r>
              <a:rPr lang="en-US" altLang="zh-CN" sz="1200" dirty="0">
                <a:solidFill>
                  <a:schemeClr val="bg1"/>
                </a:solidFill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</a:rPr>
              <a:t>Curabitur</a:t>
            </a:r>
            <a:r>
              <a:rPr lang="en-US" altLang="zh-CN" sz="1200" dirty="0">
                <a:solidFill>
                  <a:schemeClr val="bg1"/>
                </a:solidFill>
              </a:rPr>
              <a:t> a </a:t>
            </a:r>
            <a:r>
              <a:rPr lang="en-US" altLang="zh-CN" sz="1200" dirty="0" err="1">
                <a:solidFill>
                  <a:schemeClr val="bg1"/>
                </a:solidFill>
              </a:rPr>
              <a:t>nisl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facilisis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lectus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</a:rPr>
              <a:t> pharetra porta </a:t>
            </a:r>
            <a:r>
              <a:rPr lang="en-US" altLang="zh-CN" sz="1200" dirty="0" err="1">
                <a:solidFill>
                  <a:schemeClr val="bg1"/>
                </a:solidFill>
              </a:rPr>
              <a:t>sed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neque</a:t>
            </a:r>
            <a:r>
              <a:rPr lang="en-US" altLang="zh-CN" sz="1200" dirty="0">
                <a:solidFill>
                  <a:schemeClr val="bg1"/>
                </a:solidFill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venenatis</a:t>
            </a:r>
            <a:r>
              <a:rPr lang="en-US" altLang="zh-CN" sz="1200" dirty="0">
                <a:solidFill>
                  <a:schemeClr val="bg1"/>
                </a:solidFill>
              </a:rPr>
              <a:t> ipsum at </a:t>
            </a:r>
            <a:r>
              <a:rPr lang="en-US" altLang="zh-CN" sz="1200" dirty="0" err="1">
                <a:solidFill>
                  <a:schemeClr val="bg1"/>
                </a:solidFill>
              </a:rPr>
              <a:t>ullamcorper</a:t>
            </a:r>
            <a:r>
              <a:rPr lang="en-US" altLang="zh-CN" sz="1200" dirty="0">
                <a:solidFill>
                  <a:schemeClr val="bg1"/>
                </a:solidFill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</a:rPr>
              <a:t>Suspendisse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sodales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leo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vehicula</a:t>
            </a:r>
            <a:r>
              <a:rPr lang="en-US" altLang="zh-CN" sz="1200" dirty="0">
                <a:solidFill>
                  <a:schemeClr val="bg1"/>
                </a:solidFill>
              </a:rPr>
              <a:t> libero pharetra, ac </a:t>
            </a:r>
            <a:r>
              <a:rPr lang="en-US" altLang="zh-CN" sz="1200" dirty="0" err="1">
                <a:solidFill>
                  <a:schemeClr val="bg1"/>
                </a:solidFill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metus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mollis</a:t>
            </a:r>
            <a:r>
              <a:rPr lang="en-US" altLang="zh-CN" sz="1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6724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99676" y="4992606"/>
            <a:ext cx="5777949" cy="850232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" name="等腰三角形 2"/>
          <p:cNvSpPr>
            <a:spLocks noChangeAspect="1"/>
          </p:cNvSpPr>
          <p:nvPr/>
        </p:nvSpPr>
        <p:spPr>
          <a:xfrm>
            <a:off x="3199676" y="1015163"/>
            <a:ext cx="3124987" cy="3835104"/>
          </a:xfrm>
          <a:prstGeom prst="triangle">
            <a:avLst/>
          </a:prstGeom>
          <a:solidFill>
            <a:srgbClr val="0C6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0507" y="2006708"/>
            <a:ext cx="1603324" cy="31547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1</a:t>
            </a:r>
            <a:endParaRPr kumimoji="0" lang="zh-CN" altLang="en-US" sz="19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5" name="等腰三角形 4"/>
          <p:cNvSpPr>
            <a:spLocks noChangeAspect="1"/>
          </p:cNvSpPr>
          <p:nvPr/>
        </p:nvSpPr>
        <p:spPr>
          <a:xfrm>
            <a:off x="5370568" y="2588080"/>
            <a:ext cx="1843315" cy="2262187"/>
          </a:xfrm>
          <a:prstGeom prst="triangle">
            <a:avLst/>
          </a:prstGeom>
          <a:solidFill>
            <a:srgbClr val="3F8B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57650" y="3279263"/>
            <a:ext cx="869149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2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7" name="等腰三角形 6"/>
          <p:cNvSpPr>
            <a:spLocks noChangeAspect="1"/>
          </p:cNvSpPr>
          <p:nvPr/>
        </p:nvSpPr>
        <p:spPr>
          <a:xfrm>
            <a:off x="6259788" y="2588080"/>
            <a:ext cx="1843315" cy="2262187"/>
          </a:xfrm>
          <a:prstGeom prst="triangle">
            <a:avLst/>
          </a:prstGeom>
          <a:solidFill>
            <a:srgbClr val="F1C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46873" y="3270916"/>
            <a:ext cx="8691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3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>
            <a:off x="7149009" y="2588080"/>
            <a:ext cx="1843315" cy="2262187"/>
          </a:xfrm>
          <a:prstGeom prst="triangle">
            <a:avLst/>
          </a:prstGeom>
          <a:solidFill>
            <a:srgbClr val="D82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03654" y="3279263"/>
            <a:ext cx="8691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4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97839" y="5067215"/>
            <a:ext cx="43140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ABOUT OUR COMPANY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cxnSp>
        <p:nvCxnSpPr>
          <p:cNvPr id="12" name="直接连接符 11"/>
          <p:cNvCxnSpPr>
            <a:stCxn id="11" idx="1"/>
          </p:cNvCxnSpPr>
          <p:nvPr/>
        </p:nvCxnSpPr>
        <p:spPr>
          <a:xfrm flipH="1">
            <a:off x="3276951" y="5359603"/>
            <a:ext cx="720888" cy="11449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8256736" y="5409701"/>
            <a:ext cx="720889" cy="8618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346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1300000">
            <a:off x="6653347" y="1653207"/>
            <a:ext cx="3553523" cy="3732268"/>
          </a:xfrm>
          <a:prstGeom prst="rect">
            <a:avLst/>
          </a:prstGeom>
          <a:solidFill>
            <a:srgbClr val="F15F47">
              <a:alpha val="60000"/>
            </a:srgbClr>
          </a:solidFill>
          <a:ln>
            <a:noFill/>
          </a:ln>
          <a:effectLst>
            <a:outerShdw blurRad="190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543" y="1800610"/>
            <a:ext cx="3553523" cy="3732268"/>
          </a:xfrm>
          <a:prstGeom prst="rect">
            <a:avLst/>
          </a:prstGeom>
          <a:solidFill>
            <a:srgbClr val="F15F47">
              <a:alpha val="60000"/>
            </a:srgbClr>
          </a:solidFill>
          <a:ln>
            <a:noFill/>
          </a:ln>
          <a:effectLst>
            <a:outerShdw blurRad="1905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9457" y="3031855"/>
            <a:ext cx="4697500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/>
                <a:cs typeface="+mn-cs"/>
              </a:rPr>
              <a:t>A designer can use default text to simulate what text would look like. If it is not real text. A designer can use default text to simulate what text would look like. If it is not real text.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28813" y="4539304"/>
            <a:ext cx="1440160" cy="321318"/>
            <a:chOff x="5272464" y="3417345"/>
            <a:chExt cx="1080120" cy="240989"/>
          </a:xfrm>
        </p:grpSpPr>
        <p:sp>
          <p:nvSpPr>
            <p:cNvPr id="7" name="矩形 6"/>
            <p:cNvSpPr/>
            <p:nvPr/>
          </p:nvSpPr>
          <p:spPr>
            <a:xfrm>
              <a:off x="5272464" y="3422577"/>
              <a:ext cx="1080120" cy="235757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8" name="TextBox 69"/>
            <p:cNvSpPr txBox="1"/>
            <p:nvPr/>
          </p:nvSpPr>
          <p:spPr>
            <a:xfrm>
              <a:off x="5372340" y="3417345"/>
              <a:ext cx="940402" cy="2230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33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LEARN MORE</a:t>
              </a:r>
              <a:endPara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720048" y="2447080"/>
            <a:ext cx="37208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Add Your Text Here</a:t>
            </a:r>
          </a:p>
        </p:txBody>
      </p:sp>
      <p:sp useBgFill="1">
        <p:nvSpPr>
          <p:cNvPr id="11" name="矩形 10"/>
          <p:cNvSpPr/>
          <p:nvPr/>
        </p:nvSpPr>
        <p:spPr>
          <a:xfrm rot="750894">
            <a:off x="6399844" y="1750062"/>
            <a:ext cx="3839461" cy="3833364"/>
          </a:xfrm>
          <a:prstGeom prst="rect">
            <a:avLst/>
          </a:prstGeom>
          <a:ln w="76200" cmpd="sng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53638" y="229440"/>
            <a:ext cx="3021101" cy="7582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609585"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MORE THAN TEMPLATE</a:t>
            </a:r>
            <a:endParaRPr kumimoji="1" lang="en-US" altLang="zh-CN" sz="1867" b="1" dirty="0">
              <a:solidFill>
                <a:srgbClr val="FFFFFF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微软雅黑"/>
            </a:endParaRPr>
          </a:p>
          <a:p>
            <a:pPr defTabSz="609585">
              <a:lnSpc>
                <a:spcPct val="110000"/>
              </a:lnSpc>
            </a:pPr>
            <a:r>
              <a:rPr kumimoji="1" lang="zh-CN" altLang="en-US" sz="2067" b="1" dirty="0">
                <a:solidFill>
                  <a:srgbClr val="FFFFFF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微软雅黑"/>
              </a:rPr>
              <a:t>点击此处添加副标题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492736" y="292579"/>
            <a:ext cx="660901" cy="632007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zh-CN" sz="1067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LOGO</a:t>
            </a:r>
            <a:endParaRPr kumimoji="1" lang="zh-CN" altLang="en-US" sz="1067" b="1" dirty="0">
              <a:solidFill>
                <a:srgbClr val="FFFFFF"/>
              </a:solidFill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5504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26181" y="1539603"/>
            <a:ext cx="2722916" cy="2029597"/>
          </a:xfrm>
          <a:prstGeom prst="rect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/>
              <a:ea typeface="微软雅黑 Ligh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8705" y="3690655"/>
            <a:ext cx="2722916" cy="2029597"/>
          </a:xfrm>
          <a:prstGeom prst="rect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/>
              <a:ea typeface="微软雅黑 Ligh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72415" y="1539603"/>
            <a:ext cx="2722916" cy="2029597"/>
          </a:xfrm>
          <a:prstGeom prst="rect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/>
              <a:ea typeface="微软雅黑 Ligh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06462" y="3690655"/>
            <a:ext cx="2722916" cy="2029597"/>
          </a:xfrm>
          <a:prstGeom prst="rect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/>
              <a:ea typeface="微软雅黑 Ligh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54397" y="1649408"/>
            <a:ext cx="248274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dirty="0">
                <a:solidFill>
                  <a:prstClr val="white"/>
                </a:solidFill>
                <a:latin typeface="微软雅黑 Light" panose="020B0502040204020203" pitchFamily="34" charset="-122"/>
              </a:rPr>
              <a:t>A designer can use default text to simulate what text would look like. If it is not real text. A designer can use default text to simulate what text would look like. If it is not real text.</a:t>
            </a:r>
            <a:endParaRPr lang="en-US" altLang="zh-CN" sz="1400" dirty="0">
              <a:solidFill>
                <a:prstClr val="white"/>
              </a:solidFill>
              <a:latin typeface="微软雅黑 Light" panose="020B0502040204020203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08460" y="3777507"/>
            <a:ext cx="248274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dirty="0">
                <a:solidFill>
                  <a:prstClr val="white"/>
                </a:solidFill>
                <a:latin typeface="微软雅黑 Light" panose="020B0502040204020203" pitchFamily="34" charset="-122"/>
              </a:rPr>
              <a:t>A designer can use default text to simulate what text would look like. If it is not real text. A designer can use default text to simulate what text would look like. If it is not real text.</a:t>
            </a:r>
            <a:endParaRPr lang="en-US" altLang="zh-CN" sz="1400" dirty="0">
              <a:solidFill>
                <a:prstClr val="white"/>
              </a:solidFill>
              <a:latin typeface="微软雅黑 Light" panose="020B0502040204020203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79669" y="1649408"/>
            <a:ext cx="248274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dirty="0">
                <a:solidFill>
                  <a:prstClr val="white"/>
                </a:solidFill>
                <a:latin typeface="微软雅黑 Light" panose="020B0502040204020203" pitchFamily="34" charset="-122"/>
              </a:rPr>
              <a:t>A designer can use default text to simulate what text would look like. If it is not real text. A designer can use default text to simulate what text would look like. If it is not real text.</a:t>
            </a:r>
            <a:endParaRPr lang="en-US" altLang="zh-CN" sz="1400" dirty="0">
              <a:solidFill>
                <a:prstClr val="white"/>
              </a:solidFill>
              <a:latin typeface="微软雅黑 Light" panose="020B0502040204020203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5910" y="3791589"/>
            <a:ext cx="248274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dirty="0">
                <a:solidFill>
                  <a:prstClr val="white"/>
                </a:solidFill>
                <a:latin typeface="微软雅黑 Light" panose="020B0502040204020203" pitchFamily="34" charset="-122"/>
              </a:rPr>
              <a:t>A designer can use default text to simulate what text would look like. If it is not real text. A designer can use default text to simulate what text would look like. If it is not real text.</a:t>
            </a:r>
            <a:endParaRPr lang="en-US" altLang="zh-CN" sz="1400" dirty="0">
              <a:solidFill>
                <a:prstClr val="white"/>
              </a:solidFill>
              <a:latin typeface="微软雅黑 Light" panose="020B0502040204020203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86250" y="6316318"/>
            <a:ext cx="2619501" cy="256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80000"/>
              </a:lnSpc>
            </a:pPr>
            <a:r>
              <a:rPr kumimoji="1" lang="en-US" altLang="zh-CN" sz="1333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LOGO</a:t>
            </a:r>
            <a:r>
              <a:rPr kumimoji="1" lang="zh-CN" altLang="en-US" sz="1333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 </a:t>
            </a:r>
            <a:r>
              <a:rPr kumimoji="1" lang="en-US" altLang="zh-CN" sz="1333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|</a:t>
            </a:r>
            <a:r>
              <a:rPr kumimoji="1" lang="zh-CN" altLang="en-US" sz="1333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 </a:t>
            </a:r>
            <a:r>
              <a:rPr kumimoji="1" lang="en-US" altLang="zh-CN" sz="1333" dirty="0">
                <a:solidFill>
                  <a:schemeClr val="bg1"/>
                </a:solidFill>
                <a:ea typeface="方正兰亭超细黑简体" panose="02000000000000000000" pitchFamily="2" charset="-122"/>
              </a:rPr>
              <a:t>COMPANY</a:t>
            </a:r>
            <a:endParaRPr kumimoji="1" lang="zh-CN" altLang="en-US" sz="1333" dirty="0">
              <a:solidFill>
                <a:schemeClr val="bg1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53638" y="229440"/>
            <a:ext cx="3021101" cy="7582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609585"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MORE THAN TEMPLATE</a:t>
            </a:r>
            <a:endParaRPr kumimoji="1" lang="en-US" altLang="zh-CN" sz="1867" b="1" dirty="0">
              <a:solidFill>
                <a:srgbClr val="FFFFFF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微软雅黑"/>
            </a:endParaRPr>
          </a:p>
          <a:p>
            <a:pPr defTabSz="609585">
              <a:lnSpc>
                <a:spcPct val="110000"/>
              </a:lnSpc>
            </a:pPr>
            <a:r>
              <a:rPr kumimoji="1" lang="zh-CN" altLang="en-US" sz="2067" b="1" dirty="0">
                <a:solidFill>
                  <a:srgbClr val="FFFFFF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微软雅黑"/>
              </a:rPr>
              <a:t>点击此处添加副标题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492736" y="292579"/>
            <a:ext cx="660901" cy="632007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zh-CN" sz="1067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LOGO</a:t>
            </a:r>
            <a:endParaRPr kumimoji="1" lang="zh-CN" altLang="en-US" sz="1067" b="1" dirty="0">
              <a:solidFill>
                <a:srgbClr val="FFFFFF"/>
              </a:solidFill>
              <a:ea typeface="方正兰亭超细黑简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705" y="1539451"/>
            <a:ext cx="2721075" cy="202959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9294" y="1539451"/>
            <a:ext cx="2721075" cy="202959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6993" y="3695158"/>
            <a:ext cx="2721075" cy="202959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97772" y="3690655"/>
            <a:ext cx="2721075" cy="2029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169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99676" y="5005137"/>
            <a:ext cx="5777949" cy="850232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" name="等腰三角形 2"/>
          <p:cNvSpPr>
            <a:spLocks noChangeAspect="1"/>
          </p:cNvSpPr>
          <p:nvPr/>
        </p:nvSpPr>
        <p:spPr>
          <a:xfrm>
            <a:off x="3230055" y="2600610"/>
            <a:ext cx="1843316" cy="2262188"/>
          </a:xfrm>
          <a:prstGeom prst="triangle">
            <a:avLst/>
          </a:prstGeom>
          <a:solidFill>
            <a:srgbClr val="0C6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00388" y="3291794"/>
            <a:ext cx="869149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9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1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5" name="等腰三角形 4"/>
          <p:cNvSpPr>
            <a:spLocks noChangeAspect="1"/>
          </p:cNvSpPr>
          <p:nvPr/>
        </p:nvSpPr>
        <p:spPr>
          <a:xfrm>
            <a:off x="4090194" y="1029286"/>
            <a:ext cx="3123690" cy="3833512"/>
          </a:xfrm>
          <a:prstGeom prst="triangle">
            <a:avLst/>
          </a:prstGeom>
          <a:solidFill>
            <a:srgbClr val="3F8B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72181" y="2011542"/>
            <a:ext cx="1603324" cy="31547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2</a:t>
            </a:r>
            <a:endParaRPr kumimoji="0" lang="zh-CN" altLang="en-US" sz="19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7" name="等腰三角形 6"/>
          <p:cNvSpPr>
            <a:spLocks noChangeAspect="1"/>
          </p:cNvSpPr>
          <p:nvPr/>
        </p:nvSpPr>
        <p:spPr>
          <a:xfrm>
            <a:off x="6259788" y="2600611"/>
            <a:ext cx="1843315" cy="2262187"/>
          </a:xfrm>
          <a:prstGeom prst="triangle">
            <a:avLst/>
          </a:prstGeom>
          <a:solidFill>
            <a:srgbClr val="F1C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46873" y="3283447"/>
            <a:ext cx="8691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3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>
            <a:off x="7149009" y="2600611"/>
            <a:ext cx="1843315" cy="2262187"/>
          </a:xfrm>
          <a:prstGeom prst="triangle">
            <a:avLst/>
          </a:prstGeom>
          <a:solidFill>
            <a:srgbClr val="D82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03654" y="3291794"/>
            <a:ext cx="8691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4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58986" y="5015351"/>
            <a:ext cx="34740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ABOUT OUR TEAM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cxnSp>
        <p:nvCxnSpPr>
          <p:cNvPr id="12" name="直接连接符 11"/>
          <p:cNvCxnSpPr>
            <a:stCxn id="11" idx="1"/>
          </p:cNvCxnSpPr>
          <p:nvPr/>
        </p:nvCxnSpPr>
        <p:spPr>
          <a:xfrm flipH="1" flipV="1">
            <a:off x="3199677" y="5422232"/>
            <a:ext cx="1159309" cy="8618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7833014" y="5422232"/>
            <a:ext cx="1159309" cy="8618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1588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3638" y="229440"/>
            <a:ext cx="3021101" cy="7582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609585"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MORE THAN TEMPLATE</a:t>
            </a:r>
            <a:endParaRPr kumimoji="1" lang="en-US" altLang="zh-CN" sz="1867" b="1" dirty="0">
              <a:solidFill>
                <a:srgbClr val="FFFFFF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微软雅黑"/>
            </a:endParaRPr>
          </a:p>
          <a:p>
            <a:pPr defTabSz="609585">
              <a:lnSpc>
                <a:spcPct val="110000"/>
              </a:lnSpc>
            </a:pPr>
            <a:r>
              <a:rPr kumimoji="1" lang="zh-CN" altLang="en-US" sz="2067" b="1" dirty="0">
                <a:solidFill>
                  <a:srgbClr val="FFFFFF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2736" y="292579"/>
            <a:ext cx="660901" cy="632007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zh-CN" sz="1067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LOGO</a:t>
            </a:r>
            <a:endParaRPr kumimoji="1" lang="zh-CN" altLang="en-US" sz="1067" b="1" dirty="0">
              <a:solidFill>
                <a:srgbClr val="FFFFFF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6250" y="6316318"/>
            <a:ext cx="2619501" cy="256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85">
              <a:lnSpc>
                <a:spcPct val="80000"/>
              </a:lnSpc>
            </a:pPr>
            <a:r>
              <a:rPr kumimoji="1" lang="en-US" altLang="zh-CN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LOGO</a:t>
            </a:r>
            <a:r>
              <a:rPr kumimoji="1" lang="zh-CN" altLang="en-US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 </a:t>
            </a:r>
            <a:r>
              <a:rPr kumimoji="1" lang="en-US" altLang="zh-CN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|</a:t>
            </a:r>
            <a:r>
              <a:rPr kumimoji="1" lang="zh-CN" altLang="en-US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 </a:t>
            </a:r>
            <a:r>
              <a:rPr kumimoji="1" lang="en-US" altLang="zh-CN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COMPANY</a:t>
            </a:r>
            <a:endParaRPr kumimoji="1" lang="zh-CN" altLang="en-US" sz="1333" dirty="0">
              <a:solidFill>
                <a:srgbClr val="FFFFFF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5" name="空心弧 4"/>
          <p:cNvSpPr/>
          <p:nvPr/>
        </p:nvSpPr>
        <p:spPr>
          <a:xfrm rot="5400000">
            <a:off x="-1400598" y="1852775"/>
            <a:ext cx="2781955" cy="2781955"/>
          </a:xfrm>
          <a:prstGeom prst="blockArc">
            <a:avLst>
              <a:gd name="adj1" fmla="val 10800000"/>
              <a:gd name="adj2" fmla="val 17083442"/>
              <a:gd name="adj3" fmla="val 14249"/>
            </a:avLst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/>
              <a:ea typeface="微软雅黑 Light"/>
            </a:endParaRPr>
          </a:p>
        </p:txBody>
      </p:sp>
      <p:sp>
        <p:nvSpPr>
          <p:cNvPr id="6" name="空心弧 5"/>
          <p:cNvSpPr/>
          <p:nvPr/>
        </p:nvSpPr>
        <p:spPr>
          <a:xfrm rot="15963020">
            <a:off x="921141" y="2423651"/>
            <a:ext cx="2781955" cy="2781955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 dirty="0">
              <a:solidFill>
                <a:srgbClr val="103154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7" name="空心弧 6"/>
          <p:cNvSpPr/>
          <p:nvPr/>
        </p:nvSpPr>
        <p:spPr>
          <a:xfrm rot="5636980" flipV="1">
            <a:off x="3198332" y="1760267"/>
            <a:ext cx="2781955" cy="2781955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/>
              <a:ea typeface="微软雅黑 Light"/>
            </a:endParaRPr>
          </a:p>
        </p:txBody>
      </p:sp>
      <p:sp>
        <p:nvSpPr>
          <p:cNvPr id="8" name="空心弧 7"/>
          <p:cNvSpPr/>
          <p:nvPr/>
        </p:nvSpPr>
        <p:spPr>
          <a:xfrm rot="5636980" flipH="1">
            <a:off x="5420689" y="2591583"/>
            <a:ext cx="2781955" cy="2781955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 dirty="0">
              <a:solidFill>
                <a:srgbClr val="103154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9" name="空心弧 8"/>
          <p:cNvSpPr/>
          <p:nvPr/>
        </p:nvSpPr>
        <p:spPr>
          <a:xfrm rot="5636980" flipV="1">
            <a:off x="7737393" y="2054633"/>
            <a:ext cx="2781955" cy="2781955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/>
              <a:ea typeface="微软雅黑 Light"/>
            </a:endParaRPr>
          </a:p>
        </p:txBody>
      </p:sp>
      <p:sp>
        <p:nvSpPr>
          <p:cNvPr id="10" name="空心弧 9"/>
          <p:cNvSpPr/>
          <p:nvPr/>
        </p:nvSpPr>
        <p:spPr>
          <a:xfrm rot="5636980" flipH="1">
            <a:off x="9967733" y="2885532"/>
            <a:ext cx="2781955" cy="2781955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 dirty="0">
              <a:solidFill>
                <a:srgbClr val="103154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89921" y="4345408"/>
            <a:ext cx="1167377" cy="116737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>
              <a:lnSpc>
                <a:spcPct val="90000"/>
              </a:lnSpc>
            </a:pPr>
            <a:endParaRPr kumimoji="1" lang="zh-CN" altLang="en-US" sz="7200" b="1" dirty="0">
              <a:solidFill>
                <a:srgbClr val="222732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86326" y="1482505"/>
            <a:ext cx="1167377" cy="1167377"/>
          </a:xfrm>
          <a:prstGeom prst="ellipse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/>
              <a:ea typeface="微软雅黑 Ligh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128656" y="4495926"/>
            <a:ext cx="1167377" cy="116737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>
              <a:lnSpc>
                <a:spcPct val="90000"/>
              </a:lnSpc>
            </a:pPr>
            <a:endParaRPr kumimoji="1" lang="zh-CN" altLang="en-US" sz="7200" b="1" dirty="0">
              <a:solidFill>
                <a:srgbClr val="222732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601502" y="1651458"/>
            <a:ext cx="1167377" cy="1167377"/>
          </a:xfrm>
          <a:prstGeom prst="ellipse">
            <a:avLst/>
          </a:prstGeom>
          <a:solidFill>
            <a:srgbClr val="00B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/>
              <a:ea typeface="微软雅黑 Ligh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69425" y="2838645"/>
            <a:ext cx="1471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2400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PROJECT</a:t>
            </a:r>
            <a:endParaRPr lang="zh-CN" altLang="en-US" sz="2400" dirty="0">
              <a:solidFill>
                <a:srgbClr val="FFFFFF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89920" y="3664885"/>
            <a:ext cx="1471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2400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PROJECT</a:t>
            </a:r>
            <a:endParaRPr lang="zh-CN" altLang="en-US" sz="2400" dirty="0">
              <a:solidFill>
                <a:srgbClr val="FFFFFF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72795" y="3664885"/>
            <a:ext cx="1471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2400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PROJECT</a:t>
            </a:r>
            <a:endParaRPr lang="zh-CN" altLang="en-US" sz="2400" dirty="0">
              <a:solidFill>
                <a:srgbClr val="FFFFFF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10123" y="3084866"/>
            <a:ext cx="1471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2400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PROJECT</a:t>
            </a:r>
            <a:endParaRPr lang="zh-CN" altLang="en-US" sz="2400" dirty="0">
              <a:solidFill>
                <a:srgbClr val="FFFFFF"/>
              </a:solidFill>
              <a:ea typeface="方正兰亭超细黑简体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708" y="1810565"/>
            <a:ext cx="1524969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点击此处添加文本信息。建议正文</a:t>
            </a:r>
            <a:r>
              <a:rPr lang="en-US" altLang="zh-CN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3823021" y="3387526"/>
            <a:ext cx="1532577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点击此处添加文本信息。建议正文</a:t>
            </a:r>
            <a:r>
              <a:rPr lang="en-US" altLang="zh-CN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6072794" y="1800760"/>
            <a:ext cx="1572092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点击此处添加文本信息。建议正文</a:t>
            </a:r>
            <a:r>
              <a:rPr lang="en-US" altLang="zh-CN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377407" y="3562293"/>
            <a:ext cx="1424187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点击此处添加文本信息。建议正文</a:t>
            </a:r>
            <a:r>
              <a:rPr lang="en-US" altLang="zh-CN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1933267" y="4367986"/>
            <a:ext cx="702435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90000"/>
              </a:lnSpc>
            </a:pPr>
            <a:r>
              <a:rPr kumimoji="1" lang="en-US" altLang="zh-CN" sz="7200" b="1" dirty="0">
                <a:solidFill>
                  <a:srgbClr val="22273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ea typeface="方正兰亭超细黑简体" panose="02000000000000000000" pitchFamily="2" charset="-122"/>
              </a:rPr>
              <a:t>1</a:t>
            </a:r>
            <a:endParaRPr kumimoji="1" lang="zh-CN" altLang="en-US" sz="7200" b="1" dirty="0">
              <a:solidFill>
                <a:srgbClr val="22273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方正兰亭超细黑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76535" y="4509860"/>
            <a:ext cx="702435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90000"/>
              </a:lnSpc>
            </a:pPr>
            <a:r>
              <a:rPr kumimoji="1" lang="en-US" altLang="zh-CN" sz="7200" b="1" dirty="0">
                <a:solidFill>
                  <a:srgbClr val="22273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ea typeface="方正兰亭超细黑简体" panose="02000000000000000000" pitchFamily="2" charset="-122"/>
              </a:rPr>
              <a:t>3</a:t>
            </a:r>
            <a:endParaRPr kumimoji="1" lang="zh-CN" altLang="en-US" sz="7200" b="1" dirty="0">
              <a:solidFill>
                <a:srgbClr val="22273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方正兰亭超细黑简体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26512" y="1488530"/>
            <a:ext cx="702435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90000"/>
              </a:lnSpc>
            </a:pPr>
            <a:r>
              <a:rPr kumimoji="1" lang="en-US" altLang="zh-CN" sz="7200" b="1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ea typeface="方正兰亭超细黑简体" panose="02000000000000000000" pitchFamily="2" charset="-122"/>
              </a:rPr>
              <a:t>2</a:t>
            </a:r>
            <a:endParaRPr kumimoji="1" lang="zh-CN" altLang="en-US" sz="7200" b="1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方正兰亭超细黑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48805" y="1664272"/>
            <a:ext cx="702435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90000"/>
              </a:lnSpc>
            </a:pPr>
            <a:r>
              <a:rPr kumimoji="1" lang="en-US" altLang="zh-CN" sz="7200" b="1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ea typeface="方正兰亭超细黑简体" panose="02000000000000000000" pitchFamily="2" charset="-122"/>
              </a:rPr>
              <a:t>4</a:t>
            </a:r>
            <a:endParaRPr kumimoji="1" lang="zh-CN" altLang="en-US" sz="7200" b="1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8770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811338" y="2108200"/>
            <a:ext cx="1223962" cy="1225550"/>
            <a:chOff x="0" y="0"/>
            <a:chExt cx="1224136" cy="1224136"/>
          </a:xfrm>
        </p:grpSpPr>
        <p:sp>
          <p:nvSpPr>
            <p:cNvPr id="3" name="椭圆 2"/>
            <p:cNvSpPr>
              <a:spLocks noChangeArrowheads="1"/>
            </p:cNvSpPr>
            <p:nvPr/>
          </p:nvSpPr>
          <p:spPr bwMode="auto">
            <a:xfrm>
              <a:off x="0" y="0"/>
              <a:ext cx="1224136" cy="122413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/>
                <a:cs typeface="+mn-cs"/>
                <a:sym typeface="宋体" panose="02010600030101010101" pitchFamily="2" charset="-122"/>
              </a:endParaRPr>
            </a:p>
          </p:txBody>
        </p: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455517" y="389024"/>
              <a:ext cx="293688" cy="446088"/>
              <a:chOff x="0" y="0"/>
              <a:chExt cx="293688" cy="446088"/>
            </a:xfrm>
          </p:grpSpPr>
          <p:sp>
            <p:nvSpPr>
              <p:cNvPr id="5" name="Freeform 10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3688" cy="352425"/>
              </a:xfrm>
              <a:custGeom>
                <a:avLst/>
                <a:gdLst>
                  <a:gd name="T0" fmla="*/ 50 w 50"/>
                  <a:gd name="T1" fmla="*/ 23 h 60"/>
                  <a:gd name="T2" fmla="*/ 25 w 50"/>
                  <a:gd name="T3" fmla="*/ 0 h 60"/>
                  <a:gd name="T4" fmla="*/ 0 w 50"/>
                  <a:gd name="T5" fmla="*/ 23 h 60"/>
                  <a:gd name="T6" fmla="*/ 2 w 50"/>
                  <a:gd name="T7" fmla="*/ 32 h 60"/>
                  <a:gd name="T8" fmla="*/ 2 w 50"/>
                  <a:gd name="T9" fmla="*/ 32 h 60"/>
                  <a:gd name="T10" fmla="*/ 5 w 50"/>
                  <a:gd name="T11" fmla="*/ 36 h 60"/>
                  <a:gd name="T12" fmla="*/ 13 w 50"/>
                  <a:gd name="T13" fmla="*/ 58 h 60"/>
                  <a:gd name="T14" fmla="*/ 17 w 50"/>
                  <a:gd name="T15" fmla="*/ 60 h 60"/>
                  <a:gd name="T16" fmla="*/ 33 w 50"/>
                  <a:gd name="T17" fmla="*/ 60 h 60"/>
                  <a:gd name="T18" fmla="*/ 37 w 50"/>
                  <a:gd name="T19" fmla="*/ 58 h 60"/>
                  <a:gd name="T20" fmla="*/ 45 w 50"/>
                  <a:gd name="T21" fmla="*/ 36 h 60"/>
                  <a:gd name="T22" fmla="*/ 48 w 50"/>
                  <a:gd name="T23" fmla="*/ 32 h 60"/>
                  <a:gd name="T24" fmla="*/ 48 w 50"/>
                  <a:gd name="T25" fmla="*/ 32 h 60"/>
                  <a:gd name="T26" fmla="*/ 48 w 50"/>
                  <a:gd name="T27" fmla="*/ 32 h 60"/>
                  <a:gd name="T28" fmla="*/ 50 w 50"/>
                  <a:gd name="T29" fmla="*/ 23 h 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0"/>
                  <a:gd name="T46" fmla="*/ 0 h 60"/>
                  <a:gd name="T47" fmla="*/ 50 w 50"/>
                  <a:gd name="T48" fmla="*/ 60 h 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0" h="60">
                    <a:moveTo>
                      <a:pt x="50" y="23"/>
                    </a:moveTo>
                    <a:cubicBezTo>
                      <a:pt x="50" y="10"/>
                      <a:pt x="39" y="0"/>
                      <a:pt x="25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26"/>
                      <a:pt x="1" y="29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3" y="33"/>
                      <a:pt x="4" y="35"/>
                      <a:pt x="5" y="36"/>
                    </a:cubicBezTo>
                    <a:cubicBezTo>
                      <a:pt x="9" y="43"/>
                      <a:pt x="13" y="55"/>
                      <a:pt x="13" y="58"/>
                    </a:cubicBezTo>
                    <a:cubicBezTo>
                      <a:pt x="13" y="59"/>
                      <a:pt x="15" y="60"/>
                      <a:pt x="17" y="60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35" y="60"/>
                      <a:pt x="37" y="59"/>
                      <a:pt x="37" y="58"/>
                    </a:cubicBezTo>
                    <a:cubicBezTo>
                      <a:pt x="37" y="55"/>
                      <a:pt x="41" y="43"/>
                      <a:pt x="45" y="36"/>
                    </a:cubicBezTo>
                    <a:cubicBezTo>
                      <a:pt x="46" y="35"/>
                      <a:pt x="47" y="33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9" y="29"/>
                      <a:pt x="50" y="26"/>
                      <a:pt x="50" y="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宋体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6" name="Freeform 1017"/>
              <p:cNvSpPr>
                <a:spLocks noChangeArrowheads="1"/>
              </p:cNvSpPr>
              <p:nvPr/>
            </p:nvSpPr>
            <p:spPr bwMode="auto">
              <a:xfrm>
                <a:off x="76200" y="376237"/>
                <a:ext cx="141288" cy="22225"/>
              </a:xfrm>
              <a:custGeom>
                <a:avLst/>
                <a:gdLst>
                  <a:gd name="T0" fmla="*/ 24 w 24"/>
                  <a:gd name="T1" fmla="*/ 2 h 4"/>
                  <a:gd name="T2" fmla="*/ 21 w 24"/>
                  <a:gd name="T3" fmla="*/ 0 h 4"/>
                  <a:gd name="T4" fmla="*/ 3 w 24"/>
                  <a:gd name="T5" fmla="*/ 0 h 4"/>
                  <a:gd name="T6" fmla="*/ 0 w 24"/>
                  <a:gd name="T7" fmla="*/ 2 h 4"/>
                  <a:gd name="T8" fmla="*/ 0 w 24"/>
                  <a:gd name="T9" fmla="*/ 2 h 4"/>
                  <a:gd name="T10" fmla="*/ 3 w 24"/>
                  <a:gd name="T11" fmla="*/ 4 h 4"/>
                  <a:gd name="T12" fmla="*/ 21 w 24"/>
                  <a:gd name="T13" fmla="*/ 4 h 4"/>
                  <a:gd name="T14" fmla="*/ 24 w 24"/>
                  <a:gd name="T15" fmla="*/ 2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4"/>
                  <a:gd name="T26" fmla="*/ 24 w 24"/>
                  <a:gd name="T27" fmla="*/ 4 h 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4">
                    <a:moveTo>
                      <a:pt x="24" y="2"/>
                    </a:moveTo>
                    <a:cubicBezTo>
                      <a:pt x="24" y="1"/>
                      <a:pt x="22" y="0"/>
                      <a:pt x="2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4" y="3"/>
                      <a:pt x="2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宋体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7" name="Freeform 1018"/>
              <p:cNvSpPr>
                <a:spLocks noChangeArrowheads="1"/>
              </p:cNvSpPr>
              <p:nvPr/>
            </p:nvSpPr>
            <p:spPr bwMode="auto">
              <a:xfrm>
                <a:off x="76200" y="415925"/>
                <a:ext cx="141288" cy="30163"/>
              </a:xfrm>
              <a:custGeom>
                <a:avLst/>
                <a:gdLst>
                  <a:gd name="T0" fmla="*/ 24 w 24"/>
                  <a:gd name="T1" fmla="*/ 2 h 5"/>
                  <a:gd name="T2" fmla="*/ 21 w 24"/>
                  <a:gd name="T3" fmla="*/ 0 h 5"/>
                  <a:gd name="T4" fmla="*/ 3 w 24"/>
                  <a:gd name="T5" fmla="*/ 0 h 5"/>
                  <a:gd name="T6" fmla="*/ 0 w 24"/>
                  <a:gd name="T7" fmla="*/ 2 h 5"/>
                  <a:gd name="T8" fmla="*/ 0 w 24"/>
                  <a:gd name="T9" fmla="*/ 2 h 5"/>
                  <a:gd name="T10" fmla="*/ 3 w 24"/>
                  <a:gd name="T11" fmla="*/ 5 h 5"/>
                  <a:gd name="T12" fmla="*/ 21 w 24"/>
                  <a:gd name="T13" fmla="*/ 5 h 5"/>
                  <a:gd name="T14" fmla="*/ 24 w 24"/>
                  <a:gd name="T15" fmla="*/ 2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4"/>
                  <a:gd name="T25" fmla="*/ 0 h 5"/>
                  <a:gd name="T26" fmla="*/ 24 w 24"/>
                  <a:gd name="T27" fmla="*/ 5 h 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4" h="5">
                    <a:moveTo>
                      <a:pt x="24" y="2"/>
                    </a:moveTo>
                    <a:cubicBezTo>
                      <a:pt x="24" y="1"/>
                      <a:pt x="22" y="0"/>
                      <a:pt x="2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5"/>
                      <a:pt x="24" y="4"/>
                      <a:pt x="24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宋体"/>
                  <a:cs typeface="+mn-cs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8" name="Group 15"/>
          <p:cNvGrpSpPr>
            <a:grpSpLocks/>
          </p:cNvGrpSpPr>
          <p:nvPr/>
        </p:nvGrpSpPr>
        <p:grpSpPr bwMode="auto">
          <a:xfrm>
            <a:off x="3575050" y="2108200"/>
            <a:ext cx="1225550" cy="1225550"/>
            <a:chOff x="0" y="0"/>
            <a:chExt cx="1224136" cy="1224136"/>
          </a:xfrm>
        </p:grpSpPr>
        <p:sp>
          <p:nvSpPr>
            <p:cNvPr id="9" name="椭圆 8"/>
            <p:cNvSpPr>
              <a:spLocks noChangeArrowheads="1"/>
            </p:cNvSpPr>
            <p:nvPr/>
          </p:nvSpPr>
          <p:spPr bwMode="auto">
            <a:xfrm>
              <a:off x="0" y="0"/>
              <a:ext cx="1224136" cy="122413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0" name="Freeform 1001"/>
            <p:cNvSpPr>
              <a:spLocks noEditPoints="1" noChangeArrowheads="1"/>
            </p:cNvSpPr>
            <p:nvPr/>
          </p:nvSpPr>
          <p:spPr bwMode="auto">
            <a:xfrm>
              <a:off x="358172" y="312058"/>
              <a:ext cx="492125" cy="546100"/>
            </a:xfrm>
            <a:custGeom>
              <a:avLst/>
              <a:gdLst>
                <a:gd name="T0" fmla="*/ 56 w 84"/>
                <a:gd name="T1" fmla="*/ 32 h 93"/>
                <a:gd name="T2" fmla="*/ 64 w 84"/>
                <a:gd name="T3" fmla="*/ 14 h 93"/>
                <a:gd name="T4" fmla="*/ 67 w 84"/>
                <a:gd name="T5" fmla="*/ 12 h 93"/>
                <a:gd name="T6" fmla="*/ 65 w 84"/>
                <a:gd name="T7" fmla="*/ 10 h 93"/>
                <a:gd name="T8" fmla="*/ 65 w 84"/>
                <a:gd name="T9" fmla="*/ 10 h 93"/>
                <a:gd name="T10" fmla="*/ 64 w 84"/>
                <a:gd name="T11" fmla="*/ 10 h 93"/>
                <a:gd name="T12" fmla="*/ 63 w 84"/>
                <a:gd name="T13" fmla="*/ 12 h 93"/>
                <a:gd name="T14" fmla="*/ 45 w 84"/>
                <a:gd name="T15" fmla="*/ 28 h 93"/>
                <a:gd name="T16" fmla="*/ 41 w 84"/>
                <a:gd name="T17" fmla="*/ 28 h 93"/>
                <a:gd name="T18" fmla="*/ 40 w 84"/>
                <a:gd name="T19" fmla="*/ 28 h 93"/>
                <a:gd name="T20" fmla="*/ 19 w 84"/>
                <a:gd name="T21" fmla="*/ 2 h 93"/>
                <a:gd name="T22" fmla="*/ 15 w 84"/>
                <a:gd name="T23" fmla="*/ 2 h 93"/>
                <a:gd name="T24" fmla="*/ 17 w 84"/>
                <a:gd name="T25" fmla="*/ 4 h 93"/>
                <a:gd name="T26" fmla="*/ 34 w 84"/>
                <a:gd name="T27" fmla="*/ 29 h 93"/>
                <a:gd name="T28" fmla="*/ 5 w 84"/>
                <a:gd name="T29" fmla="*/ 32 h 93"/>
                <a:gd name="T30" fmla="*/ 0 w 84"/>
                <a:gd name="T31" fmla="*/ 87 h 93"/>
                <a:gd name="T32" fmla="*/ 7 w 84"/>
                <a:gd name="T33" fmla="*/ 92 h 93"/>
                <a:gd name="T34" fmla="*/ 17 w 84"/>
                <a:gd name="T35" fmla="*/ 93 h 93"/>
                <a:gd name="T36" fmla="*/ 67 w 84"/>
                <a:gd name="T37" fmla="*/ 92 h 93"/>
                <a:gd name="T38" fmla="*/ 78 w 84"/>
                <a:gd name="T39" fmla="*/ 93 h 93"/>
                <a:gd name="T40" fmla="*/ 79 w 84"/>
                <a:gd name="T41" fmla="*/ 92 h 93"/>
                <a:gd name="T42" fmla="*/ 84 w 84"/>
                <a:gd name="T43" fmla="*/ 37 h 93"/>
                <a:gd name="T44" fmla="*/ 71 w 84"/>
                <a:gd name="T45" fmla="*/ 80 h 93"/>
                <a:gd name="T46" fmla="*/ 13 w 84"/>
                <a:gd name="T47" fmla="*/ 88 h 93"/>
                <a:gd name="T48" fmla="*/ 4 w 84"/>
                <a:gd name="T49" fmla="*/ 44 h 93"/>
                <a:gd name="T50" fmla="*/ 63 w 84"/>
                <a:gd name="T51" fmla="*/ 36 h 93"/>
                <a:gd name="T52" fmla="*/ 71 w 84"/>
                <a:gd name="T53" fmla="*/ 80 h 93"/>
                <a:gd name="T54" fmla="*/ 74 w 84"/>
                <a:gd name="T55" fmla="*/ 51 h 93"/>
                <a:gd name="T56" fmla="*/ 80 w 84"/>
                <a:gd name="T57" fmla="*/ 51 h 93"/>
                <a:gd name="T58" fmla="*/ 77 w 84"/>
                <a:gd name="T59" fmla="*/ 46 h 93"/>
                <a:gd name="T60" fmla="*/ 77 w 84"/>
                <a:gd name="T61" fmla="*/ 39 h 93"/>
                <a:gd name="T62" fmla="*/ 77 w 84"/>
                <a:gd name="T63" fmla="*/ 46 h 9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4"/>
                <a:gd name="T97" fmla="*/ 0 h 93"/>
                <a:gd name="T98" fmla="*/ 84 w 84"/>
                <a:gd name="T99" fmla="*/ 93 h 9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4" h="93">
                  <a:moveTo>
                    <a:pt x="79" y="32"/>
                  </a:moveTo>
                  <a:cubicBezTo>
                    <a:pt x="56" y="32"/>
                    <a:pt x="56" y="32"/>
                    <a:pt x="56" y="32"/>
                  </a:cubicBezTo>
                  <a:cubicBezTo>
                    <a:pt x="54" y="31"/>
                    <a:pt x="51" y="29"/>
                    <a:pt x="47" y="28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5" y="14"/>
                  </a:cubicBezTo>
                  <a:cubicBezTo>
                    <a:pt x="66" y="14"/>
                    <a:pt x="67" y="13"/>
                    <a:pt x="67" y="12"/>
                  </a:cubicBezTo>
                  <a:cubicBezTo>
                    <a:pt x="67" y="11"/>
                    <a:pt x="66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3" y="11"/>
                    <a:pt x="63" y="11"/>
                    <a:pt x="63" y="12"/>
                  </a:cubicBezTo>
                  <a:cubicBezTo>
                    <a:pt x="63" y="12"/>
                    <a:pt x="63" y="13"/>
                    <a:pt x="63" y="13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4" y="28"/>
                    <a:pt x="43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5" y="3"/>
                    <a:pt x="16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6" y="28"/>
                    <a:pt x="35" y="28"/>
                    <a:pt x="34" y="29"/>
                  </a:cubicBezTo>
                  <a:cubicBezTo>
                    <a:pt x="31" y="30"/>
                    <a:pt x="28" y="31"/>
                    <a:pt x="27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3" y="32"/>
                    <a:pt x="0" y="34"/>
                    <a:pt x="0" y="3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0"/>
                    <a:pt x="3" y="92"/>
                    <a:pt x="5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82" y="92"/>
                    <a:pt x="84" y="90"/>
                    <a:pt x="84" y="8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4"/>
                    <a:pt x="82" y="32"/>
                    <a:pt x="79" y="32"/>
                  </a:cubicBezTo>
                  <a:close/>
                  <a:moveTo>
                    <a:pt x="71" y="80"/>
                  </a:moveTo>
                  <a:cubicBezTo>
                    <a:pt x="71" y="84"/>
                    <a:pt x="67" y="88"/>
                    <a:pt x="63" y="8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8" y="88"/>
                    <a:pt x="4" y="84"/>
                    <a:pt x="4" y="8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39"/>
                    <a:pt x="8" y="36"/>
                    <a:pt x="13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7" y="36"/>
                    <a:pt x="71" y="39"/>
                    <a:pt x="71" y="44"/>
                  </a:cubicBezTo>
                  <a:lnTo>
                    <a:pt x="71" y="80"/>
                  </a:lnTo>
                  <a:close/>
                  <a:moveTo>
                    <a:pt x="77" y="54"/>
                  </a:moveTo>
                  <a:cubicBezTo>
                    <a:pt x="75" y="54"/>
                    <a:pt x="74" y="52"/>
                    <a:pt x="74" y="51"/>
                  </a:cubicBezTo>
                  <a:cubicBezTo>
                    <a:pt x="74" y="49"/>
                    <a:pt x="75" y="47"/>
                    <a:pt x="77" y="47"/>
                  </a:cubicBezTo>
                  <a:cubicBezTo>
                    <a:pt x="79" y="47"/>
                    <a:pt x="80" y="49"/>
                    <a:pt x="80" y="51"/>
                  </a:cubicBezTo>
                  <a:cubicBezTo>
                    <a:pt x="80" y="52"/>
                    <a:pt x="79" y="54"/>
                    <a:pt x="77" y="54"/>
                  </a:cubicBezTo>
                  <a:close/>
                  <a:moveTo>
                    <a:pt x="77" y="46"/>
                  </a:moveTo>
                  <a:cubicBezTo>
                    <a:pt x="75" y="46"/>
                    <a:pt x="74" y="44"/>
                    <a:pt x="74" y="43"/>
                  </a:cubicBezTo>
                  <a:cubicBezTo>
                    <a:pt x="74" y="41"/>
                    <a:pt x="75" y="39"/>
                    <a:pt x="77" y="39"/>
                  </a:cubicBezTo>
                  <a:cubicBezTo>
                    <a:pt x="79" y="39"/>
                    <a:pt x="80" y="41"/>
                    <a:pt x="80" y="43"/>
                  </a:cubicBezTo>
                  <a:cubicBezTo>
                    <a:pt x="80" y="44"/>
                    <a:pt x="79" y="46"/>
                    <a:pt x="77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宋体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11" name="Group 18"/>
          <p:cNvGrpSpPr>
            <a:grpSpLocks/>
          </p:cNvGrpSpPr>
          <p:nvPr/>
        </p:nvGrpSpPr>
        <p:grpSpPr bwMode="auto">
          <a:xfrm>
            <a:off x="5340350" y="2108200"/>
            <a:ext cx="1223963" cy="1225550"/>
            <a:chOff x="0" y="0"/>
            <a:chExt cx="1224136" cy="1224136"/>
          </a:xfrm>
        </p:grpSpPr>
        <p:sp>
          <p:nvSpPr>
            <p:cNvPr id="12" name="椭圆 11"/>
            <p:cNvSpPr>
              <a:spLocks noChangeArrowheads="1"/>
            </p:cNvSpPr>
            <p:nvPr/>
          </p:nvSpPr>
          <p:spPr bwMode="auto">
            <a:xfrm>
              <a:off x="0" y="0"/>
              <a:ext cx="1224136" cy="122413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/>
                <a:cs typeface="+mn-cs"/>
                <a:sym typeface="宋体" panose="02010600030101010101" pitchFamily="2" charset="-122"/>
              </a:endParaRPr>
            </a:p>
          </p:txBody>
        </p:sp>
        <p:grpSp>
          <p:nvGrpSpPr>
            <p:cNvPr id="13" name="Group 20"/>
            <p:cNvGrpSpPr>
              <a:grpSpLocks/>
            </p:cNvGrpSpPr>
            <p:nvPr/>
          </p:nvGrpSpPr>
          <p:grpSpPr bwMode="auto">
            <a:xfrm>
              <a:off x="358824" y="389024"/>
              <a:ext cx="381000" cy="492126"/>
              <a:chOff x="0" y="0"/>
              <a:chExt cx="381000" cy="492126"/>
            </a:xfrm>
          </p:grpSpPr>
          <p:sp>
            <p:nvSpPr>
              <p:cNvPr id="14" name="Freeform 1011"/>
              <p:cNvSpPr>
                <a:spLocks noChangeArrowheads="1"/>
              </p:cNvSpPr>
              <p:nvPr/>
            </p:nvSpPr>
            <p:spPr bwMode="auto">
              <a:xfrm>
                <a:off x="182562" y="0"/>
                <a:ext cx="46038" cy="111125"/>
              </a:xfrm>
              <a:custGeom>
                <a:avLst/>
                <a:gdLst>
                  <a:gd name="T0" fmla="*/ 8 w 8"/>
                  <a:gd name="T1" fmla="*/ 15 h 19"/>
                  <a:gd name="T2" fmla="*/ 4 w 8"/>
                  <a:gd name="T3" fmla="*/ 19 h 19"/>
                  <a:gd name="T4" fmla="*/ 4 w 8"/>
                  <a:gd name="T5" fmla="*/ 19 h 19"/>
                  <a:gd name="T6" fmla="*/ 0 w 8"/>
                  <a:gd name="T7" fmla="*/ 15 h 19"/>
                  <a:gd name="T8" fmla="*/ 0 w 8"/>
                  <a:gd name="T9" fmla="*/ 5 h 19"/>
                  <a:gd name="T10" fmla="*/ 4 w 8"/>
                  <a:gd name="T11" fmla="*/ 0 h 19"/>
                  <a:gd name="T12" fmla="*/ 4 w 8"/>
                  <a:gd name="T13" fmla="*/ 0 h 19"/>
                  <a:gd name="T14" fmla="*/ 8 w 8"/>
                  <a:gd name="T15" fmla="*/ 5 h 19"/>
                  <a:gd name="T16" fmla="*/ 8 w 8"/>
                  <a:gd name="T17" fmla="*/ 15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"/>
                  <a:gd name="T28" fmla="*/ 0 h 19"/>
                  <a:gd name="T29" fmla="*/ 8 w 8"/>
                  <a:gd name="T30" fmla="*/ 19 h 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" h="19">
                    <a:moveTo>
                      <a:pt x="8" y="15"/>
                    </a:moveTo>
                    <a:cubicBezTo>
                      <a:pt x="8" y="17"/>
                      <a:pt x="6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" y="19"/>
                      <a:pt x="0" y="17"/>
                      <a:pt x="0" y="1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2"/>
                      <a:pt x="8" y="5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宋体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15" name="Freeform 1012"/>
              <p:cNvSpPr>
                <a:spLocks noChangeArrowheads="1"/>
              </p:cNvSpPr>
              <p:nvPr/>
            </p:nvSpPr>
            <p:spPr bwMode="auto">
              <a:xfrm>
                <a:off x="293687" y="0"/>
                <a:ext cx="52388" cy="111125"/>
              </a:xfrm>
              <a:custGeom>
                <a:avLst/>
                <a:gdLst>
                  <a:gd name="T0" fmla="*/ 9 w 9"/>
                  <a:gd name="T1" fmla="*/ 15 h 19"/>
                  <a:gd name="T2" fmla="*/ 4 w 9"/>
                  <a:gd name="T3" fmla="*/ 19 h 19"/>
                  <a:gd name="T4" fmla="*/ 4 w 9"/>
                  <a:gd name="T5" fmla="*/ 19 h 19"/>
                  <a:gd name="T6" fmla="*/ 0 w 9"/>
                  <a:gd name="T7" fmla="*/ 15 h 19"/>
                  <a:gd name="T8" fmla="*/ 0 w 9"/>
                  <a:gd name="T9" fmla="*/ 5 h 19"/>
                  <a:gd name="T10" fmla="*/ 4 w 9"/>
                  <a:gd name="T11" fmla="*/ 0 h 19"/>
                  <a:gd name="T12" fmla="*/ 4 w 9"/>
                  <a:gd name="T13" fmla="*/ 0 h 19"/>
                  <a:gd name="T14" fmla="*/ 9 w 9"/>
                  <a:gd name="T15" fmla="*/ 5 h 19"/>
                  <a:gd name="T16" fmla="*/ 9 w 9"/>
                  <a:gd name="T17" fmla="*/ 15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"/>
                  <a:gd name="T28" fmla="*/ 0 h 19"/>
                  <a:gd name="T29" fmla="*/ 9 w 9"/>
                  <a:gd name="T30" fmla="*/ 19 h 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" h="19">
                    <a:moveTo>
                      <a:pt x="9" y="15"/>
                    </a:moveTo>
                    <a:cubicBezTo>
                      <a:pt x="9" y="17"/>
                      <a:pt x="7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" y="19"/>
                      <a:pt x="0" y="17"/>
                      <a:pt x="0" y="1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lnTo>
                      <a:pt x="9" y="1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宋体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16" name="Freeform 1013"/>
              <p:cNvSpPr>
                <a:spLocks noChangeArrowheads="1"/>
              </p:cNvSpPr>
              <p:nvPr/>
            </p:nvSpPr>
            <p:spPr bwMode="auto">
              <a:xfrm>
                <a:off x="147637" y="134938"/>
                <a:ext cx="233363" cy="204788"/>
              </a:xfrm>
              <a:custGeom>
                <a:avLst/>
                <a:gdLst>
                  <a:gd name="T0" fmla="*/ 35 w 40"/>
                  <a:gd name="T1" fmla="*/ 0 h 35"/>
                  <a:gd name="T2" fmla="*/ 5 w 40"/>
                  <a:gd name="T3" fmla="*/ 0 h 35"/>
                  <a:gd name="T4" fmla="*/ 0 w 40"/>
                  <a:gd name="T5" fmla="*/ 0 h 35"/>
                  <a:gd name="T6" fmla="*/ 0 w 40"/>
                  <a:gd name="T7" fmla="*/ 4 h 35"/>
                  <a:gd name="T8" fmla="*/ 0 w 40"/>
                  <a:gd name="T9" fmla="*/ 10 h 35"/>
                  <a:gd name="T10" fmla="*/ 0 w 40"/>
                  <a:gd name="T11" fmla="*/ 27 h 35"/>
                  <a:gd name="T12" fmla="*/ 5 w 40"/>
                  <a:gd name="T13" fmla="*/ 31 h 35"/>
                  <a:gd name="T14" fmla="*/ 12 w 40"/>
                  <a:gd name="T15" fmla="*/ 31 h 35"/>
                  <a:gd name="T16" fmla="*/ 16 w 40"/>
                  <a:gd name="T17" fmla="*/ 35 h 35"/>
                  <a:gd name="T18" fmla="*/ 25 w 40"/>
                  <a:gd name="T19" fmla="*/ 35 h 35"/>
                  <a:gd name="T20" fmla="*/ 29 w 40"/>
                  <a:gd name="T21" fmla="*/ 31 h 35"/>
                  <a:gd name="T22" fmla="*/ 35 w 40"/>
                  <a:gd name="T23" fmla="*/ 31 h 35"/>
                  <a:gd name="T24" fmla="*/ 40 w 40"/>
                  <a:gd name="T25" fmla="*/ 27 h 35"/>
                  <a:gd name="T26" fmla="*/ 40 w 40"/>
                  <a:gd name="T27" fmla="*/ 10 h 35"/>
                  <a:gd name="T28" fmla="*/ 40 w 40"/>
                  <a:gd name="T29" fmla="*/ 4 h 35"/>
                  <a:gd name="T30" fmla="*/ 40 w 40"/>
                  <a:gd name="T31" fmla="*/ 0 h 35"/>
                  <a:gd name="T32" fmla="*/ 35 w 40"/>
                  <a:gd name="T33" fmla="*/ 0 h 3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0"/>
                  <a:gd name="T52" fmla="*/ 0 h 35"/>
                  <a:gd name="T53" fmla="*/ 40 w 40"/>
                  <a:gd name="T54" fmla="*/ 35 h 3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0" h="35">
                    <a:moveTo>
                      <a:pt x="3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2" y="31"/>
                      <a:pt x="5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3"/>
                      <a:pt x="14" y="35"/>
                      <a:pt x="16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7" y="35"/>
                      <a:pt x="29" y="33"/>
                      <a:pt x="29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8" y="31"/>
                      <a:pt x="40" y="29"/>
                      <a:pt x="40" y="2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宋体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17" name="Freeform 1014"/>
              <p:cNvSpPr>
                <a:spLocks noChangeArrowheads="1"/>
              </p:cNvSpPr>
              <p:nvPr/>
            </p:nvSpPr>
            <p:spPr bwMode="auto">
              <a:xfrm>
                <a:off x="0" y="334963"/>
                <a:ext cx="280988" cy="157163"/>
              </a:xfrm>
              <a:custGeom>
                <a:avLst/>
                <a:gdLst>
                  <a:gd name="T0" fmla="*/ 45 w 48"/>
                  <a:gd name="T1" fmla="*/ 2 h 27"/>
                  <a:gd name="T2" fmla="*/ 43 w 48"/>
                  <a:gd name="T3" fmla="*/ 5 h 27"/>
                  <a:gd name="T4" fmla="*/ 43 w 48"/>
                  <a:gd name="T5" fmla="*/ 13 h 27"/>
                  <a:gd name="T6" fmla="*/ 35 w 48"/>
                  <a:gd name="T7" fmla="*/ 21 h 27"/>
                  <a:gd name="T8" fmla="*/ 27 w 48"/>
                  <a:gd name="T9" fmla="*/ 13 h 27"/>
                  <a:gd name="T10" fmla="*/ 13 w 48"/>
                  <a:gd name="T11" fmla="*/ 0 h 27"/>
                  <a:gd name="T12" fmla="*/ 0 w 48"/>
                  <a:gd name="T13" fmla="*/ 13 h 27"/>
                  <a:gd name="T14" fmla="*/ 3 w 48"/>
                  <a:gd name="T15" fmla="*/ 16 h 27"/>
                  <a:gd name="T16" fmla="*/ 6 w 48"/>
                  <a:gd name="T17" fmla="*/ 13 h 27"/>
                  <a:gd name="T18" fmla="*/ 13 w 48"/>
                  <a:gd name="T19" fmla="*/ 5 h 27"/>
                  <a:gd name="T20" fmla="*/ 21 w 48"/>
                  <a:gd name="T21" fmla="*/ 13 h 27"/>
                  <a:gd name="T22" fmla="*/ 35 w 48"/>
                  <a:gd name="T23" fmla="*/ 27 h 27"/>
                  <a:gd name="T24" fmla="*/ 48 w 48"/>
                  <a:gd name="T25" fmla="*/ 13 h 27"/>
                  <a:gd name="T26" fmla="*/ 48 w 48"/>
                  <a:gd name="T27" fmla="*/ 5 h 27"/>
                  <a:gd name="T28" fmla="*/ 45 w 48"/>
                  <a:gd name="T29" fmla="*/ 2 h 2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8"/>
                  <a:gd name="T46" fmla="*/ 0 h 27"/>
                  <a:gd name="T47" fmla="*/ 48 w 48"/>
                  <a:gd name="T48" fmla="*/ 27 h 2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8" h="27">
                    <a:moveTo>
                      <a:pt x="45" y="2"/>
                    </a:moveTo>
                    <a:cubicBezTo>
                      <a:pt x="44" y="2"/>
                      <a:pt x="43" y="3"/>
                      <a:pt x="43" y="5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8"/>
                      <a:pt x="39" y="21"/>
                      <a:pt x="35" y="21"/>
                    </a:cubicBezTo>
                    <a:cubicBezTo>
                      <a:pt x="30" y="21"/>
                      <a:pt x="27" y="18"/>
                      <a:pt x="27" y="13"/>
                    </a:cubicBezTo>
                    <a:cubicBezTo>
                      <a:pt x="27" y="6"/>
                      <a:pt x="21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5"/>
                      <a:pt x="1" y="16"/>
                      <a:pt x="3" y="16"/>
                    </a:cubicBezTo>
                    <a:cubicBezTo>
                      <a:pt x="4" y="16"/>
                      <a:pt x="6" y="15"/>
                      <a:pt x="6" y="13"/>
                    </a:cubicBezTo>
                    <a:cubicBezTo>
                      <a:pt x="6" y="9"/>
                      <a:pt x="9" y="5"/>
                      <a:pt x="13" y="5"/>
                    </a:cubicBezTo>
                    <a:cubicBezTo>
                      <a:pt x="18" y="5"/>
                      <a:pt x="21" y="9"/>
                      <a:pt x="21" y="13"/>
                    </a:cubicBezTo>
                    <a:cubicBezTo>
                      <a:pt x="21" y="21"/>
                      <a:pt x="27" y="27"/>
                      <a:pt x="35" y="27"/>
                    </a:cubicBezTo>
                    <a:cubicBezTo>
                      <a:pt x="42" y="27"/>
                      <a:pt x="48" y="21"/>
                      <a:pt x="48" y="13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3"/>
                      <a:pt x="47" y="2"/>
                      <a:pt x="4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宋体"/>
                  <a:cs typeface="+mn-cs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8" name="Group 25"/>
          <p:cNvGrpSpPr>
            <a:grpSpLocks/>
          </p:cNvGrpSpPr>
          <p:nvPr/>
        </p:nvGrpSpPr>
        <p:grpSpPr bwMode="auto">
          <a:xfrm>
            <a:off x="7104063" y="2092325"/>
            <a:ext cx="1223962" cy="1223963"/>
            <a:chOff x="0" y="0"/>
            <a:chExt cx="1224136" cy="1224136"/>
          </a:xfrm>
        </p:grpSpPr>
        <p:sp>
          <p:nvSpPr>
            <p:cNvPr id="19" name="椭圆 18"/>
            <p:cNvSpPr>
              <a:spLocks noChangeArrowheads="1"/>
            </p:cNvSpPr>
            <p:nvPr/>
          </p:nvSpPr>
          <p:spPr bwMode="auto">
            <a:xfrm>
              <a:off x="0" y="0"/>
              <a:ext cx="1224136" cy="122413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0" name="Freeform 1015"/>
            <p:cNvSpPr>
              <a:spLocks noChangeArrowheads="1"/>
            </p:cNvSpPr>
            <p:nvPr/>
          </p:nvSpPr>
          <p:spPr bwMode="auto">
            <a:xfrm>
              <a:off x="377672" y="461202"/>
              <a:ext cx="457200" cy="415925"/>
            </a:xfrm>
            <a:custGeom>
              <a:avLst/>
              <a:gdLst>
                <a:gd name="T0" fmla="*/ 1 w 78"/>
                <a:gd name="T1" fmla="*/ 69 h 71"/>
                <a:gd name="T2" fmla="*/ 5 w 78"/>
                <a:gd name="T3" fmla="*/ 70 h 71"/>
                <a:gd name="T4" fmla="*/ 14 w 78"/>
                <a:gd name="T5" fmla="*/ 55 h 71"/>
                <a:gd name="T6" fmla="*/ 49 w 78"/>
                <a:gd name="T7" fmla="*/ 48 h 71"/>
                <a:gd name="T8" fmla="*/ 78 w 78"/>
                <a:gd name="T9" fmla="*/ 0 h 71"/>
                <a:gd name="T10" fmla="*/ 10 w 78"/>
                <a:gd name="T11" fmla="*/ 53 h 71"/>
                <a:gd name="T12" fmla="*/ 42 w 78"/>
                <a:gd name="T13" fmla="*/ 21 h 71"/>
                <a:gd name="T14" fmla="*/ 1 w 78"/>
                <a:gd name="T15" fmla="*/ 69 h 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8"/>
                <a:gd name="T25" fmla="*/ 0 h 71"/>
                <a:gd name="T26" fmla="*/ 78 w 78"/>
                <a:gd name="T27" fmla="*/ 71 h 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8" h="71">
                  <a:moveTo>
                    <a:pt x="1" y="69"/>
                  </a:moveTo>
                  <a:cubicBezTo>
                    <a:pt x="1" y="69"/>
                    <a:pt x="0" y="71"/>
                    <a:pt x="5" y="70"/>
                  </a:cubicBezTo>
                  <a:cubicBezTo>
                    <a:pt x="4" y="67"/>
                    <a:pt x="14" y="55"/>
                    <a:pt x="14" y="55"/>
                  </a:cubicBezTo>
                  <a:cubicBezTo>
                    <a:pt x="14" y="55"/>
                    <a:pt x="32" y="67"/>
                    <a:pt x="49" y="48"/>
                  </a:cubicBezTo>
                  <a:cubicBezTo>
                    <a:pt x="66" y="29"/>
                    <a:pt x="54" y="13"/>
                    <a:pt x="78" y="0"/>
                  </a:cubicBezTo>
                  <a:cubicBezTo>
                    <a:pt x="21" y="12"/>
                    <a:pt x="9" y="30"/>
                    <a:pt x="10" y="53"/>
                  </a:cubicBezTo>
                  <a:cubicBezTo>
                    <a:pt x="15" y="42"/>
                    <a:pt x="29" y="27"/>
                    <a:pt x="42" y="21"/>
                  </a:cubicBezTo>
                  <a:cubicBezTo>
                    <a:pt x="21" y="36"/>
                    <a:pt x="7" y="58"/>
                    <a:pt x="1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宋体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21" name="Group 28"/>
          <p:cNvGrpSpPr>
            <a:grpSpLocks/>
          </p:cNvGrpSpPr>
          <p:nvPr/>
        </p:nvGrpSpPr>
        <p:grpSpPr bwMode="auto">
          <a:xfrm>
            <a:off x="8924925" y="2133600"/>
            <a:ext cx="1223963" cy="1225550"/>
            <a:chOff x="0" y="0"/>
            <a:chExt cx="1224136" cy="1224136"/>
          </a:xfrm>
        </p:grpSpPr>
        <p:sp>
          <p:nvSpPr>
            <p:cNvPr id="22" name="椭圆 21"/>
            <p:cNvSpPr>
              <a:spLocks noChangeArrowheads="1"/>
            </p:cNvSpPr>
            <p:nvPr/>
          </p:nvSpPr>
          <p:spPr bwMode="auto">
            <a:xfrm>
              <a:off x="0" y="0"/>
              <a:ext cx="1224136" cy="1224136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/>
                <a:cs typeface="+mn-cs"/>
                <a:sym typeface="宋体" panose="02010600030101010101" pitchFamily="2" charset="-122"/>
              </a:endParaRPr>
            </a:p>
          </p:txBody>
        </p:sp>
        <p:grpSp>
          <p:nvGrpSpPr>
            <p:cNvPr id="23" name="Group 30"/>
            <p:cNvGrpSpPr>
              <a:grpSpLocks/>
            </p:cNvGrpSpPr>
            <p:nvPr/>
          </p:nvGrpSpPr>
          <p:grpSpPr bwMode="auto">
            <a:xfrm>
              <a:off x="346256" y="437613"/>
              <a:ext cx="415398" cy="303451"/>
              <a:chOff x="0" y="0"/>
              <a:chExt cx="685800" cy="400050"/>
            </a:xfrm>
          </p:grpSpPr>
          <p:sp>
            <p:nvSpPr>
              <p:cNvPr id="24" name="Freeform 8"/>
              <p:cNvSpPr>
                <a:spLocks noChangeArrowheads="1"/>
              </p:cNvSpPr>
              <p:nvPr/>
            </p:nvSpPr>
            <p:spPr bwMode="auto">
              <a:xfrm>
                <a:off x="0" y="365125"/>
                <a:ext cx="685800" cy="34925"/>
              </a:xfrm>
              <a:custGeom>
                <a:avLst/>
                <a:gdLst>
                  <a:gd name="T0" fmla="*/ 117 w 117"/>
                  <a:gd name="T1" fmla="*/ 5 h 6"/>
                  <a:gd name="T2" fmla="*/ 115 w 117"/>
                  <a:gd name="T3" fmla="*/ 6 h 6"/>
                  <a:gd name="T4" fmla="*/ 2 w 117"/>
                  <a:gd name="T5" fmla="*/ 6 h 6"/>
                  <a:gd name="T6" fmla="*/ 0 w 117"/>
                  <a:gd name="T7" fmla="*/ 5 h 6"/>
                  <a:gd name="T8" fmla="*/ 0 w 117"/>
                  <a:gd name="T9" fmla="*/ 1 h 6"/>
                  <a:gd name="T10" fmla="*/ 2 w 117"/>
                  <a:gd name="T11" fmla="*/ 0 h 6"/>
                  <a:gd name="T12" fmla="*/ 115 w 117"/>
                  <a:gd name="T13" fmla="*/ 0 h 6"/>
                  <a:gd name="T14" fmla="*/ 117 w 117"/>
                  <a:gd name="T15" fmla="*/ 1 h 6"/>
                  <a:gd name="T16" fmla="*/ 117 w 117"/>
                  <a:gd name="T17" fmla="*/ 5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7"/>
                  <a:gd name="T28" fmla="*/ 0 h 6"/>
                  <a:gd name="T29" fmla="*/ 117 w 117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7" h="6">
                    <a:moveTo>
                      <a:pt x="117" y="5"/>
                    </a:moveTo>
                    <a:cubicBezTo>
                      <a:pt x="117" y="6"/>
                      <a:pt x="116" y="6"/>
                      <a:pt x="115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7" y="0"/>
                      <a:pt x="117" y="1"/>
                    </a:cubicBezTo>
                    <a:lnTo>
                      <a:pt x="117" y="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宋体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25" name="Freeform 9"/>
              <p:cNvSpPr>
                <a:spLocks noEditPoints="1" noChangeArrowheads="1"/>
              </p:cNvSpPr>
              <p:nvPr/>
            </p:nvSpPr>
            <p:spPr bwMode="auto">
              <a:xfrm>
                <a:off x="41275" y="0"/>
                <a:ext cx="603250" cy="346075"/>
              </a:xfrm>
              <a:custGeom>
                <a:avLst/>
                <a:gdLst>
                  <a:gd name="T0" fmla="*/ 99 w 103"/>
                  <a:gd name="T1" fmla="*/ 0 h 59"/>
                  <a:gd name="T2" fmla="*/ 5 w 103"/>
                  <a:gd name="T3" fmla="*/ 0 h 59"/>
                  <a:gd name="T4" fmla="*/ 0 w 103"/>
                  <a:gd name="T5" fmla="*/ 5 h 59"/>
                  <a:gd name="T6" fmla="*/ 0 w 103"/>
                  <a:gd name="T7" fmla="*/ 54 h 59"/>
                  <a:gd name="T8" fmla="*/ 5 w 103"/>
                  <a:gd name="T9" fmla="*/ 59 h 59"/>
                  <a:gd name="T10" fmla="*/ 99 w 103"/>
                  <a:gd name="T11" fmla="*/ 59 h 59"/>
                  <a:gd name="T12" fmla="*/ 103 w 103"/>
                  <a:gd name="T13" fmla="*/ 54 h 59"/>
                  <a:gd name="T14" fmla="*/ 103 w 103"/>
                  <a:gd name="T15" fmla="*/ 5 h 59"/>
                  <a:gd name="T16" fmla="*/ 99 w 103"/>
                  <a:gd name="T17" fmla="*/ 0 h 59"/>
                  <a:gd name="T18" fmla="*/ 99 w 103"/>
                  <a:gd name="T19" fmla="*/ 55 h 59"/>
                  <a:gd name="T20" fmla="*/ 5 w 103"/>
                  <a:gd name="T21" fmla="*/ 55 h 59"/>
                  <a:gd name="T22" fmla="*/ 5 w 103"/>
                  <a:gd name="T23" fmla="*/ 6 h 59"/>
                  <a:gd name="T24" fmla="*/ 99 w 103"/>
                  <a:gd name="T25" fmla="*/ 6 h 59"/>
                  <a:gd name="T26" fmla="*/ 99 w 103"/>
                  <a:gd name="T27" fmla="*/ 55 h 5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03"/>
                  <a:gd name="T43" fmla="*/ 0 h 59"/>
                  <a:gd name="T44" fmla="*/ 103 w 103"/>
                  <a:gd name="T45" fmla="*/ 59 h 5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03" h="59">
                    <a:moveTo>
                      <a:pt x="9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7"/>
                      <a:pt x="2" y="59"/>
                      <a:pt x="5" y="59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101" y="59"/>
                      <a:pt x="103" y="57"/>
                      <a:pt x="103" y="54"/>
                    </a:cubicBezTo>
                    <a:cubicBezTo>
                      <a:pt x="103" y="5"/>
                      <a:pt x="103" y="5"/>
                      <a:pt x="103" y="5"/>
                    </a:cubicBezTo>
                    <a:cubicBezTo>
                      <a:pt x="103" y="2"/>
                      <a:pt x="101" y="0"/>
                      <a:pt x="99" y="0"/>
                    </a:cubicBezTo>
                    <a:close/>
                    <a:moveTo>
                      <a:pt x="99" y="55"/>
                    </a:moveTo>
                    <a:cubicBezTo>
                      <a:pt x="5" y="55"/>
                      <a:pt x="5" y="55"/>
                      <a:pt x="5" y="5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99" y="6"/>
                      <a:pt x="99" y="6"/>
                      <a:pt x="99" y="6"/>
                    </a:cubicBezTo>
                    <a:lnTo>
                      <a:pt x="99" y="5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宋体"/>
                  <a:cs typeface="+mn-cs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26" name="Group 33"/>
          <p:cNvGrpSpPr>
            <a:grpSpLocks/>
          </p:cNvGrpSpPr>
          <p:nvPr/>
        </p:nvGrpSpPr>
        <p:grpSpPr bwMode="auto">
          <a:xfrm>
            <a:off x="1811338" y="3568700"/>
            <a:ext cx="8839200" cy="307975"/>
            <a:chOff x="0" y="0"/>
            <a:chExt cx="8838828" cy="307777"/>
          </a:xfrm>
        </p:grpSpPr>
        <p:sp>
          <p:nvSpPr>
            <p:cNvPr id="27" name="文本框 33"/>
            <p:cNvSpPr>
              <a:spLocks noChangeArrowheads="1"/>
            </p:cNvSpPr>
            <p:nvPr/>
          </p:nvSpPr>
          <p:spPr bwMode="auto">
            <a:xfrm>
              <a:off x="0" y="0"/>
              <a:ext cx="17807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单击输入标题</a:t>
              </a:r>
            </a:p>
          </p:txBody>
        </p:sp>
        <p:sp>
          <p:nvSpPr>
            <p:cNvPr id="28" name="文本框 34"/>
            <p:cNvSpPr>
              <a:spLocks noChangeArrowheads="1"/>
            </p:cNvSpPr>
            <p:nvPr/>
          </p:nvSpPr>
          <p:spPr bwMode="auto">
            <a:xfrm>
              <a:off x="1724111" y="0"/>
              <a:ext cx="17807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单击输入标题</a:t>
              </a:r>
            </a:p>
          </p:txBody>
        </p:sp>
        <p:sp>
          <p:nvSpPr>
            <p:cNvPr id="29" name="文本框 35"/>
            <p:cNvSpPr>
              <a:spLocks noChangeArrowheads="1"/>
            </p:cNvSpPr>
            <p:nvPr/>
          </p:nvSpPr>
          <p:spPr bwMode="auto">
            <a:xfrm>
              <a:off x="3553189" y="0"/>
              <a:ext cx="17807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单击输入标题</a:t>
              </a:r>
            </a:p>
          </p:txBody>
        </p:sp>
        <p:sp>
          <p:nvSpPr>
            <p:cNvPr id="30" name="文本框 36"/>
            <p:cNvSpPr>
              <a:spLocks noChangeArrowheads="1"/>
            </p:cNvSpPr>
            <p:nvPr/>
          </p:nvSpPr>
          <p:spPr bwMode="auto">
            <a:xfrm>
              <a:off x="5277300" y="0"/>
              <a:ext cx="17807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单击输入标题</a:t>
              </a:r>
            </a:p>
          </p:txBody>
        </p:sp>
        <p:sp>
          <p:nvSpPr>
            <p:cNvPr id="31" name="文本框 37"/>
            <p:cNvSpPr>
              <a:spLocks noChangeArrowheads="1"/>
            </p:cNvSpPr>
            <p:nvPr/>
          </p:nvSpPr>
          <p:spPr bwMode="auto">
            <a:xfrm>
              <a:off x="7058064" y="0"/>
              <a:ext cx="17807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单击输入标题</a:t>
              </a:r>
            </a:p>
          </p:txBody>
        </p:sp>
      </p:grpSp>
      <p:sp>
        <p:nvSpPr>
          <p:cNvPr id="32" name="燕尾形 31"/>
          <p:cNvSpPr>
            <a:spLocks noChangeArrowheads="1"/>
          </p:cNvSpPr>
          <p:nvPr/>
        </p:nvSpPr>
        <p:spPr bwMode="auto">
          <a:xfrm>
            <a:off x="3182938" y="2662238"/>
            <a:ext cx="215900" cy="215900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3" name="燕尾形 32"/>
          <p:cNvSpPr>
            <a:spLocks noChangeArrowheads="1"/>
          </p:cNvSpPr>
          <p:nvPr/>
        </p:nvSpPr>
        <p:spPr bwMode="auto">
          <a:xfrm>
            <a:off x="4973638" y="2662238"/>
            <a:ext cx="215900" cy="215900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4" name="燕尾形 33"/>
          <p:cNvSpPr>
            <a:spLocks noChangeArrowheads="1"/>
          </p:cNvSpPr>
          <p:nvPr/>
        </p:nvSpPr>
        <p:spPr bwMode="auto">
          <a:xfrm>
            <a:off x="6729413" y="2662238"/>
            <a:ext cx="215900" cy="215900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5" name="燕尾形 34"/>
          <p:cNvSpPr>
            <a:spLocks noChangeArrowheads="1"/>
          </p:cNvSpPr>
          <p:nvPr/>
        </p:nvSpPr>
        <p:spPr bwMode="auto">
          <a:xfrm>
            <a:off x="8510588" y="2679700"/>
            <a:ext cx="215900" cy="215900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36" name="Group 43"/>
          <p:cNvGrpSpPr>
            <a:grpSpLocks/>
          </p:cNvGrpSpPr>
          <p:nvPr/>
        </p:nvGrpSpPr>
        <p:grpSpPr bwMode="auto">
          <a:xfrm>
            <a:off x="1790700" y="4419600"/>
            <a:ext cx="8664575" cy="1028439"/>
            <a:chOff x="0" y="0"/>
            <a:chExt cx="8664397" cy="1029851"/>
          </a:xfrm>
        </p:grpSpPr>
        <p:sp>
          <p:nvSpPr>
            <p:cNvPr id="37" name="矩形 36"/>
            <p:cNvSpPr>
              <a:spLocks noChangeArrowheads="1"/>
            </p:cNvSpPr>
            <p:nvPr/>
          </p:nvSpPr>
          <p:spPr bwMode="auto">
            <a:xfrm>
              <a:off x="0" y="0"/>
              <a:ext cx="1679848" cy="1017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</p:txBody>
        </p:sp>
        <p:sp>
          <p:nvSpPr>
            <p:cNvPr id="38" name="矩形 37"/>
            <p:cNvSpPr>
              <a:spLocks noChangeArrowheads="1"/>
            </p:cNvSpPr>
            <p:nvPr/>
          </p:nvSpPr>
          <p:spPr bwMode="auto">
            <a:xfrm>
              <a:off x="1714589" y="6397"/>
              <a:ext cx="1679848" cy="1017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</p:txBody>
        </p:sp>
        <p:sp>
          <p:nvSpPr>
            <p:cNvPr id="39" name="矩形 38"/>
            <p:cNvSpPr>
              <a:spLocks noChangeArrowheads="1"/>
            </p:cNvSpPr>
            <p:nvPr/>
          </p:nvSpPr>
          <p:spPr bwMode="auto">
            <a:xfrm>
              <a:off x="3474904" y="6397"/>
              <a:ext cx="1679848" cy="1017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</p:txBody>
        </p:sp>
        <p:sp>
          <p:nvSpPr>
            <p:cNvPr id="40" name="矩形 39"/>
            <p:cNvSpPr>
              <a:spLocks noChangeArrowheads="1"/>
            </p:cNvSpPr>
            <p:nvPr/>
          </p:nvSpPr>
          <p:spPr bwMode="auto">
            <a:xfrm>
              <a:off x="5189493" y="12794"/>
              <a:ext cx="1679848" cy="1017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</p:txBody>
        </p:sp>
        <p:sp>
          <p:nvSpPr>
            <p:cNvPr id="41" name="矩形 40"/>
            <p:cNvSpPr>
              <a:spLocks noChangeArrowheads="1"/>
            </p:cNvSpPr>
            <p:nvPr/>
          </p:nvSpPr>
          <p:spPr bwMode="auto">
            <a:xfrm>
              <a:off x="6984549" y="236"/>
              <a:ext cx="1679848" cy="1017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兰亭细黑_GBK" charset="-122"/>
                  <a:ea typeface="方正兰亭细黑_GBK" charset="-122"/>
                  <a:cs typeface="+mn-cs"/>
                  <a:sym typeface="方正兰亭细黑_GBK" charset="-122"/>
                </a:rPr>
                <a:t>请在这里输入您要的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细黑_GBK" charset="-122"/>
                <a:ea typeface="方正兰亭细黑_GBK" charset="-122"/>
                <a:cs typeface="+mn-cs"/>
                <a:sym typeface="方正兰亭细黑_GBK" charset="-122"/>
              </a:endParaRPr>
            </a:p>
          </p:txBody>
        </p:sp>
      </p:grpSp>
      <p:grpSp>
        <p:nvGrpSpPr>
          <p:cNvPr id="42" name="Group 49"/>
          <p:cNvGrpSpPr>
            <a:grpSpLocks/>
          </p:cNvGrpSpPr>
          <p:nvPr/>
        </p:nvGrpSpPr>
        <p:grpSpPr bwMode="auto">
          <a:xfrm>
            <a:off x="1874838" y="4016375"/>
            <a:ext cx="8208962" cy="309563"/>
            <a:chOff x="0" y="0"/>
            <a:chExt cx="8208912" cy="309189"/>
          </a:xfrm>
        </p:grpSpPr>
        <p:sp>
          <p:nvSpPr>
            <p:cNvPr id="43" name="矩形 42"/>
            <p:cNvSpPr>
              <a:spLocks noChangeArrowheads="1"/>
            </p:cNvSpPr>
            <p:nvPr/>
          </p:nvSpPr>
          <p:spPr bwMode="auto">
            <a:xfrm>
              <a:off x="0" y="0"/>
              <a:ext cx="8208912" cy="30918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44" name="燕尾形 43"/>
            <p:cNvSpPr>
              <a:spLocks noChangeArrowheads="1"/>
            </p:cNvSpPr>
            <p:nvPr/>
          </p:nvSpPr>
          <p:spPr bwMode="auto">
            <a:xfrm rot="5400000">
              <a:off x="447874" y="45802"/>
              <a:ext cx="237581" cy="237581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45" name="燕尾形 44"/>
            <p:cNvSpPr>
              <a:spLocks noChangeArrowheads="1"/>
            </p:cNvSpPr>
            <p:nvPr/>
          </p:nvSpPr>
          <p:spPr bwMode="auto">
            <a:xfrm rot="5400000">
              <a:off x="2193723" y="45801"/>
              <a:ext cx="237581" cy="237581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46" name="燕尾形 45"/>
            <p:cNvSpPr>
              <a:spLocks noChangeArrowheads="1"/>
            </p:cNvSpPr>
            <p:nvPr/>
          </p:nvSpPr>
          <p:spPr bwMode="auto">
            <a:xfrm rot="5400000">
              <a:off x="4024556" y="51517"/>
              <a:ext cx="237581" cy="237581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47" name="燕尾形 46"/>
            <p:cNvSpPr>
              <a:spLocks noChangeArrowheads="1"/>
            </p:cNvSpPr>
            <p:nvPr/>
          </p:nvSpPr>
          <p:spPr bwMode="auto">
            <a:xfrm rot="5400000">
              <a:off x="5716319" y="40379"/>
              <a:ext cx="237581" cy="237581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48" name="燕尾形 47"/>
            <p:cNvSpPr>
              <a:spLocks noChangeArrowheads="1"/>
            </p:cNvSpPr>
            <p:nvPr/>
          </p:nvSpPr>
          <p:spPr bwMode="auto">
            <a:xfrm rot="5400000">
              <a:off x="7540695" y="51081"/>
              <a:ext cx="237581" cy="237581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153638" y="229440"/>
            <a:ext cx="3021101" cy="7582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609585"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MORE THAN TEMPLATE</a:t>
            </a:r>
            <a:endParaRPr kumimoji="1" lang="en-US" altLang="zh-CN" sz="1867" b="1" dirty="0">
              <a:solidFill>
                <a:srgbClr val="FFFFFF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微软雅黑"/>
            </a:endParaRPr>
          </a:p>
          <a:p>
            <a:pPr defTabSz="609585">
              <a:lnSpc>
                <a:spcPct val="110000"/>
              </a:lnSpc>
            </a:pPr>
            <a:r>
              <a:rPr kumimoji="1" lang="zh-CN" altLang="en-US" sz="2067" b="1" dirty="0">
                <a:solidFill>
                  <a:srgbClr val="FFFFFF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微软雅黑"/>
              </a:rPr>
              <a:t>点击此处添加副标题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492736" y="292579"/>
            <a:ext cx="660901" cy="632007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r>
              <a:rPr kumimoji="1" lang="en-US" altLang="zh-CN" sz="1067" b="1" dirty="0">
                <a:solidFill>
                  <a:srgbClr val="FFFFFF"/>
                </a:solidFill>
                <a:ea typeface="方正兰亭超细黑简体" panose="02000000000000000000" pitchFamily="2" charset="-122"/>
              </a:rPr>
              <a:t>LOGO</a:t>
            </a:r>
            <a:endParaRPr kumimoji="1" lang="zh-CN" altLang="en-US" sz="1067" b="1" dirty="0">
              <a:solidFill>
                <a:srgbClr val="FFFFFF"/>
              </a:solidFill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457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8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 autoUpdateAnimBg="0"/>
      <p:bldP spid="33" grpId="0" bldLvl="0" animBg="1" autoUpdateAnimBg="0"/>
      <p:bldP spid="34" grpId="0" bldLvl="0" animBg="1" autoUpdateAnimBg="0"/>
      <p:bldP spid="35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99676" y="5005137"/>
            <a:ext cx="5777949" cy="850232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" name="等腰三角形 2"/>
          <p:cNvSpPr>
            <a:spLocks noChangeAspect="1"/>
          </p:cNvSpPr>
          <p:nvPr/>
        </p:nvSpPr>
        <p:spPr>
          <a:xfrm>
            <a:off x="3197977" y="2600610"/>
            <a:ext cx="1843315" cy="2262187"/>
          </a:xfrm>
          <a:prstGeom prst="triangle">
            <a:avLst/>
          </a:prstGeom>
          <a:solidFill>
            <a:srgbClr val="0C6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84705" y="3291794"/>
            <a:ext cx="869149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1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5" name="等腰三角形 4"/>
          <p:cNvSpPr>
            <a:spLocks noChangeAspect="1"/>
          </p:cNvSpPr>
          <p:nvPr/>
        </p:nvSpPr>
        <p:spPr>
          <a:xfrm>
            <a:off x="4087197" y="2600611"/>
            <a:ext cx="1843315" cy="2262187"/>
          </a:xfrm>
          <a:prstGeom prst="triangle">
            <a:avLst/>
          </a:prstGeom>
          <a:solidFill>
            <a:srgbClr val="3F8B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4279" y="3291794"/>
            <a:ext cx="869149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2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7" name="等腰三角形 6"/>
          <p:cNvSpPr>
            <a:spLocks noChangeAspect="1"/>
          </p:cNvSpPr>
          <p:nvPr/>
        </p:nvSpPr>
        <p:spPr>
          <a:xfrm>
            <a:off x="4973054" y="1021481"/>
            <a:ext cx="3130050" cy="3841318"/>
          </a:xfrm>
          <a:prstGeom prst="triangle">
            <a:avLst/>
          </a:prstGeom>
          <a:solidFill>
            <a:srgbClr val="F1C0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24225" y="1987806"/>
            <a:ext cx="160332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3</a:t>
            </a:r>
            <a:endParaRPr kumimoji="0" lang="zh-CN" altLang="en-US" sz="19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9" name="等腰三角形 8"/>
          <p:cNvSpPr>
            <a:spLocks noChangeAspect="1"/>
          </p:cNvSpPr>
          <p:nvPr/>
        </p:nvSpPr>
        <p:spPr>
          <a:xfrm>
            <a:off x="7149009" y="2600611"/>
            <a:ext cx="1843315" cy="2262187"/>
          </a:xfrm>
          <a:prstGeom prst="triangle">
            <a:avLst/>
          </a:prstGeom>
          <a:solidFill>
            <a:srgbClr val="D825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03654" y="3291794"/>
            <a:ext cx="8691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4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62618" y="5015351"/>
            <a:ext cx="38667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微软雅黑 Light"/>
                <a:cs typeface="+mn-cs"/>
              </a:rPr>
              <a:t>ABOUT OUR WORKS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微软雅黑 Light"/>
              <a:cs typeface="+mn-cs"/>
            </a:endParaRPr>
          </a:p>
        </p:txBody>
      </p:sp>
      <p:cxnSp>
        <p:nvCxnSpPr>
          <p:cNvPr id="12" name="直接连接符 11"/>
          <p:cNvCxnSpPr>
            <a:stCxn id="11" idx="1"/>
          </p:cNvCxnSpPr>
          <p:nvPr/>
        </p:nvCxnSpPr>
        <p:spPr>
          <a:xfrm flipH="1" flipV="1">
            <a:off x="3199677" y="5422232"/>
            <a:ext cx="962941" cy="8618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8039458" y="5422232"/>
            <a:ext cx="962941" cy="8618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3866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14:flythrough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微软雅黑 Light"/>
        <a:ea typeface="微软雅黑 Light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1346</Words>
  <Application>Microsoft Office PowerPoint</Application>
  <PresentationFormat>宽屏</PresentationFormat>
  <Paragraphs>174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Meiryo</vt:lpstr>
      <vt:lpstr>方正兰亭超细黑简体</vt:lpstr>
      <vt:lpstr>方正兰亭细黑_GBK</vt:lpstr>
      <vt:lpstr>方正细谭黑简体</vt:lpstr>
      <vt:lpstr>宋体</vt:lpstr>
      <vt:lpstr>微软雅黑</vt:lpstr>
      <vt:lpstr>微软雅黑 Light</vt:lpstr>
      <vt:lpstr>Agency FB</vt:lpstr>
      <vt:lpstr>Aparajita</vt:lpstr>
      <vt:lpstr>Arial</vt:lpstr>
      <vt:lpstr>Calibri</vt:lpstr>
      <vt:lpstr>Calibri Light</vt:lpstr>
      <vt:lpstr>DIN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19</cp:revision>
  <dcterms:created xsi:type="dcterms:W3CDTF">2015-11-22T15:53:31Z</dcterms:created>
  <dcterms:modified xsi:type="dcterms:W3CDTF">2016-02-29T03:27:15Z</dcterms:modified>
</cp:coreProperties>
</file>