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2.jpg" ContentType="image/pn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B17"/>
    <a:srgbClr val="263C51"/>
    <a:srgbClr val="E9A552"/>
    <a:srgbClr val="EDAF62"/>
    <a:srgbClr val="031E34"/>
    <a:srgbClr val="D4D6DC"/>
    <a:srgbClr val="626C83"/>
    <a:srgbClr val="000000"/>
    <a:srgbClr val="875B33"/>
    <a:srgbClr val="072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E1CEC-2786-4002-B943-BA20D19124A3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1A3AC-5474-4D91-95AC-8CE0864CFB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44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1A3AC-5474-4D91-95AC-8CE0864CFB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24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754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15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43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7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00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332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06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81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480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373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508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41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759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343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609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6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351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67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21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867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18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6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18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1DABE-C92D-4C37-9621-6E8DE21B6CEE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48C7E-B175-4D58-B682-6AA5BE674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87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5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6119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11875"/>
            <a:ext cx="12192000" cy="6858000"/>
          </a:xfrm>
          <a:prstGeom prst="rect">
            <a:avLst/>
          </a:prstGeom>
          <a:solidFill>
            <a:srgbClr val="FEB33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grpSp>
        <p:nvGrpSpPr>
          <p:cNvPr id="43" name="组合 42"/>
          <p:cNvGrpSpPr/>
          <p:nvPr/>
        </p:nvGrpSpPr>
        <p:grpSpPr>
          <a:xfrm>
            <a:off x="2861462" y="2576209"/>
            <a:ext cx="6469076" cy="1323439"/>
            <a:chOff x="3160987" y="2576209"/>
            <a:chExt cx="6469076" cy="1323439"/>
          </a:xfrm>
        </p:grpSpPr>
        <p:sp>
          <p:nvSpPr>
            <p:cNvPr id="8" name="文本框 7"/>
            <p:cNvSpPr txBox="1"/>
            <p:nvPr/>
          </p:nvSpPr>
          <p:spPr>
            <a:xfrm>
              <a:off x="6702932" y="3084296"/>
              <a:ext cx="29271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1E34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简历</a:t>
              </a:r>
              <a:endParaRPr lang="zh-CN" altLang="en-US" sz="3600" dirty="0">
                <a:solidFill>
                  <a:srgbClr val="031E34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60987" y="2576209"/>
              <a:ext cx="58700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>
                  <a:blipFill>
                    <a:blip r:embed="rId3"/>
                    <a:stretch>
                      <a:fillRect/>
                    </a:stretch>
                  </a:blipFill>
                  <a:latin typeface="Tw Cen MT" panose="020B0602020104020603" pitchFamily="34" charset="0"/>
                  <a:ea typeface="黑体" panose="02010609060101010101" pitchFamily="49" charset="-122"/>
                  <a:cs typeface="Traditional Arabic" panose="02020603050405020304" pitchFamily="18" charset="-78"/>
                </a:rPr>
                <a:t>WESTIN</a:t>
              </a:r>
              <a:endParaRPr lang="zh-CN" altLang="en-US" sz="4800" b="1" dirty="0">
                <a:blipFill>
                  <a:blip r:embed="rId3"/>
                  <a:stretch>
                    <a:fillRect/>
                  </a:stretch>
                </a:blipFill>
                <a:latin typeface="Tw Cen MT" panose="020B0602020104020603" pitchFamily="34" charset="0"/>
                <a:ea typeface="黑体" panose="02010609060101010101" pitchFamily="49" charset="-122"/>
                <a:cs typeface="Traditional Arabic" panose="02020603050405020304" pitchFamily="18" charset="-78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38075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1890" y="1987166"/>
            <a:ext cx="8510791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9326"/>
          <a:stretch/>
        </p:blipFill>
        <p:spPr>
          <a:xfrm>
            <a:off x="-2" y="1013073"/>
            <a:ext cx="12192002" cy="49778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5400000">
            <a:off x="4319777" y="-1056062"/>
            <a:ext cx="3552447" cy="8970124"/>
          </a:xfrm>
          <a:prstGeom prst="roundRect">
            <a:avLst>
              <a:gd name="adj" fmla="val 3989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75867" y="2482056"/>
            <a:ext cx="5240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交流可加个人微信：</a:t>
            </a:r>
            <a:r>
              <a:rPr lang="en-US" altLang="zh-CN" sz="14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idenver</a:t>
            </a:r>
            <a:r>
              <a:rPr lang="zh-CN" altLang="en-US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 </a:t>
            </a:r>
            <a:endParaRPr lang="zh-CN" altLang="en-US" sz="24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749" y="3438479"/>
            <a:ext cx="854503" cy="85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0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968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3" y="0"/>
            <a:ext cx="12202847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1591" y="1115990"/>
            <a:ext cx="461665" cy="1047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spc="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目录</a:t>
            </a:r>
            <a:endParaRPr lang="zh-CN" altLang="en-US" b="1" spc="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2999" y="2022791"/>
            <a:ext cx="2416322" cy="1138773"/>
            <a:chOff x="2966495" y="3414298"/>
            <a:chExt cx="2416322" cy="1138773"/>
          </a:xfrm>
        </p:grpSpPr>
        <p:sp>
          <p:nvSpPr>
            <p:cNvPr id="19" name="文本框 18"/>
            <p:cNvSpPr txBox="1"/>
            <p:nvPr/>
          </p:nvSpPr>
          <p:spPr>
            <a:xfrm>
              <a:off x="2966495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教育记录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44007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工作</a:t>
              </a:r>
              <a:endParaRPr lang="en-US" altLang="zh-CN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记录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21519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技能获奖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99031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自我描述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6542" y="3414298"/>
              <a:ext cx="50627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作品展示</a:t>
              </a:r>
              <a:endParaRPr lang="zh-CN" altLang="en-US" sz="17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38075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41890" y="1987166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4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2" y="20072"/>
            <a:ext cx="12203831" cy="68379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5358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教育记录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0938" y="5244060"/>
            <a:ext cx="8970124" cy="437437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3" y="693934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635" y="5009719"/>
              <a:ext cx="79056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2008.09-2012.07    CTMI</a:t>
              </a:r>
              <a:r>
                <a:rPr lang="zh-CN" altLang="en-US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大学旅游与服务学院    工商管理专业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5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75"/>
          <a:stretch/>
        </p:blipFill>
        <p:spPr>
          <a:xfrm>
            <a:off x="-1" y="1066799"/>
            <a:ext cx="12202511" cy="49240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5358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工作</a:t>
            </a:r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记录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0938" y="5244060"/>
            <a:ext cx="8970124" cy="437437"/>
            <a:chOff x="2850400" y="4960277"/>
            <a:chExt cx="8970124" cy="43743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7116743" y="693934"/>
              <a:ext cx="437437" cy="8970124"/>
            </a:xfrm>
            <a:prstGeom prst="roundRect">
              <a:avLst/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2635" y="5009719"/>
              <a:ext cx="79056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2012.09-2016.02    WESTIN</a:t>
              </a:r>
              <a:r>
                <a:rPr lang="zh-CN" altLang="en-US" sz="16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有限公司    市场部经理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0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6" r="10803"/>
          <a:stretch/>
        </p:blipFill>
        <p:spPr>
          <a:xfrm>
            <a:off x="2627" y="1066800"/>
            <a:ext cx="12186746" cy="48925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业绩说明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rot="5400000">
            <a:off x="1527702" y="826135"/>
            <a:ext cx="2023947" cy="2961063"/>
          </a:xfrm>
          <a:prstGeom prst="roundRect">
            <a:avLst>
              <a:gd name="adj" fmla="val 9656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文本框 23"/>
          <p:cNvSpPr txBox="1"/>
          <p:nvPr/>
        </p:nvSpPr>
        <p:spPr>
          <a:xfrm>
            <a:off x="1249466" y="1523450"/>
            <a:ext cx="2580419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此处填写工作中的主要业绩及成果</a:t>
            </a:r>
            <a:endParaRPr lang="en-US" altLang="zh-CN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100" spc="300" dirty="0" smtClean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1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8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4" r="11078"/>
          <a:stretch/>
        </p:blipFill>
        <p:spPr>
          <a:xfrm>
            <a:off x="2628" y="1066800"/>
            <a:ext cx="12186745" cy="49398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技能获奖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78853" y="1285090"/>
            <a:ext cx="2961063" cy="2023947"/>
            <a:chOff x="8311282" y="1521580"/>
            <a:chExt cx="2961063" cy="2023947"/>
          </a:xfrm>
        </p:grpSpPr>
        <p:sp>
          <p:nvSpPr>
            <p:cNvPr id="26" name="圆角矩形 25"/>
            <p:cNvSpPr/>
            <p:nvPr/>
          </p:nvSpPr>
          <p:spPr>
            <a:xfrm rot="5400000">
              <a:off x="8779840" y="1053022"/>
              <a:ext cx="2023947" cy="2961063"/>
            </a:xfrm>
            <a:prstGeom prst="roundRect">
              <a:avLst>
                <a:gd name="adj" fmla="val 9656"/>
              </a:avLst>
            </a:prstGeom>
            <a:solidFill>
              <a:srgbClr val="031E34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1604" y="1750337"/>
              <a:ext cx="2580419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此处 分行 或 分列 填写主要技能及获奖记录</a:t>
              </a:r>
            </a:p>
            <a:p>
              <a:pPr algn="ctr">
                <a:lnSpc>
                  <a:spcPct val="130000"/>
                </a:lnSpc>
              </a:pPr>
              <a:endParaRPr lang="en-US" altLang="zh-CN" sz="11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endParaRPr lang="zh-CN" altLang="en-US" sz="11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sp>
        <p:nvSpPr>
          <p:cNvPr id="15" name="椭圆 14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0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6" y="983994"/>
            <a:ext cx="12207872" cy="50226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>
              <a:lnSpc>
                <a:spcPct val="130000"/>
              </a:lnSpc>
            </a:pPr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自我描述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926687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880077" y="1427801"/>
            <a:ext cx="1865843" cy="3468129"/>
            <a:chOff x="8880077" y="1301679"/>
            <a:chExt cx="1865843" cy="3468129"/>
          </a:xfrm>
        </p:grpSpPr>
        <p:sp>
          <p:nvSpPr>
            <p:cNvPr id="13" name="文本框 12"/>
            <p:cNvSpPr txBox="1"/>
            <p:nvPr/>
          </p:nvSpPr>
          <p:spPr>
            <a:xfrm rot="16200000">
              <a:off x="9202420" y="2583569"/>
              <a:ext cx="282538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良好的适应能力与学习能力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 rot="16200000">
              <a:off x="7677875" y="2904939"/>
              <a:ext cx="346812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注重</a:t>
              </a: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细节承担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责任且主动影响他人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6200000">
              <a:off x="7818248" y="2363508"/>
              <a:ext cx="2385268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积极热情服从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工作安排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6200000">
              <a:off x="8691332" y="2693599"/>
              <a:ext cx="304544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坦率</a:t>
              </a:r>
              <a:endParaRPr lang="en-US" altLang="zh-CN" sz="11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zh-CN" sz="11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正直自我控制</a:t>
              </a: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与合作精神</a:t>
              </a:r>
              <a:endParaRPr lang="en-US" altLang="zh-CN" sz="11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6200000">
              <a:off x="8188963" y="2794909"/>
              <a:ext cx="3248069" cy="2616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良好的时间管理技巧及跟进意识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9317348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723699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119465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0530997" y="1279636"/>
            <a:ext cx="141889" cy="141889"/>
          </a:xfrm>
          <a:prstGeom prst="ellipse">
            <a:avLst/>
          </a:prstGeom>
          <a:solidFill>
            <a:srgbClr val="031E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"/>
          <a:stretch/>
        </p:blipFill>
        <p:spPr>
          <a:xfrm>
            <a:off x="-5255" y="1000881"/>
            <a:ext cx="12170979" cy="48562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9287" y="1294693"/>
            <a:ext cx="536320" cy="2023280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4310" y="1737612"/>
            <a:ext cx="50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作品展示</a:t>
            </a:r>
            <a:endParaRPr lang="zh-CN" altLang="en-US" b="1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rot="5400000">
            <a:off x="5877281" y="977717"/>
            <a:ext cx="437437" cy="8970124"/>
          </a:xfrm>
          <a:prstGeom prst="roundRect">
            <a:avLst/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3173" y="5293502"/>
            <a:ext cx="7905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这是我的部分作品  </a:t>
            </a:r>
            <a:r>
              <a:rPr lang="zh-CN" altLang="en-US" sz="1200" spc="3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可以附上链接网站 </a:t>
            </a:r>
            <a:endParaRPr lang="zh-CN" altLang="en-US" sz="2800" spc="3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177425" y="1231489"/>
            <a:ext cx="2850688" cy="1828800"/>
            <a:chOff x="9177425" y="1231489"/>
            <a:chExt cx="2850688" cy="18288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856329" y="1231489"/>
              <a:ext cx="0" cy="182880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177425" y="1987166"/>
              <a:ext cx="2850688" cy="0"/>
            </a:xfrm>
            <a:prstGeom prst="line">
              <a:avLst/>
            </a:prstGeom>
            <a:ln w="3175">
              <a:solidFill>
                <a:srgbClr val="031E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7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3648"/>
            <a:ext cx="12192002" cy="68343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33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/>
          </a:p>
        </p:txBody>
      </p:sp>
      <p:sp>
        <p:nvSpPr>
          <p:cNvPr id="14" name="圆角矩形 13"/>
          <p:cNvSpPr/>
          <p:nvPr/>
        </p:nvSpPr>
        <p:spPr>
          <a:xfrm rot="5400000">
            <a:off x="3730887" y="677138"/>
            <a:ext cx="4730226" cy="5509555"/>
          </a:xfrm>
          <a:prstGeom prst="roundRect">
            <a:avLst>
              <a:gd name="adj" fmla="val 0"/>
            </a:avLst>
          </a:prstGeom>
          <a:solidFill>
            <a:srgbClr val="031E3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856329" y="1231489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177425" y="1987166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-2" y="5797027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2" y="0"/>
            <a:ext cx="12192002" cy="1066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747194" y="4062430"/>
            <a:ext cx="697613" cy="69761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670656" y="4882765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297011" y="1424763"/>
            <a:ext cx="3952827" cy="3974237"/>
            <a:chOff x="4297011" y="1345933"/>
            <a:chExt cx="3952827" cy="3974237"/>
          </a:xfrm>
        </p:grpSpPr>
        <p:sp>
          <p:nvSpPr>
            <p:cNvPr id="15" name="文本框 14"/>
            <p:cNvSpPr txBox="1"/>
            <p:nvPr/>
          </p:nvSpPr>
          <p:spPr>
            <a:xfrm>
              <a:off x="4297011" y="1345933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姓名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westin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97011" y="1657475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性别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男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97011" y="1969017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学历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本科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97011" y="2280559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电话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97011" y="2592101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邮箱    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13888889999@qq.com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97011" y="2903643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联系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QQ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  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13888889999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297011" y="3215187"/>
              <a:ext cx="395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地址       长沙市岳麓区岳麓大道</a:t>
              </a:r>
              <a:r>
                <a:rPr lang="en-US" altLang="zh-CN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9999</a:t>
              </a:r>
              <a:r>
                <a:rPr lang="zh-CN" altLang="en-US" sz="1200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号</a:t>
              </a:r>
              <a:endParaRPr lang="zh-CN" altLang="en-US" sz="28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80589" y="4950838"/>
              <a:ext cx="1630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Thanks</a:t>
              </a:r>
              <a:r>
                <a:rPr lang="zh-CN" altLang="en-US" spc="300" dirty="0" smtClean="0">
                  <a:solidFill>
                    <a:schemeClr val="bg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endParaRPr lang="zh-CN" altLang="en-US" sz="4000" spc="3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26473" y="3717192"/>
            <a:ext cx="0" cy="182880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5471" y="4457103"/>
            <a:ext cx="2850688" cy="0"/>
          </a:xfrm>
          <a:prstGeom prst="line">
            <a:avLst/>
          </a:prstGeom>
          <a:ln w="3175">
            <a:solidFill>
              <a:srgbClr val="031E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>
            <a:spLocks noChangeAspect="1"/>
          </p:cNvSpPr>
          <p:nvPr/>
        </p:nvSpPr>
        <p:spPr>
          <a:xfrm>
            <a:off x="44965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9994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9937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549086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98800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48514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98228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7479420" y="6183648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7976560" y="6183648"/>
            <a:ext cx="216000" cy="216000"/>
          </a:xfrm>
          <a:prstGeom prst="ellipse">
            <a:avLst/>
          </a:prstGeom>
          <a:solidFill>
            <a:srgbClr val="F68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31E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6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309</Words>
  <Application>Microsoft Office PowerPoint</Application>
  <PresentationFormat>宽屏</PresentationFormat>
  <Paragraphs>44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Meiryo</vt:lpstr>
      <vt:lpstr>Tw Cen MT</vt:lpstr>
      <vt:lpstr>方正兰亭刊黑_GBK</vt:lpstr>
      <vt:lpstr>方正正大黑简体</vt:lpstr>
      <vt:lpstr>黑体</vt:lpstr>
      <vt:lpstr>宋体</vt:lpstr>
      <vt:lpstr>微软雅黑</vt:lpstr>
      <vt:lpstr>Arial</vt:lpstr>
      <vt:lpstr>Calibri</vt:lpstr>
      <vt:lpstr>Calibri Light</vt:lpstr>
      <vt:lpstr>Traditional Arabic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lzg</dc:creator>
  <cp:lastModifiedBy>Administrator</cp:lastModifiedBy>
  <cp:revision>31</cp:revision>
  <dcterms:created xsi:type="dcterms:W3CDTF">2016-02-17T11:22:15Z</dcterms:created>
  <dcterms:modified xsi:type="dcterms:W3CDTF">2016-03-02T07:00:22Z</dcterms:modified>
</cp:coreProperties>
</file>