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2" r:id="rId2"/>
  </p:sldMasterIdLst>
  <p:notesMasterIdLst>
    <p:notesMasterId r:id="rId21"/>
  </p:notesMasterIdLst>
  <p:sldIdLst>
    <p:sldId id="257" r:id="rId3"/>
    <p:sldId id="268" r:id="rId4"/>
    <p:sldId id="256" r:id="rId5"/>
    <p:sldId id="269" r:id="rId6"/>
    <p:sldId id="260" r:id="rId7"/>
    <p:sldId id="272" r:id="rId8"/>
    <p:sldId id="273" r:id="rId9"/>
    <p:sldId id="275" r:id="rId10"/>
    <p:sldId id="274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4" r:id="rId19"/>
    <p:sldId id="285" r:id="rId2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>
        <p:guide orient="horz" pos="2159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57F13-3BCE-4EC0-B4A0-F73B206419D2}" type="datetimeFigureOut">
              <a:rPr lang="zh-CN" altLang="en-US" smtClean="0"/>
              <a:t>2016/3/3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1F9067-2F0F-4D09-87EF-92C282BE93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937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7954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92E76B15-5284-4BBD-97EE-A9FDBBF1FF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19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42D7A109-4078-459B-AAC4-69B7A4EA30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485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2B6A26DB-D612-4992-8B42-FB0A3C56E2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056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7324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209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88072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09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1137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8427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6944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965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10389DFA-0135-4F17-B2A1-31024B44A9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4855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7250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4678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528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E58EDF51-560B-4FAC-BA7D-78EB8B6AA2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63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CE0C12CF-CA64-4C32-AA19-AFBCAE039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64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A66F1520-7645-468B-897D-6CCEC16A9F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13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46A5448F-4807-4795-9B76-55D6969483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656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99F5B7FA-B5D5-4741-8C9D-4B3C10C0E0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340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E02022D3-4724-4CEC-94C2-3C541B0BB8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42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fld id="{281B339A-2B07-43A0-83EE-20823B54F3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861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 Light" panose="020F03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ctr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ctr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ea typeface="宋体" charset="-122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03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anchor="ctr"/>
          <a:lstStyle>
            <a:lvl1pPr algn="r" eaLnBrk="1" hangingPunct="1">
              <a:buFont typeface="Arial" panose="020B0604020202020204" pitchFamily="34" charset="0"/>
              <a:buNone/>
              <a:defRPr sz="1200" noProof="1" dirty="0">
                <a:solidFill>
                  <a:srgbClr val="898989"/>
                </a:solidFill>
                <a:latin typeface="Arial" charset="0"/>
                <a:ea typeface="宋体" charset="-122"/>
                <a:cs typeface="+mn-ea"/>
              </a:defRPr>
            </a:lvl1pPr>
          </a:lstStyle>
          <a:p>
            <a:pPr>
              <a:defRPr/>
            </a:pPr>
            <a:fld id="{53D7E3F3-0528-4C09-B961-73DABCFD145A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Arial" panose="020B0604020202020204" pitchFamily="34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lvl="1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lvl="2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lvl="3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lvl="4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lvl="5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6pPr>
      <a:lvl7pPr marL="2971800" lvl="6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7pPr>
      <a:lvl8pPr marL="3429000" lvl="7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8pPr>
      <a:lvl9pPr marL="3886200" lvl="8" indent="-228600" algn="l" defTabSz="914400" eaLnBrk="1" fontAlgn="base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72718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3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4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0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3315" name="副标题 11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3316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0" b="7486"/>
          <a:stretch>
            <a:fillRect/>
          </a:stretch>
        </p:blipFill>
        <p:spPr bwMode="auto">
          <a:xfrm>
            <a:off x="0" y="-14288"/>
            <a:ext cx="12192000" cy="6880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图片 2" descr="IMG_00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138" y="1693863"/>
            <a:ext cx="1592262" cy="151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图片 1" descr="121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99" b="9914"/>
          <a:stretch>
            <a:fillRect/>
          </a:stretch>
        </p:blipFill>
        <p:spPr bwMode="auto">
          <a:xfrm>
            <a:off x="-19050" y="3435350"/>
            <a:ext cx="12268200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 b="7930"/>
          <a:stretch>
            <a:fillRect/>
          </a:stretch>
        </p:blipFill>
        <p:spPr bwMode="auto">
          <a:xfrm>
            <a:off x="0" y="-25400"/>
            <a:ext cx="1219200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圆角矩形 6"/>
          <p:cNvSpPr>
            <a:spLocks noChangeArrowheads="1"/>
          </p:cNvSpPr>
          <p:nvPr/>
        </p:nvSpPr>
        <p:spPr bwMode="auto">
          <a:xfrm>
            <a:off x="955675" y="214313"/>
            <a:ext cx="10309225" cy="6402387"/>
          </a:xfrm>
          <a:prstGeom prst="roundRect">
            <a:avLst>
              <a:gd name="adj" fmla="val 1532"/>
            </a:avLst>
          </a:prstGeom>
          <a:solidFill>
            <a:srgbClr val="FFFFFF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2532" name="图片 3" descr="IMG_00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85725"/>
            <a:ext cx="1346200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内容占位符 2"/>
          <p:cNvSpPr>
            <a:spLocks noGrp="1"/>
          </p:cNvSpPr>
          <p:nvPr>
            <p:ph type="subTitle" idx="1"/>
          </p:nvPr>
        </p:nvSpPr>
        <p:spPr>
          <a:xfrm>
            <a:off x="1317625" y="727075"/>
            <a:ext cx="7594600" cy="1906588"/>
          </a:xfrm>
          <a:ln>
            <a:miter/>
          </a:ln>
        </p:spPr>
        <p:txBody>
          <a:bodyPr/>
          <a:lstStyle/>
          <a:p>
            <a:pPr algn="l" eaLnBrk="1" hangingPunct="1">
              <a:buFont typeface="Arial" charset="0"/>
              <a:buNone/>
              <a:defRPr/>
            </a:pPr>
            <a:endParaRPr lang="zh-CN" altLang="en-US" sz="2000" b="1" noProof="1">
              <a:solidFill>
                <a:schemeClr val="bg1"/>
              </a:solidFill>
              <a:sym typeface="Calibri" charset="0"/>
            </a:endParaRPr>
          </a:p>
          <a:p>
            <a:pPr marL="274955" lvl="1" algn="l" eaLnBrk="1" hangingPunct="1">
              <a:defRPr/>
            </a:pPr>
            <a:r>
              <a:rPr lang="zh-CN" altLang="en-US" b="1" noProof="1">
                <a:solidFill>
                  <a:schemeClr val="bg1"/>
                </a:solidFill>
                <a:latin typeface="宋体" charset="-122"/>
                <a:sym typeface="Calibri" charset="0"/>
              </a:rPr>
              <a:t> </a:t>
            </a:r>
            <a:r>
              <a:rPr lang="zh-CN" altLang="en-US" sz="1600" noProof="1">
                <a:solidFill>
                  <a:schemeClr val="bg1"/>
                </a:solidFill>
                <a:sym typeface="Calibri" charset="0"/>
              </a:rPr>
              <a:t> </a:t>
            </a:r>
            <a:r>
              <a:rPr lang="en-US" altLang="zh-CN" sz="1600" noProof="1">
                <a:solidFill>
                  <a:schemeClr val="bg1"/>
                </a:solidFill>
                <a:sym typeface="Calibri" charset="0"/>
              </a:rPr>
              <a:t>2</a:t>
            </a:r>
            <a:r>
              <a:rPr lang="zh-CN" altLang="en-US" sz="1600" noProof="1">
                <a:solidFill>
                  <a:schemeClr val="bg1"/>
                </a:solidFill>
                <a:sym typeface="Calibri" charset="0"/>
              </a:rPr>
              <a:t>. </a:t>
            </a: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账户支付</a:t>
            </a:r>
            <a:endParaRPr lang="zh-CN" altLang="en-US" sz="1600" noProof="1">
              <a:solidFill>
                <a:schemeClr val="bg1"/>
              </a:solidFill>
            </a:endParaRPr>
          </a:p>
          <a:p>
            <a:pPr marL="274955"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       当账户余额中有足够的资金时，可对“橙市生活”用户进“账户支付”，</a:t>
            </a:r>
          </a:p>
          <a:p>
            <a:pPr marL="274955"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     “账户支付”无需收取手续费。</a:t>
            </a:r>
            <a:endParaRPr lang="zh-CN" altLang="en-US" sz="1600" noProof="1">
              <a:latin typeface="宋体" charset="-122"/>
            </a:endParaRPr>
          </a:p>
          <a:p>
            <a:pPr algn="l" eaLnBrk="1" hangingPunct="1">
              <a:buFont typeface="Arial" charset="0"/>
              <a:buNone/>
              <a:defRPr/>
            </a:pPr>
            <a:endParaRPr lang="zh-CN" altLang="en-US" sz="1600" noProof="1">
              <a:solidFill>
                <a:schemeClr val="bg1"/>
              </a:solidFill>
              <a:sym typeface="Calibri" charset="0"/>
            </a:endParaRPr>
          </a:p>
          <a:p>
            <a:pPr lvl="1" eaLnBrk="1" hangingPunct="1">
              <a:buFont typeface="Arial" charset="0"/>
              <a:buNone/>
              <a:defRPr/>
            </a:pPr>
            <a:endParaRPr lang="zh-CN" altLang="en-US" sz="2400" b="1" noProof="1">
              <a:sym typeface="Calibri" charset="0"/>
            </a:endParaRPr>
          </a:p>
          <a:p>
            <a:pPr lvl="1" eaLnBrk="1" hangingPunct="1">
              <a:buFont typeface="Arial" charset="0"/>
              <a:buNone/>
              <a:defRPr/>
            </a:pPr>
            <a:r>
              <a:rPr lang="zh-CN" altLang="en-US" sz="2400" b="1" noProof="1">
                <a:sym typeface="Calibri" charset="0"/>
              </a:rPr>
              <a:t>   </a:t>
            </a:r>
          </a:p>
          <a:p>
            <a:pPr lvl="1" eaLnBrk="1" hangingPunct="1">
              <a:buFont typeface="Arial" charset="0"/>
              <a:buNone/>
              <a:defRPr/>
            </a:pPr>
            <a:endParaRPr lang="zh-CN" altLang="en-US" sz="2400" b="1" noProof="1">
              <a:sym typeface="Calibri" charset="0"/>
            </a:endParaRPr>
          </a:p>
          <a:p>
            <a:pPr lvl="1" eaLnBrk="1" hangingPunct="1">
              <a:buFont typeface="Arial" charset="0"/>
              <a:buNone/>
              <a:defRPr/>
            </a:pPr>
            <a:endParaRPr lang="zh-CN" altLang="en-US" sz="1800" noProof="1">
              <a:sym typeface="Calibri" charset="0"/>
            </a:endParaRPr>
          </a:p>
        </p:txBody>
      </p:sp>
      <p:pic>
        <p:nvPicPr>
          <p:cNvPr id="2253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213" y="2500313"/>
            <a:ext cx="2919412" cy="3500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025" y="2517775"/>
            <a:ext cx="3106738" cy="355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 b="7930"/>
          <a:stretch>
            <a:fillRect/>
          </a:stretch>
        </p:blipFill>
        <p:spPr bwMode="auto">
          <a:xfrm>
            <a:off x="0" y="0"/>
            <a:ext cx="1219200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圆角矩形 10"/>
          <p:cNvSpPr>
            <a:spLocks noChangeArrowheads="1"/>
          </p:cNvSpPr>
          <p:nvPr/>
        </p:nvSpPr>
        <p:spPr bwMode="auto">
          <a:xfrm>
            <a:off x="4456113" y="227013"/>
            <a:ext cx="6794500" cy="6402387"/>
          </a:xfrm>
          <a:prstGeom prst="roundRect">
            <a:avLst>
              <a:gd name="adj" fmla="val 1532"/>
            </a:avLst>
          </a:prstGeom>
          <a:solidFill>
            <a:srgbClr val="FFFFFF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3556" name="图片 3" descr="IMG_00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85725"/>
            <a:ext cx="1346200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内容占位符 2"/>
          <p:cNvSpPr>
            <a:spLocks noGrp="1"/>
          </p:cNvSpPr>
          <p:nvPr>
            <p:ph type="subTitle" idx="1"/>
          </p:nvPr>
        </p:nvSpPr>
        <p:spPr>
          <a:xfrm>
            <a:off x="4384675" y="1146175"/>
            <a:ext cx="7661275" cy="1616075"/>
          </a:xfrm>
          <a:ln>
            <a:miter/>
          </a:ln>
        </p:spPr>
        <p:txBody>
          <a:bodyPr/>
          <a:lstStyle/>
          <a:p>
            <a:pPr marL="274955"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      “信用卡还款”模块可通过“刷卡支付”和“账户</a:t>
            </a:r>
          </a:p>
          <a:p>
            <a:pPr marL="274955"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支付”两种方式进行信用卡还款</a:t>
            </a:r>
          </a:p>
          <a:p>
            <a:pPr marL="274955" lvl="1" algn="l" eaLnBrk="1" hangingPunct="1">
              <a:defRPr/>
            </a:pPr>
            <a:endParaRPr lang="zh-CN" altLang="en-US" sz="1600" noProof="1">
              <a:solidFill>
                <a:schemeClr val="bg1"/>
              </a:solidFill>
            </a:endParaRPr>
          </a:p>
          <a:p>
            <a:pPr lvl="1" algn="l" eaLnBrk="1" hangingPunct="1">
              <a:defRPr/>
            </a:pPr>
            <a:r>
              <a:rPr lang="en-US" altLang="zh-CN" sz="1600" noProof="1">
                <a:solidFill>
                  <a:schemeClr val="bg1"/>
                </a:solidFill>
                <a:sym typeface="+mn-ea"/>
              </a:rPr>
              <a:t>   1.</a:t>
            </a: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添加信用卡</a:t>
            </a:r>
            <a:endParaRPr lang="zh-CN" altLang="en-US" sz="1600" noProof="1">
              <a:latin typeface="宋体" charset="-122"/>
            </a:endParaRPr>
          </a:p>
          <a:p>
            <a:pPr marL="274955" lvl="1" algn="l" eaLnBrk="1" hangingPunct="1">
              <a:defRPr/>
            </a:pPr>
            <a:endParaRPr lang="zh-CN" altLang="en-US" sz="2400" noProof="1">
              <a:sym typeface="Calibri" charset="0"/>
            </a:endParaRPr>
          </a:p>
          <a:p>
            <a:pPr lvl="1" eaLnBrk="1" hangingPunct="1">
              <a:buFont typeface="Arial" charset="0"/>
              <a:buNone/>
              <a:defRPr/>
            </a:pPr>
            <a:r>
              <a:rPr lang="zh-CN" altLang="en-US" sz="2400" b="1" noProof="1">
                <a:sym typeface="Calibri" charset="0"/>
              </a:rPr>
              <a:t>   </a:t>
            </a:r>
          </a:p>
          <a:p>
            <a:pPr lvl="1" eaLnBrk="1" hangingPunct="1">
              <a:buFont typeface="Arial" charset="0"/>
              <a:buNone/>
              <a:defRPr/>
            </a:pPr>
            <a:endParaRPr lang="zh-CN" altLang="en-US" sz="2400" b="1" noProof="1">
              <a:sym typeface="Calibri" charset="0"/>
            </a:endParaRPr>
          </a:p>
          <a:p>
            <a:pPr lvl="1" eaLnBrk="1" hangingPunct="1">
              <a:buFont typeface="Arial" charset="0"/>
              <a:buNone/>
              <a:defRPr/>
            </a:pPr>
            <a:endParaRPr lang="zh-CN" altLang="en-US" sz="1800" noProof="1">
              <a:sym typeface="Calibri" charset="0"/>
            </a:endParaRPr>
          </a:p>
        </p:txBody>
      </p:sp>
      <p:pic>
        <p:nvPicPr>
          <p:cNvPr id="23558" name="图片 2" descr="图片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3" y="246063"/>
            <a:ext cx="3522662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图片 3" descr="图片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25" y="2157413"/>
            <a:ext cx="3524250" cy="446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1938" y="3027363"/>
            <a:ext cx="4452937" cy="214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 b="7930"/>
          <a:stretch>
            <a:fillRect/>
          </a:stretch>
        </p:blipFill>
        <p:spPr bwMode="auto">
          <a:xfrm>
            <a:off x="0" y="-25400"/>
            <a:ext cx="1219200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圆角矩形 6"/>
          <p:cNvSpPr>
            <a:spLocks noChangeArrowheads="1"/>
          </p:cNvSpPr>
          <p:nvPr/>
        </p:nvSpPr>
        <p:spPr bwMode="auto">
          <a:xfrm>
            <a:off x="955675" y="214313"/>
            <a:ext cx="10309225" cy="6402387"/>
          </a:xfrm>
          <a:prstGeom prst="roundRect">
            <a:avLst>
              <a:gd name="adj" fmla="val 1532"/>
            </a:avLst>
          </a:prstGeom>
          <a:solidFill>
            <a:srgbClr val="FFFFFF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4580" name="图片 3" descr="IMG_00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85725"/>
            <a:ext cx="1346200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内容占位符 2"/>
          <p:cNvSpPr>
            <a:spLocks noGrp="1"/>
          </p:cNvSpPr>
          <p:nvPr>
            <p:ph type="subTitle" idx="1"/>
          </p:nvPr>
        </p:nvSpPr>
        <p:spPr>
          <a:xfrm>
            <a:off x="1317625" y="727075"/>
            <a:ext cx="7594600" cy="1906588"/>
          </a:xfrm>
          <a:ln>
            <a:miter/>
          </a:ln>
        </p:spPr>
        <p:txBody>
          <a:bodyPr/>
          <a:lstStyle/>
          <a:p>
            <a:pPr algn="l" eaLnBrk="1" hangingPunct="1">
              <a:buFont typeface="Arial" charset="0"/>
              <a:buNone/>
              <a:defRPr/>
            </a:pPr>
            <a:endParaRPr lang="zh-CN" altLang="en-US" sz="2000" b="1" noProof="1">
              <a:solidFill>
                <a:schemeClr val="bg1"/>
              </a:solidFill>
              <a:sym typeface="Calibri" charset="0"/>
            </a:endParaRPr>
          </a:p>
          <a:p>
            <a:pPr marL="274955" lvl="1" algn="l" eaLnBrk="1" hangingPunct="1">
              <a:defRPr/>
            </a:pPr>
            <a:r>
              <a:rPr lang="zh-CN" altLang="en-US" b="1" noProof="1">
                <a:solidFill>
                  <a:schemeClr val="bg1"/>
                </a:solidFill>
                <a:latin typeface="宋体" charset="-122"/>
                <a:sym typeface="Calibri" charset="0"/>
              </a:rPr>
              <a:t> </a:t>
            </a:r>
            <a:r>
              <a:rPr lang="zh-CN" altLang="en-US" sz="1600" noProof="1">
                <a:solidFill>
                  <a:schemeClr val="bg1"/>
                </a:solidFill>
                <a:sym typeface="Calibri" charset="0"/>
              </a:rPr>
              <a:t> </a:t>
            </a:r>
            <a:r>
              <a:rPr lang="en-US" altLang="zh-CN" sz="1600" noProof="1">
                <a:solidFill>
                  <a:schemeClr val="bg1"/>
                </a:solidFill>
                <a:sym typeface="Calibri" charset="0"/>
              </a:rPr>
              <a:t>2</a:t>
            </a:r>
            <a:r>
              <a:rPr lang="zh-CN" altLang="en-US" sz="1600" noProof="1">
                <a:solidFill>
                  <a:schemeClr val="bg1"/>
                </a:solidFill>
                <a:sym typeface="Calibri" charset="0"/>
              </a:rPr>
              <a:t>. </a:t>
            </a: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按要求填写信用卡信息，点击“下一步”</a:t>
            </a:r>
          </a:p>
          <a:p>
            <a:pPr marL="274955" lvl="1" algn="l" eaLnBrk="1" hangingPunct="1">
              <a:defRPr/>
            </a:pPr>
            <a:r>
              <a:rPr lang="en-US" altLang="zh-CN" sz="1600" noProof="1">
                <a:solidFill>
                  <a:schemeClr val="bg1"/>
                </a:solidFill>
                <a:sym typeface="+mn-ea"/>
              </a:rPr>
              <a:t>   3.</a:t>
            </a: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填写还款金额</a:t>
            </a:r>
          </a:p>
          <a:p>
            <a:pPr marL="274955"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   </a:t>
            </a:r>
            <a:r>
              <a:rPr lang="en-US" altLang="zh-CN" sz="1600" noProof="1">
                <a:solidFill>
                  <a:schemeClr val="bg1"/>
                </a:solidFill>
                <a:sym typeface="+mn-ea"/>
              </a:rPr>
              <a:t>4.</a:t>
            </a: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根据实际情况选择“刷卡支付”或“账户支付”进行信用卡还款</a:t>
            </a:r>
            <a:endParaRPr lang="en-US" altLang="zh-CN" sz="1600" b="1" noProof="1">
              <a:solidFill>
                <a:schemeClr val="bg1"/>
              </a:solidFill>
              <a:sym typeface="+mn-ea"/>
            </a:endParaRPr>
          </a:p>
          <a:p>
            <a:pPr lvl="1" eaLnBrk="1" hangingPunct="1">
              <a:buFont typeface="Arial" charset="0"/>
              <a:buNone/>
              <a:defRPr/>
            </a:pPr>
            <a:r>
              <a:rPr lang="zh-CN" altLang="en-US" sz="2400" b="1" noProof="1">
                <a:sym typeface="Calibri" charset="0"/>
              </a:rPr>
              <a:t>   </a:t>
            </a:r>
          </a:p>
          <a:p>
            <a:pPr lvl="1" eaLnBrk="1" hangingPunct="1">
              <a:buFont typeface="Arial" charset="0"/>
              <a:buNone/>
              <a:defRPr/>
            </a:pPr>
            <a:endParaRPr lang="zh-CN" altLang="en-US" sz="2400" b="1" noProof="1">
              <a:sym typeface="Calibri" charset="0"/>
            </a:endParaRPr>
          </a:p>
          <a:p>
            <a:pPr lvl="1" eaLnBrk="1" hangingPunct="1">
              <a:buFont typeface="Arial" charset="0"/>
              <a:buNone/>
              <a:defRPr/>
            </a:pPr>
            <a:endParaRPr lang="zh-CN" altLang="en-US" sz="1800" noProof="1">
              <a:sym typeface="Calibri" charset="0"/>
            </a:endParaRPr>
          </a:p>
        </p:txBody>
      </p:sp>
      <p:pic>
        <p:nvPicPr>
          <p:cNvPr id="2458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20"/>
          <a:stretch>
            <a:fillRect/>
          </a:stretch>
        </p:blipFill>
        <p:spPr bwMode="auto">
          <a:xfrm>
            <a:off x="1827213" y="2797175"/>
            <a:ext cx="2417762" cy="285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513" y="2803525"/>
            <a:ext cx="3330575" cy="2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7038" y="2805113"/>
            <a:ext cx="2117725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 b="7930"/>
          <a:stretch>
            <a:fillRect/>
          </a:stretch>
        </p:blipFill>
        <p:spPr bwMode="auto">
          <a:xfrm>
            <a:off x="0" y="0"/>
            <a:ext cx="1219200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圆角矩形 10"/>
          <p:cNvSpPr>
            <a:spLocks noChangeArrowheads="1"/>
          </p:cNvSpPr>
          <p:nvPr/>
        </p:nvSpPr>
        <p:spPr bwMode="auto">
          <a:xfrm>
            <a:off x="4456113" y="227013"/>
            <a:ext cx="6794500" cy="6402387"/>
          </a:xfrm>
          <a:prstGeom prst="roundRect">
            <a:avLst>
              <a:gd name="adj" fmla="val 1532"/>
            </a:avLst>
          </a:prstGeom>
          <a:solidFill>
            <a:srgbClr val="FFFFFF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5604" name="图片 3" descr="IMG_00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85725"/>
            <a:ext cx="1346200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内容占位符 2"/>
          <p:cNvSpPr>
            <a:spLocks noGrp="1"/>
          </p:cNvSpPr>
          <p:nvPr>
            <p:ph type="subTitle" idx="1"/>
          </p:nvPr>
        </p:nvSpPr>
        <p:spPr>
          <a:xfrm>
            <a:off x="4384675" y="1146175"/>
            <a:ext cx="7661275" cy="1616075"/>
          </a:xfrm>
          <a:ln>
            <a:miter/>
          </a:ln>
        </p:spPr>
        <p:txBody>
          <a:bodyPr/>
          <a:lstStyle/>
          <a:p>
            <a:pPr marL="274955"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   </a:t>
            </a:r>
            <a:r>
              <a:rPr lang="en-US" altLang="zh-CN" sz="1600" noProof="1">
                <a:solidFill>
                  <a:schemeClr val="bg1"/>
                </a:solidFill>
                <a:sym typeface="+mn-ea"/>
              </a:rPr>
              <a:t>   1.</a:t>
            </a: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填写要充值的手机号和充值金额</a:t>
            </a:r>
          </a:p>
          <a:p>
            <a:pPr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   </a:t>
            </a:r>
            <a:r>
              <a:rPr lang="en-US" altLang="zh-CN" sz="1600" noProof="1">
                <a:solidFill>
                  <a:schemeClr val="bg1"/>
                </a:solidFill>
                <a:sym typeface="+mn-ea"/>
              </a:rPr>
              <a:t>2.</a:t>
            </a: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根据实际情况选择“刷卡支付”或“账户支付”</a:t>
            </a:r>
          </a:p>
          <a:p>
            <a:pPr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      进行手机充值</a:t>
            </a:r>
            <a:endParaRPr lang="en-US" altLang="zh-CN" sz="1600" noProof="1">
              <a:solidFill>
                <a:schemeClr val="bg1"/>
              </a:solidFill>
              <a:latin typeface="宋体" charset="-122"/>
              <a:sym typeface="+mn-ea"/>
            </a:endParaRPr>
          </a:p>
          <a:p>
            <a:pPr marL="274955" lvl="1" algn="l" eaLnBrk="1" hangingPunct="1">
              <a:defRPr/>
            </a:pPr>
            <a:endParaRPr lang="zh-CN" altLang="en-US" sz="2400" noProof="1">
              <a:sym typeface="Calibri" charset="0"/>
            </a:endParaRPr>
          </a:p>
          <a:p>
            <a:pPr lvl="1" eaLnBrk="1" hangingPunct="1">
              <a:buFont typeface="Arial" charset="0"/>
              <a:buNone/>
              <a:defRPr/>
            </a:pPr>
            <a:r>
              <a:rPr lang="zh-CN" altLang="en-US" sz="2400" b="1" noProof="1">
                <a:sym typeface="Calibri" charset="0"/>
              </a:rPr>
              <a:t>   </a:t>
            </a:r>
          </a:p>
          <a:p>
            <a:pPr lvl="1" eaLnBrk="1" hangingPunct="1">
              <a:buFont typeface="Arial" charset="0"/>
              <a:buNone/>
              <a:defRPr/>
            </a:pPr>
            <a:endParaRPr lang="zh-CN" altLang="en-US" sz="2400" b="1" noProof="1">
              <a:sym typeface="Calibri" charset="0"/>
            </a:endParaRPr>
          </a:p>
          <a:p>
            <a:pPr lvl="1" eaLnBrk="1" hangingPunct="1">
              <a:buFont typeface="Arial" charset="0"/>
              <a:buNone/>
              <a:defRPr/>
            </a:pPr>
            <a:endParaRPr lang="zh-CN" altLang="en-US" sz="1800" noProof="1">
              <a:sym typeface="Calibri" charset="0"/>
            </a:endParaRPr>
          </a:p>
        </p:txBody>
      </p:sp>
      <p:pic>
        <p:nvPicPr>
          <p:cNvPr id="25606" name="图片 1" descr="图片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2143125"/>
            <a:ext cx="3524250" cy="446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7" name="图片 4" descr="图片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13" y="220663"/>
            <a:ext cx="3522662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2588" y="2368550"/>
            <a:ext cx="2424112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图片 5" descr="图片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513" y="2365375"/>
            <a:ext cx="2462212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 b="7930"/>
          <a:stretch>
            <a:fillRect/>
          </a:stretch>
        </p:blipFill>
        <p:spPr bwMode="auto">
          <a:xfrm>
            <a:off x="0" y="0"/>
            <a:ext cx="1219200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圆角矩形 10"/>
          <p:cNvSpPr>
            <a:spLocks noChangeArrowheads="1"/>
          </p:cNvSpPr>
          <p:nvPr/>
        </p:nvSpPr>
        <p:spPr bwMode="auto">
          <a:xfrm>
            <a:off x="4456113" y="227013"/>
            <a:ext cx="6794500" cy="6402387"/>
          </a:xfrm>
          <a:prstGeom prst="roundRect">
            <a:avLst>
              <a:gd name="adj" fmla="val 1532"/>
            </a:avLst>
          </a:prstGeom>
          <a:solidFill>
            <a:srgbClr val="FFFFFF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6628" name="图片 3" descr="IMG_00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85725"/>
            <a:ext cx="1346200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内容占位符 2"/>
          <p:cNvSpPr>
            <a:spLocks noGrp="1"/>
          </p:cNvSpPr>
          <p:nvPr>
            <p:ph type="subTitle" idx="1"/>
          </p:nvPr>
        </p:nvSpPr>
        <p:spPr>
          <a:xfrm>
            <a:off x="4384675" y="1146175"/>
            <a:ext cx="7661275" cy="1616075"/>
          </a:xfrm>
          <a:ln>
            <a:miter/>
          </a:ln>
        </p:spPr>
        <p:txBody>
          <a:bodyPr/>
          <a:lstStyle/>
          <a:p>
            <a:pPr marL="274955"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       需要把“橙市生活”账户中的余额提款到银行卡账户时，</a:t>
            </a:r>
          </a:p>
          <a:p>
            <a:pPr marL="274955"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可通过“个人信息”中的“提款”功能完成此操作。</a:t>
            </a:r>
          </a:p>
          <a:p>
            <a:pPr marL="274955" lvl="1" algn="l" eaLnBrk="1" hangingPunct="1">
              <a:defRPr/>
            </a:pPr>
            <a:endParaRPr lang="zh-CN" altLang="en-US" sz="1600" noProof="1">
              <a:solidFill>
                <a:schemeClr val="bg1"/>
              </a:solidFill>
              <a:sym typeface="+mn-ea"/>
            </a:endParaRPr>
          </a:p>
          <a:p>
            <a:pPr marL="274955"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1600" noProof="1">
                <a:solidFill>
                  <a:schemeClr val="bg1"/>
                </a:solidFill>
                <a:sym typeface="+mn-ea"/>
              </a:rPr>
              <a:t>   1.</a:t>
            </a: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进入“个人信息”点击“提款”</a:t>
            </a:r>
          </a:p>
          <a:p>
            <a:pPr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  </a:t>
            </a:r>
            <a:endParaRPr lang="zh-CN" altLang="en-US" sz="2400" noProof="1">
              <a:sym typeface="Calibri" charset="0"/>
            </a:endParaRPr>
          </a:p>
          <a:p>
            <a:pPr lvl="1" eaLnBrk="1" hangingPunct="1">
              <a:buFont typeface="Arial" charset="0"/>
              <a:buNone/>
              <a:defRPr/>
            </a:pPr>
            <a:r>
              <a:rPr lang="zh-CN" altLang="en-US" sz="2400" b="1" noProof="1">
                <a:sym typeface="Calibri" charset="0"/>
              </a:rPr>
              <a:t>   </a:t>
            </a:r>
          </a:p>
          <a:p>
            <a:pPr lvl="1" eaLnBrk="1" hangingPunct="1">
              <a:buFont typeface="Arial" charset="0"/>
              <a:buNone/>
              <a:defRPr/>
            </a:pPr>
            <a:endParaRPr lang="zh-CN" altLang="en-US" sz="2400" b="1" noProof="1">
              <a:sym typeface="Calibri" charset="0"/>
            </a:endParaRPr>
          </a:p>
          <a:p>
            <a:pPr lvl="1" eaLnBrk="1" hangingPunct="1">
              <a:buFont typeface="Arial" charset="0"/>
              <a:buNone/>
              <a:defRPr/>
            </a:pPr>
            <a:endParaRPr lang="zh-CN" altLang="en-US" sz="1800" noProof="1">
              <a:sym typeface="Calibri" charset="0"/>
            </a:endParaRPr>
          </a:p>
        </p:txBody>
      </p:sp>
      <p:pic>
        <p:nvPicPr>
          <p:cNvPr id="26630" name="图片 2" descr="图片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2130425"/>
            <a:ext cx="3524250" cy="446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图片 3" descr="图片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13" y="220663"/>
            <a:ext cx="3522662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163" y="2593975"/>
            <a:ext cx="2420937" cy="360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 b="7930"/>
          <a:stretch>
            <a:fillRect/>
          </a:stretch>
        </p:blipFill>
        <p:spPr bwMode="auto">
          <a:xfrm>
            <a:off x="0" y="-25400"/>
            <a:ext cx="1219200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圆角矩形 6"/>
          <p:cNvSpPr>
            <a:spLocks noChangeArrowheads="1"/>
          </p:cNvSpPr>
          <p:nvPr/>
        </p:nvSpPr>
        <p:spPr bwMode="auto">
          <a:xfrm>
            <a:off x="955675" y="214313"/>
            <a:ext cx="10309225" cy="6402387"/>
          </a:xfrm>
          <a:prstGeom prst="roundRect">
            <a:avLst>
              <a:gd name="adj" fmla="val 1532"/>
            </a:avLst>
          </a:prstGeom>
          <a:solidFill>
            <a:srgbClr val="FFFFFF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7652" name="图片 3" descr="IMG_00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85725"/>
            <a:ext cx="1346200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内容占位符 2"/>
          <p:cNvSpPr>
            <a:spLocks noGrp="1"/>
          </p:cNvSpPr>
          <p:nvPr>
            <p:ph type="subTitle" idx="1"/>
          </p:nvPr>
        </p:nvSpPr>
        <p:spPr>
          <a:xfrm>
            <a:off x="1317625" y="727075"/>
            <a:ext cx="7594600" cy="1906588"/>
          </a:xfrm>
          <a:ln>
            <a:miter/>
          </a:ln>
        </p:spPr>
        <p:txBody>
          <a:bodyPr/>
          <a:lstStyle/>
          <a:p>
            <a:pPr algn="l" eaLnBrk="1" hangingPunct="1">
              <a:buFont typeface="Arial" charset="0"/>
              <a:buNone/>
              <a:defRPr/>
            </a:pPr>
            <a:endParaRPr lang="zh-CN" altLang="en-US" sz="2000" b="1" noProof="1">
              <a:solidFill>
                <a:schemeClr val="bg1"/>
              </a:solidFill>
              <a:sym typeface="Calibri" charset="0"/>
            </a:endParaRPr>
          </a:p>
          <a:p>
            <a:pPr marL="274955"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Calibri" charset="0"/>
              </a:rPr>
              <a:t>  2. </a:t>
            </a: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选择绑定的银行卡账号，输入提款金额，选择“普通提款”或“超级提款”</a:t>
            </a:r>
            <a:r>
              <a:rPr lang="zh-CN" altLang="en-US" sz="1600" noProof="1">
                <a:solidFill>
                  <a:schemeClr val="bg1"/>
                </a:solidFill>
                <a:sym typeface="Calibri" charset="0"/>
              </a:rPr>
              <a:t>  </a:t>
            </a:r>
            <a:r>
              <a:rPr lang="zh-CN" altLang="en-US" sz="2400" b="1" noProof="1">
                <a:sym typeface="Calibri" charset="0"/>
              </a:rPr>
              <a:t> </a:t>
            </a:r>
          </a:p>
          <a:p>
            <a:pPr lvl="1" eaLnBrk="1" hangingPunct="1">
              <a:buFont typeface="Arial" charset="0"/>
              <a:buNone/>
              <a:defRPr/>
            </a:pPr>
            <a:endParaRPr lang="zh-CN" altLang="en-US" sz="2400" b="1" noProof="1">
              <a:sym typeface="Calibri" charset="0"/>
            </a:endParaRPr>
          </a:p>
          <a:p>
            <a:pPr lvl="1" eaLnBrk="1" hangingPunct="1">
              <a:buFont typeface="Arial" charset="0"/>
              <a:buNone/>
              <a:defRPr/>
            </a:pPr>
            <a:endParaRPr lang="zh-CN" altLang="en-US" sz="1800" noProof="1">
              <a:sym typeface="Calibri" charset="0"/>
            </a:endParaRPr>
          </a:p>
        </p:txBody>
      </p:sp>
      <p:pic>
        <p:nvPicPr>
          <p:cNvPr id="2765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325" y="2119313"/>
            <a:ext cx="2860675" cy="372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850" y="2116138"/>
            <a:ext cx="2889250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 b="7930"/>
          <a:stretch>
            <a:fillRect/>
          </a:stretch>
        </p:blipFill>
        <p:spPr bwMode="auto">
          <a:xfrm>
            <a:off x="0" y="0"/>
            <a:ext cx="1219200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圆角矩形 10"/>
          <p:cNvSpPr>
            <a:spLocks noChangeArrowheads="1"/>
          </p:cNvSpPr>
          <p:nvPr/>
        </p:nvSpPr>
        <p:spPr bwMode="auto">
          <a:xfrm>
            <a:off x="4456113" y="227013"/>
            <a:ext cx="6794500" cy="6402387"/>
          </a:xfrm>
          <a:prstGeom prst="roundRect">
            <a:avLst>
              <a:gd name="adj" fmla="val 1532"/>
            </a:avLst>
          </a:prstGeom>
          <a:solidFill>
            <a:srgbClr val="FFFFFF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8676" name="图片 3" descr="IMG_00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85725"/>
            <a:ext cx="1346200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内容占位符 2"/>
          <p:cNvSpPr>
            <a:spLocks noGrp="1"/>
          </p:cNvSpPr>
          <p:nvPr>
            <p:ph type="subTitle" idx="1"/>
          </p:nvPr>
        </p:nvSpPr>
        <p:spPr>
          <a:xfrm>
            <a:off x="4384675" y="1146175"/>
            <a:ext cx="7661275" cy="1616075"/>
          </a:xfrm>
          <a:ln>
            <a:miter/>
          </a:ln>
        </p:spPr>
        <p:txBody>
          <a:bodyPr/>
          <a:lstStyle/>
          <a:p>
            <a:pPr marL="274955"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       需要修改“橙市生活”账户密码时，可进入“个人信</a:t>
            </a:r>
          </a:p>
          <a:p>
            <a:pPr marL="274955"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息”中的“修改密码”进行操作。</a:t>
            </a:r>
          </a:p>
          <a:p>
            <a:pPr marL="274955" lvl="1" algn="l" eaLnBrk="1" hangingPunct="1">
              <a:defRPr/>
            </a:pPr>
            <a:endParaRPr lang="zh-CN" altLang="en-US" sz="1600" noProof="1">
              <a:solidFill>
                <a:schemeClr val="bg1"/>
              </a:solidFill>
              <a:sym typeface="+mn-ea"/>
            </a:endParaRPr>
          </a:p>
          <a:p>
            <a:pPr marL="274955"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 </a:t>
            </a:r>
            <a:r>
              <a:rPr lang="en-US" altLang="zh-CN" sz="1600" noProof="1">
                <a:solidFill>
                  <a:schemeClr val="bg1"/>
                </a:solidFill>
                <a:sym typeface="+mn-ea"/>
              </a:rPr>
              <a:t>   1.</a:t>
            </a: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进入“个人信息”点击“修改密码”</a:t>
            </a:r>
          </a:p>
          <a:p>
            <a:pPr marL="274955" lvl="1" algn="l" eaLnBrk="1" hangingPunct="1">
              <a:defRPr/>
            </a:pPr>
            <a:r>
              <a:rPr lang="en-US" altLang="zh-CN" sz="1600" noProof="1">
                <a:solidFill>
                  <a:schemeClr val="bg1"/>
                </a:solidFill>
                <a:sym typeface="+mn-ea"/>
              </a:rPr>
              <a:t>    2.</a:t>
            </a: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按要求输入新、旧密码，点击“获取验证码”,收到验证码</a:t>
            </a:r>
          </a:p>
          <a:p>
            <a:pPr marL="274955"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       短信后，填入相应位置，点击“保存”即可完成操作。  </a:t>
            </a:r>
            <a:endParaRPr lang="zh-CN" altLang="en-US" sz="1600" noProof="1">
              <a:solidFill>
                <a:schemeClr val="bg1"/>
              </a:solidFill>
              <a:sym typeface="Calibri" charset="0"/>
            </a:endParaRPr>
          </a:p>
          <a:p>
            <a:pPr lvl="1" eaLnBrk="1" hangingPunct="1">
              <a:buFont typeface="Arial" charset="0"/>
              <a:buNone/>
              <a:defRPr/>
            </a:pPr>
            <a:r>
              <a:rPr lang="zh-CN" altLang="en-US" sz="2400" b="1" noProof="1">
                <a:sym typeface="Calibri" charset="0"/>
              </a:rPr>
              <a:t>   </a:t>
            </a:r>
          </a:p>
          <a:p>
            <a:pPr lvl="1" eaLnBrk="1" hangingPunct="1">
              <a:buFont typeface="Arial" charset="0"/>
              <a:buNone/>
              <a:defRPr/>
            </a:pPr>
            <a:endParaRPr lang="zh-CN" altLang="en-US" sz="2400" b="1" noProof="1">
              <a:sym typeface="Calibri" charset="0"/>
            </a:endParaRPr>
          </a:p>
          <a:p>
            <a:pPr lvl="1" eaLnBrk="1" hangingPunct="1">
              <a:buFont typeface="Arial" charset="0"/>
              <a:buNone/>
              <a:defRPr/>
            </a:pPr>
            <a:endParaRPr lang="zh-CN" altLang="en-US" sz="1800" noProof="1">
              <a:sym typeface="Calibri" charset="0"/>
            </a:endParaRPr>
          </a:p>
        </p:txBody>
      </p:sp>
      <p:pic>
        <p:nvPicPr>
          <p:cNvPr id="28678" name="图片 1" descr="图片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3" y="220663"/>
            <a:ext cx="352425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9" name="图片 4" descr="图片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13" y="2130425"/>
            <a:ext cx="3522662" cy="446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413" y="3175000"/>
            <a:ext cx="2036762" cy="311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81" name="图片 5" descr="图片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2075" y="3168650"/>
            <a:ext cx="2105025" cy="308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 b="7930"/>
          <a:stretch>
            <a:fillRect/>
          </a:stretch>
        </p:blipFill>
        <p:spPr bwMode="auto">
          <a:xfrm>
            <a:off x="0" y="0"/>
            <a:ext cx="1219200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图片 3" descr="IMG_00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300" y="1481138"/>
            <a:ext cx="2463800" cy="235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内容占位符 2"/>
          <p:cNvSpPr>
            <a:spLocks noGrp="1"/>
          </p:cNvSpPr>
          <p:nvPr>
            <p:ph type="subTitle" idx="4294967295"/>
          </p:nvPr>
        </p:nvSpPr>
        <p:spPr>
          <a:xfrm>
            <a:off x="4608513" y="4135438"/>
            <a:ext cx="3063875" cy="706437"/>
          </a:xfrm>
          <a:ln>
            <a:miter/>
          </a:ln>
        </p:spPr>
        <p:txBody>
          <a:bodyPr/>
          <a:lstStyle/>
          <a:p>
            <a:pPr marL="274955" lvl="1" indent="0" eaLnBrk="1" hangingPunct="1">
              <a:buFont typeface="Arial" panose="020B0604020202020204" pitchFamily="34" charset="0"/>
              <a:buNone/>
              <a:defRPr/>
            </a:pPr>
            <a:r>
              <a:rPr lang="en-US" altLang="zh-CN" sz="4400" noProof="1">
                <a:solidFill>
                  <a:schemeClr val="bg1"/>
                </a:solidFill>
                <a:sym typeface="+mn-ea"/>
              </a:rPr>
              <a:t>THANKS</a:t>
            </a:r>
          </a:p>
          <a:p>
            <a:pPr lvl="1" eaLnBrk="1" hangingPunct="1">
              <a:buFont typeface="Arial" charset="0"/>
              <a:buNone/>
              <a:defRPr/>
            </a:pPr>
            <a:r>
              <a:rPr lang="zh-CN" altLang="en-US" b="1" noProof="1">
                <a:sym typeface="Calibri" charset="0"/>
              </a:rPr>
              <a:t>   </a:t>
            </a:r>
          </a:p>
          <a:p>
            <a:pPr lvl="1" eaLnBrk="1" hangingPunct="1">
              <a:buFont typeface="Arial" charset="0"/>
              <a:buNone/>
              <a:defRPr/>
            </a:pPr>
            <a:endParaRPr lang="zh-CN" altLang="en-US" b="1" noProof="1">
              <a:sym typeface="Calibri" charset="0"/>
            </a:endParaRPr>
          </a:p>
          <a:p>
            <a:pPr lvl="1" eaLnBrk="1" hangingPunct="1">
              <a:buFont typeface="Arial" charset="0"/>
              <a:buNone/>
              <a:defRPr/>
            </a:pPr>
            <a:endParaRPr lang="zh-CN" altLang="en-US" sz="1800" noProof="1">
              <a:sym typeface="Calibri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9997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4339" name="副标题 2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4340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 b="7930"/>
          <a:stretch>
            <a:fillRect/>
          </a:stretch>
        </p:blipFill>
        <p:spPr bwMode="auto">
          <a:xfrm>
            <a:off x="0" y="0"/>
            <a:ext cx="1219200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圆角矩形 97"/>
          <p:cNvSpPr>
            <a:spLocks noChangeArrowheads="1"/>
          </p:cNvSpPr>
          <p:nvPr/>
        </p:nvSpPr>
        <p:spPr bwMode="auto">
          <a:xfrm>
            <a:off x="-12700" y="1306513"/>
            <a:ext cx="12192000" cy="4803775"/>
          </a:xfrm>
          <a:prstGeom prst="roundRect">
            <a:avLst>
              <a:gd name="adj" fmla="val 3977"/>
            </a:avLst>
          </a:prstGeom>
          <a:solidFill>
            <a:srgbClr val="BFBFBF">
              <a:alpha val="3607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2" name="直接连接符 1"/>
          <p:cNvSpPr>
            <a:spLocks noChangeShapeType="1"/>
          </p:cNvSpPr>
          <p:nvPr/>
        </p:nvSpPr>
        <p:spPr bwMode="auto">
          <a:xfrm>
            <a:off x="641350" y="3543300"/>
            <a:ext cx="10909300" cy="26988"/>
          </a:xfrm>
          <a:prstGeom prst="line">
            <a:avLst/>
          </a:prstGeom>
          <a:noFill/>
          <a:ln w="38100">
            <a:solidFill>
              <a:srgbClr val="A5A5A5">
                <a:alpha val="65097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43" name="组合 9220"/>
          <p:cNvGrpSpPr>
            <a:grpSpLocks/>
          </p:cNvGrpSpPr>
          <p:nvPr/>
        </p:nvGrpSpPr>
        <p:grpSpPr bwMode="auto">
          <a:xfrm>
            <a:off x="5121275" y="3482975"/>
            <a:ext cx="917575" cy="1433513"/>
            <a:chOff x="0" y="0"/>
            <a:chExt cx="917568" cy="1434740"/>
          </a:xfrm>
        </p:grpSpPr>
        <p:sp>
          <p:nvSpPr>
            <p:cNvPr id="14396" name="椭圆 6"/>
            <p:cNvSpPr>
              <a:spLocks noChangeArrowheads="1"/>
            </p:cNvSpPr>
            <p:nvPr/>
          </p:nvSpPr>
          <p:spPr bwMode="auto">
            <a:xfrm>
              <a:off x="0" y="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DD5E49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4397" name="组合 9222"/>
            <p:cNvGrpSpPr>
              <a:grpSpLocks/>
            </p:cNvGrpSpPr>
            <p:nvPr/>
          </p:nvGrpSpPr>
          <p:grpSpPr bwMode="auto">
            <a:xfrm>
              <a:off x="188223" y="695076"/>
              <a:ext cx="729345" cy="739664"/>
              <a:chOff x="0" y="0"/>
              <a:chExt cx="927279" cy="983356"/>
            </a:xfrm>
          </p:grpSpPr>
          <p:sp>
            <p:nvSpPr>
              <p:cNvPr id="14399" name="椭圆 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27279" cy="983356"/>
              </a:xfrm>
              <a:prstGeom prst="ellipse">
                <a:avLst/>
              </a:prstGeom>
              <a:gradFill rotWithShape="1">
                <a:gsLst>
                  <a:gs pos="0">
                    <a:srgbClr val="BFBFBF"/>
                  </a:gs>
                  <a:gs pos="29999">
                    <a:srgbClr val="C6C6C6"/>
                  </a:gs>
                  <a:gs pos="60999">
                    <a:srgbClr val="EEEEEE"/>
                  </a:gs>
                  <a:gs pos="100000">
                    <a:srgbClr val="F4F4F4"/>
                  </a:gs>
                </a:gsLst>
                <a:lin ang="7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4400" name="椭圆 27"/>
              <p:cNvSpPr>
                <a:spLocks noChangeArrowheads="1"/>
              </p:cNvSpPr>
              <p:nvPr/>
            </p:nvSpPr>
            <p:spPr bwMode="auto">
              <a:xfrm>
                <a:off x="94411" y="105312"/>
                <a:ext cx="738455" cy="785610"/>
              </a:xfrm>
              <a:prstGeom prst="ellipse">
                <a:avLst/>
              </a:prstGeom>
              <a:solidFill>
                <a:srgbClr val="E858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cxnSp>
          <p:nvCxnSpPr>
            <p:cNvPr id="14398" name="肘形连接符 46"/>
            <p:cNvCxnSpPr>
              <a:cxnSpLocks noChangeShapeType="1"/>
            </p:cNvCxnSpPr>
            <p:nvPr/>
          </p:nvCxnSpPr>
          <p:spPr bwMode="auto">
            <a:xfrm rot="16200000" flipV="1">
              <a:off x="43663" y="280580"/>
              <a:ext cx="589229" cy="395189"/>
            </a:xfrm>
            <a:prstGeom prst="curvedConnector3">
              <a:avLst>
                <a:gd name="adj1" fmla="val 50000"/>
              </a:avLst>
            </a:prstGeom>
            <a:noFill/>
            <a:ln w="38100">
              <a:solidFill>
                <a:srgbClr val="E8584B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4344" name="组合 9231"/>
          <p:cNvGrpSpPr>
            <a:grpSpLocks/>
          </p:cNvGrpSpPr>
          <p:nvPr/>
        </p:nvGrpSpPr>
        <p:grpSpPr bwMode="auto">
          <a:xfrm>
            <a:off x="2708275" y="3448050"/>
            <a:ext cx="938213" cy="1433513"/>
            <a:chOff x="0" y="0"/>
            <a:chExt cx="937728" cy="1434740"/>
          </a:xfrm>
        </p:grpSpPr>
        <p:sp>
          <p:nvSpPr>
            <p:cNvPr id="14391" name="椭圆 9"/>
            <p:cNvSpPr>
              <a:spLocks noChangeArrowheads="1"/>
            </p:cNvSpPr>
            <p:nvPr/>
          </p:nvSpPr>
          <p:spPr bwMode="auto">
            <a:xfrm>
              <a:off x="0" y="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DD5E49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4392" name="组合 9233"/>
            <p:cNvGrpSpPr>
              <a:grpSpLocks/>
            </p:cNvGrpSpPr>
            <p:nvPr/>
          </p:nvGrpSpPr>
          <p:grpSpPr bwMode="auto">
            <a:xfrm>
              <a:off x="208383" y="695076"/>
              <a:ext cx="729345" cy="739664"/>
              <a:chOff x="0" y="0"/>
              <a:chExt cx="927279" cy="983356"/>
            </a:xfrm>
          </p:grpSpPr>
          <p:sp>
            <p:nvSpPr>
              <p:cNvPr id="14394" name="椭圆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27279" cy="983356"/>
              </a:xfrm>
              <a:prstGeom prst="ellipse">
                <a:avLst/>
              </a:prstGeom>
              <a:gradFill rotWithShape="1">
                <a:gsLst>
                  <a:gs pos="0">
                    <a:srgbClr val="BFBFBF"/>
                  </a:gs>
                  <a:gs pos="29999">
                    <a:srgbClr val="C6C6C6"/>
                  </a:gs>
                  <a:gs pos="60999">
                    <a:srgbClr val="EEEEEE"/>
                  </a:gs>
                  <a:gs pos="100000">
                    <a:srgbClr val="F4F4F4"/>
                  </a:gs>
                </a:gsLst>
                <a:lin ang="7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4395" name="椭圆 24"/>
              <p:cNvSpPr>
                <a:spLocks noChangeArrowheads="1"/>
              </p:cNvSpPr>
              <p:nvPr/>
            </p:nvSpPr>
            <p:spPr bwMode="auto">
              <a:xfrm>
                <a:off x="94411" y="105312"/>
                <a:ext cx="738455" cy="785610"/>
              </a:xfrm>
              <a:prstGeom prst="ellipse">
                <a:avLst/>
              </a:prstGeom>
              <a:solidFill>
                <a:srgbClr val="E858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cxnSp>
          <p:nvCxnSpPr>
            <p:cNvPr id="14393" name="肘形连接符 46"/>
            <p:cNvCxnSpPr>
              <a:cxnSpLocks noChangeShapeType="1"/>
            </p:cNvCxnSpPr>
            <p:nvPr/>
          </p:nvCxnSpPr>
          <p:spPr bwMode="auto">
            <a:xfrm rot="16200000" flipV="1">
              <a:off x="43076" y="282020"/>
              <a:ext cx="589229" cy="395189"/>
            </a:xfrm>
            <a:prstGeom prst="curvedConnector3">
              <a:avLst>
                <a:gd name="adj1" fmla="val 50000"/>
              </a:avLst>
            </a:prstGeom>
            <a:noFill/>
            <a:ln w="38100">
              <a:solidFill>
                <a:srgbClr val="E8584B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4345" name="组合 9238"/>
          <p:cNvGrpSpPr>
            <a:grpSpLocks/>
          </p:cNvGrpSpPr>
          <p:nvPr/>
        </p:nvGrpSpPr>
        <p:grpSpPr bwMode="auto">
          <a:xfrm>
            <a:off x="815975" y="2306638"/>
            <a:ext cx="938213" cy="1379537"/>
            <a:chOff x="0" y="0"/>
            <a:chExt cx="937728" cy="1380512"/>
          </a:xfrm>
        </p:grpSpPr>
        <p:sp>
          <p:nvSpPr>
            <p:cNvPr id="14386" name="椭圆 8"/>
            <p:cNvSpPr>
              <a:spLocks noChangeArrowheads="1"/>
            </p:cNvSpPr>
            <p:nvPr/>
          </p:nvSpPr>
          <p:spPr bwMode="auto">
            <a:xfrm>
              <a:off x="729345" y="1163699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0C568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4387" name="组合 9240"/>
            <p:cNvGrpSpPr>
              <a:grpSpLocks/>
            </p:cNvGrpSpPr>
            <p:nvPr/>
          </p:nvGrpSpPr>
          <p:grpSpPr bwMode="auto">
            <a:xfrm>
              <a:off x="0" y="0"/>
              <a:ext cx="729345" cy="739664"/>
              <a:chOff x="0" y="0"/>
              <a:chExt cx="927279" cy="983356"/>
            </a:xfrm>
          </p:grpSpPr>
          <p:sp>
            <p:nvSpPr>
              <p:cNvPr id="14389" name="椭圆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27279" cy="983356"/>
              </a:xfrm>
              <a:prstGeom prst="ellipse">
                <a:avLst/>
              </a:prstGeom>
              <a:gradFill rotWithShape="1">
                <a:gsLst>
                  <a:gs pos="0">
                    <a:srgbClr val="BFBFBF"/>
                  </a:gs>
                  <a:gs pos="29999">
                    <a:srgbClr val="C6C6C6"/>
                  </a:gs>
                  <a:gs pos="60999">
                    <a:srgbClr val="EEEEEE"/>
                  </a:gs>
                  <a:gs pos="100000">
                    <a:srgbClr val="F4F4F4"/>
                  </a:gs>
                </a:gsLst>
                <a:lin ang="7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4390" name="椭圆 12"/>
              <p:cNvSpPr>
                <a:spLocks noChangeArrowheads="1"/>
              </p:cNvSpPr>
              <p:nvPr/>
            </p:nvSpPr>
            <p:spPr bwMode="auto">
              <a:xfrm>
                <a:off x="94411" y="105312"/>
                <a:ext cx="738455" cy="785610"/>
              </a:xfrm>
              <a:prstGeom prst="ellipse">
                <a:avLst/>
              </a:prstGeom>
              <a:solidFill>
                <a:srgbClr val="F7C6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cxnSp>
          <p:nvCxnSpPr>
            <p:cNvPr id="14388" name="肘形连接符 46"/>
            <p:cNvCxnSpPr>
              <a:cxnSpLocks noChangeShapeType="1"/>
              <a:stCxn id="14390" idx="4"/>
              <a:endCxn id="14386" idx="0"/>
            </p:cNvCxnSpPr>
            <p:nvPr/>
          </p:nvCxnSpPr>
          <p:spPr bwMode="auto">
            <a:xfrm rot="16200000" flipH="1">
              <a:off x="352321" y="682482"/>
              <a:ext cx="493562" cy="468865"/>
            </a:xfrm>
            <a:prstGeom prst="curvedConnector3">
              <a:avLst>
                <a:gd name="adj1" fmla="val 63046"/>
              </a:avLst>
            </a:prstGeom>
            <a:noFill/>
            <a:ln w="38100">
              <a:solidFill>
                <a:srgbClr val="F7C66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4346" name="组合 9253"/>
          <p:cNvGrpSpPr>
            <a:grpSpLocks/>
          </p:cNvGrpSpPr>
          <p:nvPr/>
        </p:nvGrpSpPr>
        <p:grpSpPr bwMode="auto">
          <a:xfrm>
            <a:off x="3257550" y="2271713"/>
            <a:ext cx="917575" cy="1379537"/>
            <a:chOff x="0" y="0"/>
            <a:chExt cx="917826" cy="1380512"/>
          </a:xfrm>
        </p:grpSpPr>
        <p:sp>
          <p:nvSpPr>
            <p:cNvPr id="14381" name="椭圆 4"/>
            <p:cNvSpPr>
              <a:spLocks noChangeArrowheads="1"/>
            </p:cNvSpPr>
            <p:nvPr/>
          </p:nvSpPr>
          <p:spPr bwMode="auto">
            <a:xfrm>
              <a:off x="709443" y="1163699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0C568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4382" name="组合 9255"/>
            <p:cNvGrpSpPr>
              <a:grpSpLocks/>
            </p:cNvGrpSpPr>
            <p:nvPr/>
          </p:nvGrpSpPr>
          <p:grpSpPr bwMode="auto">
            <a:xfrm>
              <a:off x="0" y="0"/>
              <a:ext cx="729345" cy="739664"/>
              <a:chOff x="0" y="0"/>
              <a:chExt cx="927279" cy="983356"/>
            </a:xfrm>
          </p:grpSpPr>
          <p:sp>
            <p:nvSpPr>
              <p:cNvPr id="14384" name="椭圆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27279" cy="983356"/>
              </a:xfrm>
              <a:prstGeom prst="ellipse">
                <a:avLst/>
              </a:prstGeom>
              <a:gradFill rotWithShape="1">
                <a:gsLst>
                  <a:gs pos="0">
                    <a:srgbClr val="BFBFBF"/>
                  </a:gs>
                  <a:gs pos="29999">
                    <a:srgbClr val="C6C6C6"/>
                  </a:gs>
                  <a:gs pos="60999">
                    <a:srgbClr val="EEEEEE"/>
                  </a:gs>
                  <a:gs pos="100000">
                    <a:srgbClr val="F4F4F4"/>
                  </a:gs>
                </a:gsLst>
                <a:lin ang="7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4385" name="椭圆 15"/>
              <p:cNvSpPr>
                <a:spLocks noChangeArrowheads="1"/>
              </p:cNvSpPr>
              <p:nvPr/>
            </p:nvSpPr>
            <p:spPr bwMode="auto">
              <a:xfrm>
                <a:off x="94411" y="105312"/>
                <a:ext cx="738455" cy="785610"/>
              </a:xfrm>
              <a:prstGeom prst="ellipse">
                <a:avLst/>
              </a:prstGeom>
              <a:solidFill>
                <a:srgbClr val="F7C6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cxnSp>
          <p:nvCxnSpPr>
            <p:cNvPr id="14383" name="肘形连接符 46"/>
            <p:cNvCxnSpPr>
              <a:cxnSpLocks noChangeShapeType="1"/>
            </p:cNvCxnSpPr>
            <p:nvPr/>
          </p:nvCxnSpPr>
          <p:spPr bwMode="auto">
            <a:xfrm rot="16200000" flipH="1">
              <a:off x="351724" y="682043"/>
              <a:ext cx="493562" cy="468865"/>
            </a:xfrm>
            <a:prstGeom prst="curvedConnector3">
              <a:avLst>
                <a:gd name="adj1" fmla="val 63046"/>
              </a:avLst>
            </a:prstGeom>
            <a:noFill/>
            <a:ln w="38100">
              <a:solidFill>
                <a:srgbClr val="F7C66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4347" name="文本框 84"/>
          <p:cNvSpPr>
            <a:spLocks noChangeArrowheads="1"/>
          </p:cNvSpPr>
          <p:nvPr/>
        </p:nvSpPr>
        <p:spPr bwMode="auto">
          <a:xfrm>
            <a:off x="8358188" y="1908175"/>
            <a:ext cx="14541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提款</a:t>
            </a:r>
          </a:p>
        </p:txBody>
      </p:sp>
      <p:sp>
        <p:nvSpPr>
          <p:cNvPr id="14348" name="文本框 86"/>
          <p:cNvSpPr>
            <a:spLocks noChangeArrowheads="1"/>
          </p:cNvSpPr>
          <p:nvPr/>
        </p:nvSpPr>
        <p:spPr bwMode="auto">
          <a:xfrm>
            <a:off x="1301750" y="4965700"/>
            <a:ext cx="252730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注册账号</a:t>
            </a:r>
          </a:p>
        </p:txBody>
      </p:sp>
      <p:sp>
        <p:nvSpPr>
          <p:cNvPr id="14349" name="文本框 87"/>
          <p:cNvSpPr>
            <a:spLocks noChangeArrowheads="1"/>
          </p:cNvSpPr>
          <p:nvPr/>
        </p:nvSpPr>
        <p:spPr bwMode="auto">
          <a:xfrm>
            <a:off x="3203575" y="1901825"/>
            <a:ext cx="2179638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实名认证</a:t>
            </a:r>
          </a:p>
        </p:txBody>
      </p:sp>
      <p:sp>
        <p:nvSpPr>
          <p:cNvPr id="14350" name="文本框 89"/>
          <p:cNvSpPr>
            <a:spLocks noChangeArrowheads="1"/>
          </p:cNvSpPr>
          <p:nvPr/>
        </p:nvSpPr>
        <p:spPr bwMode="auto">
          <a:xfrm>
            <a:off x="7435850" y="4953000"/>
            <a:ext cx="1533525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手机充值</a:t>
            </a:r>
          </a:p>
        </p:txBody>
      </p:sp>
      <p:sp>
        <p:nvSpPr>
          <p:cNvPr id="14351" name="文本框 98"/>
          <p:cNvSpPr>
            <a:spLocks noChangeArrowheads="1"/>
          </p:cNvSpPr>
          <p:nvPr/>
        </p:nvSpPr>
        <p:spPr bwMode="auto">
          <a:xfrm>
            <a:off x="688975" y="1892300"/>
            <a:ext cx="1666875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14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下载</a:t>
            </a:r>
            <a:r>
              <a:rPr lang="en-US" altLang="zh-CN" sz="14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APP</a:t>
            </a:r>
          </a:p>
        </p:txBody>
      </p:sp>
      <p:pic>
        <p:nvPicPr>
          <p:cNvPr id="14352" name="图片 3" descr="IMG_00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3400" y="173038"/>
            <a:ext cx="1190625" cy="113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3" name="文本框 45"/>
          <p:cNvSpPr>
            <a:spLocks noChangeArrowheads="1"/>
          </p:cNvSpPr>
          <p:nvPr/>
        </p:nvSpPr>
        <p:spPr bwMode="auto">
          <a:xfrm>
            <a:off x="9499600" y="595313"/>
            <a:ext cx="105886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grpSp>
        <p:nvGrpSpPr>
          <p:cNvPr id="14354" name="组合 5"/>
          <p:cNvGrpSpPr>
            <a:grpSpLocks/>
          </p:cNvGrpSpPr>
          <p:nvPr/>
        </p:nvGrpSpPr>
        <p:grpSpPr bwMode="auto">
          <a:xfrm>
            <a:off x="10225088" y="3452813"/>
            <a:ext cx="917575" cy="1433512"/>
            <a:chOff x="0" y="0"/>
            <a:chExt cx="917568" cy="1434740"/>
          </a:xfrm>
        </p:grpSpPr>
        <p:sp>
          <p:nvSpPr>
            <p:cNvPr id="14376" name="椭圆 6"/>
            <p:cNvSpPr>
              <a:spLocks noChangeArrowheads="1"/>
            </p:cNvSpPr>
            <p:nvPr/>
          </p:nvSpPr>
          <p:spPr bwMode="auto">
            <a:xfrm>
              <a:off x="0" y="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DD5E49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4377" name="组合 7"/>
            <p:cNvGrpSpPr>
              <a:grpSpLocks/>
            </p:cNvGrpSpPr>
            <p:nvPr/>
          </p:nvGrpSpPr>
          <p:grpSpPr bwMode="auto">
            <a:xfrm>
              <a:off x="188223" y="695076"/>
              <a:ext cx="729345" cy="739664"/>
              <a:chOff x="0" y="0"/>
              <a:chExt cx="927279" cy="983356"/>
            </a:xfrm>
          </p:grpSpPr>
          <p:sp>
            <p:nvSpPr>
              <p:cNvPr id="14379" name="椭圆 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27279" cy="983356"/>
              </a:xfrm>
              <a:prstGeom prst="ellipse">
                <a:avLst/>
              </a:prstGeom>
              <a:gradFill rotWithShape="1">
                <a:gsLst>
                  <a:gs pos="0">
                    <a:srgbClr val="BFBFBF"/>
                  </a:gs>
                  <a:gs pos="29999">
                    <a:srgbClr val="C6C6C6"/>
                  </a:gs>
                  <a:gs pos="60999">
                    <a:srgbClr val="EEEEEE"/>
                  </a:gs>
                  <a:gs pos="100000">
                    <a:srgbClr val="F4F4F4"/>
                  </a:gs>
                </a:gsLst>
                <a:lin ang="7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4380" name="椭圆 27"/>
              <p:cNvSpPr>
                <a:spLocks noChangeArrowheads="1"/>
              </p:cNvSpPr>
              <p:nvPr/>
            </p:nvSpPr>
            <p:spPr bwMode="auto">
              <a:xfrm>
                <a:off x="94411" y="105312"/>
                <a:ext cx="738455" cy="785610"/>
              </a:xfrm>
              <a:prstGeom prst="ellipse">
                <a:avLst/>
              </a:prstGeom>
              <a:solidFill>
                <a:srgbClr val="E858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cxnSp>
          <p:nvCxnSpPr>
            <p:cNvPr id="14378" name="肘形连接符 46"/>
            <p:cNvCxnSpPr>
              <a:cxnSpLocks noChangeShapeType="1"/>
            </p:cNvCxnSpPr>
            <p:nvPr/>
          </p:nvCxnSpPr>
          <p:spPr bwMode="auto">
            <a:xfrm rot="16200000" flipV="1">
              <a:off x="43663" y="280580"/>
              <a:ext cx="589229" cy="395189"/>
            </a:xfrm>
            <a:prstGeom prst="curvedConnector3">
              <a:avLst>
                <a:gd name="adj1" fmla="val 50000"/>
              </a:avLst>
            </a:prstGeom>
            <a:noFill/>
            <a:ln w="38100">
              <a:solidFill>
                <a:srgbClr val="E8584B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4355" name="组合 11"/>
          <p:cNvGrpSpPr>
            <a:grpSpLocks/>
          </p:cNvGrpSpPr>
          <p:nvPr/>
        </p:nvGrpSpPr>
        <p:grpSpPr bwMode="auto">
          <a:xfrm>
            <a:off x="7561263" y="3455988"/>
            <a:ext cx="938212" cy="1433512"/>
            <a:chOff x="0" y="0"/>
            <a:chExt cx="937728" cy="1434740"/>
          </a:xfrm>
        </p:grpSpPr>
        <p:sp>
          <p:nvSpPr>
            <p:cNvPr id="14371" name="椭圆 9"/>
            <p:cNvSpPr>
              <a:spLocks noChangeArrowheads="1"/>
            </p:cNvSpPr>
            <p:nvPr/>
          </p:nvSpPr>
          <p:spPr bwMode="auto">
            <a:xfrm>
              <a:off x="0" y="0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DD5E49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4372" name="组合 13"/>
            <p:cNvGrpSpPr>
              <a:grpSpLocks/>
            </p:cNvGrpSpPr>
            <p:nvPr/>
          </p:nvGrpSpPr>
          <p:grpSpPr bwMode="auto">
            <a:xfrm>
              <a:off x="208383" y="695076"/>
              <a:ext cx="729345" cy="739664"/>
              <a:chOff x="0" y="0"/>
              <a:chExt cx="927279" cy="983356"/>
            </a:xfrm>
          </p:grpSpPr>
          <p:sp>
            <p:nvSpPr>
              <p:cNvPr id="14374" name="椭圆 2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27279" cy="983356"/>
              </a:xfrm>
              <a:prstGeom prst="ellipse">
                <a:avLst/>
              </a:prstGeom>
              <a:gradFill rotWithShape="1">
                <a:gsLst>
                  <a:gs pos="0">
                    <a:srgbClr val="BFBFBF"/>
                  </a:gs>
                  <a:gs pos="29999">
                    <a:srgbClr val="C6C6C6"/>
                  </a:gs>
                  <a:gs pos="60999">
                    <a:srgbClr val="EEEEEE"/>
                  </a:gs>
                  <a:gs pos="100000">
                    <a:srgbClr val="F4F4F4"/>
                  </a:gs>
                </a:gsLst>
                <a:lin ang="7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4375" name="椭圆 24"/>
              <p:cNvSpPr>
                <a:spLocks noChangeArrowheads="1"/>
              </p:cNvSpPr>
              <p:nvPr/>
            </p:nvSpPr>
            <p:spPr bwMode="auto">
              <a:xfrm>
                <a:off x="94411" y="105312"/>
                <a:ext cx="738455" cy="785610"/>
              </a:xfrm>
              <a:prstGeom prst="ellipse">
                <a:avLst/>
              </a:prstGeom>
              <a:solidFill>
                <a:srgbClr val="E858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cxnSp>
          <p:nvCxnSpPr>
            <p:cNvPr id="14373" name="肘形连接符 46"/>
            <p:cNvCxnSpPr>
              <a:cxnSpLocks noChangeShapeType="1"/>
            </p:cNvCxnSpPr>
            <p:nvPr/>
          </p:nvCxnSpPr>
          <p:spPr bwMode="auto">
            <a:xfrm rot="16200000" flipV="1">
              <a:off x="43076" y="282020"/>
              <a:ext cx="589229" cy="395189"/>
            </a:xfrm>
            <a:prstGeom prst="curvedConnector3">
              <a:avLst>
                <a:gd name="adj1" fmla="val 50000"/>
              </a:avLst>
            </a:prstGeom>
            <a:noFill/>
            <a:ln w="38100">
              <a:solidFill>
                <a:srgbClr val="E8584B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4356" name="组合 23"/>
          <p:cNvGrpSpPr>
            <a:grpSpLocks/>
          </p:cNvGrpSpPr>
          <p:nvPr/>
        </p:nvGrpSpPr>
        <p:grpSpPr bwMode="auto">
          <a:xfrm>
            <a:off x="8281988" y="2293938"/>
            <a:ext cx="917575" cy="1379537"/>
            <a:chOff x="0" y="0"/>
            <a:chExt cx="917826" cy="1380512"/>
          </a:xfrm>
        </p:grpSpPr>
        <p:sp>
          <p:nvSpPr>
            <p:cNvPr id="14366" name="椭圆 4"/>
            <p:cNvSpPr>
              <a:spLocks noChangeArrowheads="1"/>
            </p:cNvSpPr>
            <p:nvPr/>
          </p:nvSpPr>
          <p:spPr bwMode="auto">
            <a:xfrm>
              <a:off x="709443" y="1163699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0C568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4367" name="组合 25"/>
            <p:cNvGrpSpPr>
              <a:grpSpLocks/>
            </p:cNvGrpSpPr>
            <p:nvPr/>
          </p:nvGrpSpPr>
          <p:grpSpPr bwMode="auto">
            <a:xfrm>
              <a:off x="0" y="0"/>
              <a:ext cx="729345" cy="739664"/>
              <a:chOff x="0" y="0"/>
              <a:chExt cx="927279" cy="983356"/>
            </a:xfrm>
          </p:grpSpPr>
          <p:sp>
            <p:nvSpPr>
              <p:cNvPr id="14369" name="椭圆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27279" cy="983356"/>
              </a:xfrm>
              <a:prstGeom prst="ellipse">
                <a:avLst/>
              </a:prstGeom>
              <a:gradFill rotWithShape="1">
                <a:gsLst>
                  <a:gs pos="0">
                    <a:srgbClr val="BFBFBF"/>
                  </a:gs>
                  <a:gs pos="29999">
                    <a:srgbClr val="C6C6C6"/>
                  </a:gs>
                  <a:gs pos="60999">
                    <a:srgbClr val="EEEEEE"/>
                  </a:gs>
                  <a:gs pos="100000">
                    <a:srgbClr val="F4F4F4"/>
                  </a:gs>
                </a:gsLst>
                <a:lin ang="7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4370" name="椭圆 15"/>
              <p:cNvSpPr>
                <a:spLocks noChangeArrowheads="1"/>
              </p:cNvSpPr>
              <p:nvPr/>
            </p:nvSpPr>
            <p:spPr bwMode="auto">
              <a:xfrm>
                <a:off x="94411" y="105312"/>
                <a:ext cx="738455" cy="785610"/>
              </a:xfrm>
              <a:prstGeom prst="ellipse">
                <a:avLst/>
              </a:prstGeom>
              <a:solidFill>
                <a:srgbClr val="F7C6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cxnSp>
          <p:nvCxnSpPr>
            <p:cNvPr id="14368" name="肘形连接符 46"/>
            <p:cNvCxnSpPr>
              <a:cxnSpLocks noChangeShapeType="1"/>
            </p:cNvCxnSpPr>
            <p:nvPr/>
          </p:nvCxnSpPr>
          <p:spPr bwMode="auto">
            <a:xfrm rot="16200000" flipH="1">
              <a:off x="351724" y="682043"/>
              <a:ext cx="493562" cy="468865"/>
            </a:xfrm>
            <a:prstGeom prst="curvedConnector3">
              <a:avLst>
                <a:gd name="adj1" fmla="val 63046"/>
              </a:avLst>
            </a:prstGeom>
            <a:noFill/>
            <a:ln w="38100">
              <a:solidFill>
                <a:srgbClr val="F7C66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4357" name="组合 29"/>
          <p:cNvGrpSpPr>
            <a:grpSpLocks/>
          </p:cNvGrpSpPr>
          <p:nvPr/>
        </p:nvGrpSpPr>
        <p:grpSpPr bwMode="auto">
          <a:xfrm>
            <a:off x="5697538" y="2276475"/>
            <a:ext cx="917575" cy="1379538"/>
            <a:chOff x="0" y="0"/>
            <a:chExt cx="917826" cy="1380512"/>
          </a:xfrm>
        </p:grpSpPr>
        <p:sp>
          <p:nvSpPr>
            <p:cNvPr id="14361" name="椭圆 4"/>
            <p:cNvSpPr>
              <a:spLocks noChangeArrowheads="1"/>
            </p:cNvSpPr>
            <p:nvPr/>
          </p:nvSpPr>
          <p:spPr bwMode="auto">
            <a:xfrm>
              <a:off x="709443" y="1163699"/>
              <a:ext cx="208383" cy="21681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F0C568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14362" name="组合 31"/>
            <p:cNvGrpSpPr>
              <a:grpSpLocks/>
            </p:cNvGrpSpPr>
            <p:nvPr/>
          </p:nvGrpSpPr>
          <p:grpSpPr bwMode="auto">
            <a:xfrm>
              <a:off x="0" y="0"/>
              <a:ext cx="729345" cy="739664"/>
              <a:chOff x="0" y="0"/>
              <a:chExt cx="927279" cy="983356"/>
            </a:xfrm>
          </p:grpSpPr>
          <p:sp>
            <p:nvSpPr>
              <p:cNvPr id="14364" name="椭圆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27279" cy="983356"/>
              </a:xfrm>
              <a:prstGeom prst="ellipse">
                <a:avLst/>
              </a:prstGeom>
              <a:gradFill rotWithShape="1">
                <a:gsLst>
                  <a:gs pos="0">
                    <a:srgbClr val="BFBFBF"/>
                  </a:gs>
                  <a:gs pos="29999">
                    <a:srgbClr val="C6C6C6"/>
                  </a:gs>
                  <a:gs pos="60999">
                    <a:srgbClr val="EEEEEE"/>
                  </a:gs>
                  <a:gs pos="100000">
                    <a:srgbClr val="F4F4F4"/>
                  </a:gs>
                </a:gsLst>
                <a:lin ang="78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  <p:sp>
            <p:nvSpPr>
              <p:cNvPr id="14365" name="椭圆 15"/>
              <p:cNvSpPr>
                <a:spLocks noChangeArrowheads="1"/>
              </p:cNvSpPr>
              <p:nvPr/>
            </p:nvSpPr>
            <p:spPr bwMode="auto">
              <a:xfrm>
                <a:off x="94411" y="105312"/>
                <a:ext cx="738455" cy="785610"/>
              </a:xfrm>
              <a:prstGeom prst="ellipse">
                <a:avLst/>
              </a:prstGeom>
              <a:solidFill>
                <a:srgbClr val="F7C66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zh-CN">
                  <a:solidFill>
                    <a:srgbClr val="FFFFFF"/>
                  </a:solidFill>
                  <a:latin typeface="宋体" panose="02010600030101010101" pitchFamily="2" charset="-122"/>
                  <a:sym typeface="宋体" panose="02010600030101010101" pitchFamily="2" charset="-122"/>
                </a:endParaRPr>
              </a:p>
            </p:txBody>
          </p:sp>
        </p:grpSp>
        <p:cxnSp>
          <p:nvCxnSpPr>
            <p:cNvPr id="14363" name="肘形连接符 46"/>
            <p:cNvCxnSpPr>
              <a:cxnSpLocks noChangeShapeType="1"/>
            </p:cNvCxnSpPr>
            <p:nvPr/>
          </p:nvCxnSpPr>
          <p:spPr bwMode="auto">
            <a:xfrm rot="16200000" flipH="1">
              <a:off x="351724" y="682043"/>
              <a:ext cx="493562" cy="468865"/>
            </a:xfrm>
            <a:prstGeom prst="curvedConnector3">
              <a:avLst>
                <a:gd name="adj1" fmla="val 63046"/>
              </a:avLst>
            </a:prstGeom>
            <a:noFill/>
            <a:ln w="38100">
              <a:solidFill>
                <a:srgbClr val="F7C66C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4358" name="文本框 86"/>
          <p:cNvSpPr>
            <a:spLocks noChangeArrowheads="1"/>
          </p:cNvSpPr>
          <p:nvPr/>
        </p:nvSpPr>
        <p:spPr bwMode="auto">
          <a:xfrm>
            <a:off x="3667125" y="4949825"/>
            <a:ext cx="2435225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4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个人付款</a:t>
            </a:r>
          </a:p>
        </p:txBody>
      </p:sp>
      <p:sp>
        <p:nvSpPr>
          <p:cNvPr id="14359" name="文本框 87"/>
          <p:cNvSpPr>
            <a:spLocks noChangeArrowheads="1"/>
          </p:cNvSpPr>
          <p:nvPr/>
        </p:nvSpPr>
        <p:spPr bwMode="auto">
          <a:xfrm>
            <a:off x="5607050" y="1911350"/>
            <a:ext cx="2179638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信用卡还款</a:t>
            </a:r>
          </a:p>
        </p:txBody>
      </p:sp>
      <p:sp>
        <p:nvSpPr>
          <p:cNvPr id="14360" name="文本框 89"/>
          <p:cNvSpPr>
            <a:spLocks noChangeArrowheads="1"/>
          </p:cNvSpPr>
          <p:nvPr/>
        </p:nvSpPr>
        <p:spPr bwMode="auto">
          <a:xfrm>
            <a:off x="9998075" y="4935538"/>
            <a:ext cx="1625600" cy="31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1400">
                <a:solidFill>
                  <a:srgbClr val="D8D8D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密码修改</a:t>
            </a: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 b="7930"/>
          <a:stretch>
            <a:fillRect/>
          </a:stretch>
        </p:blipFill>
        <p:spPr bwMode="auto">
          <a:xfrm>
            <a:off x="0" y="0"/>
            <a:ext cx="1219200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任意多边形 19"/>
          <p:cNvSpPr>
            <a:spLocks noChangeArrowheads="1"/>
          </p:cNvSpPr>
          <p:nvPr/>
        </p:nvSpPr>
        <p:spPr bwMode="auto">
          <a:xfrm>
            <a:off x="941388" y="2165350"/>
            <a:ext cx="3514725" cy="4465638"/>
          </a:xfrm>
          <a:custGeom>
            <a:avLst/>
            <a:gdLst>
              <a:gd name="T0" fmla="*/ 1803678 w 3514793"/>
              <a:gd name="T1" fmla="*/ 852817 h 4464471"/>
              <a:gd name="T2" fmla="*/ 1430565 w 3514793"/>
              <a:gd name="T3" fmla="*/ 1184662 h 4464471"/>
              <a:gd name="T4" fmla="*/ 1003076 w 3514793"/>
              <a:gd name="T5" fmla="*/ 1406221 h 4464471"/>
              <a:gd name="T6" fmla="*/ 1003076 w 3514793"/>
              <a:gd name="T7" fmla="*/ 1562218 h 4464471"/>
              <a:gd name="T8" fmla="*/ 1497714 w 3514793"/>
              <a:gd name="T9" fmla="*/ 1348857 h 4464471"/>
              <a:gd name="T10" fmla="*/ 1770608 w 3514793"/>
              <a:gd name="T11" fmla="*/ 1128116 h 4464471"/>
              <a:gd name="T12" fmla="*/ 1787967 w 3514793"/>
              <a:gd name="T13" fmla="*/ 1109682 h 4464471"/>
              <a:gd name="T14" fmla="*/ 1787967 w 3514793"/>
              <a:gd name="T15" fmla="*/ 3853117 h 4464471"/>
              <a:gd name="T16" fmla="*/ 1961135 w 3514793"/>
              <a:gd name="T17" fmla="*/ 3853117 h 4464471"/>
              <a:gd name="T18" fmla="*/ 1961135 w 3514793"/>
              <a:gd name="T19" fmla="*/ 852817 h 4464471"/>
              <a:gd name="T20" fmla="*/ 81963 w 3514793"/>
              <a:gd name="T21" fmla="*/ 0 h 4464471"/>
              <a:gd name="T22" fmla="*/ 3432762 w 3514793"/>
              <a:gd name="T23" fmla="*/ 0 h 4464471"/>
              <a:gd name="T24" fmla="*/ 3514725 w 3514793"/>
              <a:gd name="T25" fmla="*/ 81986 h 4464471"/>
              <a:gd name="T26" fmla="*/ 3514725 w 3514793"/>
              <a:gd name="T27" fmla="*/ 4383652 h 4464471"/>
              <a:gd name="T28" fmla="*/ 3432762 w 3514793"/>
              <a:gd name="T29" fmla="*/ 4465638 h 4464471"/>
              <a:gd name="T30" fmla="*/ 81963 w 3514793"/>
              <a:gd name="T31" fmla="*/ 4465638 h 4464471"/>
              <a:gd name="T32" fmla="*/ 0 w 3514793"/>
              <a:gd name="T33" fmla="*/ 4383652 h 4464471"/>
              <a:gd name="T34" fmla="*/ 0 w 3514793"/>
              <a:gd name="T35" fmla="*/ 81986 h 4464471"/>
              <a:gd name="T36" fmla="*/ 81963 w 3514793"/>
              <a:gd name="T37" fmla="*/ 0 h 446447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514793" h="4464471">
                <a:moveTo>
                  <a:pt x="1803713" y="852594"/>
                </a:moveTo>
                <a:cubicBezTo>
                  <a:pt x="1670550" y="988808"/>
                  <a:pt x="1546177" y="1099394"/>
                  <a:pt x="1430593" y="1184352"/>
                </a:cubicBezTo>
                <a:cubicBezTo>
                  <a:pt x="1315009" y="1269309"/>
                  <a:pt x="1172510" y="1343143"/>
                  <a:pt x="1003095" y="1405854"/>
                </a:cubicBezTo>
                <a:lnTo>
                  <a:pt x="1003095" y="1561810"/>
                </a:lnTo>
                <a:cubicBezTo>
                  <a:pt x="1193504" y="1510576"/>
                  <a:pt x="1358387" y="1439475"/>
                  <a:pt x="1497743" y="1348505"/>
                </a:cubicBezTo>
                <a:cubicBezTo>
                  <a:pt x="1602261" y="1280279"/>
                  <a:pt x="1693227" y="1206717"/>
                  <a:pt x="1770642" y="1127821"/>
                </a:cubicBezTo>
                <a:lnTo>
                  <a:pt x="1788002" y="1109392"/>
                </a:lnTo>
                <a:lnTo>
                  <a:pt x="1788002" y="3852110"/>
                </a:lnTo>
                <a:lnTo>
                  <a:pt x="1961173" y="3852110"/>
                </a:lnTo>
                <a:lnTo>
                  <a:pt x="1961173" y="852594"/>
                </a:lnTo>
                <a:lnTo>
                  <a:pt x="1803713" y="852594"/>
                </a:lnTo>
                <a:close/>
                <a:moveTo>
                  <a:pt x="81965" y="0"/>
                </a:moveTo>
                <a:lnTo>
                  <a:pt x="3432828" y="0"/>
                </a:lnTo>
                <a:cubicBezTo>
                  <a:pt x="3478096" y="0"/>
                  <a:pt x="3514793" y="36697"/>
                  <a:pt x="3514793" y="81965"/>
                </a:cubicBezTo>
                <a:lnTo>
                  <a:pt x="3514793" y="4382506"/>
                </a:lnTo>
                <a:cubicBezTo>
                  <a:pt x="3514793" y="4427774"/>
                  <a:pt x="3478096" y="4464471"/>
                  <a:pt x="3432828" y="4464471"/>
                </a:cubicBezTo>
                <a:lnTo>
                  <a:pt x="81965" y="4464471"/>
                </a:lnTo>
                <a:cubicBezTo>
                  <a:pt x="36697" y="4464471"/>
                  <a:pt x="0" y="4427774"/>
                  <a:pt x="0" y="4382506"/>
                </a:cubicBezTo>
                <a:lnTo>
                  <a:pt x="0" y="81965"/>
                </a:lnTo>
                <a:cubicBezTo>
                  <a:pt x="0" y="36697"/>
                  <a:pt x="36697" y="0"/>
                  <a:pt x="81965" y="0"/>
                </a:cubicBezTo>
                <a:close/>
              </a:path>
            </a:pathLst>
          </a:custGeom>
          <a:solidFill>
            <a:srgbClr val="F8C86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圆角矩形 6"/>
          <p:cNvSpPr>
            <a:spLocks noChangeArrowheads="1"/>
          </p:cNvSpPr>
          <p:nvPr/>
        </p:nvSpPr>
        <p:spPr bwMode="auto">
          <a:xfrm>
            <a:off x="4456113" y="227013"/>
            <a:ext cx="6794500" cy="6402387"/>
          </a:xfrm>
          <a:prstGeom prst="roundRect">
            <a:avLst>
              <a:gd name="adj" fmla="val 1532"/>
            </a:avLst>
          </a:prstGeom>
          <a:solidFill>
            <a:srgbClr val="FFFFFF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5365" name="图片 3" descr="IMG_00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85725"/>
            <a:ext cx="1346200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图片 1" descr="图片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3" y="246063"/>
            <a:ext cx="3522662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内容占位符 2"/>
          <p:cNvSpPr>
            <a:spLocks noGrp="1" noChangeArrowheads="1"/>
          </p:cNvSpPr>
          <p:nvPr>
            <p:ph type="subTitle" idx="1"/>
          </p:nvPr>
        </p:nvSpPr>
        <p:spPr>
          <a:xfrm>
            <a:off x="4606925" y="960438"/>
            <a:ext cx="7661275" cy="4827587"/>
          </a:xfrm>
        </p:spPr>
        <p:txBody>
          <a:bodyPr/>
          <a:lstStyle/>
          <a:p>
            <a:pPr algn="l" eaLnBrk="1" hangingPunct="1"/>
            <a:r>
              <a:rPr lang="zh-CN" altLang="en-US" sz="2000" b="1" smtClean="0">
                <a:solidFill>
                  <a:schemeClr val="bg1"/>
                </a:solidFill>
              </a:rPr>
              <a:t>可通过两种方式进行</a:t>
            </a:r>
            <a:r>
              <a:rPr lang="zh-CN" altLang="en-US" sz="2000" b="1" smtClean="0">
                <a:solidFill>
                  <a:schemeClr val="bg1"/>
                </a:solidFill>
                <a:latin typeface="宋体" panose="02010600030101010101" pitchFamily="2" charset="-122"/>
              </a:rPr>
              <a:t>APP</a:t>
            </a:r>
            <a:r>
              <a:rPr lang="zh-CN" altLang="en-US" sz="2000" b="1" smtClean="0">
                <a:solidFill>
                  <a:schemeClr val="bg1"/>
                </a:solidFill>
              </a:rPr>
              <a:t>载：</a:t>
            </a:r>
          </a:p>
          <a:p>
            <a:pPr algn="l" eaLnBrk="1" hangingPunct="1"/>
            <a:r>
              <a:rPr lang="zh-CN" altLang="en-US" sz="2000" b="1" smtClean="0">
                <a:solidFill>
                  <a:schemeClr val="bg1"/>
                </a:solidFill>
              </a:rPr>
              <a:t> </a:t>
            </a:r>
            <a:r>
              <a:rPr lang="zh-CN" altLang="en-US" sz="1600" smtClean="0">
                <a:solidFill>
                  <a:schemeClr val="bg1"/>
                </a:solidFill>
              </a:rPr>
              <a:t>1. </a:t>
            </a:r>
            <a:r>
              <a:rPr lang="zh-CN" altLang="en-US" sz="1600" smtClean="0">
                <a:solidFill>
                  <a:schemeClr val="bg1"/>
                </a:solidFill>
                <a:sym typeface="Century Schoolbook" panose="02040604050505020304" pitchFamily="18" charset="0"/>
              </a:rPr>
              <a:t>进入应用商店下载</a:t>
            </a:r>
          </a:p>
          <a:p>
            <a:pPr algn="l" eaLnBrk="1" hangingPunct="1"/>
            <a:r>
              <a:rPr lang="zh-CN" altLang="en-US" sz="1600" smtClean="0">
                <a:solidFill>
                  <a:schemeClr val="bg1"/>
                </a:solidFill>
                <a:sym typeface="Century Schoolbook" panose="02040604050505020304" pitchFamily="18" charset="0"/>
              </a:rPr>
              <a:t>    如ios系统，可进入App store搜索“橙市生活”进行下载：</a:t>
            </a:r>
            <a:endParaRPr lang="zh-CN" altLang="en-US" sz="1600" smtClean="0">
              <a:solidFill>
                <a:schemeClr val="bg1"/>
              </a:solidFill>
            </a:endParaRPr>
          </a:p>
          <a:p>
            <a:pPr lvl="1" eaLnBrk="1" hangingPunct="1"/>
            <a:endParaRPr lang="zh-CN" altLang="en-US" sz="2400" smtClean="0"/>
          </a:p>
          <a:p>
            <a:pPr lvl="1" eaLnBrk="1" hangingPunct="1"/>
            <a:r>
              <a:rPr lang="zh-CN" altLang="en-US" sz="2400" b="1" smtClean="0"/>
              <a:t>   </a:t>
            </a:r>
          </a:p>
          <a:p>
            <a:pPr lvl="1" eaLnBrk="1" hangingPunct="1"/>
            <a:endParaRPr lang="zh-CN" altLang="en-US" sz="2400" b="1" smtClean="0"/>
          </a:p>
          <a:p>
            <a:pPr lvl="1" eaLnBrk="1" hangingPunct="1"/>
            <a:endParaRPr lang="zh-CN" altLang="en-US" sz="1800" smtClean="0"/>
          </a:p>
        </p:txBody>
      </p:sp>
      <p:pic>
        <p:nvPicPr>
          <p:cNvPr id="1536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913" y="2301875"/>
            <a:ext cx="2462212" cy="393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 b="7930"/>
          <a:stretch>
            <a:fillRect/>
          </a:stretch>
        </p:blipFill>
        <p:spPr bwMode="auto">
          <a:xfrm>
            <a:off x="0" y="0"/>
            <a:ext cx="1219200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圆角矩形 6"/>
          <p:cNvSpPr>
            <a:spLocks noChangeArrowheads="1"/>
          </p:cNvSpPr>
          <p:nvPr/>
        </p:nvSpPr>
        <p:spPr bwMode="auto">
          <a:xfrm>
            <a:off x="942975" y="227013"/>
            <a:ext cx="10309225" cy="6402387"/>
          </a:xfrm>
          <a:prstGeom prst="roundRect">
            <a:avLst>
              <a:gd name="adj" fmla="val 1532"/>
            </a:avLst>
          </a:prstGeom>
          <a:solidFill>
            <a:srgbClr val="FFFFFF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6388" name="图片 3" descr="IMG_00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85725"/>
            <a:ext cx="1346200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内容占位符 2"/>
          <p:cNvSpPr>
            <a:spLocks noGrp="1" noChangeArrowheads="1"/>
          </p:cNvSpPr>
          <p:nvPr>
            <p:ph type="subTitle" idx="1"/>
          </p:nvPr>
        </p:nvSpPr>
        <p:spPr>
          <a:xfrm>
            <a:off x="1316038" y="723900"/>
            <a:ext cx="9161462" cy="4827588"/>
          </a:xfrm>
        </p:spPr>
        <p:txBody>
          <a:bodyPr/>
          <a:lstStyle/>
          <a:p>
            <a:pPr algn="l" eaLnBrk="1" hangingPunct="1"/>
            <a:endParaRPr lang="zh-CN" altLang="en-US" sz="2000" b="1" smtClean="0">
              <a:solidFill>
                <a:schemeClr val="bg1"/>
              </a:solidFill>
            </a:endParaRPr>
          </a:p>
          <a:p>
            <a:pPr algn="l" eaLnBrk="1" hangingPunct="1"/>
            <a:r>
              <a:rPr lang="zh-CN" altLang="en-US" b="1" smtClean="0">
                <a:solidFill>
                  <a:schemeClr val="bg1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1600" smtClean="0">
                <a:solidFill>
                  <a:schemeClr val="bg1"/>
                </a:solidFill>
              </a:rPr>
              <a:t> </a:t>
            </a:r>
            <a:r>
              <a:rPr lang="en-US" altLang="zh-CN" sz="1600" smtClean="0">
                <a:solidFill>
                  <a:schemeClr val="bg1"/>
                </a:solidFill>
              </a:rPr>
              <a:t>2</a:t>
            </a:r>
            <a:r>
              <a:rPr lang="zh-CN" altLang="en-US" sz="1600" smtClean="0">
                <a:solidFill>
                  <a:schemeClr val="bg1"/>
                </a:solidFill>
              </a:rPr>
              <a:t>. 扫描二维码ios和android系统，均可通过扫描二维码下载</a:t>
            </a:r>
            <a:r>
              <a:rPr lang="zh-CN" altLang="en-US" sz="1600" smtClean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1600" smtClean="0">
                <a:solidFill>
                  <a:schemeClr val="bg1"/>
                </a:solidFill>
              </a:rPr>
              <a:t>橙市生活</a:t>
            </a:r>
            <a:r>
              <a:rPr lang="zh-CN" altLang="en-US" sz="1600" smtClean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endParaRPr lang="zh-CN" altLang="en-US" sz="1600" smtClean="0">
              <a:solidFill>
                <a:schemeClr val="bg1"/>
              </a:solidFill>
            </a:endParaRPr>
          </a:p>
          <a:p>
            <a:pPr algn="l" eaLnBrk="1" hangingPunct="1"/>
            <a:r>
              <a:rPr lang="zh-CN" altLang="en-US" sz="1600" smtClean="0">
                <a:solidFill>
                  <a:schemeClr val="bg1"/>
                </a:solidFill>
              </a:rPr>
              <a:t>       APP，步骤如下：</a:t>
            </a:r>
          </a:p>
          <a:p>
            <a:pPr algn="l" eaLnBrk="1" hangingPunct="1"/>
            <a:endParaRPr lang="zh-CN" altLang="en-US" sz="1600" smtClean="0">
              <a:solidFill>
                <a:schemeClr val="bg1"/>
              </a:solidFill>
            </a:endParaRPr>
          </a:p>
          <a:p>
            <a:pPr algn="l" eaLnBrk="1" hangingPunct="1"/>
            <a:r>
              <a:rPr lang="zh-CN" altLang="en-US" sz="1600" smtClean="0">
                <a:solidFill>
                  <a:schemeClr val="bg1"/>
                </a:solidFill>
              </a:rPr>
              <a:t>  （1）打开微信或其他带有</a:t>
            </a:r>
            <a:r>
              <a:rPr lang="zh-CN" altLang="en-US" sz="1600" smtClean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1600" smtClean="0">
                <a:solidFill>
                  <a:schemeClr val="bg1"/>
                </a:solidFill>
              </a:rPr>
              <a:t>扫一扫</a:t>
            </a:r>
            <a:r>
              <a:rPr lang="zh-CN" altLang="en-US" sz="1600" smtClean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1600" smtClean="0">
                <a:solidFill>
                  <a:schemeClr val="bg1"/>
                </a:solidFill>
              </a:rPr>
              <a:t>功               </a:t>
            </a:r>
            <a:r>
              <a:rPr lang="zh-CN" altLang="en-US" sz="1600" smtClean="0">
                <a:solidFill>
                  <a:schemeClr val="bg1"/>
                </a:solidFill>
                <a:sym typeface="Arial" panose="020B0604020202020204" pitchFamily="34" charset="0"/>
              </a:rPr>
              <a:t>（2）选择手机相应的系统，点击进行下载</a:t>
            </a:r>
            <a:endParaRPr lang="zh-CN" altLang="en-US" sz="1600" smtClean="0">
              <a:solidFill>
                <a:schemeClr val="bg1"/>
              </a:solidFill>
            </a:endParaRPr>
          </a:p>
          <a:p>
            <a:pPr algn="l" eaLnBrk="1" hangingPunct="1"/>
            <a:r>
              <a:rPr lang="zh-CN" altLang="en-US" sz="1600" smtClean="0">
                <a:solidFill>
                  <a:schemeClr val="bg1"/>
                </a:solidFill>
              </a:rPr>
              <a:t>       能的软件，扫描</a:t>
            </a:r>
            <a:r>
              <a:rPr lang="zh-CN" altLang="en-US" sz="1600" smtClean="0">
                <a:solidFill>
                  <a:schemeClr val="bg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1600" smtClean="0">
                <a:solidFill>
                  <a:schemeClr val="bg1"/>
                </a:solidFill>
              </a:rPr>
              <a:t>橙市生活</a:t>
            </a:r>
            <a:r>
              <a:rPr lang="zh-CN" altLang="en-US" sz="1600" smtClean="0">
                <a:solidFill>
                  <a:schemeClr val="bg1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1600" smtClean="0">
                <a:solidFill>
                  <a:schemeClr val="bg1"/>
                </a:solidFill>
              </a:rPr>
              <a:t>二维码</a:t>
            </a:r>
          </a:p>
          <a:p>
            <a:pPr lvl="1" eaLnBrk="1" hangingPunct="1"/>
            <a:endParaRPr lang="zh-CN" altLang="en-US" sz="2400" b="1" smtClean="0"/>
          </a:p>
          <a:p>
            <a:pPr lvl="1" eaLnBrk="1" hangingPunct="1"/>
            <a:r>
              <a:rPr lang="zh-CN" altLang="en-US" sz="2400" b="1" smtClean="0"/>
              <a:t>   </a:t>
            </a:r>
          </a:p>
          <a:p>
            <a:pPr lvl="1" eaLnBrk="1" hangingPunct="1"/>
            <a:endParaRPr lang="zh-CN" altLang="en-US" sz="2400" b="1" smtClean="0"/>
          </a:p>
          <a:p>
            <a:pPr lvl="1" eaLnBrk="1" hangingPunct="1"/>
            <a:endParaRPr lang="zh-CN" altLang="en-US" sz="1800" smtClean="0"/>
          </a:p>
        </p:txBody>
      </p:sp>
      <p:pic>
        <p:nvPicPr>
          <p:cNvPr id="16390" name="Picture 4" descr="QQ图片201504091157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4" t="5824" r="6032" b="5824"/>
          <a:stretch>
            <a:fillRect/>
          </a:stretch>
        </p:blipFill>
        <p:spPr bwMode="auto">
          <a:xfrm>
            <a:off x="2217738" y="3379788"/>
            <a:ext cx="2162175" cy="216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275" y="2827338"/>
            <a:ext cx="2114550" cy="340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 b="7930"/>
          <a:stretch>
            <a:fillRect/>
          </a:stretch>
        </p:blipFill>
        <p:spPr bwMode="auto">
          <a:xfrm>
            <a:off x="0" y="0"/>
            <a:ext cx="1219200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任意多边形 17"/>
          <p:cNvSpPr>
            <a:spLocks noChangeArrowheads="1"/>
          </p:cNvSpPr>
          <p:nvPr/>
        </p:nvSpPr>
        <p:spPr bwMode="auto">
          <a:xfrm>
            <a:off x="941388" y="2165350"/>
            <a:ext cx="3514725" cy="4465638"/>
          </a:xfrm>
          <a:custGeom>
            <a:avLst/>
            <a:gdLst>
              <a:gd name="T0" fmla="*/ 1782190 w 3514793"/>
              <a:gd name="T1" fmla="*/ 1140028 h 4464471"/>
              <a:gd name="T2" fmla="*/ 1272447 w 3514793"/>
              <a:gd name="T3" fmla="*/ 1332356 h 4464471"/>
              <a:gd name="T4" fmla="*/ 1099068 w 3514793"/>
              <a:gd name="T5" fmla="*/ 1898468 h 4464471"/>
              <a:gd name="T6" fmla="*/ 1219417 w 3514793"/>
              <a:gd name="T7" fmla="*/ 1898468 h 4464471"/>
              <a:gd name="T8" fmla="*/ 1250656 w 3514793"/>
              <a:gd name="T9" fmla="*/ 1619188 h 4464471"/>
              <a:gd name="T10" fmla="*/ 1349049 w 3514793"/>
              <a:gd name="T11" fmla="*/ 1427239 h 4464471"/>
              <a:gd name="T12" fmla="*/ 1523093 w 3514793"/>
              <a:gd name="T13" fmla="*/ 1302439 h 4464471"/>
              <a:gd name="T14" fmla="*/ 1782190 w 3514793"/>
              <a:gd name="T15" fmla="*/ 1257420 h 4464471"/>
              <a:gd name="T16" fmla="*/ 1995614 w 3514793"/>
              <a:gd name="T17" fmla="*/ 1287432 h 4464471"/>
              <a:gd name="T18" fmla="*/ 2165124 w 3514793"/>
              <a:gd name="T19" fmla="*/ 1374479 h 4464471"/>
              <a:gd name="T20" fmla="*/ 2274887 w 3514793"/>
              <a:gd name="T21" fmla="*/ 1516303 h 4464471"/>
              <a:gd name="T22" fmla="*/ 2315146 w 3514793"/>
              <a:gd name="T23" fmla="*/ 1713025 h 4464471"/>
              <a:gd name="T24" fmla="*/ 2265155 w 3514793"/>
              <a:gd name="T25" fmla="*/ 1924516 h 4464471"/>
              <a:gd name="T26" fmla="*/ 2130776 w 3514793"/>
              <a:gd name="T27" fmla="*/ 2111929 h 4464471"/>
              <a:gd name="T28" fmla="*/ 1936009 w 3514793"/>
              <a:gd name="T29" fmla="*/ 2284289 h 4464471"/>
              <a:gd name="T30" fmla="*/ 1701149 w 3514793"/>
              <a:gd name="T31" fmla="*/ 2457646 h 4464471"/>
              <a:gd name="T32" fmla="*/ 1484946 w 3514793"/>
              <a:gd name="T33" fmla="*/ 2607995 h 4464471"/>
              <a:gd name="T34" fmla="*/ 1273729 w 3514793"/>
              <a:gd name="T35" fmla="*/ 2784771 h 4464471"/>
              <a:gd name="T36" fmla="*/ 1119031 w 3514793"/>
              <a:gd name="T37" fmla="*/ 2987595 h 4464471"/>
              <a:gd name="T38" fmla="*/ 1063935 w 3514793"/>
              <a:gd name="T39" fmla="*/ 3261010 h 4464471"/>
              <a:gd name="T40" fmla="*/ 2489191 w 3514793"/>
              <a:gd name="T41" fmla="*/ 3261010 h 4464471"/>
              <a:gd name="T42" fmla="*/ 2489191 w 3514793"/>
              <a:gd name="T43" fmla="*/ 3143619 h 4464471"/>
              <a:gd name="T44" fmla="*/ 1183668 w 3514793"/>
              <a:gd name="T45" fmla="*/ 3143619 h 4464471"/>
              <a:gd name="T46" fmla="*/ 1286547 w 3514793"/>
              <a:gd name="T47" fmla="*/ 2946019 h 4464471"/>
              <a:gd name="T48" fmla="*/ 1518037 w 3514793"/>
              <a:gd name="T49" fmla="*/ 2734315 h 4464471"/>
              <a:gd name="T50" fmla="*/ 1815802 w 3514793"/>
              <a:gd name="T51" fmla="*/ 2522919 h 4464471"/>
              <a:gd name="T52" fmla="*/ 2111406 w 3514793"/>
              <a:gd name="T53" fmla="*/ 2296185 h 4464471"/>
              <a:gd name="T54" fmla="*/ 2341970 w 3514793"/>
              <a:gd name="T55" fmla="*/ 2032148 h 4464471"/>
              <a:gd name="T56" fmla="*/ 2435544 w 3514793"/>
              <a:gd name="T57" fmla="*/ 1713025 h 4464471"/>
              <a:gd name="T58" fmla="*/ 2383582 w 3514793"/>
              <a:gd name="T59" fmla="*/ 1464114 h 4464471"/>
              <a:gd name="T60" fmla="*/ 2243340 w 3514793"/>
              <a:gd name="T61" fmla="*/ 1284488 h 4464471"/>
              <a:gd name="T62" fmla="*/ 2034853 w 3514793"/>
              <a:gd name="T63" fmla="*/ 1175976 h 4464471"/>
              <a:gd name="T64" fmla="*/ 1782190 w 3514793"/>
              <a:gd name="T65" fmla="*/ 1140028 h 4464471"/>
              <a:gd name="T66" fmla="*/ 81963 w 3514793"/>
              <a:gd name="T67" fmla="*/ 0 h 4464471"/>
              <a:gd name="T68" fmla="*/ 3432762 w 3514793"/>
              <a:gd name="T69" fmla="*/ 0 h 4464471"/>
              <a:gd name="T70" fmla="*/ 3514725 w 3514793"/>
              <a:gd name="T71" fmla="*/ 81986 h 4464471"/>
              <a:gd name="T72" fmla="*/ 3514725 w 3514793"/>
              <a:gd name="T73" fmla="*/ 4383652 h 4464471"/>
              <a:gd name="T74" fmla="*/ 3432762 w 3514793"/>
              <a:gd name="T75" fmla="*/ 4465638 h 4464471"/>
              <a:gd name="T76" fmla="*/ 81963 w 3514793"/>
              <a:gd name="T77" fmla="*/ 4465638 h 4464471"/>
              <a:gd name="T78" fmla="*/ 0 w 3514793"/>
              <a:gd name="T79" fmla="*/ 4383652 h 4464471"/>
              <a:gd name="T80" fmla="*/ 0 w 3514793"/>
              <a:gd name="T81" fmla="*/ 81986 h 4464471"/>
              <a:gd name="T82" fmla="*/ 81963 w 3514793"/>
              <a:gd name="T83" fmla="*/ 0 h 446447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3514793" h="4464471">
                <a:moveTo>
                  <a:pt x="1782224" y="1139730"/>
                </a:moveTo>
                <a:cubicBezTo>
                  <a:pt x="1555984" y="1139730"/>
                  <a:pt x="1386067" y="1203823"/>
                  <a:pt x="1272472" y="1332008"/>
                </a:cubicBezTo>
                <a:cubicBezTo>
                  <a:pt x="1158877" y="1460194"/>
                  <a:pt x="1101083" y="1648849"/>
                  <a:pt x="1099089" y="1897972"/>
                </a:cubicBezTo>
                <a:lnTo>
                  <a:pt x="1219441" y="1897972"/>
                </a:lnTo>
                <a:cubicBezTo>
                  <a:pt x="1219441" y="1786593"/>
                  <a:pt x="1229854" y="1693524"/>
                  <a:pt x="1250680" y="1618765"/>
                </a:cubicBezTo>
                <a:cubicBezTo>
                  <a:pt x="1271506" y="1544005"/>
                  <a:pt x="1304305" y="1480039"/>
                  <a:pt x="1349075" y="1426866"/>
                </a:cubicBezTo>
                <a:cubicBezTo>
                  <a:pt x="1393845" y="1373693"/>
                  <a:pt x="1451861" y="1332103"/>
                  <a:pt x="1523122" y="1302099"/>
                </a:cubicBezTo>
                <a:cubicBezTo>
                  <a:pt x="1594384" y="1272093"/>
                  <a:pt x="1680751" y="1257091"/>
                  <a:pt x="1782224" y="1257091"/>
                </a:cubicBezTo>
                <a:cubicBezTo>
                  <a:pt x="1857837" y="1257091"/>
                  <a:pt x="1928980" y="1267093"/>
                  <a:pt x="1995653" y="1287096"/>
                </a:cubicBezTo>
                <a:cubicBezTo>
                  <a:pt x="2062325" y="1307099"/>
                  <a:pt x="2118830" y="1336107"/>
                  <a:pt x="2165166" y="1374120"/>
                </a:cubicBezTo>
                <a:cubicBezTo>
                  <a:pt x="2211503" y="1412133"/>
                  <a:pt x="2248091" y="1459395"/>
                  <a:pt x="2274931" y="1515907"/>
                </a:cubicBezTo>
                <a:cubicBezTo>
                  <a:pt x="2301771" y="1572420"/>
                  <a:pt x="2315191" y="1637977"/>
                  <a:pt x="2315191" y="1712577"/>
                </a:cubicBezTo>
                <a:cubicBezTo>
                  <a:pt x="2315191" y="1787811"/>
                  <a:pt x="2298527" y="1858290"/>
                  <a:pt x="2265199" y="1924013"/>
                </a:cubicBezTo>
                <a:cubicBezTo>
                  <a:pt x="2231870" y="1989735"/>
                  <a:pt x="2187077" y="2052190"/>
                  <a:pt x="2130817" y="2111377"/>
                </a:cubicBezTo>
                <a:cubicBezTo>
                  <a:pt x="2074558" y="2170564"/>
                  <a:pt x="2009634" y="2228002"/>
                  <a:pt x="1936046" y="2283692"/>
                </a:cubicBezTo>
                <a:cubicBezTo>
                  <a:pt x="1862458" y="2339382"/>
                  <a:pt x="1784170" y="2397152"/>
                  <a:pt x="1701182" y="2457004"/>
                </a:cubicBezTo>
                <a:cubicBezTo>
                  <a:pt x="1633892" y="2502296"/>
                  <a:pt x="1561823" y="2552399"/>
                  <a:pt x="1484975" y="2607313"/>
                </a:cubicBezTo>
                <a:cubicBezTo>
                  <a:pt x="1408127" y="2662227"/>
                  <a:pt x="1337720" y="2721137"/>
                  <a:pt x="1273754" y="2784043"/>
                </a:cubicBezTo>
                <a:cubicBezTo>
                  <a:pt x="1209787" y="2846949"/>
                  <a:pt x="1158220" y="2914540"/>
                  <a:pt x="1119053" y="2986814"/>
                </a:cubicBezTo>
                <a:cubicBezTo>
                  <a:pt x="1079885" y="3059089"/>
                  <a:pt x="1061519" y="3150203"/>
                  <a:pt x="1063956" y="3260158"/>
                </a:cubicBezTo>
                <a:lnTo>
                  <a:pt x="2489239" y="3260158"/>
                </a:lnTo>
                <a:lnTo>
                  <a:pt x="2489239" y="3142797"/>
                </a:lnTo>
                <a:lnTo>
                  <a:pt x="1183691" y="3142797"/>
                </a:lnTo>
                <a:cubicBezTo>
                  <a:pt x="1190718" y="3082122"/>
                  <a:pt x="1225012" y="3016273"/>
                  <a:pt x="1286572" y="2945249"/>
                </a:cubicBezTo>
                <a:cubicBezTo>
                  <a:pt x="1348133" y="2874224"/>
                  <a:pt x="1425298" y="2803675"/>
                  <a:pt x="1518066" y="2733600"/>
                </a:cubicBezTo>
                <a:cubicBezTo>
                  <a:pt x="1610835" y="2663525"/>
                  <a:pt x="1710091" y="2593078"/>
                  <a:pt x="1815837" y="2522260"/>
                </a:cubicBezTo>
                <a:cubicBezTo>
                  <a:pt x="1921582" y="2451441"/>
                  <a:pt x="2020119" y="2375883"/>
                  <a:pt x="2111447" y="2295585"/>
                </a:cubicBezTo>
                <a:cubicBezTo>
                  <a:pt x="2202775" y="2215287"/>
                  <a:pt x="2279631" y="2127298"/>
                  <a:pt x="2342015" y="2031617"/>
                </a:cubicBezTo>
                <a:cubicBezTo>
                  <a:pt x="2404399" y="1935937"/>
                  <a:pt x="2435591" y="1829590"/>
                  <a:pt x="2435591" y="1712577"/>
                </a:cubicBezTo>
                <a:cubicBezTo>
                  <a:pt x="2435591" y="1618037"/>
                  <a:pt x="2418270" y="1535088"/>
                  <a:pt x="2383628" y="1463731"/>
                </a:cubicBezTo>
                <a:cubicBezTo>
                  <a:pt x="2348986" y="1392374"/>
                  <a:pt x="2302238" y="1332515"/>
                  <a:pt x="2243383" y="1284152"/>
                </a:cubicBezTo>
                <a:cubicBezTo>
                  <a:pt x="2184529" y="1235790"/>
                  <a:pt x="2115032" y="1199629"/>
                  <a:pt x="2034892" y="1175669"/>
                </a:cubicBezTo>
                <a:cubicBezTo>
                  <a:pt x="1954752" y="1151710"/>
                  <a:pt x="1870529" y="1139730"/>
                  <a:pt x="1782224" y="1139730"/>
                </a:cubicBezTo>
                <a:close/>
                <a:moveTo>
                  <a:pt x="81965" y="0"/>
                </a:moveTo>
                <a:lnTo>
                  <a:pt x="3432828" y="0"/>
                </a:lnTo>
                <a:cubicBezTo>
                  <a:pt x="3478096" y="0"/>
                  <a:pt x="3514793" y="36697"/>
                  <a:pt x="3514793" y="81965"/>
                </a:cubicBezTo>
                <a:lnTo>
                  <a:pt x="3514793" y="4382506"/>
                </a:lnTo>
                <a:cubicBezTo>
                  <a:pt x="3514793" y="4427774"/>
                  <a:pt x="3478096" y="4464471"/>
                  <a:pt x="3432828" y="4464471"/>
                </a:cubicBezTo>
                <a:lnTo>
                  <a:pt x="81965" y="4464471"/>
                </a:lnTo>
                <a:cubicBezTo>
                  <a:pt x="36697" y="4464471"/>
                  <a:pt x="0" y="4427774"/>
                  <a:pt x="0" y="4382506"/>
                </a:cubicBezTo>
                <a:lnTo>
                  <a:pt x="0" y="81965"/>
                </a:lnTo>
                <a:cubicBezTo>
                  <a:pt x="0" y="36697"/>
                  <a:pt x="36697" y="0"/>
                  <a:pt x="81965" y="0"/>
                </a:cubicBezTo>
                <a:close/>
              </a:path>
            </a:pathLst>
          </a:custGeom>
          <a:solidFill>
            <a:srgbClr val="F8C86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2" name="圆角矩形 10"/>
          <p:cNvSpPr>
            <a:spLocks noChangeArrowheads="1"/>
          </p:cNvSpPr>
          <p:nvPr/>
        </p:nvSpPr>
        <p:spPr bwMode="auto">
          <a:xfrm>
            <a:off x="4456113" y="227013"/>
            <a:ext cx="6794500" cy="6402387"/>
          </a:xfrm>
          <a:prstGeom prst="roundRect">
            <a:avLst>
              <a:gd name="adj" fmla="val 1532"/>
            </a:avLst>
          </a:prstGeom>
          <a:solidFill>
            <a:srgbClr val="FFFFFF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7413" name="图片 1" descr="图片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8" y="263525"/>
            <a:ext cx="352425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3" descr="IMG_003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85725"/>
            <a:ext cx="1346200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内容占位符 2"/>
          <p:cNvSpPr>
            <a:spLocks noGrp="1" noChangeArrowheads="1"/>
          </p:cNvSpPr>
          <p:nvPr>
            <p:ph type="subTitle" idx="1"/>
          </p:nvPr>
        </p:nvSpPr>
        <p:spPr>
          <a:xfrm>
            <a:off x="4606925" y="1158875"/>
            <a:ext cx="7661275" cy="1616075"/>
          </a:xfrm>
        </p:spPr>
        <p:txBody>
          <a:bodyPr/>
          <a:lstStyle/>
          <a:p>
            <a:pPr algn="l" eaLnBrk="1" hangingPunct="1"/>
            <a:r>
              <a:rPr lang="zh-CN" altLang="en-US" sz="1600" smtClean="0">
                <a:solidFill>
                  <a:schemeClr val="bg1"/>
                </a:solidFill>
                <a:sym typeface="Arial" panose="020B0604020202020204" pitchFamily="34" charset="0"/>
              </a:rPr>
              <a:t>1.进入“橙市生活”APP，进行账号注册</a:t>
            </a:r>
            <a:endParaRPr lang="zh-CN" altLang="en-US" sz="1600" smtClean="0">
              <a:solidFill>
                <a:schemeClr val="bg1"/>
              </a:solidFill>
            </a:endParaRPr>
          </a:p>
          <a:p>
            <a:pPr algn="l" eaLnBrk="1" hangingPunct="1"/>
            <a:r>
              <a:rPr lang="zh-CN" altLang="en-US" sz="1600" smtClean="0">
                <a:solidFill>
                  <a:schemeClr val="bg1"/>
                </a:solidFill>
                <a:sym typeface="Arial" panose="020B0604020202020204" pitchFamily="34" charset="0"/>
              </a:rPr>
              <a:t>2.按要求填写相应资料，获取验证码并填入，点击</a:t>
            </a:r>
          </a:p>
          <a:p>
            <a:pPr algn="l" eaLnBrk="1" hangingPunct="1"/>
            <a:r>
              <a:rPr lang="zh-CN" altLang="en-US" sz="1600" smtClean="0">
                <a:solidFill>
                  <a:schemeClr val="bg1"/>
                </a:solidFill>
                <a:sym typeface="Arial" panose="020B0604020202020204" pitchFamily="34" charset="0"/>
              </a:rPr>
              <a:t>    注册，即可完成操作</a:t>
            </a:r>
            <a:endParaRPr lang="zh-CN" altLang="en-US" sz="1600" smtClean="0">
              <a:solidFill>
                <a:schemeClr val="bg1"/>
              </a:solidFill>
            </a:endParaRPr>
          </a:p>
          <a:p>
            <a:pPr algn="l" eaLnBrk="1" hangingPunct="1"/>
            <a:endParaRPr lang="zh-CN" altLang="en-US" sz="1600" smtClean="0">
              <a:solidFill>
                <a:schemeClr val="bg1"/>
              </a:solidFill>
            </a:endParaRPr>
          </a:p>
          <a:p>
            <a:pPr algn="l" eaLnBrk="1" hangingPunct="1"/>
            <a:endParaRPr lang="zh-CN" altLang="en-US" sz="1600" smtClean="0">
              <a:solidFill>
                <a:schemeClr val="bg1"/>
              </a:solidFill>
            </a:endParaRPr>
          </a:p>
          <a:p>
            <a:pPr lvl="1" eaLnBrk="1" hangingPunct="1"/>
            <a:endParaRPr lang="zh-CN" altLang="en-US" sz="2400" smtClean="0"/>
          </a:p>
          <a:p>
            <a:pPr lvl="1" eaLnBrk="1" hangingPunct="1"/>
            <a:r>
              <a:rPr lang="zh-CN" altLang="en-US" sz="2400" b="1" smtClean="0"/>
              <a:t>   </a:t>
            </a:r>
          </a:p>
          <a:p>
            <a:pPr lvl="1" eaLnBrk="1" hangingPunct="1"/>
            <a:endParaRPr lang="zh-CN" altLang="en-US" sz="2400" b="1" smtClean="0"/>
          </a:p>
          <a:p>
            <a:pPr lvl="1" eaLnBrk="1" hangingPunct="1"/>
            <a:endParaRPr lang="zh-CN" altLang="en-US" sz="1800" smtClean="0"/>
          </a:p>
        </p:txBody>
      </p:sp>
      <p:pic>
        <p:nvPicPr>
          <p:cNvPr id="1741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025" y="2406650"/>
            <a:ext cx="2419350" cy="377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图片 1" descr="IMG_003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60"/>
          <a:stretch>
            <a:fillRect/>
          </a:stretch>
        </p:blipFill>
        <p:spPr bwMode="auto">
          <a:xfrm>
            <a:off x="7734300" y="2387600"/>
            <a:ext cx="2401888" cy="380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 b="7930"/>
          <a:stretch>
            <a:fillRect/>
          </a:stretch>
        </p:blipFill>
        <p:spPr bwMode="auto">
          <a:xfrm>
            <a:off x="0" y="0"/>
            <a:ext cx="1219200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圆角矩形 10"/>
          <p:cNvSpPr>
            <a:spLocks noChangeArrowheads="1"/>
          </p:cNvSpPr>
          <p:nvPr/>
        </p:nvSpPr>
        <p:spPr bwMode="auto">
          <a:xfrm>
            <a:off x="4456113" y="227013"/>
            <a:ext cx="6794500" cy="6402387"/>
          </a:xfrm>
          <a:prstGeom prst="roundRect">
            <a:avLst>
              <a:gd name="adj" fmla="val 1532"/>
            </a:avLst>
          </a:prstGeom>
          <a:solidFill>
            <a:srgbClr val="FFFFFF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8436" name="图片 3" descr="IMG_00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85725"/>
            <a:ext cx="1346200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内容占位符 2"/>
          <p:cNvSpPr>
            <a:spLocks noGrp="1" noChangeArrowheads="1"/>
          </p:cNvSpPr>
          <p:nvPr>
            <p:ph type="subTitle" idx="1"/>
          </p:nvPr>
        </p:nvSpPr>
        <p:spPr>
          <a:xfrm>
            <a:off x="4606925" y="1158875"/>
            <a:ext cx="7661275" cy="1616075"/>
          </a:xfrm>
        </p:spPr>
        <p:txBody>
          <a:bodyPr/>
          <a:lstStyle/>
          <a:p>
            <a:pPr algn="l" eaLnBrk="1" hangingPunct="1"/>
            <a:r>
              <a:rPr lang="zh-CN" altLang="en-US" sz="1600" smtClean="0">
                <a:solidFill>
                  <a:schemeClr val="bg1"/>
                </a:solidFill>
                <a:sym typeface="宋体" panose="02010600030101010101" pitchFamily="2" charset="-122"/>
              </a:rPr>
              <a:t>1.</a:t>
            </a:r>
            <a:r>
              <a:rPr lang="zh-CN" altLang="en-US" sz="1600" smtClean="0">
                <a:solidFill>
                  <a:schemeClr val="bg1"/>
                </a:solidFill>
                <a:sym typeface="Arial" panose="020B0604020202020204" pitchFamily="34" charset="0"/>
              </a:rPr>
              <a:t>登录“橙市生活”，进入“个人信息”，此时“实名</a:t>
            </a:r>
          </a:p>
          <a:p>
            <a:pPr algn="l" eaLnBrk="1" hangingPunct="1"/>
            <a:r>
              <a:rPr lang="zh-CN" altLang="en-US" sz="1600" smtClean="0">
                <a:solidFill>
                  <a:schemeClr val="bg1"/>
                </a:solidFill>
                <a:sym typeface="Arial" panose="020B0604020202020204" pitchFamily="34" charset="0"/>
              </a:rPr>
              <a:t>   认证”显示“未认证”，点击进行实名认证</a:t>
            </a:r>
            <a:endParaRPr lang="zh-CN" altLang="en-US" sz="1600" smtClean="0">
              <a:solidFill>
                <a:schemeClr val="bg1"/>
              </a:solidFill>
            </a:endParaRPr>
          </a:p>
          <a:p>
            <a:pPr algn="l" eaLnBrk="1" hangingPunct="1"/>
            <a:endParaRPr lang="zh-CN" altLang="en-US" sz="1600" smtClean="0">
              <a:solidFill>
                <a:schemeClr val="bg1"/>
              </a:solidFill>
            </a:endParaRPr>
          </a:p>
          <a:p>
            <a:pPr algn="l" eaLnBrk="1" hangingPunct="1"/>
            <a:endParaRPr lang="zh-CN" altLang="en-US" sz="1600" smtClean="0">
              <a:solidFill>
                <a:schemeClr val="bg1"/>
              </a:solidFill>
            </a:endParaRPr>
          </a:p>
          <a:p>
            <a:pPr lvl="1" eaLnBrk="1" hangingPunct="1"/>
            <a:endParaRPr lang="zh-CN" altLang="en-US" sz="2400" smtClean="0"/>
          </a:p>
          <a:p>
            <a:pPr lvl="1" eaLnBrk="1" hangingPunct="1"/>
            <a:r>
              <a:rPr lang="zh-CN" altLang="en-US" sz="2400" b="1" smtClean="0"/>
              <a:t>   </a:t>
            </a:r>
          </a:p>
          <a:p>
            <a:pPr lvl="1" eaLnBrk="1" hangingPunct="1"/>
            <a:endParaRPr lang="zh-CN" altLang="en-US" sz="2400" b="1" smtClean="0"/>
          </a:p>
          <a:p>
            <a:pPr lvl="1" eaLnBrk="1" hangingPunct="1"/>
            <a:endParaRPr lang="zh-CN" altLang="en-US" sz="1800" smtClean="0"/>
          </a:p>
        </p:txBody>
      </p:sp>
      <p:pic>
        <p:nvPicPr>
          <p:cNvPr id="18438" name="图片 2" descr="图片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3" y="2182813"/>
            <a:ext cx="3522662" cy="446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图片 3" descr="图片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213" y="273050"/>
            <a:ext cx="3522662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550" y="2143125"/>
            <a:ext cx="2884488" cy="407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 b="7930"/>
          <a:stretch>
            <a:fillRect/>
          </a:stretch>
        </p:blipFill>
        <p:spPr bwMode="auto">
          <a:xfrm>
            <a:off x="0" y="0"/>
            <a:ext cx="1219200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圆角矩形 6"/>
          <p:cNvSpPr>
            <a:spLocks noChangeArrowheads="1"/>
          </p:cNvSpPr>
          <p:nvPr/>
        </p:nvSpPr>
        <p:spPr bwMode="auto">
          <a:xfrm>
            <a:off x="942975" y="227013"/>
            <a:ext cx="10309225" cy="6402387"/>
          </a:xfrm>
          <a:prstGeom prst="roundRect">
            <a:avLst>
              <a:gd name="adj" fmla="val 1532"/>
            </a:avLst>
          </a:prstGeom>
          <a:solidFill>
            <a:srgbClr val="FFFFFF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9460" name="图片 3" descr="IMG_00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85725"/>
            <a:ext cx="1346200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内容占位符 2"/>
          <p:cNvSpPr>
            <a:spLocks noGrp="1" noChangeArrowheads="1"/>
          </p:cNvSpPr>
          <p:nvPr>
            <p:ph type="subTitle" idx="1"/>
          </p:nvPr>
        </p:nvSpPr>
        <p:spPr>
          <a:xfrm>
            <a:off x="1317625" y="725488"/>
            <a:ext cx="4262438" cy="1063625"/>
          </a:xfrm>
        </p:spPr>
        <p:txBody>
          <a:bodyPr/>
          <a:lstStyle/>
          <a:p>
            <a:pPr algn="l" eaLnBrk="1" hangingPunct="1"/>
            <a:endParaRPr lang="zh-CN" altLang="en-US" sz="2000" b="1" smtClean="0">
              <a:solidFill>
                <a:schemeClr val="bg1"/>
              </a:solidFill>
            </a:endParaRPr>
          </a:p>
          <a:p>
            <a:pPr algn="l" eaLnBrk="1" hangingPunct="1"/>
            <a:r>
              <a:rPr lang="zh-CN" altLang="en-US" b="1" smtClean="0">
                <a:solidFill>
                  <a:schemeClr val="bg1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1600" smtClean="0">
                <a:solidFill>
                  <a:schemeClr val="bg1"/>
                </a:solidFill>
              </a:rPr>
              <a:t> </a:t>
            </a:r>
            <a:r>
              <a:rPr lang="en-US" altLang="zh-CN" sz="1600" smtClean="0">
                <a:solidFill>
                  <a:schemeClr val="bg1"/>
                </a:solidFill>
              </a:rPr>
              <a:t>2</a:t>
            </a:r>
            <a:r>
              <a:rPr lang="zh-CN" altLang="en-US" sz="1600" smtClean="0">
                <a:solidFill>
                  <a:schemeClr val="bg1"/>
                </a:solidFill>
              </a:rPr>
              <a:t>. </a:t>
            </a:r>
            <a:r>
              <a:rPr lang="zh-CN" altLang="en-US" sz="1600" smtClean="0">
                <a:solidFill>
                  <a:schemeClr val="bg1"/>
                </a:solidFill>
                <a:sym typeface="Arial" panose="020B0604020202020204" pitchFamily="34" charset="0"/>
              </a:rPr>
              <a:t>按要求填入真实信息，点击“下一步”</a:t>
            </a:r>
            <a:endParaRPr lang="zh-CN" altLang="en-US" sz="1600" smtClean="0">
              <a:solidFill>
                <a:schemeClr val="bg1"/>
              </a:solidFill>
            </a:endParaRPr>
          </a:p>
          <a:p>
            <a:pPr lvl="1" eaLnBrk="1" hangingPunct="1"/>
            <a:endParaRPr lang="zh-CN" altLang="en-US" sz="2400" b="1" smtClean="0"/>
          </a:p>
          <a:p>
            <a:pPr lvl="1" eaLnBrk="1" hangingPunct="1"/>
            <a:r>
              <a:rPr lang="zh-CN" altLang="en-US" sz="2400" b="1" smtClean="0"/>
              <a:t>   </a:t>
            </a:r>
          </a:p>
          <a:p>
            <a:pPr lvl="1" eaLnBrk="1" hangingPunct="1"/>
            <a:endParaRPr lang="zh-CN" altLang="en-US" sz="2400" b="1" smtClean="0"/>
          </a:p>
          <a:p>
            <a:pPr lvl="1" eaLnBrk="1" hangingPunct="1"/>
            <a:endParaRPr lang="zh-CN" altLang="en-US" sz="1800" smtClean="0"/>
          </a:p>
        </p:txBody>
      </p:sp>
      <p:pic>
        <p:nvPicPr>
          <p:cNvPr id="1946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375" y="1828800"/>
            <a:ext cx="2644775" cy="442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内容占位符 2"/>
          <p:cNvSpPr>
            <a:spLocks noGrp="1" noChangeArrowheads="1"/>
          </p:cNvSpPr>
          <p:nvPr/>
        </p:nvSpPr>
        <p:spPr bwMode="auto">
          <a:xfrm>
            <a:off x="5721350" y="733425"/>
            <a:ext cx="4264025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</a:pPr>
            <a:endParaRPr lang="zh-CN" altLang="en-US" sz="2000" b="1">
              <a:solidFill>
                <a:schemeClr val="bg1"/>
              </a:solidFill>
              <a:sym typeface="Calibri" panose="020F0502020204030204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ts val="1000"/>
              </a:spcBef>
            </a:pPr>
            <a:r>
              <a:rPr lang="zh-CN" altLang="en-US" sz="2400" b="1">
                <a:solidFill>
                  <a:schemeClr val="bg1"/>
                </a:solidFill>
                <a:latin typeface="宋体" panose="02010600030101010101" pitchFamily="2" charset="-122"/>
                <a:sym typeface="Calibri" panose="020F0502020204030204" pitchFamily="34" charset="0"/>
              </a:rPr>
              <a:t> </a:t>
            </a:r>
            <a:r>
              <a:rPr lang="zh-CN" altLang="en-US" sz="1600">
                <a:solidFill>
                  <a:schemeClr val="bg1"/>
                </a:solidFill>
                <a:sym typeface="Calibri" panose="020F0502020204030204" pitchFamily="34" charset="0"/>
              </a:rPr>
              <a:t> </a:t>
            </a:r>
            <a:r>
              <a:rPr lang="en-US" altLang="zh-CN" sz="1600">
                <a:solidFill>
                  <a:schemeClr val="bg1"/>
                </a:solidFill>
                <a:sym typeface="Calibri" panose="020F0502020204030204" pitchFamily="34" charset="0"/>
              </a:rPr>
              <a:t>3</a:t>
            </a:r>
            <a:r>
              <a:rPr lang="zh-CN" altLang="en-US" sz="1600">
                <a:solidFill>
                  <a:schemeClr val="bg1"/>
                </a:solidFill>
                <a:sym typeface="Calibri" panose="020F0502020204030204" pitchFamily="34" charset="0"/>
              </a:rPr>
              <a:t>. </a:t>
            </a:r>
            <a:r>
              <a:rPr lang="zh-CN" altLang="en-US" sz="1600">
                <a:solidFill>
                  <a:schemeClr val="bg1"/>
                </a:solidFill>
                <a:sym typeface="宋体" panose="02010600030101010101" pitchFamily="2" charset="-122"/>
              </a:rPr>
              <a:t>按要求上传照片</a:t>
            </a:r>
            <a:endParaRPr lang="zh-CN" altLang="en-US" sz="1600">
              <a:solidFill>
                <a:schemeClr val="bg1"/>
              </a:solidFill>
              <a:sym typeface="Calibri" panose="020F0502020204030204" pitchFamily="34" charset="0"/>
            </a:endParaRPr>
          </a:p>
          <a:p>
            <a:pPr lvl="1" algn="ctr" eaLnBrk="1" hangingPunct="1">
              <a:lnSpc>
                <a:spcPct val="90000"/>
              </a:lnSpc>
              <a:spcBef>
                <a:spcPts val="500"/>
              </a:spcBef>
            </a:pPr>
            <a:endParaRPr lang="zh-CN" altLang="en-US" sz="2400" b="1">
              <a:sym typeface="Calibri" panose="020F0502020204030204" pitchFamily="34" charset="0"/>
            </a:endParaRPr>
          </a:p>
          <a:p>
            <a:pPr lvl="1" algn="ctr" eaLnBrk="1" hangingPunct="1">
              <a:lnSpc>
                <a:spcPct val="90000"/>
              </a:lnSpc>
              <a:spcBef>
                <a:spcPts val="500"/>
              </a:spcBef>
            </a:pPr>
            <a:r>
              <a:rPr lang="zh-CN" altLang="en-US" sz="2400" b="1">
                <a:sym typeface="Calibri" panose="020F0502020204030204" pitchFamily="34" charset="0"/>
              </a:rPr>
              <a:t>   </a:t>
            </a:r>
          </a:p>
          <a:p>
            <a:pPr lvl="1" algn="ctr" eaLnBrk="1" hangingPunct="1">
              <a:lnSpc>
                <a:spcPct val="90000"/>
              </a:lnSpc>
              <a:spcBef>
                <a:spcPts val="500"/>
              </a:spcBef>
            </a:pPr>
            <a:endParaRPr lang="zh-CN" altLang="en-US" sz="2400" b="1">
              <a:sym typeface="Calibri" panose="020F0502020204030204" pitchFamily="34" charset="0"/>
            </a:endParaRPr>
          </a:p>
          <a:p>
            <a:pPr lvl="1" algn="ctr" eaLnBrk="1" hangingPunct="1">
              <a:lnSpc>
                <a:spcPct val="90000"/>
              </a:lnSpc>
              <a:spcBef>
                <a:spcPts val="500"/>
              </a:spcBef>
            </a:pPr>
            <a:endParaRPr lang="zh-CN" altLang="en-US">
              <a:sym typeface="Calibri" panose="020F0502020204030204" pitchFamily="34" charset="0"/>
            </a:endParaRPr>
          </a:p>
        </p:txBody>
      </p:sp>
      <p:pic>
        <p:nvPicPr>
          <p:cNvPr id="1946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1844675"/>
            <a:ext cx="2916237" cy="439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 b="7930"/>
          <a:stretch>
            <a:fillRect/>
          </a:stretch>
        </p:blipFill>
        <p:spPr bwMode="auto">
          <a:xfrm>
            <a:off x="0" y="-25400"/>
            <a:ext cx="1219200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圆角矩形 6"/>
          <p:cNvSpPr>
            <a:spLocks noChangeArrowheads="1"/>
          </p:cNvSpPr>
          <p:nvPr/>
        </p:nvSpPr>
        <p:spPr bwMode="auto">
          <a:xfrm>
            <a:off x="955675" y="214313"/>
            <a:ext cx="10309225" cy="6402387"/>
          </a:xfrm>
          <a:prstGeom prst="roundRect">
            <a:avLst>
              <a:gd name="adj" fmla="val 1532"/>
            </a:avLst>
          </a:prstGeom>
          <a:solidFill>
            <a:srgbClr val="FFFFFF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0484" name="图片 3" descr="IMG_00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85725"/>
            <a:ext cx="1346200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内容占位符 2"/>
          <p:cNvSpPr>
            <a:spLocks noGrp="1" noChangeArrowheads="1"/>
          </p:cNvSpPr>
          <p:nvPr>
            <p:ph type="subTitle" idx="1"/>
          </p:nvPr>
        </p:nvSpPr>
        <p:spPr>
          <a:xfrm>
            <a:off x="1317625" y="727075"/>
            <a:ext cx="6973888" cy="1063625"/>
          </a:xfrm>
        </p:spPr>
        <p:txBody>
          <a:bodyPr/>
          <a:lstStyle/>
          <a:p>
            <a:pPr algn="l" eaLnBrk="1" hangingPunct="1"/>
            <a:endParaRPr lang="zh-CN" altLang="en-US" sz="2000" b="1" smtClean="0">
              <a:solidFill>
                <a:schemeClr val="bg1"/>
              </a:solidFill>
            </a:endParaRPr>
          </a:p>
          <a:p>
            <a:pPr algn="l" eaLnBrk="1" hangingPunct="1"/>
            <a:r>
              <a:rPr lang="zh-CN" altLang="en-US" b="1" smtClean="0">
                <a:solidFill>
                  <a:schemeClr val="bg1"/>
                </a:solidFill>
                <a:latin typeface="宋体" panose="02010600030101010101" pitchFamily="2" charset="-122"/>
              </a:rPr>
              <a:t> </a:t>
            </a:r>
            <a:r>
              <a:rPr lang="zh-CN" altLang="en-US" sz="1600" smtClean="0">
                <a:solidFill>
                  <a:schemeClr val="bg1"/>
                </a:solidFill>
              </a:rPr>
              <a:t> </a:t>
            </a:r>
            <a:r>
              <a:rPr lang="en-US" altLang="zh-CN" sz="1600" smtClean="0">
                <a:solidFill>
                  <a:schemeClr val="bg1"/>
                </a:solidFill>
              </a:rPr>
              <a:t>4</a:t>
            </a:r>
            <a:r>
              <a:rPr lang="zh-CN" altLang="en-US" sz="1600" smtClean="0">
                <a:solidFill>
                  <a:schemeClr val="bg1"/>
                </a:solidFill>
              </a:rPr>
              <a:t>. </a:t>
            </a:r>
            <a:r>
              <a:rPr lang="zh-CN" altLang="en-US" sz="1600" smtClean="0">
                <a:solidFill>
                  <a:schemeClr val="bg1"/>
                </a:solidFill>
                <a:sym typeface="Arial" panose="020B0604020202020204" pitchFamily="34" charset="0"/>
              </a:rPr>
              <a:t>点击“完成”后，显示“正在审核”，返回个人信息，“实名认证”状</a:t>
            </a:r>
          </a:p>
          <a:p>
            <a:pPr algn="l" eaLnBrk="1" hangingPunct="1"/>
            <a:r>
              <a:rPr lang="zh-CN" altLang="en-US" sz="1600" smtClean="0">
                <a:solidFill>
                  <a:schemeClr val="bg1"/>
                </a:solidFill>
                <a:sym typeface="Arial" panose="020B0604020202020204" pitchFamily="34" charset="0"/>
              </a:rPr>
              <a:t>       态为“已认证”，实名认证成功。</a:t>
            </a:r>
            <a:endParaRPr lang="zh-CN" altLang="en-US" sz="1600" smtClean="0">
              <a:solidFill>
                <a:schemeClr val="bg1"/>
              </a:solidFill>
            </a:endParaRPr>
          </a:p>
          <a:p>
            <a:pPr lvl="1" eaLnBrk="1" hangingPunct="1"/>
            <a:endParaRPr lang="zh-CN" altLang="en-US" sz="2400" b="1" smtClean="0"/>
          </a:p>
          <a:p>
            <a:pPr lvl="1" eaLnBrk="1" hangingPunct="1"/>
            <a:r>
              <a:rPr lang="zh-CN" altLang="en-US" sz="2400" b="1" smtClean="0"/>
              <a:t>   </a:t>
            </a:r>
          </a:p>
          <a:p>
            <a:pPr lvl="1" eaLnBrk="1" hangingPunct="1"/>
            <a:endParaRPr lang="zh-CN" altLang="en-US" sz="2400" b="1" smtClean="0"/>
          </a:p>
          <a:p>
            <a:pPr lvl="1" eaLnBrk="1" hangingPunct="1"/>
            <a:endParaRPr lang="zh-CN" altLang="en-US" sz="1800" smtClean="0"/>
          </a:p>
        </p:txBody>
      </p:sp>
      <p:pic>
        <p:nvPicPr>
          <p:cNvPr id="2048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800" y="2173288"/>
            <a:ext cx="2578100" cy="400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25" y="2155825"/>
            <a:ext cx="2535238" cy="403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86" b="7930"/>
          <a:stretch>
            <a:fillRect/>
          </a:stretch>
        </p:blipFill>
        <p:spPr bwMode="auto">
          <a:xfrm>
            <a:off x="0" y="0"/>
            <a:ext cx="12192000" cy="688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圆角矩形 10"/>
          <p:cNvSpPr>
            <a:spLocks noChangeArrowheads="1"/>
          </p:cNvSpPr>
          <p:nvPr/>
        </p:nvSpPr>
        <p:spPr bwMode="auto">
          <a:xfrm>
            <a:off x="4456113" y="227013"/>
            <a:ext cx="6794500" cy="6402387"/>
          </a:xfrm>
          <a:prstGeom prst="roundRect">
            <a:avLst>
              <a:gd name="adj" fmla="val 1532"/>
            </a:avLst>
          </a:prstGeom>
          <a:solidFill>
            <a:srgbClr val="FFFFFF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1508" name="图片 3" descr="IMG_00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000" y="85725"/>
            <a:ext cx="1346200" cy="128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内容占位符 2"/>
          <p:cNvSpPr>
            <a:spLocks noGrp="1"/>
          </p:cNvSpPr>
          <p:nvPr>
            <p:ph type="subTitle" idx="1"/>
          </p:nvPr>
        </p:nvSpPr>
        <p:spPr>
          <a:xfrm>
            <a:off x="4384675" y="1146175"/>
            <a:ext cx="7661275" cy="1616075"/>
          </a:xfrm>
          <a:ln>
            <a:miter/>
          </a:ln>
        </p:spPr>
        <p:txBody>
          <a:bodyPr/>
          <a:lstStyle/>
          <a:p>
            <a:pPr marL="274955"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1.刷卡支付  </a:t>
            </a:r>
          </a:p>
          <a:p>
            <a:pPr marL="274955"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   即通过手机APP连接到蓝牙POS或音频POS，进行刷卡支付</a:t>
            </a:r>
          </a:p>
          <a:p>
            <a:pPr marL="274955"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“刷卡支付”需支付一定的手续费，可根据实际情况选择“普</a:t>
            </a:r>
          </a:p>
          <a:p>
            <a:pPr marL="274955" lvl="1" algn="l" eaLnBrk="1" hangingPunct="1">
              <a:defRPr/>
            </a:pPr>
            <a:r>
              <a:rPr lang="zh-CN" altLang="en-US" sz="1600" noProof="1">
                <a:solidFill>
                  <a:schemeClr val="bg1"/>
                </a:solidFill>
                <a:sym typeface="+mn-ea"/>
              </a:rPr>
              <a:t>  通付款”或“超级付款</a:t>
            </a:r>
            <a:endParaRPr lang="zh-CN" altLang="en-US" sz="2400" noProof="1">
              <a:sym typeface="Calibri" charset="0"/>
            </a:endParaRPr>
          </a:p>
          <a:p>
            <a:pPr lvl="1" eaLnBrk="1" hangingPunct="1">
              <a:buFont typeface="Arial" charset="0"/>
              <a:buNone/>
              <a:defRPr/>
            </a:pPr>
            <a:r>
              <a:rPr lang="zh-CN" altLang="en-US" sz="2400" b="1" noProof="1">
                <a:sym typeface="Calibri" charset="0"/>
              </a:rPr>
              <a:t>   </a:t>
            </a:r>
          </a:p>
          <a:p>
            <a:pPr lvl="1" eaLnBrk="1" hangingPunct="1">
              <a:buFont typeface="Arial" charset="0"/>
              <a:buNone/>
              <a:defRPr/>
            </a:pPr>
            <a:endParaRPr lang="zh-CN" altLang="en-US" sz="2400" b="1" noProof="1">
              <a:sym typeface="Calibri" charset="0"/>
            </a:endParaRPr>
          </a:p>
          <a:p>
            <a:pPr lvl="1" eaLnBrk="1" hangingPunct="1">
              <a:buFont typeface="Arial" charset="0"/>
              <a:buNone/>
              <a:defRPr/>
            </a:pPr>
            <a:endParaRPr lang="zh-CN" altLang="en-US" sz="1800" noProof="1">
              <a:sym typeface="Calibri" charset="0"/>
            </a:endParaRPr>
          </a:p>
        </p:txBody>
      </p:sp>
      <p:pic>
        <p:nvPicPr>
          <p:cNvPr id="21510" name="图片 1" descr="图片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2182813"/>
            <a:ext cx="3524250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图片 4" descr="图片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" y="260350"/>
            <a:ext cx="3524250" cy="191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113" y="2708275"/>
            <a:ext cx="2185987" cy="311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22"/>
          <a:stretch>
            <a:fillRect/>
          </a:stretch>
        </p:blipFill>
        <p:spPr bwMode="auto">
          <a:xfrm>
            <a:off x="8035925" y="2736850"/>
            <a:ext cx="2236788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Pages>0</Pages>
  <Words>922</Words>
  <Characters>0</Characters>
  <Application>Microsoft Office PowerPoint</Application>
  <DocSecurity>0</DocSecurity>
  <PresentationFormat>宽屏</PresentationFormat>
  <Lines>0</Lines>
  <Paragraphs>100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Calibri Light</vt:lpstr>
      <vt:lpstr>Calibri</vt:lpstr>
      <vt:lpstr>微软雅黑</vt:lpstr>
      <vt:lpstr>Century Schoolbook</vt:lpstr>
      <vt:lpstr>+mn-ea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程泽源</dc:creator>
  <cp:keywords/>
  <dc:description/>
  <cp:lastModifiedBy>Administrator</cp:lastModifiedBy>
  <cp:revision>46</cp:revision>
  <dcterms:created xsi:type="dcterms:W3CDTF">2014-02-20T20:13:00Z</dcterms:created>
  <dcterms:modified xsi:type="dcterms:W3CDTF">2016-03-03T04:30:08Z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2052-10.1.0.5399</vt:lpwstr>
  </property>
</Properties>
</file>