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4"/>
  </p:notesMasterIdLst>
  <p:sldIdLst>
    <p:sldId id="256" r:id="rId3"/>
    <p:sldId id="257" r:id="rId4"/>
    <p:sldId id="258" r:id="rId5"/>
    <p:sldId id="263" r:id="rId6"/>
    <p:sldId id="264" r:id="rId7"/>
    <p:sldId id="265" r:id="rId8"/>
    <p:sldId id="270" r:id="rId9"/>
    <p:sldId id="266" r:id="rId10"/>
    <p:sldId id="267" r:id="rId11"/>
    <p:sldId id="269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5A"/>
    <a:srgbClr val="FF9600"/>
    <a:srgbClr val="FFB547"/>
    <a:srgbClr val="FFA41D"/>
    <a:srgbClr val="3E3D4F"/>
    <a:srgbClr val="F76C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F8557-100B-4C9D-AC36-73B4BF666474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1800E-50E9-491E-B634-3E57E999E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55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01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9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036094" y="-2847179"/>
            <a:ext cx="6119813" cy="12192000"/>
          </a:xfrm>
          <a:prstGeom prst="homePlate">
            <a:avLst>
              <a:gd name="adj" fmla="val 15084"/>
            </a:avLst>
          </a:pr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917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19" userDrawn="1">
          <p15:clr>
            <a:srgbClr val="FBAE40"/>
          </p15:clr>
        </p15:guide>
        <p15:guide id="4" orient="horz" pos="39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0"/>
            <a:ext cx="12192000" cy="1828800"/>
          </a:xfrm>
          <a:custGeom>
            <a:avLst/>
            <a:gdLst>
              <a:gd name="connsiteX0" fmla="*/ 0 w 12192000"/>
              <a:gd name="connsiteY0" fmla="*/ 0 h 1828800"/>
              <a:gd name="connsiteX1" fmla="*/ 12192000 w 12192000"/>
              <a:gd name="connsiteY1" fmla="*/ 0 h 1828800"/>
              <a:gd name="connsiteX2" fmla="*/ 12192000 w 12192000"/>
              <a:gd name="connsiteY2" fmla="*/ 914400 h 1828800"/>
              <a:gd name="connsiteX3" fmla="*/ 12192000 w 12192000"/>
              <a:gd name="connsiteY3" fmla="*/ 1828800 h 1828800"/>
              <a:gd name="connsiteX4" fmla="*/ 0 w 12192000"/>
              <a:gd name="connsiteY4" fmla="*/ 9144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828800">
                <a:moveTo>
                  <a:pt x="0" y="0"/>
                </a:moveTo>
                <a:lnTo>
                  <a:pt x="12192000" y="0"/>
                </a:lnTo>
                <a:lnTo>
                  <a:pt x="12192000" y="914400"/>
                </a:lnTo>
                <a:lnTo>
                  <a:pt x="12192000" y="1828800"/>
                </a:lnTo>
                <a:lnTo>
                  <a:pt x="0" y="914400"/>
                </a:lnTo>
                <a:close/>
              </a:path>
            </a:pathLst>
          </a:cu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195482"/>
            <a:ext cx="12192000" cy="2662518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970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20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梯形 4"/>
          <p:cNvSpPr/>
          <p:nvPr userDrawn="1"/>
        </p:nvSpPr>
        <p:spPr>
          <a:xfrm rot="16200000">
            <a:off x="2667000" y="-2667000"/>
            <a:ext cx="6858000" cy="12192000"/>
          </a:xfrm>
          <a:prstGeom prst="trapezoid">
            <a:avLst>
              <a:gd name="adj" fmla="val 12887"/>
            </a:avLst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228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19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33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95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52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753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38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7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82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476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83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701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53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08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4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9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8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FF9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5400000" flipH="1">
            <a:off x="4615479" y="-2617247"/>
            <a:ext cx="2961042" cy="12192000"/>
          </a:xfrm>
          <a:prstGeom prst="trapezoid">
            <a:avLst>
              <a:gd name="adj" fmla="val 19063"/>
            </a:avLst>
          </a:pr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78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solidFill>
          <a:srgbClr val="0042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5400000" flipH="1">
            <a:off x="3621742" y="-2213909"/>
            <a:ext cx="4948517" cy="12192000"/>
          </a:xfrm>
          <a:prstGeom prst="trapezoid">
            <a:avLst>
              <a:gd name="adj" fmla="val 11237"/>
            </a:avLst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0"/>
            <a:ext cx="12192000" cy="1828800"/>
          </a:xfrm>
          <a:custGeom>
            <a:avLst/>
            <a:gdLst>
              <a:gd name="connsiteX0" fmla="*/ 0 w 12192000"/>
              <a:gd name="connsiteY0" fmla="*/ 0 h 1828800"/>
              <a:gd name="connsiteX1" fmla="*/ 12192000 w 12192000"/>
              <a:gd name="connsiteY1" fmla="*/ 0 h 1828800"/>
              <a:gd name="connsiteX2" fmla="*/ 12192000 w 12192000"/>
              <a:gd name="connsiteY2" fmla="*/ 914400 h 1828800"/>
              <a:gd name="connsiteX3" fmla="*/ 12192000 w 12192000"/>
              <a:gd name="connsiteY3" fmla="*/ 1828800 h 1828800"/>
              <a:gd name="connsiteX4" fmla="*/ 0 w 12192000"/>
              <a:gd name="connsiteY4" fmla="*/ 9144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828800">
                <a:moveTo>
                  <a:pt x="0" y="0"/>
                </a:moveTo>
                <a:lnTo>
                  <a:pt x="12192000" y="0"/>
                </a:lnTo>
                <a:lnTo>
                  <a:pt x="12192000" y="914400"/>
                </a:lnTo>
                <a:lnTo>
                  <a:pt x="12192000" y="1828800"/>
                </a:lnTo>
                <a:lnTo>
                  <a:pt x="0" y="914400"/>
                </a:lnTo>
                <a:close/>
              </a:path>
            </a:pathLst>
          </a:cu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346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0"/>
            <a:ext cx="12192000" cy="1828800"/>
          </a:xfrm>
          <a:custGeom>
            <a:avLst/>
            <a:gdLst>
              <a:gd name="connsiteX0" fmla="*/ 0 w 12192000"/>
              <a:gd name="connsiteY0" fmla="*/ 0 h 1828800"/>
              <a:gd name="connsiteX1" fmla="*/ 12192000 w 12192000"/>
              <a:gd name="connsiteY1" fmla="*/ 0 h 1828800"/>
              <a:gd name="connsiteX2" fmla="*/ 12192000 w 12192000"/>
              <a:gd name="connsiteY2" fmla="*/ 914400 h 1828800"/>
              <a:gd name="connsiteX3" fmla="*/ 12192000 w 12192000"/>
              <a:gd name="connsiteY3" fmla="*/ 1828800 h 1828800"/>
              <a:gd name="connsiteX4" fmla="*/ 0 w 12192000"/>
              <a:gd name="connsiteY4" fmla="*/ 9144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828800">
                <a:moveTo>
                  <a:pt x="0" y="0"/>
                </a:moveTo>
                <a:lnTo>
                  <a:pt x="12192000" y="0"/>
                </a:lnTo>
                <a:lnTo>
                  <a:pt x="12192000" y="914400"/>
                </a:lnTo>
                <a:lnTo>
                  <a:pt x="12192000" y="1828800"/>
                </a:lnTo>
                <a:lnTo>
                  <a:pt x="0" y="914400"/>
                </a:lnTo>
                <a:close/>
              </a:path>
            </a:pathLst>
          </a:cu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398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2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63040"/>
            <a:ext cx="10515600" cy="4713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7AE7D-B732-454A-8175-464476B8FA2F}" type="datetimeFigureOut">
              <a:rPr lang="zh-CN" altLang="en-US" smtClean="0"/>
              <a:pPr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437AF-1FDF-4357-8D0B-BE6FEF185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05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8" r:id="rId6"/>
    <p:sldLayoutId id="2147483662" r:id="rId7"/>
    <p:sldLayoutId id="2147483657" r:id="rId8"/>
    <p:sldLayoutId id="2147483660" r:id="rId9"/>
    <p:sldLayoutId id="2147483661" r:id="rId10"/>
    <p:sldLayoutId id="2147483659" r:id="rId11"/>
    <p:sldLayoutId id="2147483656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 spc="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9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54812"/>
            <a:ext cx="9144000" cy="23876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通用商务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842412"/>
            <a:ext cx="9144000" cy="1655762"/>
          </a:xfrm>
        </p:spPr>
        <p:txBody>
          <a:bodyPr/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处添加您的副标题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82167" y="944746"/>
            <a:ext cx="1401019" cy="1440000"/>
            <a:chOff x="1878355" y="2784304"/>
            <a:chExt cx="1401020" cy="1440000"/>
          </a:xfrm>
        </p:grpSpPr>
        <p:sp>
          <p:nvSpPr>
            <p:cNvPr id="5" name="六边形 4"/>
            <p:cNvSpPr>
              <a:spLocks noChangeAspect="1"/>
            </p:cNvSpPr>
            <p:nvPr/>
          </p:nvSpPr>
          <p:spPr>
            <a:xfrm rot="5400000">
              <a:off x="1779045" y="2883614"/>
              <a:ext cx="1440000" cy="1241379"/>
            </a:xfrm>
            <a:prstGeom prst="hexagon">
              <a:avLst/>
            </a:prstGeom>
            <a:solidFill>
              <a:srgbClr val="FF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700000">
              <a:off x="2377190" y="3178418"/>
              <a:ext cx="827746" cy="976624"/>
            </a:xfrm>
            <a:custGeom>
              <a:avLst/>
              <a:gdLst>
                <a:gd name="connsiteX0" fmla="*/ 219752 w 827746"/>
                <a:gd name="connsiteY0" fmla="*/ 0 h 993528"/>
                <a:gd name="connsiteX1" fmla="*/ 390808 w 827746"/>
                <a:gd name="connsiteY1" fmla="*/ 432 h 993528"/>
                <a:gd name="connsiteX2" fmla="*/ 827746 w 827746"/>
                <a:gd name="connsiteY2" fmla="*/ 437371 h 993528"/>
                <a:gd name="connsiteX3" fmla="*/ 642361 w 827746"/>
                <a:gd name="connsiteY3" fmla="*/ 993528 h 993528"/>
                <a:gd name="connsiteX4" fmla="*/ 0 w 827746"/>
                <a:gd name="connsiteY4" fmla="*/ 989717 h 99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746" h="993528">
                  <a:moveTo>
                    <a:pt x="219752" y="0"/>
                  </a:moveTo>
                  <a:lnTo>
                    <a:pt x="390808" y="432"/>
                  </a:lnTo>
                  <a:lnTo>
                    <a:pt x="827746" y="437371"/>
                  </a:lnTo>
                  <a:lnTo>
                    <a:pt x="642361" y="993528"/>
                  </a:lnTo>
                  <a:lnTo>
                    <a:pt x="0" y="989717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>
              <a:spLocks noChangeAspect="1"/>
            </p:cNvSpPr>
            <p:nvPr/>
          </p:nvSpPr>
          <p:spPr>
            <a:xfrm rot="5400000">
              <a:off x="1923044" y="3007753"/>
              <a:ext cx="1152000" cy="993103"/>
            </a:xfrm>
            <a:prstGeom prst="hexagon">
              <a:avLst/>
            </a:pr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Freeform 131"/>
          <p:cNvSpPr>
            <a:spLocks noChangeAspect="1" noEditPoints="1"/>
          </p:cNvSpPr>
          <p:nvPr/>
        </p:nvSpPr>
        <p:spPr bwMode="auto">
          <a:xfrm>
            <a:off x="5917292" y="1394746"/>
            <a:ext cx="371127" cy="540000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21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530855" y="1458287"/>
            <a:ext cx="9144000" cy="2387600"/>
          </a:xfrm>
        </p:spPr>
        <p:txBody>
          <a:bodyPr/>
          <a:lstStyle/>
          <a:p>
            <a:r>
              <a:rPr lang="zh-CN" altLang="en-US" b="1" dirty="0" smtClean="0"/>
              <a:t>谢谢！</a:t>
            </a:r>
            <a:endParaRPr lang="zh-TW" altLang="en-US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5482167" y="944746"/>
            <a:ext cx="1401019" cy="1440000"/>
            <a:chOff x="1878355" y="2784304"/>
            <a:chExt cx="1401020" cy="1440000"/>
          </a:xfrm>
        </p:grpSpPr>
        <p:sp>
          <p:nvSpPr>
            <p:cNvPr id="6" name="六边形 5"/>
            <p:cNvSpPr>
              <a:spLocks noChangeAspect="1"/>
            </p:cNvSpPr>
            <p:nvPr/>
          </p:nvSpPr>
          <p:spPr>
            <a:xfrm rot="5400000">
              <a:off x="1779045" y="2883614"/>
              <a:ext cx="1440000" cy="1241379"/>
            </a:xfrm>
            <a:prstGeom prst="hexagon">
              <a:avLst/>
            </a:prstGeom>
            <a:solidFill>
              <a:srgbClr val="FF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2377190" y="3178418"/>
              <a:ext cx="827746" cy="976624"/>
            </a:xfrm>
            <a:custGeom>
              <a:avLst/>
              <a:gdLst>
                <a:gd name="connsiteX0" fmla="*/ 219752 w 827746"/>
                <a:gd name="connsiteY0" fmla="*/ 0 h 993528"/>
                <a:gd name="connsiteX1" fmla="*/ 390808 w 827746"/>
                <a:gd name="connsiteY1" fmla="*/ 432 h 993528"/>
                <a:gd name="connsiteX2" fmla="*/ 827746 w 827746"/>
                <a:gd name="connsiteY2" fmla="*/ 437371 h 993528"/>
                <a:gd name="connsiteX3" fmla="*/ 642361 w 827746"/>
                <a:gd name="connsiteY3" fmla="*/ 993528 h 993528"/>
                <a:gd name="connsiteX4" fmla="*/ 0 w 827746"/>
                <a:gd name="connsiteY4" fmla="*/ 989717 h 99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746" h="993528">
                  <a:moveTo>
                    <a:pt x="219752" y="0"/>
                  </a:moveTo>
                  <a:lnTo>
                    <a:pt x="390808" y="432"/>
                  </a:lnTo>
                  <a:lnTo>
                    <a:pt x="827746" y="437371"/>
                  </a:lnTo>
                  <a:lnTo>
                    <a:pt x="642361" y="993528"/>
                  </a:lnTo>
                  <a:lnTo>
                    <a:pt x="0" y="989717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>
              <a:spLocks noChangeAspect="1"/>
            </p:cNvSpPr>
            <p:nvPr/>
          </p:nvSpPr>
          <p:spPr>
            <a:xfrm rot="5400000">
              <a:off x="1923044" y="3007753"/>
              <a:ext cx="1152000" cy="993103"/>
            </a:xfrm>
            <a:prstGeom prst="hexagon">
              <a:avLst/>
            </a:pr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832855" y="1426930"/>
            <a:ext cx="540000" cy="475629"/>
            <a:chOff x="3138488" y="3597275"/>
            <a:chExt cx="239713" cy="211138"/>
          </a:xfrm>
          <a:solidFill>
            <a:schemeClr val="bg1"/>
          </a:solidFill>
        </p:grpSpPr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3240088" y="3702050"/>
              <a:ext cx="138113" cy="106363"/>
            </a:xfrm>
            <a:custGeom>
              <a:avLst/>
              <a:gdLst>
                <a:gd name="T0" fmla="*/ 19 w 37"/>
                <a:gd name="T1" fmla="*/ 0 h 28"/>
                <a:gd name="T2" fmla="*/ 0 w 37"/>
                <a:gd name="T3" fmla="*/ 12 h 28"/>
                <a:gd name="T4" fmla="*/ 6 w 37"/>
                <a:gd name="T5" fmla="*/ 21 h 28"/>
                <a:gd name="T6" fmla="*/ 3 w 37"/>
                <a:gd name="T7" fmla="*/ 28 h 28"/>
                <a:gd name="T8" fmla="*/ 11 w 37"/>
                <a:gd name="T9" fmla="*/ 23 h 28"/>
                <a:gd name="T10" fmla="*/ 19 w 37"/>
                <a:gd name="T11" fmla="*/ 24 h 28"/>
                <a:gd name="T12" fmla="*/ 37 w 37"/>
                <a:gd name="T13" fmla="*/ 12 h 28"/>
                <a:gd name="T14" fmla="*/ 19 w 3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8">
                  <a:moveTo>
                    <a:pt x="19" y="0"/>
                  </a:moveTo>
                  <a:cubicBezTo>
                    <a:pt x="9" y="0"/>
                    <a:pt x="0" y="5"/>
                    <a:pt x="0" y="12"/>
                  </a:cubicBezTo>
                  <a:cubicBezTo>
                    <a:pt x="0" y="15"/>
                    <a:pt x="3" y="18"/>
                    <a:pt x="6" y="2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3" y="24"/>
                    <a:pt x="16" y="24"/>
                    <a:pt x="19" y="24"/>
                  </a:cubicBezTo>
                  <a:cubicBezTo>
                    <a:pt x="29" y="24"/>
                    <a:pt x="37" y="19"/>
                    <a:pt x="37" y="12"/>
                  </a:cubicBezTo>
                  <a:cubicBezTo>
                    <a:pt x="37" y="5"/>
                    <a:pt x="2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>
              <a:off x="3138488" y="3597275"/>
              <a:ext cx="239713" cy="195263"/>
            </a:xfrm>
            <a:custGeom>
              <a:avLst/>
              <a:gdLst>
                <a:gd name="T0" fmla="*/ 32 w 64"/>
                <a:gd name="T1" fmla="*/ 0 h 52"/>
                <a:gd name="T2" fmla="*/ 0 w 64"/>
                <a:gd name="T3" fmla="*/ 22 h 52"/>
                <a:gd name="T4" fmla="*/ 9 w 64"/>
                <a:gd name="T5" fmla="*/ 38 h 52"/>
                <a:gd name="T6" fmla="*/ 5 w 64"/>
                <a:gd name="T7" fmla="*/ 52 h 52"/>
                <a:gd name="T8" fmla="*/ 18 w 64"/>
                <a:gd name="T9" fmla="*/ 43 h 52"/>
                <a:gd name="T10" fmla="*/ 24 w 64"/>
                <a:gd name="T11" fmla="*/ 44 h 52"/>
                <a:gd name="T12" fmla="*/ 23 w 64"/>
                <a:gd name="T13" fmla="*/ 39 h 52"/>
                <a:gd name="T14" fmla="*/ 46 w 64"/>
                <a:gd name="T15" fmla="*/ 23 h 52"/>
                <a:gd name="T16" fmla="*/ 63 w 64"/>
                <a:gd name="T17" fmla="*/ 29 h 52"/>
                <a:gd name="T18" fmla="*/ 64 w 64"/>
                <a:gd name="T19" fmla="*/ 22 h 52"/>
                <a:gd name="T20" fmla="*/ 32 w 64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cubicBezTo>
                    <a:pt x="14" y="0"/>
                    <a:pt x="0" y="10"/>
                    <a:pt x="0" y="22"/>
                  </a:cubicBezTo>
                  <a:cubicBezTo>
                    <a:pt x="0" y="28"/>
                    <a:pt x="4" y="34"/>
                    <a:pt x="9" y="38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43"/>
                    <a:pt x="22" y="44"/>
                    <a:pt x="24" y="44"/>
                  </a:cubicBezTo>
                  <a:cubicBezTo>
                    <a:pt x="23" y="43"/>
                    <a:pt x="23" y="41"/>
                    <a:pt x="23" y="39"/>
                  </a:cubicBezTo>
                  <a:cubicBezTo>
                    <a:pt x="23" y="31"/>
                    <a:pt x="33" y="23"/>
                    <a:pt x="46" y="23"/>
                  </a:cubicBezTo>
                  <a:cubicBezTo>
                    <a:pt x="52" y="23"/>
                    <a:pt x="59" y="25"/>
                    <a:pt x="63" y="29"/>
                  </a:cubicBezTo>
                  <a:cubicBezTo>
                    <a:pt x="64" y="27"/>
                    <a:pt x="64" y="25"/>
                    <a:pt x="64" y="22"/>
                  </a:cubicBezTo>
                  <a:cubicBezTo>
                    <a:pt x="64" y="10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97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362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ChangeAspect="1"/>
          </p:cNvSpPr>
          <p:nvPr/>
        </p:nvSpPr>
        <p:spPr>
          <a:xfrm rot="16200000">
            <a:off x="1019112" y="1742857"/>
            <a:ext cx="530352" cy="457200"/>
          </a:xfrm>
          <a:custGeom>
            <a:avLst/>
            <a:gdLst>
              <a:gd name="connsiteX0" fmla="*/ 947953 w 1060704"/>
              <a:gd name="connsiteY0" fmla="*/ 457199 h 914400"/>
              <a:gd name="connsiteX1" fmla="*/ 767953 w 1060704"/>
              <a:gd name="connsiteY1" fmla="*/ 97199 h 914400"/>
              <a:gd name="connsiteX2" fmla="*/ 292753 w 1060704"/>
              <a:gd name="connsiteY2" fmla="*/ 97199 h 914400"/>
              <a:gd name="connsiteX3" fmla="*/ 112753 w 1060704"/>
              <a:gd name="connsiteY3" fmla="*/ 457199 h 914400"/>
              <a:gd name="connsiteX4" fmla="*/ 292753 w 1060704"/>
              <a:gd name="connsiteY4" fmla="*/ 817199 h 914400"/>
              <a:gd name="connsiteX5" fmla="*/ 767953 w 1060704"/>
              <a:gd name="connsiteY5" fmla="*/ 817199 h 914400"/>
              <a:gd name="connsiteX6" fmla="*/ 1060704 w 1060704"/>
              <a:gd name="connsiteY6" fmla="*/ 457200 h 914400"/>
              <a:gd name="connsiteX7" fmla="*/ 832104 w 1060704"/>
              <a:gd name="connsiteY7" fmla="*/ 914400 h 914400"/>
              <a:gd name="connsiteX8" fmla="*/ 228600 w 1060704"/>
              <a:gd name="connsiteY8" fmla="*/ 914400 h 914400"/>
              <a:gd name="connsiteX9" fmla="*/ 0 w 1060704"/>
              <a:gd name="connsiteY9" fmla="*/ 457200 h 914400"/>
              <a:gd name="connsiteX10" fmla="*/ 228600 w 1060704"/>
              <a:gd name="connsiteY10" fmla="*/ 0 h 914400"/>
              <a:gd name="connsiteX11" fmla="*/ 832104 w 1060704"/>
              <a:gd name="connsiteY11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0704" h="914400">
                <a:moveTo>
                  <a:pt x="947953" y="457199"/>
                </a:moveTo>
                <a:lnTo>
                  <a:pt x="767953" y="97199"/>
                </a:lnTo>
                <a:lnTo>
                  <a:pt x="292753" y="97199"/>
                </a:lnTo>
                <a:lnTo>
                  <a:pt x="112753" y="457199"/>
                </a:lnTo>
                <a:lnTo>
                  <a:pt x="292753" y="817199"/>
                </a:lnTo>
                <a:lnTo>
                  <a:pt x="767953" y="817199"/>
                </a:lnTo>
                <a:close/>
                <a:moveTo>
                  <a:pt x="1060704" y="457200"/>
                </a:moveTo>
                <a:lnTo>
                  <a:pt x="832104" y="914400"/>
                </a:lnTo>
                <a:lnTo>
                  <a:pt x="228600" y="914400"/>
                </a:lnTo>
                <a:lnTo>
                  <a:pt x="0" y="457200"/>
                </a:lnTo>
                <a:lnTo>
                  <a:pt x="228600" y="0"/>
                </a:lnTo>
                <a:lnTo>
                  <a:pt x="832104" y="0"/>
                </a:lnTo>
                <a:close/>
              </a:path>
            </a:pathLst>
          </a:cu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400" dirty="0">
                <a:solidFill>
                  <a:srgbClr val="00425A"/>
                </a:solidFill>
                <a:latin typeface="+mj-lt"/>
              </a:rPr>
              <a:t>1</a:t>
            </a:r>
            <a:endParaRPr lang="zh-CN" altLang="en-US" sz="2400" dirty="0">
              <a:solidFill>
                <a:srgbClr val="00425A"/>
              </a:solidFill>
              <a:latin typeface="+mj-lt"/>
            </a:endParaRPr>
          </a:p>
        </p:txBody>
      </p:sp>
      <p:sp>
        <p:nvSpPr>
          <p:cNvPr id="8" name="任意多边形 7"/>
          <p:cNvSpPr>
            <a:spLocks noChangeAspect="1"/>
          </p:cNvSpPr>
          <p:nvPr/>
        </p:nvSpPr>
        <p:spPr>
          <a:xfrm rot="16200000">
            <a:off x="1019112" y="3200400"/>
            <a:ext cx="530352" cy="457200"/>
          </a:xfrm>
          <a:custGeom>
            <a:avLst/>
            <a:gdLst>
              <a:gd name="connsiteX0" fmla="*/ 947953 w 1060704"/>
              <a:gd name="connsiteY0" fmla="*/ 457199 h 914400"/>
              <a:gd name="connsiteX1" fmla="*/ 767953 w 1060704"/>
              <a:gd name="connsiteY1" fmla="*/ 97199 h 914400"/>
              <a:gd name="connsiteX2" fmla="*/ 292753 w 1060704"/>
              <a:gd name="connsiteY2" fmla="*/ 97199 h 914400"/>
              <a:gd name="connsiteX3" fmla="*/ 112753 w 1060704"/>
              <a:gd name="connsiteY3" fmla="*/ 457199 h 914400"/>
              <a:gd name="connsiteX4" fmla="*/ 292753 w 1060704"/>
              <a:gd name="connsiteY4" fmla="*/ 817199 h 914400"/>
              <a:gd name="connsiteX5" fmla="*/ 767953 w 1060704"/>
              <a:gd name="connsiteY5" fmla="*/ 817199 h 914400"/>
              <a:gd name="connsiteX6" fmla="*/ 1060704 w 1060704"/>
              <a:gd name="connsiteY6" fmla="*/ 457200 h 914400"/>
              <a:gd name="connsiteX7" fmla="*/ 832104 w 1060704"/>
              <a:gd name="connsiteY7" fmla="*/ 914400 h 914400"/>
              <a:gd name="connsiteX8" fmla="*/ 228600 w 1060704"/>
              <a:gd name="connsiteY8" fmla="*/ 914400 h 914400"/>
              <a:gd name="connsiteX9" fmla="*/ 0 w 1060704"/>
              <a:gd name="connsiteY9" fmla="*/ 457200 h 914400"/>
              <a:gd name="connsiteX10" fmla="*/ 228600 w 1060704"/>
              <a:gd name="connsiteY10" fmla="*/ 0 h 914400"/>
              <a:gd name="connsiteX11" fmla="*/ 832104 w 1060704"/>
              <a:gd name="connsiteY11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0704" h="914400">
                <a:moveTo>
                  <a:pt x="947953" y="457199"/>
                </a:moveTo>
                <a:lnTo>
                  <a:pt x="767953" y="97199"/>
                </a:lnTo>
                <a:lnTo>
                  <a:pt x="292753" y="97199"/>
                </a:lnTo>
                <a:lnTo>
                  <a:pt x="112753" y="457199"/>
                </a:lnTo>
                <a:lnTo>
                  <a:pt x="292753" y="817199"/>
                </a:lnTo>
                <a:lnTo>
                  <a:pt x="767953" y="817199"/>
                </a:lnTo>
                <a:close/>
                <a:moveTo>
                  <a:pt x="1060704" y="457200"/>
                </a:moveTo>
                <a:lnTo>
                  <a:pt x="832104" y="914400"/>
                </a:lnTo>
                <a:lnTo>
                  <a:pt x="228600" y="914400"/>
                </a:lnTo>
                <a:lnTo>
                  <a:pt x="0" y="457200"/>
                </a:lnTo>
                <a:lnTo>
                  <a:pt x="228600" y="0"/>
                </a:lnTo>
                <a:lnTo>
                  <a:pt x="8321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16200000">
            <a:off x="1019112" y="4657944"/>
            <a:ext cx="530352" cy="457200"/>
          </a:xfrm>
          <a:custGeom>
            <a:avLst/>
            <a:gdLst>
              <a:gd name="connsiteX0" fmla="*/ 947953 w 1060704"/>
              <a:gd name="connsiteY0" fmla="*/ 457199 h 914400"/>
              <a:gd name="connsiteX1" fmla="*/ 767953 w 1060704"/>
              <a:gd name="connsiteY1" fmla="*/ 97199 h 914400"/>
              <a:gd name="connsiteX2" fmla="*/ 292753 w 1060704"/>
              <a:gd name="connsiteY2" fmla="*/ 97199 h 914400"/>
              <a:gd name="connsiteX3" fmla="*/ 112753 w 1060704"/>
              <a:gd name="connsiteY3" fmla="*/ 457199 h 914400"/>
              <a:gd name="connsiteX4" fmla="*/ 292753 w 1060704"/>
              <a:gd name="connsiteY4" fmla="*/ 817199 h 914400"/>
              <a:gd name="connsiteX5" fmla="*/ 767953 w 1060704"/>
              <a:gd name="connsiteY5" fmla="*/ 817199 h 914400"/>
              <a:gd name="connsiteX6" fmla="*/ 1060704 w 1060704"/>
              <a:gd name="connsiteY6" fmla="*/ 457200 h 914400"/>
              <a:gd name="connsiteX7" fmla="*/ 832104 w 1060704"/>
              <a:gd name="connsiteY7" fmla="*/ 914400 h 914400"/>
              <a:gd name="connsiteX8" fmla="*/ 228600 w 1060704"/>
              <a:gd name="connsiteY8" fmla="*/ 914400 h 914400"/>
              <a:gd name="connsiteX9" fmla="*/ 0 w 1060704"/>
              <a:gd name="connsiteY9" fmla="*/ 457200 h 914400"/>
              <a:gd name="connsiteX10" fmla="*/ 228600 w 1060704"/>
              <a:gd name="connsiteY10" fmla="*/ 0 h 914400"/>
              <a:gd name="connsiteX11" fmla="*/ 832104 w 1060704"/>
              <a:gd name="connsiteY11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0704" h="914400">
                <a:moveTo>
                  <a:pt x="947953" y="457199"/>
                </a:moveTo>
                <a:lnTo>
                  <a:pt x="767953" y="97199"/>
                </a:lnTo>
                <a:lnTo>
                  <a:pt x="292753" y="97199"/>
                </a:lnTo>
                <a:lnTo>
                  <a:pt x="112753" y="457199"/>
                </a:lnTo>
                <a:lnTo>
                  <a:pt x="292753" y="817199"/>
                </a:lnTo>
                <a:lnTo>
                  <a:pt x="767953" y="817199"/>
                </a:lnTo>
                <a:close/>
                <a:moveTo>
                  <a:pt x="1060704" y="457200"/>
                </a:moveTo>
                <a:lnTo>
                  <a:pt x="832104" y="914400"/>
                </a:lnTo>
                <a:lnTo>
                  <a:pt x="228600" y="914400"/>
                </a:lnTo>
                <a:lnTo>
                  <a:pt x="0" y="457200"/>
                </a:lnTo>
                <a:lnTo>
                  <a:pt x="228600" y="0"/>
                </a:lnTo>
                <a:lnTo>
                  <a:pt x="832104" y="0"/>
                </a:lnTo>
                <a:close/>
              </a:path>
            </a:pathLst>
          </a:cu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400" dirty="0" smtClean="0">
                <a:solidFill>
                  <a:srgbClr val="00425A"/>
                </a:solidFill>
                <a:latin typeface="+mj-lt"/>
              </a:rPr>
              <a:t>3</a:t>
            </a:r>
            <a:endParaRPr lang="zh-CN" altLang="en-US" sz="2400" dirty="0">
              <a:solidFill>
                <a:srgbClr val="00425A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0112" y="2131670"/>
            <a:ext cx="5509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I hope you enjoyed the fake text. If it is not real text, they will focus on the design. This string is randomly  generated.</a:t>
            </a:r>
          </a:p>
        </p:txBody>
      </p:sp>
      <p:sp>
        <p:nvSpPr>
          <p:cNvPr id="11" name="矩形 10"/>
          <p:cNvSpPr/>
          <p:nvPr/>
        </p:nvSpPr>
        <p:spPr>
          <a:xfrm>
            <a:off x="1710112" y="3694177"/>
            <a:ext cx="5509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I hope you enjoyed the fake text. If it is not real text, they will focus on the design. This string is randomly  generated.</a:t>
            </a:r>
          </a:p>
        </p:txBody>
      </p:sp>
      <p:sp>
        <p:nvSpPr>
          <p:cNvPr id="12" name="矩形 11"/>
          <p:cNvSpPr/>
          <p:nvPr/>
        </p:nvSpPr>
        <p:spPr>
          <a:xfrm>
            <a:off x="1710112" y="5151720"/>
            <a:ext cx="5509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I hope you enjoyed the fake text. If it is not real text, they will focus on the design. This string is randomly  generated.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10109" y="1786791"/>
            <a:ext cx="1702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latin typeface="+mj-lt"/>
              </a:rPr>
              <a:t>PART 1 TITLE</a:t>
            </a:r>
            <a:endParaRPr lang="zh-CN" altLang="en-US" b="1" spc="200" dirty="0"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10110" y="3246663"/>
            <a:ext cx="1702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solidFill>
                  <a:schemeClr val="bg1"/>
                </a:solidFill>
                <a:latin typeface="+mj-lt"/>
              </a:rPr>
              <a:t>PART 2 TITLE</a:t>
            </a:r>
            <a:endParaRPr lang="zh-CN" altLang="en-US" b="1" spc="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10110" y="4701878"/>
            <a:ext cx="1702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latin typeface="+mj-lt"/>
              </a:rPr>
              <a:t>PART 2 TITLE</a:t>
            </a:r>
            <a:endParaRPr lang="zh-CN" altLang="en-US" b="1" spc="200" dirty="0">
              <a:latin typeface="+mj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82916" y="1609858"/>
            <a:ext cx="2880000" cy="2880000"/>
            <a:chOff x="6409119" y="3597213"/>
            <a:chExt cx="376238" cy="376237"/>
          </a:xfrm>
        </p:grpSpPr>
        <p:sp>
          <p:nvSpPr>
            <p:cNvPr id="18" name="Freeform 157"/>
            <p:cNvSpPr>
              <a:spLocks noEditPoints="1"/>
            </p:cNvSpPr>
            <p:nvPr/>
          </p:nvSpPr>
          <p:spPr bwMode="auto">
            <a:xfrm>
              <a:off x="6409119" y="3597213"/>
              <a:ext cx="376238" cy="376237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" name="Freeform 158"/>
            <p:cNvSpPr>
              <a:spLocks/>
            </p:cNvSpPr>
            <p:nvPr/>
          </p:nvSpPr>
          <p:spPr bwMode="auto">
            <a:xfrm>
              <a:off x="6604382" y="3708338"/>
              <a:ext cx="61913" cy="6985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" name="Freeform 159"/>
            <p:cNvSpPr>
              <a:spLocks/>
            </p:cNvSpPr>
            <p:nvPr/>
          </p:nvSpPr>
          <p:spPr bwMode="auto">
            <a:xfrm>
              <a:off x="6604382" y="3628963"/>
              <a:ext cx="49213" cy="74612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" name="Freeform 160"/>
            <p:cNvSpPr>
              <a:spLocks/>
            </p:cNvSpPr>
            <p:nvPr/>
          </p:nvSpPr>
          <p:spPr bwMode="auto">
            <a:xfrm>
              <a:off x="6540882" y="3627375"/>
              <a:ext cx="49213" cy="76200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2" name="Freeform 161"/>
            <p:cNvSpPr>
              <a:spLocks/>
            </p:cNvSpPr>
            <p:nvPr/>
          </p:nvSpPr>
          <p:spPr bwMode="auto">
            <a:xfrm>
              <a:off x="6634544" y="3632138"/>
              <a:ext cx="76200" cy="58737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3" name="Freeform 162"/>
            <p:cNvSpPr>
              <a:spLocks/>
            </p:cNvSpPr>
            <p:nvPr/>
          </p:nvSpPr>
          <p:spPr bwMode="auto">
            <a:xfrm>
              <a:off x="6671057" y="3686113"/>
              <a:ext cx="84138" cy="92075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4" name="Freeform 163"/>
            <p:cNvSpPr>
              <a:spLocks/>
            </p:cNvSpPr>
            <p:nvPr/>
          </p:nvSpPr>
          <p:spPr bwMode="auto">
            <a:xfrm>
              <a:off x="6529769" y="3708338"/>
              <a:ext cx="60325" cy="6985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5" name="Freeform 164"/>
            <p:cNvSpPr>
              <a:spLocks/>
            </p:cNvSpPr>
            <p:nvPr/>
          </p:nvSpPr>
          <p:spPr bwMode="auto">
            <a:xfrm>
              <a:off x="6604382" y="3792475"/>
              <a:ext cx="61913" cy="68262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6" name="Freeform 165"/>
            <p:cNvSpPr>
              <a:spLocks/>
            </p:cNvSpPr>
            <p:nvPr/>
          </p:nvSpPr>
          <p:spPr bwMode="auto">
            <a:xfrm>
              <a:off x="6529769" y="3792475"/>
              <a:ext cx="60325" cy="68262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7" name="Freeform 166"/>
            <p:cNvSpPr>
              <a:spLocks/>
            </p:cNvSpPr>
            <p:nvPr/>
          </p:nvSpPr>
          <p:spPr bwMode="auto">
            <a:xfrm>
              <a:off x="6540882" y="3868675"/>
              <a:ext cx="49213" cy="73025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8" name="Freeform 167"/>
            <p:cNvSpPr>
              <a:spLocks/>
            </p:cNvSpPr>
            <p:nvPr/>
          </p:nvSpPr>
          <p:spPr bwMode="auto">
            <a:xfrm>
              <a:off x="6634544" y="3878200"/>
              <a:ext cx="76200" cy="61912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9" name="Freeform 168"/>
            <p:cNvSpPr>
              <a:spLocks/>
            </p:cNvSpPr>
            <p:nvPr/>
          </p:nvSpPr>
          <p:spPr bwMode="auto">
            <a:xfrm>
              <a:off x="6486907" y="3632138"/>
              <a:ext cx="74613" cy="58737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0" name="Freeform 169"/>
            <p:cNvSpPr>
              <a:spLocks/>
            </p:cNvSpPr>
            <p:nvPr/>
          </p:nvSpPr>
          <p:spPr bwMode="auto">
            <a:xfrm>
              <a:off x="6671057" y="3792475"/>
              <a:ext cx="84138" cy="92075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1" name="Freeform 170"/>
            <p:cNvSpPr>
              <a:spLocks/>
            </p:cNvSpPr>
            <p:nvPr/>
          </p:nvSpPr>
          <p:spPr bwMode="auto">
            <a:xfrm>
              <a:off x="6604382" y="3868675"/>
              <a:ext cx="49213" cy="73025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2" name="Freeform 171"/>
            <p:cNvSpPr>
              <a:spLocks/>
            </p:cNvSpPr>
            <p:nvPr/>
          </p:nvSpPr>
          <p:spPr bwMode="auto">
            <a:xfrm>
              <a:off x="6439282" y="3686113"/>
              <a:ext cx="84138" cy="92075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3" name="Freeform 172"/>
            <p:cNvSpPr>
              <a:spLocks/>
            </p:cNvSpPr>
            <p:nvPr/>
          </p:nvSpPr>
          <p:spPr bwMode="auto">
            <a:xfrm>
              <a:off x="6439282" y="3792475"/>
              <a:ext cx="84138" cy="92075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4" name="Freeform 173"/>
            <p:cNvSpPr>
              <a:spLocks/>
            </p:cNvSpPr>
            <p:nvPr/>
          </p:nvSpPr>
          <p:spPr bwMode="auto">
            <a:xfrm>
              <a:off x="6485319" y="3878200"/>
              <a:ext cx="76200" cy="61912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13762" y="4795302"/>
            <a:ext cx="2018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rgbClr val="00425A"/>
                </a:solidFill>
                <a:latin typeface="+mj-lt"/>
              </a:rPr>
              <a:t>CONTENTS</a:t>
            </a:r>
            <a:endParaRPr lang="zh-TW" altLang="en-US" sz="3200" b="1" dirty="0">
              <a:solidFill>
                <a:srgbClr val="00425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896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9003" y="3504304"/>
            <a:ext cx="5509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I hope you enjoyed the fake text. If it is not real text, they will focus on the design. This string is randomly  generated.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9003" y="2902790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200" dirty="0" smtClean="0">
                <a:solidFill>
                  <a:schemeClr val="bg1"/>
                </a:solidFill>
                <a:latin typeface="+mj-lt"/>
              </a:rPr>
              <a:t>点击此处添加节标题</a:t>
            </a:r>
            <a:endParaRPr lang="zh-CN" altLang="en-US" sz="2400" b="1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6534" y="2709000"/>
            <a:ext cx="1401019" cy="1440000"/>
            <a:chOff x="1878355" y="2784304"/>
            <a:chExt cx="1401020" cy="1440000"/>
          </a:xfrm>
        </p:grpSpPr>
        <p:sp>
          <p:nvSpPr>
            <p:cNvPr id="6" name="六边形 5"/>
            <p:cNvSpPr>
              <a:spLocks noChangeAspect="1"/>
            </p:cNvSpPr>
            <p:nvPr/>
          </p:nvSpPr>
          <p:spPr>
            <a:xfrm rot="5400000">
              <a:off x="1779045" y="2883614"/>
              <a:ext cx="1440000" cy="1241379"/>
            </a:xfrm>
            <a:prstGeom prst="hexagon">
              <a:avLst/>
            </a:prstGeom>
            <a:solidFill>
              <a:srgbClr val="FF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2377190" y="3178418"/>
              <a:ext cx="827746" cy="976624"/>
            </a:xfrm>
            <a:custGeom>
              <a:avLst/>
              <a:gdLst>
                <a:gd name="connsiteX0" fmla="*/ 219752 w 827746"/>
                <a:gd name="connsiteY0" fmla="*/ 0 h 993528"/>
                <a:gd name="connsiteX1" fmla="*/ 390808 w 827746"/>
                <a:gd name="connsiteY1" fmla="*/ 432 h 993528"/>
                <a:gd name="connsiteX2" fmla="*/ 827746 w 827746"/>
                <a:gd name="connsiteY2" fmla="*/ 437371 h 993528"/>
                <a:gd name="connsiteX3" fmla="*/ 642361 w 827746"/>
                <a:gd name="connsiteY3" fmla="*/ 993528 h 993528"/>
                <a:gd name="connsiteX4" fmla="*/ 0 w 827746"/>
                <a:gd name="connsiteY4" fmla="*/ 989717 h 99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746" h="993528">
                  <a:moveTo>
                    <a:pt x="219752" y="0"/>
                  </a:moveTo>
                  <a:lnTo>
                    <a:pt x="390808" y="432"/>
                  </a:lnTo>
                  <a:lnTo>
                    <a:pt x="827746" y="437371"/>
                  </a:lnTo>
                  <a:lnTo>
                    <a:pt x="642361" y="993528"/>
                  </a:lnTo>
                  <a:lnTo>
                    <a:pt x="0" y="989717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>
              <a:spLocks noChangeAspect="1"/>
            </p:cNvSpPr>
            <p:nvPr/>
          </p:nvSpPr>
          <p:spPr>
            <a:xfrm rot="5400000">
              <a:off x="1923044" y="3007753"/>
              <a:ext cx="1152000" cy="993103"/>
            </a:xfrm>
            <a:prstGeom prst="hexagon">
              <a:avLst/>
            </a:pr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131"/>
          <p:cNvSpPr>
            <a:spLocks noChangeAspect="1" noEditPoints="1"/>
          </p:cNvSpPr>
          <p:nvPr/>
        </p:nvSpPr>
        <p:spPr bwMode="auto">
          <a:xfrm>
            <a:off x="1861659" y="3159000"/>
            <a:ext cx="371127" cy="540000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81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zh-CN" altLang="en-US" sz="2800" b="1" dirty="0" smtClean="0"/>
              <a:t>点击此处添加标题</a:t>
            </a:r>
            <a:endParaRPr lang="zh-TW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7139313" y="940971"/>
            <a:ext cx="4214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TW" sz="1600" dirty="0">
                <a:solidFill>
                  <a:schemeClr val="bg1"/>
                </a:solidFill>
              </a:rPr>
              <a:t>If it is not real text, they will focus on the design.</a:t>
            </a:r>
            <a:endParaRPr lang="zh-TW" altLang="en-US" sz="1600" dirty="0">
              <a:solidFill>
                <a:schemeClr val="bg1"/>
              </a:solidFill>
            </a:endParaRPr>
          </a:p>
        </p:txBody>
      </p:sp>
      <p:sp>
        <p:nvSpPr>
          <p:cNvPr id="5" name="Freeform 121"/>
          <p:cNvSpPr>
            <a:spLocks noChangeAspect="1" noEditPoints="1"/>
          </p:cNvSpPr>
          <p:nvPr/>
        </p:nvSpPr>
        <p:spPr bwMode="auto">
          <a:xfrm>
            <a:off x="1055688" y="2318232"/>
            <a:ext cx="360000" cy="36000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Freeform 121"/>
          <p:cNvSpPr>
            <a:spLocks noChangeAspect="1" noEditPoints="1"/>
          </p:cNvSpPr>
          <p:nvPr/>
        </p:nvSpPr>
        <p:spPr bwMode="auto">
          <a:xfrm>
            <a:off x="1055688" y="3716939"/>
            <a:ext cx="360000" cy="36000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rgbClr val="FF9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srgbClr val="FF9600"/>
              </a:solidFill>
            </a:endParaRPr>
          </a:p>
        </p:txBody>
      </p:sp>
      <p:sp>
        <p:nvSpPr>
          <p:cNvPr id="7" name="Freeform 121"/>
          <p:cNvSpPr>
            <a:spLocks noChangeAspect="1" noEditPoints="1"/>
          </p:cNvSpPr>
          <p:nvPr/>
        </p:nvSpPr>
        <p:spPr bwMode="auto">
          <a:xfrm>
            <a:off x="1055688" y="5050706"/>
            <a:ext cx="360000" cy="36000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860719" y="2678232"/>
            <a:ext cx="5091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I hope you enjoyed the fake text. If it is not real text, they will focus on the design. </a:t>
            </a:r>
          </a:p>
        </p:txBody>
      </p:sp>
      <p:sp>
        <p:nvSpPr>
          <p:cNvPr id="9" name="矩形 8"/>
          <p:cNvSpPr/>
          <p:nvPr/>
        </p:nvSpPr>
        <p:spPr>
          <a:xfrm>
            <a:off x="1860719" y="4040869"/>
            <a:ext cx="5091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9600"/>
                </a:solidFill>
              </a:rPr>
              <a:t>I hope you enjoyed the fake text. If it is not real text, they will focus on the design.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60716" y="2313734"/>
            <a:ext cx="290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solidFill>
                  <a:schemeClr val="bg1"/>
                </a:solidFill>
                <a:latin typeface="+mj-lt"/>
              </a:rPr>
              <a:t>TITLE ABOUT BLOCK #1</a:t>
            </a:r>
            <a:endParaRPr lang="zh-CN" altLang="en-US" b="1" spc="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0717" y="3671537"/>
            <a:ext cx="290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solidFill>
                  <a:srgbClr val="FF9600"/>
                </a:solidFill>
                <a:latin typeface="+mj-lt"/>
              </a:rPr>
              <a:t>TITLE ABOUT BLOCK #2</a:t>
            </a:r>
            <a:endParaRPr lang="zh-CN" altLang="en-US" b="1" spc="200" dirty="0">
              <a:solidFill>
                <a:srgbClr val="FF9600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60719" y="5403506"/>
            <a:ext cx="50914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I hope you enjoyed the fake text. If it is not real text, they will focus on the design.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60716" y="5046040"/>
            <a:ext cx="290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200" dirty="0" smtClean="0">
                <a:solidFill>
                  <a:schemeClr val="bg1"/>
                </a:solidFill>
                <a:latin typeface="+mj-lt"/>
              </a:rPr>
              <a:t>TITLE ABOUT BLOCK #3</a:t>
            </a:r>
            <a:endParaRPr lang="zh-CN" altLang="en-US" b="1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8611776" y="3203630"/>
            <a:ext cx="1792403" cy="1800000"/>
            <a:chOff x="8416926" y="3602038"/>
            <a:chExt cx="374650" cy="376238"/>
          </a:xfrm>
        </p:grpSpPr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8612188" y="3602038"/>
              <a:ext cx="160338" cy="177800"/>
            </a:xfrm>
            <a:custGeom>
              <a:avLst/>
              <a:gdLst>
                <a:gd name="T0" fmla="*/ 0 w 86"/>
                <a:gd name="T1" fmla="*/ 94 h 94"/>
                <a:gd name="T2" fmla="*/ 86 w 86"/>
                <a:gd name="T3" fmla="*/ 56 h 94"/>
                <a:gd name="T4" fmla="*/ 0 w 86"/>
                <a:gd name="T5" fmla="*/ 0 h 94"/>
                <a:gd name="T6" fmla="*/ 0 w 86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4">
                  <a:moveTo>
                    <a:pt x="0" y="94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71" y="24"/>
                    <a:pt x="38" y="1"/>
                    <a:pt x="0" y="0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8416926" y="3602038"/>
              <a:ext cx="292100" cy="376238"/>
            </a:xfrm>
            <a:custGeom>
              <a:avLst/>
              <a:gdLst>
                <a:gd name="T0" fmla="*/ 96 w 156"/>
                <a:gd name="T1" fmla="*/ 101 h 200"/>
                <a:gd name="T2" fmla="*/ 96 w 156"/>
                <a:gd name="T3" fmla="*/ 0 h 200"/>
                <a:gd name="T4" fmla="*/ 0 w 156"/>
                <a:gd name="T5" fmla="*/ 100 h 200"/>
                <a:gd name="T6" fmla="*/ 100 w 156"/>
                <a:gd name="T7" fmla="*/ 200 h 200"/>
                <a:gd name="T8" fmla="*/ 153 w 156"/>
                <a:gd name="T9" fmla="*/ 184 h 200"/>
                <a:gd name="T10" fmla="*/ 153 w 156"/>
                <a:gd name="T11" fmla="*/ 185 h 200"/>
                <a:gd name="T12" fmla="*/ 156 w 156"/>
                <a:gd name="T13" fmla="*/ 183 h 200"/>
                <a:gd name="T14" fmla="*/ 156 w 156"/>
                <a:gd name="T15" fmla="*/ 182 h 200"/>
                <a:gd name="T16" fmla="*/ 156 w 156"/>
                <a:gd name="T17" fmla="*/ 182 h 200"/>
                <a:gd name="T18" fmla="*/ 96 w 156"/>
                <a:gd name="T19" fmla="*/ 10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200">
                  <a:moveTo>
                    <a:pt x="96" y="101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2" y="2"/>
                    <a:pt x="0" y="46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19" y="200"/>
                    <a:pt x="137" y="194"/>
                    <a:pt x="153" y="184"/>
                  </a:cubicBezTo>
                  <a:cubicBezTo>
                    <a:pt x="153" y="185"/>
                    <a:pt x="153" y="185"/>
                    <a:pt x="153" y="185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2"/>
                    <a:pt x="156" y="182"/>
                  </a:cubicBezTo>
                  <a:cubicBezTo>
                    <a:pt x="156" y="182"/>
                    <a:pt x="156" y="182"/>
                    <a:pt x="156" y="182"/>
                  </a:cubicBezTo>
                  <a:lnTo>
                    <a:pt x="96" y="101"/>
                  </a:lnTo>
                  <a:close/>
                </a:path>
              </a:pathLst>
            </a:custGeom>
            <a:solidFill>
              <a:srgbClr val="FF9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8615363" y="3722688"/>
              <a:ext cx="176213" cy="212725"/>
            </a:xfrm>
            <a:custGeom>
              <a:avLst/>
              <a:gdLst>
                <a:gd name="T0" fmla="*/ 94 w 94"/>
                <a:gd name="T1" fmla="*/ 36 h 113"/>
                <a:gd name="T2" fmla="*/ 87 w 94"/>
                <a:gd name="T3" fmla="*/ 0 h 113"/>
                <a:gd name="T4" fmla="*/ 0 w 94"/>
                <a:gd name="T5" fmla="*/ 37 h 113"/>
                <a:gd name="T6" fmla="*/ 57 w 94"/>
                <a:gd name="T7" fmla="*/ 113 h 113"/>
                <a:gd name="T8" fmla="*/ 94 w 94"/>
                <a:gd name="T9" fmla="*/ 3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3">
                  <a:moveTo>
                    <a:pt x="94" y="36"/>
                  </a:moveTo>
                  <a:cubicBezTo>
                    <a:pt x="94" y="23"/>
                    <a:pt x="92" y="11"/>
                    <a:pt x="8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79" y="95"/>
                    <a:pt x="94" y="67"/>
                    <a:pt x="94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 flipH="1">
            <a:off x="8950365" y="4798564"/>
            <a:ext cx="360144" cy="773898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307151" y="5572462"/>
            <a:ext cx="16432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307151" y="5185513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pc="200">
                <a:solidFill>
                  <a:srgbClr val="F76C5A"/>
                </a:solidFill>
                <a:latin typeface="+mj-lt"/>
              </a:defRPr>
            </a:lvl1pPr>
          </a:lstStyle>
          <a:p>
            <a:r>
              <a:rPr lang="en-US" altLang="zh-TW" b="1" dirty="0">
                <a:solidFill>
                  <a:srgbClr val="FF9600"/>
                </a:solidFill>
              </a:rPr>
              <a:t>TEXT HERE</a:t>
            </a:r>
            <a:endParaRPr lang="zh-TW" altLang="en-US" b="1" dirty="0">
              <a:solidFill>
                <a:srgbClr val="FF9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58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zh-CN" altLang="en-US" sz="2800" b="1" dirty="0" smtClean="0"/>
              <a:t>点击此处添加标题</a:t>
            </a:r>
            <a:endParaRPr lang="zh-TW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139313" y="940971"/>
            <a:ext cx="4214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TW" sz="1600" dirty="0">
                <a:solidFill>
                  <a:schemeClr val="bg1"/>
                </a:solidFill>
              </a:rPr>
              <a:t>If it is not real text, they will focus on the design.</a:t>
            </a:r>
            <a:endParaRPr lang="zh-TW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39787" y="2709000"/>
            <a:ext cx="1440000" cy="1440000"/>
          </a:xfrm>
          <a:prstGeom prst="ellipse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76794" y="2709000"/>
            <a:ext cx="1440000" cy="1440000"/>
          </a:xfrm>
          <a:prstGeom prst="ellipse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12212" y="2709000"/>
            <a:ext cx="1440000" cy="1440000"/>
          </a:xfrm>
          <a:prstGeom prst="ellipse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5835447" y="3166938"/>
            <a:ext cx="522693" cy="540000"/>
            <a:chOff x="5662613" y="4206875"/>
            <a:chExt cx="239713" cy="247650"/>
          </a:xfrm>
          <a:solidFill>
            <a:srgbClr val="F2F2F2"/>
          </a:solidFill>
        </p:grpSpPr>
        <p:sp>
          <p:nvSpPr>
            <p:cNvPr id="8" name="Freeform 93"/>
            <p:cNvSpPr>
              <a:spLocks noEditPoints="1"/>
            </p:cNvSpPr>
            <p:nvPr/>
          </p:nvSpPr>
          <p:spPr bwMode="auto">
            <a:xfrm>
              <a:off x="5662613" y="4206875"/>
              <a:ext cx="239713" cy="247650"/>
            </a:xfrm>
            <a:custGeom>
              <a:avLst/>
              <a:gdLst>
                <a:gd name="T0" fmla="*/ 34 w 64"/>
                <a:gd name="T1" fmla="*/ 8 h 66"/>
                <a:gd name="T2" fmla="*/ 29 w 64"/>
                <a:gd name="T3" fmla="*/ 9 h 66"/>
                <a:gd name="T4" fmla="*/ 23 w 64"/>
                <a:gd name="T5" fmla="*/ 5 h 66"/>
                <a:gd name="T6" fmla="*/ 8 w 64"/>
                <a:gd name="T7" fmla="*/ 4 h 66"/>
                <a:gd name="T8" fmla="*/ 16 w 64"/>
                <a:gd name="T9" fmla="*/ 15 h 66"/>
                <a:gd name="T10" fmla="*/ 5 w 64"/>
                <a:gd name="T11" fmla="*/ 28 h 66"/>
                <a:gd name="T12" fmla="*/ 1 w 64"/>
                <a:gd name="T13" fmla="*/ 30 h 66"/>
                <a:gd name="T14" fmla="*/ 1 w 64"/>
                <a:gd name="T15" fmla="*/ 42 h 66"/>
                <a:gd name="T16" fmla="*/ 6 w 64"/>
                <a:gd name="T17" fmla="*/ 44 h 66"/>
                <a:gd name="T18" fmla="*/ 16 w 64"/>
                <a:gd name="T19" fmla="*/ 56 h 66"/>
                <a:gd name="T20" fmla="*/ 16 w 64"/>
                <a:gd name="T21" fmla="*/ 65 h 66"/>
                <a:gd name="T22" fmla="*/ 26 w 64"/>
                <a:gd name="T23" fmla="*/ 65 h 66"/>
                <a:gd name="T24" fmla="*/ 30 w 64"/>
                <a:gd name="T25" fmla="*/ 61 h 66"/>
                <a:gd name="T26" fmla="*/ 34 w 64"/>
                <a:gd name="T27" fmla="*/ 61 h 66"/>
                <a:gd name="T28" fmla="*/ 38 w 64"/>
                <a:gd name="T29" fmla="*/ 61 h 66"/>
                <a:gd name="T30" fmla="*/ 41 w 64"/>
                <a:gd name="T31" fmla="*/ 65 h 66"/>
                <a:gd name="T32" fmla="*/ 52 w 64"/>
                <a:gd name="T33" fmla="*/ 65 h 66"/>
                <a:gd name="T34" fmla="*/ 52 w 64"/>
                <a:gd name="T35" fmla="*/ 56 h 66"/>
                <a:gd name="T36" fmla="*/ 64 w 64"/>
                <a:gd name="T37" fmla="*/ 35 h 66"/>
                <a:gd name="T38" fmla="*/ 34 w 64"/>
                <a:gd name="T39" fmla="*/ 8 h 66"/>
                <a:gd name="T40" fmla="*/ 50 w 64"/>
                <a:gd name="T41" fmla="*/ 53 h 66"/>
                <a:gd name="T42" fmla="*/ 48 w 64"/>
                <a:gd name="T43" fmla="*/ 54 h 66"/>
                <a:gd name="T44" fmla="*/ 48 w 64"/>
                <a:gd name="T45" fmla="*/ 56 h 66"/>
                <a:gd name="T46" fmla="*/ 48 w 64"/>
                <a:gd name="T47" fmla="*/ 62 h 66"/>
                <a:gd name="T48" fmla="*/ 46 w 64"/>
                <a:gd name="T49" fmla="*/ 62 h 66"/>
                <a:gd name="T50" fmla="*/ 46 w 64"/>
                <a:gd name="T51" fmla="*/ 62 h 66"/>
                <a:gd name="T52" fmla="*/ 43 w 64"/>
                <a:gd name="T53" fmla="*/ 62 h 66"/>
                <a:gd name="T54" fmla="*/ 43 w 64"/>
                <a:gd name="T55" fmla="*/ 62 h 66"/>
                <a:gd name="T56" fmla="*/ 41 w 64"/>
                <a:gd name="T57" fmla="*/ 58 h 66"/>
                <a:gd name="T58" fmla="*/ 39 w 64"/>
                <a:gd name="T59" fmla="*/ 57 h 66"/>
                <a:gd name="T60" fmla="*/ 37 w 64"/>
                <a:gd name="T61" fmla="*/ 57 h 66"/>
                <a:gd name="T62" fmla="*/ 34 w 64"/>
                <a:gd name="T63" fmla="*/ 57 h 66"/>
                <a:gd name="T64" fmla="*/ 31 w 64"/>
                <a:gd name="T65" fmla="*/ 57 h 66"/>
                <a:gd name="T66" fmla="*/ 29 w 64"/>
                <a:gd name="T67" fmla="*/ 57 h 66"/>
                <a:gd name="T68" fmla="*/ 27 w 64"/>
                <a:gd name="T69" fmla="*/ 58 h 66"/>
                <a:gd name="T70" fmla="*/ 24 w 64"/>
                <a:gd name="T71" fmla="*/ 62 h 66"/>
                <a:gd name="T72" fmla="*/ 21 w 64"/>
                <a:gd name="T73" fmla="*/ 62 h 66"/>
                <a:gd name="T74" fmla="*/ 19 w 64"/>
                <a:gd name="T75" fmla="*/ 62 h 66"/>
                <a:gd name="T76" fmla="*/ 20 w 64"/>
                <a:gd name="T77" fmla="*/ 56 h 66"/>
                <a:gd name="T78" fmla="*/ 20 w 64"/>
                <a:gd name="T79" fmla="*/ 54 h 66"/>
                <a:gd name="T80" fmla="*/ 18 w 64"/>
                <a:gd name="T81" fmla="*/ 52 h 66"/>
                <a:gd name="T82" fmla="*/ 10 w 64"/>
                <a:gd name="T83" fmla="*/ 42 h 66"/>
                <a:gd name="T84" fmla="*/ 9 w 64"/>
                <a:gd name="T85" fmla="*/ 41 h 66"/>
                <a:gd name="T86" fmla="*/ 7 w 64"/>
                <a:gd name="T87" fmla="*/ 40 h 66"/>
                <a:gd name="T88" fmla="*/ 4 w 64"/>
                <a:gd name="T89" fmla="*/ 39 h 66"/>
                <a:gd name="T90" fmla="*/ 4 w 64"/>
                <a:gd name="T91" fmla="*/ 33 h 66"/>
                <a:gd name="T92" fmla="*/ 7 w 64"/>
                <a:gd name="T93" fmla="*/ 32 h 66"/>
                <a:gd name="T94" fmla="*/ 8 w 64"/>
                <a:gd name="T95" fmla="*/ 31 h 66"/>
                <a:gd name="T96" fmla="*/ 9 w 64"/>
                <a:gd name="T97" fmla="*/ 30 h 66"/>
                <a:gd name="T98" fmla="*/ 18 w 64"/>
                <a:gd name="T99" fmla="*/ 18 h 66"/>
                <a:gd name="T100" fmla="*/ 21 w 64"/>
                <a:gd name="T101" fmla="*/ 15 h 66"/>
                <a:gd name="T102" fmla="*/ 18 w 64"/>
                <a:gd name="T103" fmla="*/ 12 h 66"/>
                <a:gd name="T104" fmla="*/ 16 w 64"/>
                <a:gd name="T105" fmla="*/ 7 h 66"/>
                <a:gd name="T106" fmla="*/ 15 w 64"/>
                <a:gd name="T107" fmla="*/ 7 h 66"/>
                <a:gd name="T108" fmla="*/ 22 w 64"/>
                <a:gd name="T109" fmla="*/ 8 h 66"/>
                <a:gd name="T110" fmla="*/ 26 w 64"/>
                <a:gd name="T111" fmla="*/ 11 h 66"/>
                <a:gd name="T112" fmla="*/ 28 w 64"/>
                <a:gd name="T113" fmla="*/ 13 h 66"/>
                <a:gd name="T114" fmla="*/ 30 w 64"/>
                <a:gd name="T115" fmla="*/ 13 h 66"/>
                <a:gd name="T116" fmla="*/ 34 w 64"/>
                <a:gd name="T117" fmla="*/ 12 h 66"/>
                <a:gd name="T118" fmla="*/ 60 w 64"/>
                <a:gd name="T119" fmla="*/ 35 h 66"/>
                <a:gd name="T120" fmla="*/ 50 w 64"/>
                <a:gd name="T121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" h="66">
                  <a:moveTo>
                    <a:pt x="34" y="8"/>
                  </a:moveTo>
                  <a:cubicBezTo>
                    <a:pt x="33" y="8"/>
                    <a:pt x="31" y="9"/>
                    <a:pt x="29" y="9"/>
                  </a:cubicBezTo>
                  <a:cubicBezTo>
                    <a:pt x="28" y="7"/>
                    <a:pt x="26" y="5"/>
                    <a:pt x="23" y="5"/>
                  </a:cubicBezTo>
                  <a:cubicBezTo>
                    <a:pt x="18" y="3"/>
                    <a:pt x="8" y="0"/>
                    <a:pt x="8" y="4"/>
                  </a:cubicBezTo>
                  <a:cubicBezTo>
                    <a:pt x="10" y="5"/>
                    <a:pt x="13" y="12"/>
                    <a:pt x="16" y="15"/>
                  </a:cubicBezTo>
                  <a:cubicBezTo>
                    <a:pt x="11" y="18"/>
                    <a:pt x="8" y="23"/>
                    <a:pt x="5" y="28"/>
                  </a:cubicBezTo>
                  <a:cubicBezTo>
                    <a:pt x="5" y="28"/>
                    <a:pt x="2" y="29"/>
                    <a:pt x="1" y="30"/>
                  </a:cubicBezTo>
                  <a:cubicBezTo>
                    <a:pt x="0" y="31"/>
                    <a:pt x="0" y="41"/>
                    <a:pt x="1" y="42"/>
                  </a:cubicBezTo>
                  <a:cubicBezTo>
                    <a:pt x="2" y="43"/>
                    <a:pt x="6" y="44"/>
                    <a:pt x="6" y="44"/>
                  </a:cubicBezTo>
                  <a:cubicBezTo>
                    <a:pt x="8" y="49"/>
                    <a:pt x="11" y="53"/>
                    <a:pt x="16" y="56"/>
                  </a:cubicBezTo>
                  <a:cubicBezTo>
                    <a:pt x="15" y="59"/>
                    <a:pt x="15" y="65"/>
                    <a:pt x="16" y="65"/>
                  </a:cubicBezTo>
                  <a:cubicBezTo>
                    <a:pt x="17" y="66"/>
                    <a:pt x="25" y="66"/>
                    <a:pt x="26" y="65"/>
                  </a:cubicBezTo>
                  <a:cubicBezTo>
                    <a:pt x="27" y="65"/>
                    <a:pt x="29" y="63"/>
                    <a:pt x="30" y="61"/>
                  </a:cubicBezTo>
                  <a:cubicBezTo>
                    <a:pt x="32" y="61"/>
                    <a:pt x="33" y="61"/>
                    <a:pt x="34" y="61"/>
                  </a:cubicBezTo>
                  <a:cubicBezTo>
                    <a:pt x="36" y="61"/>
                    <a:pt x="37" y="61"/>
                    <a:pt x="38" y="61"/>
                  </a:cubicBezTo>
                  <a:cubicBezTo>
                    <a:pt x="39" y="63"/>
                    <a:pt x="41" y="65"/>
                    <a:pt x="41" y="65"/>
                  </a:cubicBezTo>
                  <a:cubicBezTo>
                    <a:pt x="42" y="66"/>
                    <a:pt x="51" y="66"/>
                    <a:pt x="52" y="65"/>
                  </a:cubicBezTo>
                  <a:cubicBezTo>
                    <a:pt x="52" y="65"/>
                    <a:pt x="52" y="59"/>
                    <a:pt x="52" y="56"/>
                  </a:cubicBezTo>
                  <a:cubicBezTo>
                    <a:pt x="59" y="51"/>
                    <a:pt x="64" y="44"/>
                    <a:pt x="64" y="35"/>
                  </a:cubicBezTo>
                  <a:cubicBezTo>
                    <a:pt x="64" y="20"/>
                    <a:pt x="51" y="8"/>
                    <a:pt x="34" y="8"/>
                  </a:cubicBezTo>
                  <a:close/>
                  <a:moveTo>
                    <a:pt x="50" y="53"/>
                  </a:moveTo>
                  <a:cubicBezTo>
                    <a:pt x="48" y="54"/>
                    <a:pt x="48" y="54"/>
                    <a:pt x="48" y="54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9"/>
                    <a:pt x="48" y="61"/>
                    <a:pt x="48" y="62"/>
                  </a:cubicBezTo>
                  <a:cubicBezTo>
                    <a:pt x="48" y="62"/>
                    <a:pt x="47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5" y="62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1"/>
                    <a:pt x="42" y="60"/>
                    <a:pt x="41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6" y="57"/>
                    <a:pt x="35" y="57"/>
                    <a:pt x="34" y="57"/>
                  </a:cubicBezTo>
                  <a:cubicBezTo>
                    <a:pt x="33" y="57"/>
                    <a:pt x="32" y="57"/>
                    <a:pt x="31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60"/>
                    <a:pt x="25" y="61"/>
                    <a:pt x="24" y="62"/>
                  </a:cubicBezTo>
                  <a:cubicBezTo>
                    <a:pt x="24" y="62"/>
                    <a:pt x="23" y="62"/>
                    <a:pt x="21" y="62"/>
                  </a:cubicBezTo>
                  <a:cubicBezTo>
                    <a:pt x="21" y="62"/>
                    <a:pt x="20" y="62"/>
                    <a:pt x="19" y="62"/>
                  </a:cubicBezTo>
                  <a:cubicBezTo>
                    <a:pt x="19" y="61"/>
                    <a:pt x="19" y="59"/>
                    <a:pt x="20" y="56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0"/>
                    <a:pt x="12" y="46"/>
                    <a:pt x="10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4" y="39"/>
                  </a:cubicBezTo>
                  <a:cubicBezTo>
                    <a:pt x="4" y="38"/>
                    <a:pt x="4" y="35"/>
                    <a:pt x="4" y="33"/>
                  </a:cubicBezTo>
                  <a:cubicBezTo>
                    <a:pt x="5" y="33"/>
                    <a:pt x="6" y="32"/>
                    <a:pt x="7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25"/>
                    <a:pt x="14" y="21"/>
                    <a:pt x="18" y="1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7" y="9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20" y="8"/>
                    <a:pt x="22" y="8"/>
                  </a:cubicBezTo>
                  <a:cubicBezTo>
                    <a:pt x="24" y="9"/>
                    <a:pt x="25" y="10"/>
                    <a:pt x="26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3" y="12"/>
                    <a:pt x="34" y="12"/>
                  </a:cubicBezTo>
                  <a:cubicBezTo>
                    <a:pt x="49" y="12"/>
                    <a:pt x="60" y="22"/>
                    <a:pt x="60" y="35"/>
                  </a:cubicBezTo>
                  <a:cubicBezTo>
                    <a:pt x="60" y="42"/>
                    <a:pt x="56" y="48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5786438" y="4270375"/>
              <a:ext cx="74613" cy="41275"/>
            </a:xfrm>
            <a:custGeom>
              <a:avLst/>
              <a:gdLst>
                <a:gd name="T0" fmla="*/ 11 w 20"/>
                <a:gd name="T1" fmla="*/ 1 h 11"/>
                <a:gd name="T2" fmla="*/ 0 w 20"/>
                <a:gd name="T3" fmla="*/ 3 h 11"/>
                <a:gd name="T4" fmla="*/ 10 w 20"/>
                <a:gd name="T5" fmla="*/ 4 h 11"/>
                <a:gd name="T6" fmla="*/ 20 w 20"/>
                <a:gd name="T7" fmla="*/ 10 h 11"/>
                <a:gd name="T8" fmla="*/ 11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1" y="1"/>
                  </a:moveTo>
                  <a:cubicBezTo>
                    <a:pt x="6" y="0"/>
                    <a:pt x="1" y="2"/>
                    <a:pt x="0" y="3"/>
                  </a:cubicBezTo>
                  <a:cubicBezTo>
                    <a:pt x="0" y="4"/>
                    <a:pt x="5" y="2"/>
                    <a:pt x="10" y="4"/>
                  </a:cubicBezTo>
                  <a:cubicBezTo>
                    <a:pt x="15" y="5"/>
                    <a:pt x="19" y="11"/>
                    <a:pt x="20" y="10"/>
                  </a:cubicBezTo>
                  <a:cubicBezTo>
                    <a:pt x="20" y="9"/>
                    <a:pt x="15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95"/>
            <p:cNvSpPr>
              <a:spLocks noChangeArrowheads="1"/>
            </p:cNvSpPr>
            <p:nvPr/>
          </p:nvSpPr>
          <p:spPr bwMode="auto">
            <a:xfrm>
              <a:off x="5726113" y="42926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9462212" y="3195710"/>
            <a:ext cx="540000" cy="519363"/>
            <a:chOff x="6919913" y="4225925"/>
            <a:chExt cx="249238" cy="239713"/>
          </a:xfrm>
          <a:solidFill>
            <a:srgbClr val="F2F2F2"/>
          </a:solidFill>
        </p:grpSpPr>
        <p:sp>
          <p:nvSpPr>
            <p:cNvPr id="12" name="Freeform 97"/>
            <p:cNvSpPr>
              <a:spLocks/>
            </p:cNvSpPr>
            <p:nvPr/>
          </p:nvSpPr>
          <p:spPr bwMode="auto">
            <a:xfrm>
              <a:off x="6919913" y="4308475"/>
              <a:ext cx="60325" cy="63500"/>
            </a:xfrm>
            <a:custGeom>
              <a:avLst/>
              <a:gdLst>
                <a:gd name="T0" fmla="*/ 2 w 16"/>
                <a:gd name="T1" fmla="*/ 2 h 17"/>
                <a:gd name="T2" fmla="*/ 4 w 16"/>
                <a:gd name="T3" fmla="*/ 13 h 17"/>
                <a:gd name="T4" fmla="*/ 14 w 16"/>
                <a:gd name="T5" fmla="*/ 15 h 17"/>
                <a:gd name="T6" fmla="*/ 12 w 16"/>
                <a:gd name="T7" fmla="*/ 5 h 17"/>
                <a:gd name="T8" fmla="*/ 2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2" y="2"/>
                  </a:moveTo>
                  <a:cubicBezTo>
                    <a:pt x="0" y="4"/>
                    <a:pt x="1" y="9"/>
                    <a:pt x="4" y="13"/>
                  </a:cubicBezTo>
                  <a:cubicBezTo>
                    <a:pt x="7" y="16"/>
                    <a:pt x="11" y="17"/>
                    <a:pt x="14" y="15"/>
                  </a:cubicBezTo>
                  <a:cubicBezTo>
                    <a:pt x="16" y="13"/>
                    <a:pt x="15" y="8"/>
                    <a:pt x="12" y="5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7112001" y="4300538"/>
              <a:ext cx="57150" cy="68263"/>
            </a:xfrm>
            <a:custGeom>
              <a:avLst/>
              <a:gdLst>
                <a:gd name="T0" fmla="*/ 3 w 15"/>
                <a:gd name="T1" fmla="*/ 6 h 18"/>
                <a:gd name="T2" fmla="*/ 2 w 15"/>
                <a:gd name="T3" fmla="*/ 16 h 18"/>
                <a:gd name="T4" fmla="*/ 12 w 15"/>
                <a:gd name="T5" fmla="*/ 13 h 18"/>
                <a:gd name="T6" fmla="*/ 12 w 15"/>
                <a:gd name="T7" fmla="*/ 2 h 18"/>
                <a:gd name="T8" fmla="*/ 3 w 15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3" y="6"/>
                  </a:moveTo>
                  <a:cubicBezTo>
                    <a:pt x="0" y="10"/>
                    <a:pt x="0" y="15"/>
                    <a:pt x="2" y="16"/>
                  </a:cubicBezTo>
                  <a:cubicBezTo>
                    <a:pt x="5" y="18"/>
                    <a:pt x="9" y="17"/>
                    <a:pt x="12" y="13"/>
                  </a:cubicBezTo>
                  <a:cubicBezTo>
                    <a:pt x="15" y="9"/>
                    <a:pt x="15" y="4"/>
                    <a:pt x="12" y="2"/>
                  </a:cubicBezTo>
                  <a:cubicBezTo>
                    <a:pt x="10" y="0"/>
                    <a:pt x="5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6973888" y="4225925"/>
              <a:ext cx="66675" cy="96838"/>
            </a:xfrm>
            <a:custGeom>
              <a:avLst/>
              <a:gdLst>
                <a:gd name="T0" fmla="*/ 12 w 18"/>
                <a:gd name="T1" fmla="*/ 25 h 26"/>
                <a:gd name="T2" fmla="*/ 16 w 18"/>
                <a:gd name="T3" fmla="*/ 11 h 26"/>
                <a:gd name="T4" fmla="*/ 6 w 18"/>
                <a:gd name="T5" fmla="*/ 1 h 26"/>
                <a:gd name="T6" fmla="*/ 1 w 18"/>
                <a:gd name="T7" fmla="*/ 15 h 26"/>
                <a:gd name="T8" fmla="*/ 12 w 18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2" y="25"/>
                  </a:moveTo>
                  <a:cubicBezTo>
                    <a:pt x="16" y="24"/>
                    <a:pt x="18" y="18"/>
                    <a:pt x="16" y="11"/>
                  </a:cubicBezTo>
                  <a:cubicBezTo>
                    <a:pt x="15" y="5"/>
                    <a:pt x="10" y="0"/>
                    <a:pt x="6" y="1"/>
                  </a:cubicBezTo>
                  <a:cubicBezTo>
                    <a:pt x="2" y="2"/>
                    <a:pt x="0" y="8"/>
                    <a:pt x="1" y="15"/>
                  </a:cubicBezTo>
                  <a:cubicBezTo>
                    <a:pt x="3" y="21"/>
                    <a:pt x="7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0"/>
            <p:cNvSpPr>
              <a:spLocks/>
            </p:cNvSpPr>
            <p:nvPr/>
          </p:nvSpPr>
          <p:spPr bwMode="auto">
            <a:xfrm>
              <a:off x="7051676" y="4225925"/>
              <a:ext cx="68263" cy="96838"/>
            </a:xfrm>
            <a:custGeom>
              <a:avLst/>
              <a:gdLst>
                <a:gd name="T0" fmla="*/ 11 w 18"/>
                <a:gd name="T1" fmla="*/ 1 h 26"/>
                <a:gd name="T2" fmla="*/ 1 w 18"/>
                <a:gd name="T3" fmla="*/ 11 h 26"/>
                <a:gd name="T4" fmla="*/ 6 w 18"/>
                <a:gd name="T5" fmla="*/ 25 h 26"/>
                <a:gd name="T6" fmla="*/ 16 w 18"/>
                <a:gd name="T7" fmla="*/ 15 h 26"/>
                <a:gd name="T8" fmla="*/ 11 w 18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1" y="1"/>
                  </a:moveTo>
                  <a:cubicBezTo>
                    <a:pt x="7" y="0"/>
                    <a:pt x="3" y="5"/>
                    <a:pt x="1" y="11"/>
                  </a:cubicBezTo>
                  <a:cubicBezTo>
                    <a:pt x="0" y="18"/>
                    <a:pt x="2" y="24"/>
                    <a:pt x="6" y="25"/>
                  </a:cubicBezTo>
                  <a:cubicBezTo>
                    <a:pt x="10" y="26"/>
                    <a:pt x="15" y="21"/>
                    <a:pt x="16" y="15"/>
                  </a:cubicBezTo>
                  <a:cubicBezTo>
                    <a:pt x="18" y="8"/>
                    <a:pt x="15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1"/>
            <p:cNvSpPr>
              <a:spLocks/>
            </p:cNvSpPr>
            <p:nvPr/>
          </p:nvSpPr>
          <p:spPr bwMode="auto">
            <a:xfrm>
              <a:off x="6980238" y="4341813"/>
              <a:ext cx="128588" cy="123825"/>
            </a:xfrm>
            <a:custGeom>
              <a:avLst/>
              <a:gdLst>
                <a:gd name="T0" fmla="*/ 17 w 34"/>
                <a:gd name="T1" fmla="*/ 0 h 33"/>
                <a:gd name="T2" fmla="*/ 0 w 34"/>
                <a:gd name="T3" fmla="*/ 20 h 33"/>
                <a:gd name="T4" fmla="*/ 17 w 34"/>
                <a:gd name="T5" fmla="*/ 20 h 33"/>
                <a:gd name="T6" fmla="*/ 34 w 34"/>
                <a:gd name="T7" fmla="*/ 20 h 33"/>
                <a:gd name="T8" fmla="*/ 17 w 3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cubicBezTo>
                    <a:pt x="7" y="0"/>
                    <a:pt x="0" y="15"/>
                    <a:pt x="0" y="20"/>
                  </a:cubicBezTo>
                  <a:cubicBezTo>
                    <a:pt x="0" y="33"/>
                    <a:pt x="7" y="20"/>
                    <a:pt x="17" y="20"/>
                  </a:cubicBezTo>
                  <a:cubicBezTo>
                    <a:pt x="27" y="20"/>
                    <a:pt x="34" y="33"/>
                    <a:pt x="34" y="20"/>
                  </a:cubicBezTo>
                  <a:cubicBezTo>
                    <a:pt x="34" y="15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2268961" y="3159000"/>
            <a:ext cx="381653" cy="540000"/>
            <a:chOff x="5076826" y="4229100"/>
            <a:chExt cx="149225" cy="211138"/>
          </a:xfrm>
          <a:solidFill>
            <a:srgbClr val="F2F2F2"/>
          </a:solidFill>
        </p:grpSpPr>
        <p:sp>
          <p:nvSpPr>
            <p:cNvPr id="18" name="Freeform 235"/>
            <p:cNvSpPr>
              <a:spLocks/>
            </p:cNvSpPr>
            <p:nvPr/>
          </p:nvSpPr>
          <p:spPr bwMode="auto">
            <a:xfrm>
              <a:off x="5076826" y="4391025"/>
              <a:ext cx="149225" cy="49213"/>
            </a:xfrm>
            <a:custGeom>
              <a:avLst/>
              <a:gdLst>
                <a:gd name="T0" fmla="*/ 20 w 40"/>
                <a:gd name="T1" fmla="*/ 5 h 13"/>
                <a:gd name="T2" fmla="*/ 0 w 40"/>
                <a:gd name="T3" fmla="*/ 0 h 13"/>
                <a:gd name="T4" fmla="*/ 0 w 40"/>
                <a:gd name="T5" fmla="*/ 0 h 13"/>
                <a:gd name="T6" fmla="*/ 0 w 40"/>
                <a:gd name="T7" fmla="*/ 5 h 13"/>
                <a:gd name="T8" fmla="*/ 20 w 40"/>
                <a:gd name="T9" fmla="*/ 13 h 13"/>
                <a:gd name="T10" fmla="*/ 40 w 40"/>
                <a:gd name="T11" fmla="*/ 5 h 13"/>
                <a:gd name="T12" fmla="*/ 40 w 40"/>
                <a:gd name="T13" fmla="*/ 0 h 13"/>
                <a:gd name="T14" fmla="*/ 40 w 40"/>
                <a:gd name="T15" fmla="*/ 0 h 13"/>
                <a:gd name="T16" fmla="*/ 20 w 4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">
                  <a:moveTo>
                    <a:pt x="20" y="5"/>
                  </a:moveTo>
                  <a:cubicBezTo>
                    <a:pt x="12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9"/>
                    <a:pt x="9" y="13"/>
                    <a:pt x="20" y="13"/>
                  </a:cubicBezTo>
                  <a:cubicBezTo>
                    <a:pt x="31" y="13"/>
                    <a:pt x="40" y="9"/>
                    <a:pt x="40" y="5"/>
                  </a:cubicBezTo>
                  <a:cubicBezTo>
                    <a:pt x="40" y="4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28" y="5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6"/>
            <p:cNvSpPr>
              <a:spLocks/>
            </p:cNvSpPr>
            <p:nvPr/>
          </p:nvSpPr>
          <p:spPr bwMode="auto">
            <a:xfrm>
              <a:off x="5076826" y="4344988"/>
              <a:ext cx="149225" cy="49213"/>
            </a:xfrm>
            <a:custGeom>
              <a:avLst/>
              <a:gdLst>
                <a:gd name="T0" fmla="*/ 20 w 40"/>
                <a:gd name="T1" fmla="*/ 5 h 13"/>
                <a:gd name="T2" fmla="*/ 0 w 40"/>
                <a:gd name="T3" fmla="*/ 0 h 13"/>
                <a:gd name="T4" fmla="*/ 0 w 40"/>
                <a:gd name="T5" fmla="*/ 0 h 13"/>
                <a:gd name="T6" fmla="*/ 0 w 40"/>
                <a:gd name="T7" fmla="*/ 5 h 13"/>
                <a:gd name="T8" fmla="*/ 20 w 40"/>
                <a:gd name="T9" fmla="*/ 13 h 13"/>
                <a:gd name="T10" fmla="*/ 40 w 40"/>
                <a:gd name="T11" fmla="*/ 5 h 13"/>
                <a:gd name="T12" fmla="*/ 40 w 40"/>
                <a:gd name="T13" fmla="*/ 0 h 13"/>
                <a:gd name="T14" fmla="*/ 40 w 40"/>
                <a:gd name="T15" fmla="*/ 0 h 13"/>
                <a:gd name="T16" fmla="*/ 20 w 4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">
                  <a:moveTo>
                    <a:pt x="20" y="5"/>
                  </a:moveTo>
                  <a:cubicBezTo>
                    <a:pt x="12" y="5"/>
                    <a:pt x="5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10"/>
                    <a:pt x="9" y="13"/>
                    <a:pt x="20" y="13"/>
                  </a:cubicBezTo>
                  <a:cubicBezTo>
                    <a:pt x="31" y="13"/>
                    <a:pt x="40" y="10"/>
                    <a:pt x="40" y="5"/>
                  </a:cubicBezTo>
                  <a:cubicBezTo>
                    <a:pt x="40" y="4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4"/>
                    <a:pt x="28" y="5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7"/>
            <p:cNvSpPr>
              <a:spLocks/>
            </p:cNvSpPr>
            <p:nvPr/>
          </p:nvSpPr>
          <p:spPr bwMode="auto">
            <a:xfrm>
              <a:off x="5076826" y="4303713"/>
              <a:ext cx="149225" cy="46038"/>
            </a:xfrm>
            <a:custGeom>
              <a:avLst/>
              <a:gdLst>
                <a:gd name="T0" fmla="*/ 0 w 40"/>
                <a:gd name="T1" fmla="*/ 0 h 12"/>
                <a:gd name="T2" fmla="*/ 0 w 40"/>
                <a:gd name="T3" fmla="*/ 4 h 12"/>
                <a:gd name="T4" fmla="*/ 20 w 40"/>
                <a:gd name="T5" fmla="*/ 12 h 12"/>
                <a:gd name="T6" fmla="*/ 40 w 40"/>
                <a:gd name="T7" fmla="*/ 4 h 12"/>
                <a:gd name="T8" fmla="*/ 40 w 40"/>
                <a:gd name="T9" fmla="*/ 0 h 12"/>
                <a:gd name="T10" fmla="*/ 20 w 40"/>
                <a:gd name="T11" fmla="*/ 5 h 12"/>
                <a:gd name="T12" fmla="*/ 0 w 4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9"/>
                    <a:pt x="9" y="12"/>
                    <a:pt x="20" y="12"/>
                  </a:cubicBezTo>
                  <a:cubicBezTo>
                    <a:pt x="31" y="12"/>
                    <a:pt x="40" y="9"/>
                    <a:pt x="40" y="4"/>
                  </a:cubicBezTo>
                  <a:cubicBezTo>
                    <a:pt x="40" y="3"/>
                    <a:pt x="40" y="1"/>
                    <a:pt x="40" y="0"/>
                  </a:cubicBezTo>
                  <a:cubicBezTo>
                    <a:pt x="35" y="3"/>
                    <a:pt x="28" y="5"/>
                    <a:pt x="20" y="5"/>
                  </a:cubicBezTo>
                  <a:cubicBezTo>
                    <a:pt x="12" y="5"/>
                    <a:pt x="5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8"/>
            <p:cNvSpPr>
              <a:spLocks/>
            </p:cNvSpPr>
            <p:nvPr/>
          </p:nvSpPr>
          <p:spPr bwMode="auto">
            <a:xfrm>
              <a:off x="5076826" y="4229100"/>
              <a:ext cx="149225" cy="79375"/>
            </a:xfrm>
            <a:custGeom>
              <a:avLst/>
              <a:gdLst>
                <a:gd name="T0" fmla="*/ 20 w 40"/>
                <a:gd name="T1" fmla="*/ 0 h 21"/>
                <a:gd name="T2" fmla="*/ 0 w 40"/>
                <a:gd name="T3" fmla="*/ 8 h 21"/>
                <a:gd name="T4" fmla="*/ 0 w 40"/>
                <a:gd name="T5" fmla="*/ 13 h 21"/>
                <a:gd name="T6" fmla="*/ 20 w 40"/>
                <a:gd name="T7" fmla="*/ 21 h 21"/>
                <a:gd name="T8" fmla="*/ 40 w 40"/>
                <a:gd name="T9" fmla="*/ 13 h 21"/>
                <a:gd name="T10" fmla="*/ 40 w 40"/>
                <a:gd name="T11" fmla="*/ 8 h 21"/>
                <a:gd name="T12" fmla="*/ 20 w 40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20" y="0"/>
                  </a:moveTo>
                  <a:cubicBezTo>
                    <a:pt x="9" y="0"/>
                    <a:pt x="0" y="4"/>
                    <a:pt x="0" y="8"/>
                  </a:cubicBezTo>
                  <a:cubicBezTo>
                    <a:pt x="0" y="9"/>
                    <a:pt x="0" y="12"/>
                    <a:pt x="0" y="13"/>
                  </a:cubicBezTo>
                  <a:cubicBezTo>
                    <a:pt x="0" y="17"/>
                    <a:pt x="9" y="21"/>
                    <a:pt x="20" y="21"/>
                  </a:cubicBezTo>
                  <a:cubicBezTo>
                    <a:pt x="31" y="21"/>
                    <a:pt x="40" y="17"/>
                    <a:pt x="40" y="13"/>
                  </a:cubicBezTo>
                  <a:cubicBezTo>
                    <a:pt x="40" y="12"/>
                    <a:pt x="40" y="9"/>
                    <a:pt x="40" y="8"/>
                  </a:cubicBezTo>
                  <a:cubicBezTo>
                    <a:pt x="40" y="4"/>
                    <a:pt x="3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517862" y="4615712"/>
            <a:ext cx="1883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spc="200" dirty="0" smtClean="0">
                <a:solidFill>
                  <a:srgbClr val="FF9600"/>
                </a:solidFill>
                <a:latin typeface="+mj-lt"/>
              </a:rPr>
              <a:t>TITLE TEXT #1 </a:t>
            </a:r>
            <a:endParaRPr lang="zh-CN" altLang="en-US" b="1" spc="200" dirty="0">
              <a:solidFill>
                <a:srgbClr val="FF9600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4075" y="4615712"/>
            <a:ext cx="1883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spc="200" dirty="0" smtClean="0">
                <a:solidFill>
                  <a:srgbClr val="FF9600"/>
                </a:solidFill>
                <a:latin typeface="+mj-lt"/>
              </a:rPr>
              <a:t>TITLE TEXT #2 </a:t>
            </a:r>
            <a:endParaRPr lang="zh-CN" altLang="en-US" b="1" spc="200" dirty="0">
              <a:solidFill>
                <a:srgbClr val="FF9600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90287" y="4615712"/>
            <a:ext cx="1883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spc="200" dirty="0" smtClean="0">
                <a:solidFill>
                  <a:srgbClr val="FF9600"/>
                </a:solidFill>
                <a:latin typeface="+mj-lt"/>
              </a:rPr>
              <a:t>TITLE TEXT #3 </a:t>
            </a:r>
            <a:endParaRPr lang="zh-CN" altLang="en-US" b="1" spc="200" dirty="0">
              <a:solidFill>
                <a:srgbClr val="FF9600"/>
              </a:solidFill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4397" y="4985044"/>
            <a:ext cx="2950781" cy="1074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That is preciously how this string was constructed. Thank you for using this application. Default text creates the illusion of real text.</a:t>
            </a:r>
          </a:p>
        </p:txBody>
      </p:sp>
      <p:sp>
        <p:nvSpPr>
          <p:cNvPr id="26" name="矩形 25"/>
          <p:cNvSpPr/>
          <p:nvPr/>
        </p:nvSpPr>
        <p:spPr>
          <a:xfrm>
            <a:off x="4620609" y="4985044"/>
            <a:ext cx="2950781" cy="1074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That is preciously how this string was constructed. Thank you for using this application. Default text creates the illusion of real text.</a:t>
            </a:r>
          </a:p>
        </p:txBody>
      </p:sp>
      <p:sp>
        <p:nvSpPr>
          <p:cNvPr id="27" name="矩形 26"/>
          <p:cNvSpPr/>
          <p:nvPr/>
        </p:nvSpPr>
        <p:spPr>
          <a:xfrm>
            <a:off x="8256822" y="4985044"/>
            <a:ext cx="2950781" cy="1074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That is preciously how this string was constructed. Thank you for using this application. Default text creates the illusion of real text.</a:t>
            </a:r>
          </a:p>
        </p:txBody>
      </p:sp>
    </p:spTree>
    <p:extLst>
      <p:ext uri="{BB962C8B-B14F-4D97-AF65-F5344CB8AC3E}">
        <p14:creationId xmlns:p14="http://schemas.microsoft.com/office/powerpoint/2010/main" val="144973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zh-CN" altLang="en-US" sz="2800" b="1" dirty="0" smtClean="0"/>
              <a:t>点击此处添加标题</a:t>
            </a:r>
            <a:endParaRPr lang="zh-TW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139313" y="940971"/>
            <a:ext cx="4214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TW" sz="1600" dirty="0">
                <a:solidFill>
                  <a:schemeClr val="bg1"/>
                </a:solidFill>
              </a:rPr>
              <a:t>If it is not real text, they will focus on the design.</a:t>
            </a:r>
            <a:endParaRPr lang="zh-TW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>
            <a:spLocks noChangeAspect="1"/>
          </p:cNvSpPr>
          <p:nvPr/>
        </p:nvSpPr>
        <p:spPr>
          <a:xfrm>
            <a:off x="9366599" y="2468563"/>
            <a:ext cx="1324800" cy="1324800"/>
          </a:xfrm>
          <a:prstGeom prst="round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>
            <a:spLocks noChangeAspect="1"/>
          </p:cNvSpPr>
          <p:nvPr/>
        </p:nvSpPr>
        <p:spPr>
          <a:xfrm>
            <a:off x="1500602" y="2468563"/>
            <a:ext cx="1324800" cy="1324800"/>
          </a:xfrm>
          <a:prstGeom prst="round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>
            <a:spLocks noChangeAspect="1"/>
          </p:cNvSpPr>
          <p:nvPr/>
        </p:nvSpPr>
        <p:spPr>
          <a:xfrm>
            <a:off x="3467101" y="2468563"/>
            <a:ext cx="1324800" cy="1324800"/>
          </a:xfrm>
          <a:prstGeom prst="round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 noChangeAspect="1"/>
          </p:cNvSpPr>
          <p:nvPr/>
        </p:nvSpPr>
        <p:spPr>
          <a:xfrm>
            <a:off x="7400099" y="2468563"/>
            <a:ext cx="1324800" cy="1324800"/>
          </a:xfrm>
          <a:prstGeom prst="round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5"/>
          <p:cNvGrpSpPr>
            <a:grpSpLocks noChangeAspect="1"/>
          </p:cNvGrpSpPr>
          <p:nvPr/>
        </p:nvGrpSpPr>
        <p:grpSpPr bwMode="auto">
          <a:xfrm>
            <a:off x="1850034" y="2715132"/>
            <a:ext cx="625935" cy="630000"/>
            <a:chOff x="2866" y="2851"/>
            <a:chExt cx="308" cy="310"/>
          </a:xfrm>
          <a:solidFill>
            <a:srgbClr val="F2F2F2"/>
          </a:solidFill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66" y="2851"/>
              <a:ext cx="308" cy="31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943" y="2929"/>
              <a:ext cx="154" cy="155"/>
            </a:xfrm>
            <a:custGeom>
              <a:avLst/>
              <a:gdLst>
                <a:gd name="T0" fmla="*/ 56 w 64"/>
                <a:gd name="T1" fmla="*/ 0 h 64"/>
                <a:gd name="T2" fmla="*/ 48 w 64"/>
                <a:gd name="T3" fmla="*/ 8 h 64"/>
                <a:gd name="T4" fmla="*/ 52 w 64"/>
                <a:gd name="T5" fmla="*/ 15 h 64"/>
                <a:gd name="T6" fmla="*/ 45 w 64"/>
                <a:gd name="T7" fmla="*/ 40 h 64"/>
                <a:gd name="T8" fmla="*/ 44 w 64"/>
                <a:gd name="T9" fmla="*/ 40 h 64"/>
                <a:gd name="T10" fmla="*/ 40 w 64"/>
                <a:gd name="T11" fmla="*/ 41 h 64"/>
                <a:gd name="T12" fmla="*/ 31 w 64"/>
                <a:gd name="T13" fmla="*/ 31 h 64"/>
                <a:gd name="T14" fmla="*/ 32 w 64"/>
                <a:gd name="T15" fmla="*/ 28 h 64"/>
                <a:gd name="T16" fmla="*/ 24 w 64"/>
                <a:gd name="T17" fmla="*/ 20 h 64"/>
                <a:gd name="T18" fmla="*/ 16 w 64"/>
                <a:gd name="T19" fmla="*/ 28 h 64"/>
                <a:gd name="T20" fmla="*/ 18 w 64"/>
                <a:gd name="T21" fmla="*/ 34 h 64"/>
                <a:gd name="T22" fmla="*/ 10 w 64"/>
                <a:gd name="T23" fmla="*/ 48 h 64"/>
                <a:gd name="T24" fmla="*/ 8 w 64"/>
                <a:gd name="T25" fmla="*/ 48 h 64"/>
                <a:gd name="T26" fmla="*/ 0 w 64"/>
                <a:gd name="T27" fmla="*/ 56 h 64"/>
                <a:gd name="T28" fmla="*/ 8 w 64"/>
                <a:gd name="T29" fmla="*/ 64 h 64"/>
                <a:gd name="T30" fmla="*/ 16 w 64"/>
                <a:gd name="T31" fmla="*/ 56 h 64"/>
                <a:gd name="T32" fmla="*/ 13 w 64"/>
                <a:gd name="T33" fmla="*/ 50 h 64"/>
                <a:gd name="T34" fmla="*/ 22 w 64"/>
                <a:gd name="T35" fmla="*/ 36 h 64"/>
                <a:gd name="T36" fmla="*/ 24 w 64"/>
                <a:gd name="T37" fmla="*/ 36 h 64"/>
                <a:gd name="T38" fmla="*/ 29 w 64"/>
                <a:gd name="T39" fmla="*/ 34 h 64"/>
                <a:gd name="T40" fmla="*/ 37 w 64"/>
                <a:gd name="T41" fmla="*/ 44 h 64"/>
                <a:gd name="T42" fmla="*/ 36 w 64"/>
                <a:gd name="T43" fmla="*/ 48 h 64"/>
                <a:gd name="T44" fmla="*/ 44 w 64"/>
                <a:gd name="T45" fmla="*/ 56 h 64"/>
                <a:gd name="T46" fmla="*/ 52 w 64"/>
                <a:gd name="T47" fmla="*/ 48 h 64"/>
                <a:gd name="T48" fmla="*/ 48 w 64"/>
                <a:gd name="T49" fmla="*/ 41 h 64"/>
                <a:gd name="T50" fmla="*/ 56 w 64"/>
                <a:gd name="T51" fmla="*/ 16 h 64"/>
                <a:gd name="T52" fmla="*/ 56 w 64"/>
                <a:gd name="T53" fmla="*/ 16 h 64"/>
                <a:gd name="T54" fmla="*/ 64 w 64"/>
                <a:gd name="T55" fmla="*/ 8 h 64"/>
                <a:gd name="T56" fmla="*/ 56 w 64"/>
                <a:gd name="T57" fmla="*/ 0 h 64"/>
                <a:gd name="T58" fmla="*/ 8 w 64"/>
                <a:gd name="T59" fmla="*/ 60 h 64"/>
                <a:gd name="T60" fmla="*/ 4 w 64"/>
                <a:gd name="T61" fmla="*/ 56 h 64"/>
                <a:gd name="T62" fmla="*/ 8 w 64"/>
                <a:gd name="T63" fmla="*/ 52 h 64"/>
                <a:gd name="T64" fmla="*/ 12 w 64"/>
                <a:gd name="T65" fmla="*/ 56 h 64"/>
                <a:gd name="T66" fmla="*/ 8 w 64"/>
                <a:gd name="T67" fmla="*/ 60 h 64"/>
                <a:gd name="T68" fmla="*/ 24 w 64"/>
                <a:gd name="T69" fmla="*/ 32 h 64"/>
                <a:gd name="T70" fmla="*/ 20 w 64"/>
                <a:gd name="T71" fmla="*/ 28 h 64"/>
                <a:gd name="T72" fmla="*/ 24 w 64"/>
                <a:gd name="T73" fmla="*/ 24 h 64"/>
                <a:gd name="T74" fmla="*/ 28 w 64"/>
                <a:gd name="T75" fmla="*/ 28 h 64"/>
                <a:gd name="T76" fmla="*/ 24 w 64"/>
                <a:gd name="T77" fmla="*/ 32 h 64"/>
                <a:gd name="T78" fmla="*/ 44 w 64"/>
                <a:gd name="T79" fmla="*/ 52 h 64"/>
                <a:gd name="T80" fmla="*/ 40 w 64"/>
                <a:gd name="T81" fmla="*/ 48 h 64"/>
                <a:gd name="T82" fmla="*/ 44 w 64"/>
                <a:gd name="T83" fmla="*/ 44 h 64"/>
                <a:gd name="T84" fmla="*/ 48 w 64"/>
                <a:gd name="T85" fmla="*/ 48 h 64"/>
                <a:gd name="T86" fmla="*/ 44 w 64"/>
                <a:gd name="T87" fmla="*/ 52 h 64"/>
                <a:gd name="T88" fmla="*/ 56 w 64"/>
                <a:gd name="T89" fmla="*/ 12 h 64"/>
                <a:gd name="T90" fmla="*/ 52 w 64"/>
                <a:gd name="T91" fmla="*/ 8 h 64"/>
                <a:gd name="T92" fmla="*/ 56 w 64"/>
                <a:gd name="T93" fmla="*/ 4 h 64"/>
                <a:gd name="T94" fmla="*/ 60 w 64"/>
                <a:gd name="T95" fmla="*/ 8 h 64"/>
                <a:gd name="T96" fmla="*/ 56 w 64"/>
                <a:gd name="T9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64">
                  <a:moveTo>
                    <a:pt x="56" y="0"/>
                  </a:moveTo>
                  <a:cubicBezTo>
                    <a:pt x="52" y="0"/>
                    <a:pt x="48" y="4"/>
                    <a:pt x="48" y="8"/>
                  </a:cubicBezTo>
                  <a:cubicBezTo>
                    <a:pt x="48" y="11"/>
                    <a:pt x="50" y="14"/>
                    <a:pt x="52" y="15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1" y="40"/>
                    <a:pt x="40" y="4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32" y="24"/>
                    <a:pt x="28" y="20"/>
                    <a:pt x="24" y="20"/>
                  </a:cubicBezTo>
                  <a:cubicBezTo>
                    <a:pt x="20" y="20"/>
                    <a:pt x="16" y="24"/>
                    <a:pt x="16" y="28"/>
                  </a:cubicBezTo>
                  <a:cubicBezTo>
                    <a:pt x="16" y="30"/>
                    <a:pt x="17" y="32"/>
                    <a:pt x="18" y="3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4" y="48"/>
                    <a:pt x="0" y="52"/>
                    <a:pt x="0" y="56"/>
                  </a:cubicBezTo>
                  <a:cubicBezTo>
                    <a:pt x="0" y="60"/>
                    <a:pt x="4" y="64"/>
                    <a:pt x="8" y="64"/>
                  </a:cubicBezTo>
                  <a:cubicBezTo>
                    <a:pt x="12" y="64"/>
                    <a:pt x="16" y="60"/>
                    <a:pt x="16" y="56"/>
                  </a:cubicBezTo>
                  <a:cubicBezTo>
                    <a:pt x="16" y="54"/>
                    <a:pt x="15" y="52"/>
                    <a:pt x="13" y="5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3" y="36"/>
                    <a:pt x="24" y="36"/>
                  </a:cubicBezTo>
                  <a:cubicBezTo>
                    <a:pt x="26" y="36"/>
                    <a:pt x="27" y="35"/>
                    <a:pt x="29" y="3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5"/>
                    <a:pt x="36" y="46"/>
                    <a:pt x="36" y="48"/>
                  </a:cubicBezTo>
                  <a:cubicBezTo>
                    <a:pt x="36" y="52"/>
                    <a:pt x="40" y="56"/>
                    <a:pt x="44" y="56"/>
                  </a:cubicBezTo>
                  <a:cubicBezTo>
                    <a:pt x="48" y="56"/>
                    <a:pt x="52" y="52"/>
                    <a:pt x="52" y="48"/>
                  </a:cubicBezTo>
                  <a:cubicBezTo>
                    <a:pt x="52" y="45"/>
                    <a:pt x="51" y="43"/>
                    <a:pt x="48" y="4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60" y="16"/>
                    <a:pt x="64" y="12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lose/>
                  <a:moveTo>
                    <a:pt x="8" y="60"/>
                  </a:moveTo>
                  <a:cubicBezTo>
                    <a:pt x="6" y="60"/>
                    <a:pt x="4" y="58"/>
                    <a:pt x="4" y="56"/>
                  </a:cubicBezTo>
                  <a:cubicBezTo>
                    <a:pt x="4" y="54"/>
                    <a:pt x="6" y="52"/>
                    <a:pt x="8" y="52"/>
                  </a:cubicBezTo>
                  <a:cubicBezTo>
                    <a:pt x="10" y="52"/>
                    <a:pt x="12" y="54"/>
                    <a:pt x="12" y="56"/>
                  </a:cubicBezTo>
                  <a:cubicBezTo>
                    <a:pt x="12" y="58"/>
                    <a:pt x="10" y="60"/>
                    <a:pt x="8" y="60"/>
                  </a:cubicBezTo>
                  <a:close/>
                  <a:moveTo>
                    <a:pt x="24" y="32"/>
                  </a:moveTo>
                  <a:cubicBezTo>
                    <a:pt x="22" y="32"/>
                    <a:pt x="20" y="30"/>
                    <a:pt x="20" y="28"/>
                  </a:cubicBezTo>
                  <a:cubicBezTo>
                    <a:pt x="20" y="26"/>
                    <a:pt x="22" y="24"/>
                    <a:pt x="24" y="24"/>
                  </a:cubicBezTo>
                  <a:cubicBezTo>
                    <a:pt x="26" y="24"/>
                    <a:pt x="28" y="26"/>
                    <a:pt x="28" y="28"/>
                  </a:cubicBezTo>
                  <a:cubicBezTo>
                    <a:pt x="28" y="30"/>
                    <a:pt x="26" y="32"/>
                    <a:pt x="24" y="32"/>
                  </a:cubicBezTo>
                  <a:close/>
                  <a:moveTo>
                    <a:pt x="44" y="52"/>
                  </a:moveTo>
                  <a:cubicBezTo>
                    <a:pt x="42" y="52"/>
                    <a:pt x="40" y="50"/>
                    <a:pt x="40" y="48"/>
                  </a:cubicBezTo>
                  <a:cubicBezTo>
                    <a:pt x="40" y="46"/>
                    <a:pt x="42" y="44"/>
                    <a:pt x="44" y="44"/>
                  </a:cubicBezTo>
                  <a:cubicBezTo>
                    <a:pt x="46" y="44"/>
                    <a:pt x="48" y="46"/>
                    <a:pt x="48" y="48"/>
                  </a:cubicBezTo>
                  <a:cubicBezTo>
                    <a:pt x="48" y="50"/>
                    <a:pt x="46" y="52"/>
                    <a:pt x="44" y="52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10"/>
          <p:cNvGrpSpPr>
            <a:grpSpLocks noChangeAspect="1"/>
          </p:cNvGrpSpPr>
          <p:nvPr/>
        </p:nvGrpSpPr>
        <p:grpSpPr bwMode="auto">
          <a:xfrm>
            <a:off x="3816533" y="2715132"/>
            <a:ext cx="625935" cy="630000"/>
            <a:chOff x="2634" y="2643"/>
            <a:chExt cx="308" cy="310"/>
          </a:xfrm>
          <a:solidFill>
            <a:srgbClr val="F2F2F2"/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634" y="2643"/>
              <a:ext cx="308" cy="31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708" y="2728"/>
              <a:ext cx="73" cy="73"/>
            </a:xfrm>
            <a:custGeom>
              <a:avLst/>
              <a:gdLst>
                <a:gd name="T0" fmla="*/ 7 w 30"/>
                <a:gd name="T1" fmla="*/ 26 h 30"/>
                <a:gd name="T2" fmla="*/ 22 w 30"/>
                <a:gd name="T3" fmla="*/ 27 h 30"/>
                <a:gd name="T4" fmla="*/ 24 w 30"/>
                <a:gd name="T5" fmla="*/ 28 h 30"/>
                <a:gd name="T6" fmla="*/ 28 w 30"/>
                <a:gd name="T7" fmla="*/ 24 h 30"/>
                <a:gd name="T8" fmla="*/ 28 w 30"/>
                <a:gd name="T9" fmla="*/ 21 h 30"/>
                <a:gd name="T10" fmla="*/ 29 w 30"/>
                <a:gd name="T11" fmla="*/ 18 h 30"/>
                <a:gd name="T12" fmla="*/ 25 w 30"/>
                <a:gd name="T13" fmla="*/ 5 h 30"/>
                <a:gd name="T14" fmla="*/ 11 w 30"/>
                <a:gd name="T15" fmla="*/ 2 h 30"/>
                <a:gd name="T16" fmla="*/ 13 w 30"/>
                <a:gd name="T17" fmla="*/ 7 h 30"/>
                <a:gd name="T18" fmla="*/ 18 w 30"/>
                <a:gd name="T19" fmla="*/ 9 h 30"/>
                <a:gd name="T20" fmla="*/ 20 w 30"/>
                <a:gd name="T21" fmla="*/ 16 h 30"/>
                <a:gd name="T22" fmla="*/ 19 w 30"/>
                <a:gd name="T23" fmla="*/ 18 h 30"/>
                <a:gd name="T24" fmla="*/ 17 w 30"/>
                <a:gd name="T25" fmla="*/ 20 h 30"/>
                <a:gd name="T26" fmla="*/ 10 w 30"/>
                <a:gd name="T27" fmla="*/ 19 h 30"/>
                <a:gd name="T28" fmla="*/ 7 w 30"/>
                <a:gd name="T29" fmla="*/ 14 h 30"/>
                <a:gd name="T30" fmla="*/ 1 w 30"/>
                <a:gd name="T31" fmla="*/ 13 h 30"/>
                <a:gd name="T32" fmla="*/ 7 w 30"/>
                <a:gd name="T3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7" y="26"/>
                  </a:moveTo>
                  <a:cubicBezTo>
                    <a:pt x="12" y="29"/>
                    <a:pt x="18" y="30"/>
                    <a:pt x="22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ubicBezTo>
                    <a:pt x="30" y="13"/>
                    <a:pt x="28" y="8"/>
                    <a:pt x="25" y="5"/>
                  </a:cubicBezTo>
                  <a:cubicBezTo>
                    <a:pt x="21" y="2"/>
                    <a:pt x="15" y="0"/>
                    <a:pt x="11" y="2"/>
                  </a:cubicBezTo>
                  <a:cubicBezTo>
                    <a:pt x="10" y="2"/>
                    <a:pt x="13" y="7"/>
                    <a:pt x="13" y="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1" y="12"/>
                    <a:pt x="1" y="13"/>
                  </a:cubicBezTo>
                  <a:cubicBezTo>
                    <a:pt x="0" y="18"/>
                    <a:pt x="3" y="22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790" y="2808"/>
              <a:ext cx="75" cy="58"/>
            </a:xfrm>
            <a:custGeom>
              <a:avLst/>
              <a:gdLst>
                <a:gd name="T0" fmla="*/ 29 w 31"/>
                <a:gd name="T1" fmla="*/ 13 h 24"/>
                <a:gd name="T2" fmla="*/ 12 w 31"/>
                <a:gd name="T3" fmla="*/ 0 h 24"/>
                <a:gd name="T4" fmla="*/ 11 w 31"/>
                <a:gd name="T5" fmla="*/ 1 h 24"/>
                <a:gd name="T6" fmla="*/ 6 w 31"/>
                <a:gd name="T7" fmla="*/ 3 h 24"/>
                <a:gd name="T8" fmla="*/ 3 w 31"/>
                <a:gd name="T9" fmla="*/ 2 h 24"/>
                <a:gd name="T10" fmla="*/ 0 w 31"/>
                <a:gd name="T11" fmla="*/ 4 h 24"/>
                <a:gd name="T12" fmla="*/ 20 w 31"/>
                <a:gd name="T13" fmla="*/ 23 h 24"/>
                <a:gd name="T14" fmla="*/ 25 w 31"/>
                <a:gd name="T15" fmla="*/ 24 h 24"/>
                <a:gd name="T16" fmla="*/ 28 w 31"/>
                <a:gd name="T17" fmla="*/ 21 h 24"/>
                <a:gd name="T18" fmla="*/ 31 w 31"/>
                <a:gd name="T19" fmla="*/ 17 h 24"/>
                <a:gd name="T20" fmla="*/ 29 w 31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4">
                  <a:moveTo>
                    <a:pt x="29" y="1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715" y="2740"/>
              <a:ext cx="143" cy="121"/>
            </a:xfrm>
            <a:custGeom>
              <a:avLst/>
              <a:gdLst>
                <a:gd name="T0" fmla="*/ 36 w 59"/>
                <a:gd name="T1" fmla="*/ 25 h 50"/>
                <a:gd name="T2" fmla="*/ 39 w 59"/>
                <a:gd name="T3" fmla="*/ 26 h 50"/>
                <a:gd name="T4" fmla="*/ 39 w 59"/>
                <a:gd name="T5" fmla="*/ 22 h 50"/>
                <a:gd name="T6" fmla="*/ 57 w 59"/>
                <a:gd name="T7" fmla="*/ 8 h 50"/>
                <a:gd name="T8" fmla="*/ 57 w 59"/>
                <a:gd name="T9" fmla="*/ 2 h 50"/>
                <a:gd name="T10" fmla="*/ 51 w 59"/>
                <a:gd name="T11" fmla="*/ 1 h 50"/>
                <a:gd name="T12" fmla="*/ 33 w 59"/>
                <a:gd name="T13" fmla="*/ 16 h 50"/>
                <a:gd name="T14" fmla="*/ 30 w 59"/>
                <a:gd name="T15" fmla="*/ 15 h 50"/>
                <a:gd name="T16" fmla="*/ 30 w 59"/>
                <a:gd name="T17" fmla="*/ 19 h 50"/>
                <a:gd name="T18" fmla="*/ 31 w 59"/>
                <a:gd name="T19" fmla="*/ 20 h 50"/>
                <a:gd name="T20" fmla="*/ 7 w 59"/>
                <a:gd name="T21" fmla="*/ 40 h 50"/>
                <a:gd name="T22" fmla="*/ 3 w 59"/>
                <a:gd name="T23" fmla="*/ 41 h 50"/>
                <a:gd name="T24" fmla="*/ 0 w 59"/>
                <a:gd name="T25" fmla="*/ 46 h 50"/>
                <a:gd name="T26" fmla="*/ 3 w 59"/>
                <a:gd name="T27" fmla="*/ 50 h 50"/>
                <a:gd name="T28" fmla="*/ 8 w 59"/>
                <a:gd name="T29" fmla="*/ 47 h 50"/>
                <a:gd name="T30" fmla="*/ 10 w 59"/>
                <a:gd name="T31" fmla="*/ 44 h 50"/>
                <a:gd name="T32" fmla="*/ 34 w 59"/>
                <a:gd name="T33" fmla="*/ 24 h 50"/>
                <a:gd name="T34" fmla="*/ 36 w 59"/>
                <a:gd name="T35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0">
                  <a:moveTo>
                    <a:pt x="36" y="25"/>
                  </a:moveTo>
                  <a:cubicBezTo>
                    <a:pt x="36" y="26"/>
                    <a:pt x="38" y="26"/>
                    <a:pt x="39" y="26"/>
                  </a:cubicBezTo>
                  <a:cubicBezTo>
                    <a:pt x="40" y="25"/>
                    <a:pt x="40" y="23"/>
                    <a:pt x="39" y="2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6"/>
                    <a:pt x="59" y="4"/>
                    <a:pt x="57" y="2"/>
                  </a:cubicBezTo>
                  <a:cubicBezTo>
                    <a:pt x="56" y="0"/>
                    <a:pt x="53" y="0"/>
                    <a:pt x="51" y="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29" y="16"/>
                    <a:pt x="29" y="18"/>
                    <a:pt x="30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23"/>
          <p:cNvGrpSpPr>
            <a:grpSpLocks noChangeAspect="1"/>
          </p:cNvGrpSpPr>
          <p:nvPr/>
        </p:nvGrpSpPr>
        <p:grpSpPr bwMode="auto">
          <a:xfrm>
            <a:off x="7745453" y="2715132"/>
            <a:ext cx="634091" cy="630000"/>
            <a:chOff x="4611" y="2826"/>
            <a:chExt cx="310" cy="308"/>
          </a:xfrm>
          <a:solidFill>
            <a:srgbClr val="F2F2F2"/>
          </a:solidFill>
        </p:grpSpPr>
        <p:sp>
          <p:nvSpPr>
            <p:cNvPr id="17" name="Freeform 24"/>
            <p:cNvSpPr>
              <a:spLocks noEditPoints="1"/>
            </p:cNvSpPr>
            <p:nvPr/>
          </p:nvSpPr>
          <p:spPr bwMode="auto">
            <a:xfrm>
              <a:off x="4611" y="2826"/>
              <a:ext cx="310" cy="30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4754" y="2980"/>
              <a:ext cx="90" cy="67"/>
            </a:xfrm>
            <a:custGeom>
              <a:avLst/>
              <a:gdLst>
                <a:gd name="T0" fmla="*/ 19 w 37"/>
                <a:gd name="T1" fmla="*/ 0 h 28"/>
                <a:gd name="T2" fmla="*/ 0 w 37"/>
                <a:gd name="T3" fmla="*/ 12 h 28"/>
                <a:gd name="T4" fmla="*/ 6 w 37"/>
                <a:gd name="T5" fmla="*/ 21 h 28"/>
                <a:gd name="T6" fmla="*/ 3 w 37"/>
                <a:gd name="T7" fmla="*/ 28 h 28"/>
                <a:gd name="T8" fmla="*/ 11 w 37"/>
                <a:gd name="T9" fmla="*/ 23 h 28"/>
                <a:gd name="T10" fmla="*/ 19 w 37"/>
                <a:gd name="T11" fmla="*/ 24 h 28"/>
                <a:gd name="T12" fmla="*/ 37 w 37"/>
                <a:gd name="T13" fmla="*/ 12 h 28"/>
                <a:gd name="T14" fmla="*/ 19 w 37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8">
                  <a:moveTo>
                    <a:pt x="19" y="0"/>
                  </a:moveTo>
                  <a:cubicBezTo>
                    <a:pt x="9" y="0"/>
                    <a:pt x="0" y="5"/>
                    <a:pt x="0" y="12"/>
                  </a:cubicBezTo>
                  <a:cubicBezTo>
                    <a:pt x="0" y="15"/>
                    <a:pt x="3" y="18"/>
                    <a:pt x="6" y="2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3" y="24"/>
                    <a:pt x="16" y="24"/>
                    <a:pt x="19" y="24"/>
                  </a:cubicBezTo>
                  <a:cubicBezTo>
                    <a:pt x="29" y="24"/>
                    <a:pt x="37" y="19"/>
                    <a:pt x="37" y="12"/>
                  </a:cubicBezTo>
                  <a:cubicBezTo>
                    <a:pt x="37" y="5"/>
                    <a:pt x="2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4689" y="2912"/>
              <a:ext cx="155" cy="126"/>
            </a:xfrm>
            <a:custGeom>
              <a:avLst/>
              <a:gdLst>
                <a:gd name="T0" fmla="*/ 32 w 64"/>
                <a:gd name="T1" fmla="*/ 0 h 52"/>
                <a:gd name="T2" fmla="*/ 0 w 64"/>
                <a:gd name="T3" fmla="*/ 22 h 52"/>
                <a:gd name="T4" fmla="*/ 9 w 64"/>
                <a:gd name="T5" fmla="*/ 38 h 52"/>
                <a:gd name="T6" fmla="*/ 5 w 64"/>
                <a:gd name="T7" fmla="*/ 52 h 52"/>
                <a:gd name="T8" fmla="*/ 18 w 64"/>
                <a:gd name="T9" fmla="*/ 43 h 52"/>
                <a:gd name="T10" fmla="*/ 24 w 64"/>
                <a:gd name="T11" fmla="*/ 44 h 52"/>
                <a:gd name="T12" fmla="*/ 23 w 64"/>
                <a:gd name="T13" fmla="*/ 39 h 52"/>
                <a:gd name="T14" fmla="*/ 46 w 64"/>
                <a:gd name="T15" fmla="*/ 23 h 52"/>
                <a:gd name="T16" fmla="*/ 63 w 64"/>
                <a:gd name="T17" fmla="*/ 29 h 52"/>
                <a:gd name="T18" fmla="*/ 64 w 64"/>
                <a:gd name="T19" fmla="*/ 22 h 52"/>
                <a:gd name="T20" fmla="*/ 32 w 64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cubicBezTo>
                    <a:pt x="14" y="0"/>
                    <a:pt x="0" y="10"/>
                    <a:pt x="0" y="22"/>
                  </a:cubicBezTo>
                  <a:cubicBezTo>
                    <a:pt x="0" y="28"/>
                    <a:pt x="4" y="34"/>
                    <a:pt x="9" y="38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43"/>
                    <a:pt x="22" y="44"/>
                    <a:pt x="24" y="44"/>
                  </a:cubicBezTo>
                  <a:cubicBezTo>
                    <a:pt x="23" y="43"/>
                    <a:pt x="23" y="41"/>
                    <a:pt x="23" y="39"/>
                  </a:cubicBezTo>
                  <a:cubicBezTo>
                    <a:pt x="23" y="31"/>
                    <a:pt x="33" y="23"/>
                    <a:pt x="46" y="23"/>
                  </a:cubicBezTo>
                  <a:cubicBezTo>
                    <a:pt x="52" y="23"/>
                    <a:pt x="59" y="25"/>
                    <a:pt x="63" y="29"/>
                  </a:cubicBezTo>
                  <a:cubicBezTo>
                    <a:pt x="64" y="27"/>
                    <a:pt x="64" y="25"/>
                    <a:pt x="64" y="22"/>
                  </a:cubicBezTo>
                  <a:cubicBezTo>
                    <a:pt x="64" y="10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29"/>
          <p:cNvGrpSpPr>
            <a:grpSpLocks noChangeAspect="1"/>
          </p:cNvGrpSpPr>
          <p:nvPr/>
        </p:nvGrpSpPr>
        <p:grpSpPr bwMode="auto">
          <a:xfrm>
            <a:off x="9713999" y="2720212"/>
            <a:ext cx="630000" cy="630000"/>
            <a:chOff x="5683" y="2927"/>
            <a:chExt cx="310" cy="310"/>
          </a:xfrm>
          <a:solidFill>
            <a:srgbClr val="F2F2F2"/>
          </a:solidFill>
        </p:grpSpPr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5683" y="2927"/>
              <a:ext cx="310" cy="31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31"/>
            <p:cNvSpPr>
              <a:spLocks noChangeArrowheads="1"/>
            </p:cNvSpPr>
            <p:nvPr/>
          </p:nvSpPr>
          <p:spPr bwMode="auto">
            <a:xfrm>
              <a:off x="5809" y="3063"/>
              <a:ext cx="58" cy="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"/>
            <p:cNvSpPr>
              <a:spLocks noEditPoints="1"/>
            </p:cNvSpPr>
            <p:nvPr/>
          </p:nvSpPr>
          <p:spPr bwMode="auto">
            <a:xfrm>
              <a:off x="5761" y="3024"/>
              <a:ext cx="155" cy="116"/>
            </a:xfrm>
            <a:custGeom>
              <a:avLst/>
              <a:gdLst>
                <a:gd name="T0" fmla="*/ 60 w 64"/>
                <a:gd name="T1" fmla="*/ 8 h 48"/>
                <a:gd name="T2" fmla="*/ 42 w 64"/>
                <a:gd name="T3" fmla="*/ 8 h 48"/>
                <a:gd name="T4" fmla="*/ 40 w 64"/>
                <a:gd name="T5" fmla="*/ 4 h 48"/>
                <a:gd name="T6" fmla="*/ 36 w 64"/>
                <a:gd name="T7" fmla="*/ 0 h 48"/>
                <a:gd name="T8" fmla="*/ 28 w 64"/>
                <a:gd name="T9" fmla="*/ 0 h 48"/>
                <a:gd name="T10" fmla="*/ 24 w 64"/>
                <a:gd name="T11" fmla="*/ 4 h 48"/>
                <a:gd name="T12" fmla="*/ 22 w 64"/>
                <a:gd name="T13" fmla="*/ 8 h 48"/>
                <a:gd name="T14" fmla="*/ 4 w 64"/>
                <a:gd name="T15" fmla="*/ 8 h 48"/>
                <a:gd name="T16" fmla="*/ 0 w 64"/>
                <a:gd name="T17" fmla="*/ 12 h 48"/>
                <a:gd name="T18" fmla="*/ 0 w 64"/>
                <a:gd name="T19" fmla="*/ 44 h 48"/>
                <a:gd name="T20" fmla="*/ 4 w 64"/>
                <a:gd name="T21" fmla="*/ 48 h 48"/>
                <a:gd name="T22" fmla="*/ 60 w 64"/>
                <a:gd name="T23" fmla="*/ 48 h 48"/>
                <a:gd name="T24" fmla="*/ 64 w 64"/>
                <a:gd name="T25" fmla="*/ 44 h 48"/>
                <a:gd name="T26" fmla="*/ 64 w 64"/>
                <a:gd name="T27" fmla="*/ 12 h 48"/>
                <a:gd name="T28" fmla="*/ 60 w 64"/>
                <a:gd name="T29" fmla="*/ 8 h 48"/>
                <a:gd name="T30" fmla="*/ 32 w 64"/>
                <a:gd name="T31" fmla="*/ 44 h 48"/>
                <a:gd name="T32" fmla="*/ 16 w 64"/>
                <a:gd name="T33" fmla="*/ 28 h 48"/>
                <a:gd name="T34" fmla="*/ 32 w 64"/>
                <a:gd name="T35" fmla="*/ 12 h 48"/>
                <a:gd name="T36" fmla="*/ 48 w 64"/>
                <a:gd name="T37" fmla="*/ 28 h 48"/>
                <a:gd name="T38" fmla="*/ 32 w 64"/>
                <a:gd name="T3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48">
                  <a:moveTo>
                    <a:pt x="60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0" y="4"/>
                    <a:pt x="40" y="4"/>
                  </a:cubicBezTo>
                  <a:cubicBezTo>
                    <a:pt x="40" y="3"/>
                    <a:pt x="38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3"/>
                    <a:pt x="24" y="4"/>
                  </a:cubicBezTo>
                  <a:cubicBezTo>
                    <a:pt x="24" y="4"/>
                    <a:pt x="23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8"/>
                    <a:pt x="64" y="46"/>
                    <a:pt x="64" y="44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2" y="8"/>
                    <a:pt x="60" y="8"/>
                  </a:cubicBezTo>
                  <a:close/>
                  <a:moveTo>
                    <a:pt x="32" y="44"/>
                  </a:moveTo>
                  <a:cubicBezTo>
                    <a:pt x="23" y="44"/>
                    <a:pt x="16" y="37"/>
                    <a:pt x="16" y="28"/>
                  </a:cubicBezTo>
                  <a:cubicBezTo>
                    <a:pt x="16" y="19"/>
                    <a:pt x="23" y="12"/>
                    <a:pt x="32" y="12"/>
                  </a:cubicBezTo>
                  <a:cubicBezTo>
                    <a:pt x="41" y="12"/>
                    <a:pt x="48" y="19"/>
                    <a:pt x="48" y="28"/>
                  </a:cubicBezTo>
                  <a:cubicBezTo>
                    <a:pt x="48" y="37"/>
                    <a:pt x="41" y="44"/>
                    <a:pt x="3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02591" y="3409940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pc="120" dirty="0" smtClean="0">
                <a:solidFill>
                  <a:srgbClr val="F2F2F2"/>
                </a:solidFill>
                <a:latin typeface="+mj-lt"/>
              </a:rPr>
              <a:t>TITLE TEXT</a:t>
            </a:r>
            <a:endParaRPr lang="zh-CN" altLang="en-US" sz="1400" b="1" spc="120" dirty="0">
              <a:solidFill>
                <a:srgbClr val="F2F2F2"/>
              </a:solidFill>
              <a:latin typeface="HelveticaNeueLT Pro 75 Bd" panose="020B08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73155" y="3409940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pc="120" dirty="0" smtClean="0">
                <a:solidFill>
                  <a:srgbClr val="F2F2F2"/>
                </a:solidFill>
                <a:latin typeface="+mj-lt"/>
              </a:rPr>
              <a:t>TITLE TEXT</a:t>
            </a:r>
            <a:endParaRPr lang="zh-CN" altLang="en-US" sz="1400" b="1" spc="120" dirty="0">
              <a:solidFill>
                <a:srgbClr val="F2F2F2"/>
              </a:solidFill>
              <a:latin typeface="HelveticaNeueLT Pro 75 Bd" panose="020B08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02088" y="3409940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pc="120" dirty="0" smtClean="0">
                <a:solidFill>
                  <a:srgbClr val="F2F2F2"/>
                </a:solidFill>
                <a:latin typeface="+mj-lt"/>
              </a:rPr>
              <a:t>TITLE TEXT</a:t>
            </a:r>
            <a:endParaRPr lang="zh-CN" altLang="en-US" sz="1400" b="1" spc="120" dirty="0">
              <a:solidFill>
                <a:srgbClr val="F2F2F2"/>
              </a:solidFill>
              <a:latin typeface="HelveticaNeueLT Pro 75 Bd" panose="020B08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68589" y="3409940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pc="120" dirty="0" smtClean="0">
                <a:solidFill>
                  <a:srgbClr val="F2F2F2"/>
                </a:solidFill>
                <a:latin typeface="+mj-lt"/>
              </a:rPr>
              <a:t>TITLE TEXT</a:t>
            </a:r>
            <a:endParaRPr lang="zh-CN" altLang="en-US" sz="1400" b="1" spc="120" dirty="0">
              <a:solidFill>
                <a:srgbClr val="F2F2F2"/>
              </a:solidFill>
              <a:latin typeface="HelveticaNeueLT Pro 75 Bd" panose="020B0804020202020204" pitchFamily="34" charset="0"/>
            </a:endParaRPr>
          </a:p>
        </p:txBody>
      </p:sp>
      <p:sp>
        <p:nvSpPr>
          <p:cNvPr id="28" name="圆角矩形 27"/>
          <p:cNvSpPr>
            <a:spLocks noChangeAspect="1"/>
          </p:cNvSpPr>
          <p:nvPr/>
        </p:nvSpPr>
        <p:spPr>
          <a:xfrm>
            <a:off x="5433600" y="2468563"/>
            <a:ext cx="1324800" cy="1324800"/>
          </a:xfrm>
          <a:prstGeom prst="round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Group 17"/>
          <p:cNvGrpSpPr>
            <a:grpSpLocks noChangeAspect="1"/>
          </p:cNvGrpSpPr>
          <p:nvPr/>
        </p:nvGrpSpPr>
        <p:grpSpPr bwMode="auto">
          <a:xfrm>
            <a:off x="5781000" y="2720212"/>
            <a:ext cx="630000" cy="630000"/>
            <a:chOff x="3917" y="2832"/>
            <a:chExt cx="310" cy="310"/>
          </a:xfrm>
          <a:solidFill>
            <a:srgbClr val="F2F2F2"/>
          </a:solidFill>
        </p:grpSpPr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3917" y="2832"/>
              <a:ext cx="310" cy="31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053" y="3045"/>
              <a:ext cx="39" cy="20"/>
            </a:xfrm>
            <a:custGeom>
              <a:avLst/>
              <a:gdLst>
                <a:gd name="T0" fmla="*/ 8 w 16"/>
                <a:gd name="T1" fmla="*/ 8 h 8"/>
                <a:gd name="T2" fmla="*/ 16 w 16"/>
                <a:gd name="T3" fmla="*/ 0 h 8"/>
                <a:gd name="T4" fmla="*/ 0 w 16"/>
                <a:gd name="T5" fmla="*/ 0 h 8"/>
                <a:gd name="T6" fmla="*/ 8 w 1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8" y="8"/>
                  </a:moveTo>
                  <a:cubicBezTo>
                    <a:pt x="12" y="8"/>
                    <a:pt x="16" y="4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8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4014" y="2910"/>
              <a:ext cx="116" cy="126"/>
            </a:xfrm>
            <a:custGeom>
              <a:avLst/>
              <a:gdLst>
                <a:gd name="T0" fmla="*/ 24 w 48"/>
                <a:gd name="T1" fmla="*/ 0 h 52"/>
                <a:gd name="T2" fmla="*/ 0 w 48"/>
                <a:gd name="T3" fmla="*/ 24 h 52"/>
                <a:gd name="T4" fmla="*/ 13 w 48"/>
                <a:gd name="T5" fmla="*/ 46 h 52"/>
                <a:gd name="T6" fmla="*/ 16 w 48"/>
                <a:gd name="T7" fmla="*/ 52 h 52"/>
                <a:gd name="T8" fmla="*/ 32 w 48"/>
                <a:gd name="T9" fmla="*/ 52 h 52"/>
                <a:gd name="T10" fmla="*/ 35 w 48"/>
                <a:gd name="T11" fmla="*/ 46 h 52"/>
                <a:gd name="T12" fmla="*/ 48 w 48"/>
                <a:gd name="T13" fmla="*/ 24 h 52"/>
                <a:gd name="T14" fmla="*/ 24 w 48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2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3"/>
                    <a:pt x="5" y="42"/>
                    <a:pt x="13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43" y="42"/>
                    <a:pt x="48" y="33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535590" y="3409940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pc="120" dirty="0" smtClean="0">
                <a:solidFill>
                  <a:srgbClr val="F2F2F2"/>
                </a:solidFill>
                <a:latin typeface="+mj-lt"/>
              </a:rPr>
              <a:t>TITLE TEXT</a:t>
            </a:r>
            <a:endParaRPr lang="zh-CN" altLang="en-US" sz="1400" b="1" spc="120" dirty="0">
              <a:solidFill>
                <a:srgbClr val="F2F2F2"/>
              </a:solidFill>
              <a:latin typeface="HelveticaNeueLT Pro 75 Bd" panose="020B08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00602" y="4286509"/>
            <a:ext cx="383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120" dirty="0" smtClean="0">
                <a:solidFill>
                  <a:srgbClr val="FF9600"/>
                </a:solidFill>
                <a:latin typeface="+mj-lt"/>
              </a:rPr>
              <a:t>ADD YOUR OWN TITLE TEXT HERE</a:t>
            </a:r>
            <a:endParaRPr lang="zh-CN" altLang="en-US" b="1" spc="120" dirty="0">
              <a:solidFill>
                <a:srgbClr val="FF9600"/>
              </a:solidFill>
              <a:latin typeface="+mj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00602" y="4752577"/>
            <a:ext cx="91907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I hope you enjoyed the fake text. The standard default text is designed to ramble about nothing. A designer can use default text to simulate what text would look like. The standard default text is designed to ramble about nothing. Your design looks awesome by the way.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8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9003" y="3504304"/>
            <a:ext cx="5509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I hope you enjoyed the fake text. If it is not real text, they will focus on the design. This string is randomly  generated.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9003" y="2902790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200" dirty="0" smtClean="0">
                <a:solidFill>
                  <a:schemeClr val="bg1"/>
                </a:solidFill>
                <a:latin typeface="+mj-lt"/>
              </a:rPr>
              <a:t>点击此处添加节标题</a:t>
            </a:r>
            <a:endParaRPr lang="zh-CN" altLang="en-US" sz="2400" b="1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6534" y="2709000"/>
            <a:ext cx="1401019" cy="1440000"/>
            <a:chOff x="1878355" y="2784304"/>
            <a:chExt cx="1401020" cy="1440000"/>
          </a:xfrm>
        </p:grpSpPr>
        <p:sp>
          <p:nvSpPr>
            <p:cNvPr id="6" name="六边形 5"/>
            <p:cNvSpPr>
              <a:spLocks noChangeAspect="1"/>
            </p:cNvSpPr>
            <p:nvPr/>
          </p:nvSpPr>
          <p:spPr>
            <a:xfrm rot="5400000">
              <a:off x="1779045" y="2883614"/>
              <a:ext cx="1440000" cy="1241379"/>
            </a:xfrm>
            <a:prstGeom prst="hexagon">
              <a:avLst/>
            </a:prstGeom>
            <a:solidFill>
              <a:srgbClr val="FF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2377190" y="3178418"/>
              <a:ext cx="827746" cy="976624"/>
            </a:xfrm>
            <a:custGeom>
              <a:avLst/>
              <a:gdLst>
                <a:gd name="connsiteX0" fmla="*/ 219752 w 827746"/>
                <a:gd name="connsiteY0" fmla="*/ 0 h 993528"/>
                <a:gd name="connsiteX1" fmla="*/ 390808 w 827746"/>
                <a:gd name="connsiteY1" fmla="*/ 432 h 993528"/>
                <a:gd name="connsiteX2" fmla="*/ 827746 w 827746"/>
                <a:gd name="connsiteY2" fmla="*/ 437371 h 993528"/>
                <a:gd name="connsiteX3" fmla="*/ 642361 w 827746"/>
                <a:gd name="connsiteY3" fmla="*/ 993528 h 993528"/>
                <a:gd name="connsiteX4" fmla="*/ 0 w 827746"/>
                <a:gd name="connsiteY4" fmla="*/ 989717 h 99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746" h="993528">
                  <a:moveTo>
                    <a:pt x="219752" y="0"/>
                  </a:moveTo>
                  <a:lnTo>
                    <a:pt x="390808" y="432"/>
                  </a:lnTo>
                  <a:lnTo>
                    <a:pt x="827746" y="437371"/>
                  </a:lnTo>
                  <a:lnTo>
                    <a:pt x="642361" y="993528"/>
                  </a:lnTo>
                  <a:lnTo>
                    <a:pt x="0" y="989717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>
              <a:spLocks noChangeAspect="1"/>
            </p:cNvSpPr>
            <p:nvPr/>
          </p:nvSpPr>
          <p:spPr>
            <a:xfrm rot="5400000">
              <a:off x="1923044" y="3007753"/>
              <a:ext cx="1152000" cy="993103"/>
            </a:xfrm>
            <a:prstGeom prst="hexagon">
              <a:avLst/>
            </a:pr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131"/>
          <p:cNvSpPr>
            <a:spLocks noChangeAspect="1" noEditPoints="1"/>
          </p:cNvSpPr>
          <p:nvPr/>
        </p:nvSpPr>
        <p:spPr bwMode="auto">
          <a:xfrm>
            <a:off x="1861659" y="3159000"/>
            <a:ext cx="371127" cy="540000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768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zh-CN" altLang="en-US" sz="2800" b="1" dirty="0" smtClean="0"/>
              <a:t>点击此处添加标题</a:t>
            </a:r>
            <a:endParaRPr lang="zh-TW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139313" y="940971"/>
            <a:ext cx="4214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TW" sz="1600" dirty="0">
                <a:solidFill>
                  <a:schemeClr val="bg1"/>
                </a:solidFill>
              </a:rPr>
              <a:t>If it is not real text, they will focus on the design.</a:t>
            </a:r>
            <a:endParaRPr lang="zh-TW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8015" y="4395808"/>
            <a:ext cx="9623571" cy="1711493"/>
            <a:chOff x="1163558" y="3299701"/>
            <a:chExt cx="9623571" cy="171149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096000" y="3392947"/>
              <a:ext cx="0" cy="1618247"/>
            </a:xfrm>
            <a:prstGeom prst="line">
              <a:avLst/>
            </a:prstGeom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469899" y="3392946"/>
              <a:ext cx="0" cy="1618247"/>
            </a:xfrm>
            <a:prstGeom prst="line">
              <a:avLst/>
            </a:prstGeom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722101" y="3299701"/>
              <a:ext cx="0" cy="1618247"/>
            </a:xfrm>
            <a:prstGeom prst="line">
              <a:avLst/>
            </a:prstGeom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163558" y="3391337"/>
              <a:ext cx="19303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+mj-lt"/>
                </a:rPr>
                <a:t>389+</a:t>
              </a:r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55697" y="4402783"/>
              <a:ext cx="15629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spc="120" dirty="0" smtClean="0">
                  <a:latin typeface="+mj-lt"/>
                </a:rPr>
                <a:t>TITLE TEXT #1</a:t>
              </a:r>
              <a:endParaRPr lang="zh-CN" altLang="en-US" sz="1600" b="1" spc="120" dirty="0">
                <a:latin typeface="+mj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918325" y="3391563"/>
              <a:ext cx="14686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+mj-lt"/>
                </a:rPr>
                <a:t>129</a:t>
              </a:r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09920" y="4398566"/>
              <a:ext cx="15629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spc="120" dirty="0" smtClean="0">
                  <a:latin typeface="+mj-lt"/>
                </a:rPr>
                <a:t>TITLE TEXT #2</a:t>
              </a:r>
              <a:endParaRPr lang="zh-CN" altLang="en-US" sz="1600" b="1" spc="120" dirty="0">
                <a:latin typeface="+mj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77713" y="4407000"/>
              <a:ext cx="15629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spc="120" dirty="0" smtClean="0">
                  <a:latin typeface="+mj-lt"/>
                </a:rPr>
                <a:t>TITLE TEXT #3</a:t>
              </a:r>
              <a:endParaRPr lang="zh-CN" altLang="en-US" sz="1600" b="1" spc="120" dirty="0">
                <a:latin typeface="+mj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24201" y="4398566"/>
              <a:ext cx="15629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spc="120" dirty="0" smtClean="0">
                  <a:latin typeface="+mj-lt"/>
                </a:rPr>
                <a:t>TITLE TEXT #4</a:t>
              </a:r>
              <a:endParaRPr lang="zh-CN" altLang="en-US" sz="1600" b="1" spc="120" dirty="0">
                <a:latin typeface="+mj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56767" y="3391336"/>
              <a:ext cx="210987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+mj-lt"/>
                </a:rPr>
                <a:t>4,000</a:t>
              </a:r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36410" y="3391336"/>
              <a:ext cx="104067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+mj-lt"/>
                </a:rPr>
                <a:t>96</a:t>
              </a:r>
              <a:endParaRPr lang="zh-CN" altLang="en-US" sz="6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14245" y="2251035"/>
            <a:ext cx="383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120" dirty="0" smtClean="0">
                <a:solidFill>
                  <a:srgbClr val="FF9600"/>
                </a:solidFill>
              </a:rPr>
              <a:t>ADD YOUR OWN TITLE TEXT HERE</a:t>
            </a:r>
            <a:endParaRPr lang="zh-CN" altLang="en-US" b="1" spc="120" dirty="0">
              <a:solidFill>
                <a:srgbClr val="FF96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4245" y="2802435"/>
            <a:ext cx="9190797" cy="98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I hope you enjoyed the fake text. The standard default text is designed to ramble about nothing. A designer can use default text to simulate what text would look like. The standard default text is designed to ramble about nothing. Your design looks awesome by the way.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0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9144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zh-CN" altLang="en-US" sz="2800" b="1" dirty="0" smtClean="0"/>
              <a:t>点击此处添加标题</a:t>
            </a:r>
            <a:endParaRPr lang="zh-TW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139313" y="940971"/>
            <a:ext cx="4214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TW" sz="1600" dirty="0">
                <a:solidFill>
                  <a:schemeClr val="bg1"/>
                </a:solidFill>
              </a:rPr>
              <a:t>If it is not real text, they will focus on the design.</a:t>
            </a:r>
            <a:endParaRPr lang="zh-TW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六边形 28"/>
          <p:cNvSpPr>
            <a:spLocks noChangeAspect="1"/>
          </p:cNvSpPr>
          <p:nvPr/>
        </p:nvSpPr>
        <p:spPr>
          <a:xfrm rot="5400000">
            <a:off x="2329760" y="2594299"/>
            <a:ext cx="1670400" cy="1440000"/>
          </a:xfrm>
          <a:prstGeom prst="hexagon">
            <a:avLst/>
          </a:pr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六边形 29"/>
          <p:cNvSpPr>
            <a:spLocks noChangeAspect="1"/>
          </p:cNvSpPr>
          <p:nvPr/>
        </p:nvSpPr>
        <p:spPr>
          <a:xfrm rot="5400000">
            <a:off x="3111334" y="4029204"/>
            <a:ext cx="1670400" cy="1440000"/>
          </a:xfrm>
          <a:prstGeom prst="hexagon">
            <a:avLst/>
          </a:pr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六边形 30"/>
          <p:cNvSpPr>
            <a:spLocks noChangeAspect="1"/>
          </p:cNvSpPr>
          <p:nvPr/>
        </p:nvSpPr>
        <p:spPr>
          <a:xfrm rot="5400000">
            <a:off x="1548186" y="4029204"/>
            <a:ext cx="1670400" cy="1440000"/>
          </a:xfrm>
          <a:prstGeom prst="hexagon">
            <a:avLst/>
          </a:pr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590186" y="3370612"/>
            <a:ext cx="1176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</a:rPr>
              <a:t>Title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95212" y="4833264"/>
            <a:ext cx="1176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</a:rPr>
              <a:t>Title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63286" y="4833264"/>
            <a:ext cx="1176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</a:rPr>
              <a:t>Title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6143050" y="2306910"/>
            <a:ext cx="360000" cy="360000"/>
          </a:xfrm>
          <a:custGeom>
            <a:avLst/>
            <a:gdLst>
              <a:gd name="connsiteX0" fmla="*/ 312418 w 720000"/>
              <a:gd name="connsiteY0" fmla="*/ 161577 h 720000"/>
              <a:gd name="connsiteX1" fmla="*/ 312418 w 720000"/>
              <a:gd name="connsiteY1" fmla="*/ 312418 h 720000"/>
              <a:gd name="connsiteX2" fmla="*/ 161577 w 720000"/>
              <a:gd name="connsiteY2" fmla="*/ 312418 h 720000"/>
              <a:gd name="connsiteX3" fmla="*/ 161577 w 720000"/>
              <a:gd name="connsiteY3" fmla="*/ 407582 h 720000"/>
              <a:gd name="connsiteX4" fmla="*/ 312418 w 720000"/>
              <a:gd name="connsiteY4" fmla="*/ 407582 h 720000"/>
              <a:gd name="connsiteX5" fmla="*/ 312418 w 720000"/>
              <a:gd name="connsiteY5" fmla="*/ 558423 h 720000"/>
              <a:gd name="connsiteX6" fmla="*/ 407582 w 720000"/>
              <a:gd name="connsiteY6" fmla="*/ 558423 h 720000"/>
              <a:gd name="connsiteX7" fmla="*/ 407582 w 720000"/>
              <a:gd name="connsiteY7" fmla="*/ 407582 h 720000"/>
              <a:gd name="connsiteX8" fmla="*/ 558423 w 720000"/>
              <a:gd name="connsiteY8" fmla="*/ 407582 h 720000"/>
              <a:gd name="connsiteX9" fmla="*/ 558423 w 720000"/>
              <a:gd name="connsiteY9" fmla="*/ 312418 h 720000"/>
              <a:gd name="connsiteX10" fmla="*/ 407582 w 720000"/>
              <a:gd name="connsiteY10" fmla="*/ 312418 h 720000"/>
              <a:gd name="connsiteX11" fmla="*/ 407582 w 720000"/>
              <a:gd name="connsiteY11" fmla="*/ 161577 h 720000"/>
              <a:gd name="connsiteX12" fmla="*/ 360000 w 720000"/>
              <a:gd name="connsiteY12" fmla="*/ 0 h 720000"/>
              <a:gd name="connsiteX13" fmla="*/ 720000 w 720000"/>
              <a:gd name="connsiteY13" fmla="*/ 360000 h 720000"/>
              <a:gd name="connsiteX14" fmla="*/ 360000 w 720000"/>
              <a:gd name="connsiteY14" fmla="*/ 720000 h 720000"/>
              <a:gd name="connsiteX15" fmla="*/ 0 w 720000"/>
              <a:gd name="connsiteY15" fmla="*/ 360000 h 720000"/>
              <a:gd name="connsiteX16" fmla="*/ 360000 w 720000"/>
              <a:gd name="connsiteY16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0000" h="720000">
                <a:moveTo>
                  <a:pt x="312418" y="161577"/>
                </a:moveTo>
                <a:lnTo>
                  <a:pt x="312418" y="312418"/>
                </a:lnTo>
                <a:lnTo>
                  <a:pt x="161577" y="312418"/>
                </a:lnTo>
                <a:lnTo>
                  <a:pt x="161577" y="407582"/>
                </a:lnTo>
                <a:lnTo>
                  <a:pt x="312418" y="407582"/>
                </a:lnTo>
                <a:lnTo>
                  <a:pt x="312418" y="558423"/>
                </a:lnTo>
                <a:lnTo>
                  <a:pt x="407582" y="558423"/>
                </a:lnTo>
                <a:lnTo>
                  <a:pt x="407582" y="407582"/>
                </a:lnTo>
                <a:lnTo>
                  <a:pt x="558423" y="407582"/>
                </a:lnTo>
                <a:lnTo>
                  <a:pt x="558423" y="312418"/>
                </a:lnTo>
                <a:lnTo>
                  <a:pt x="407582" y="312418"/>
                </a:lnTo>
                <a:lnTo>
                  <a:pt x="407582" y="161577"/>
                </a:lnTo>
                <a:close/>
                <a:moveTo>
                  <a:pt x="360000" y="0"/>
                </a:moveTo>
                <a:cubicBezTo>
                  <a:pt x="558823" y="0"/>
                  <a:pt x="720000" y="161177"/>
                  <a:pt x="720000" y="360000"/>
                </a:cubicBezTo>
                <a:cubicBezTo>
                  <a:pt x="720000" y="558823"/>
                  <a:pt x="558823" y="720000"/>
                  <a:pt x="360000" y="720000"/>
                </a:cubicBezTo>
                <a:cubicBezTo>
                  <a:pt x="161177" y="720000"/>
                  <a:pt x="0" y="558823"/>
                  <a:pt x="0" y="360000"/>
                </a:cubicBezTo>
                <a:cubicBezTo>
                  <a:pt x="0" y="161177"/>
                  <a:pt x="161177" y="0"/>
                  <a:pt x="360000" y="0"/>
                </a:cubicBezTo>
                <a:close/>
              </a:path>
            </a:pathLst>
          </a:cu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>
            <a:off x="6143050" y="3532803"/>
            <a:ext cx="360000" cy="360000"/>
          </a:xfrm>
          <a:custGeom>
            <a:avLst/>
            <a:gdLst>
              <a:gd name="connsiteX0" fmla="*/ 312418 w 720000"/>
              <a:gd name="connsiteY0" fmla="*/ 161577 h 720000"/>
              <a:gd name="connsiteX1" fmla="*/ 312418 w 720000"/>
              <a:gd name="connsiteY1" fmla="*/ 312418 h 720000"/>
              <a:gd name="connsiteX2" fmla="*/ 161577 w 720000"/>
              <a:gd name="connsiteY2" fmla="*/ 312418 h 720000"/>
              <a:gd name="connsiteX3" fmla="*/ 161577 w 720000"/>
              <a:gd name="connsiteY3" fmla="*/ 407582 h 720000"/>
              <a:gd name="connsiteX4" fmla="*/ 312418 w 720000"/>
              <a:gd name="connsiteY4" fmla="*/ 407582 h 720000"/>
              <a:gd name="connsiteX5" fmla="*/ 312418 w 720000"/>
              <a:gd name="connsiteY5" fmla="*/ 558423 h 720000"/>
              <a:gd name="connsiteX6" fmla="*/ 407582 w 720000"/>
              <a:gd name="connsiteY6" fmla="*/ 558423 h 720000"/>
              <a:gd name="connsiteX7" fmla="*/ 407582 w 720000"/>
              <a:gd name="connsiteY7" fmla="*/ 407582 h 720000"/>
              <a:gd name="connsiteX8" fmla="*/ 558423 w 720000"/>
              <a:gd name="connsiteY8" fmla="*/ 407582 h 720000"/>
              <a:gd name="connsiteX9" fmla="*/ 558423 w 720000"/>
              <a:gd name="connsiteY9" fmla="*/ 312418 h 720000"/>
              <a:gd name="connsiteX10" fmla="*/ 407582 w 720000"/>
              <a:gd name="connsiteY10" fmla="*/ 312418 h 720000"/>
              <a:gd name="connsiteX11" fmla="*/ 407582 w 720000"/>
              <a:gd name="connsiteY11" fmla="*/ 161577 h 720000"/>
              <a:gd name="connsiteX12" fmla="*/ 360000 w 720000"/>
              <a:gd name="connsiteY12" fmla="*/ 0 h 720000"/>
              <a:gd name="connsiteX13" fmla="*/ 720000 w 720000"/>
              <a:gd name="connsiteY13" fmla="*/ 360000 h 720000"/>
              <a:gd name="connsiteX14" fmla="*/ 360000 w 720000"/>
              <a:gd name="connsiteY14" fmla="*/ 720000 h 720000"/>
              <a:gd name="connsiteX15" fmla="*/ 0 w 720000"/>
              <a:gd name="connsiteY15" fmla="*/ 360000 h 720000"/>
              <a:gd name="connsiteX16" fmla="*/ 360000 w 720000"/>
              <a:gd name="connsiteY16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0000" h="720000">
                <a:moveTo>
                  <a:pt x="312418" y="161577"/>
                </a:moveTo>
                <a:lnTo>
                  <a:pt x="312418" y="312418"/>
                </a:lnTo>
                <a:lnTo>
                  <a:pt x="161577" y="312418"/>
                </a:lnTo>
                <a:lnTo>
                  <a:pt x="161577" y="407582"/>
                </a:lnTo>
                <a:lnTo>
                  <a:pt x="312418" y="407582"/>
                </a:lnTo>
                <a:lnTo>
                  <a:pt x="312418" y="558423"/>
                </a:lnTo>
                <a:lnTo>
                  <a:pt x="407582" y="558423"/>
                </a:lnTo>
                <a:lnTo>
                  <a:pt x="407582" y="407582"/>
                </a:lnTo>
                <a:lnTo>
                  <a:pt x="558423" y="407582"/>
                </a:lnTo>
                <a:lnTo>
                  <a:pt x="558423" y="312418"/>
                </a:lnTo>
                <a:lnTo>
                  <a:pt x="407582" y="312418"/>
                </a:lnTo>
                <a:lnTo>
                  <a:pt x="407582" y="161577"/>
                </a:lnTo>
                <a:close/>
                <a:moveTo>
                  <a:pt x="360000" y="0"/>
                </a:moveTo>
                <a:cubicBezTo>
                  <a:pt x="558823" y="0"/>
                  <a:pt x="720000" y="161177"/>
                  <a:pt x="720000" y="360000"/>
                </a:cubicBezTo>
                <a:cubicBezTo>
                  <a:pt x="720000" y="558823"/>
                  <a:pt x="558823" y="720000"/>
                  <a:pt x="360000" y="720000"/>
                </a:cubicBezTo>
                <a:cubicBezTo>
                  <a:pt x="161177" y="720000"/>
                  <a:pt x="0" y="558823"/>
                  <a:pt x="0" y="360000"/>
                </a:cubicBezTo>
                <a:cubicBezTo>
                  <a:pt x="0" y="161177"/>
                  <a:pt x="161177" y="0"/>
                  <a:pt x="360000" y="0"/>
                </a:cubicBezTo>
                <a:close/>
              </a:path>
            </a:pathLst>
          </a:cu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>
            <a:off x="6143050" y="4758697"/>
            <a:ext cx="360000" cy="360000"/>
          </a:xfrm>
          <a:custGeom>
            <a:avLst/>
            <a:gdLst>
              <a:gd name="connsiteX0" fmla="*/ 312418 w 720000"/>
              <a:gd name="connsiteY0" fmla="*/ 161577 h 720000"/>
              <a:gd name="connsiteX1" fmla="*/ 312418 w 720000"/>
              <a:gd name="connsiteY1" fmla="*/ 312418 h 720000"/>
              <a:gd name="connsiteX2" fmla="*/ 161577 w 720000"/>
              <a:gd name="connsiteY2" fmla="*/ 312418 h 720000"/>
              <a:gd name="connsiteX3" fmla="*/ 161577 w 720000"/>
              <a:gd name="connsiteY3" fmla="*/ 407582 h 720000"/>
              <a:gd name="connsiteX4" fmla="*/ 312418 w 720000"/>
              <a:gd name="connsiteY4" fmla="*/ 407582 h 720000"/>
              <a:gd name="connsiteX5" fmla="*/ 312418 w 720000"/>
              <a:gd name="connsiteY5" fmla="*/ 558423 h 720000"/>
              <a:gd name="connsiteX6" fmla="*/ 407582 w 720000"/>
              <a:gd name="connsiteY6" fmla="*/ 558423 h 720000"/>
              <a:gd name="connsiteX7" fmla="*/ 407582 w 720000"/>
              <a:gd name="connsiteY7" fmla="*/ 407582 h 720000"/>
              <a:gd name="connsiteX8" fmla="*/ 558423 w 720000"/>
              <a:gd name="connsiteY8" fmla="*/ 407582 h 720000"/>
              <a:gd name="connsiteX9" fmla="*/ 558423 w 720000"/>
              <a:gd name="connsiteY9" fmla="*/ 312418 h 720000"/>
              <a:gd name="connsiteX10" fmla="*/ 407582 w 720000"/>
              <a:gd name="connsiteY10" fmla="*/ 312418 h 720000"/>
              <a:gd name="connsiteX11" fmla="*/ 407582 w 720000"/>
              <a:gd name="connsiteY11" fmla="*/ 161577 h 720000"/>
              <a:gd name="connsiteX12" fmla="*/ 360000 w 720000"/>
              <a:gd name="connsiteY12" fmla="*/ 0 h 720000"/>
              <a:gd name="connsiteX13" fmla="*/ 720000 w 720000"/>
              <a:gd name="connsiteY13" fmla="*/ 360000 h 720000"/>
              <a:gd name="connsiteX14" fmla="*/ 360000 w 720000"/>
              <a:gd name="connsiteY14" fmla="*/ 720000 h 720000"/>
              <a:gd name="connsiteX15" fmla="*/ 0 w 720000"/>
              <a:gd name="connsiteY15" fmla="*/ 360000 h 720000"/>
              <a:gd name="connsiteX16" fmla="*/ 360000 w 720000"/>
              <a:gd name="connsiteY16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0000" h="720000">
                <a:moveTo>
                  <a:pt x="312418" y="161577"/>
                </a:moveTo>
                <a:lnTo>
                  <a:pt x="312418" y="312418"/>
                </a:lnTo>
                <a:lnTo>
                  <a:pt x="161577" y="312418"/>
                </a:lnTo>
                <a:lnTo>
                  <a:pt x="161577" y="407582"/>
                </a:lnTo>
                <a:lnTo>
                  <a:pt x="312418" y="407582"/>
                </a:lnTo>
                <a:lnTo>
                  <a:pt x="312418" y="558423"/>
                </a:lnTo>
                <a:lnTo>
                  <a:pt x="407582" y="558423"/>
                </a:lnTo>
                <a:lnTo>
                  <a:pt x="407582" y="407582"/>
                </a:lnTo>
                <a:lnTo>
                  <a:pt x="558423" y="407582"/>
                </a:lnTo>
                <a:lnTo>
                  <a:pt x="558423" y="312418"/>
                </a:lnTo>
                <a:lnTo>
                  <a:pt x="407582" y="312418"/>
                </a:lnTo>
                <a:lnTo>
                  <a:pt x="407582" y="161577"/>
                </a:lnTo>
                <a:close/>
                <a:moveTo>
                  <a:pt x="360000" y="0"/>
                </a:moveTo>
                <a:cubicBezTo>
                  <a:pt x="558823" y="0"/>
                  <a:pt x="720000" y="161177"/>
                  <a:pt x="720000" y="360000"/>
                </a:cubicBezTo>
                <a:cubicBezTo>
                  <a:pt x="720000" y="558823"/>
                  <a:pt x="558823" y="720000"/>
                  <a:pt x="360000" y="720000"/>
                </a:cubicBezTo>
                <a:cubicBezTo>
                  <a:pt x="161177" y="720000"/>
                  <a:pt x="0" y="558823"/>
                  <a:pt x="0" y="360000"/>
                </a:cubicBezTo>
                <a:cubicBezTo>
                  <a:pt x="0" y="161177"/>
                  <a:pt x="161177" y="0"/>
                  <a:pt x="360000" y="0"/>
                </a:cubicBezTo>
                <a:close/>
              </a:path>
            </a:pathLst>
          </a:custGeom>
          <a:solidFill>
            <a:srgbClr val="00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矩形 43"/>
          <p:cNvSpPr/>
          <p:nvPr/>
        </p:nvSpPr>
        <p:spPr>
          <a:xfrm>
            <a:off x="6684084" y="2306910"/>
            <a:ext cx="4452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I hope you enjoyed the fake text. The standard default text is designed to ramble about nothing. </a:t>
            </a:r>
            <a:endParaRPr lang="zh-TW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6684084" y="3532803"/>
            <a:ext cx="4452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I hope you enjoyed the fake text. The standard default text is designed to ramble about nothing. </a:t>
            </a:r>
            <a:endParaRPr lang="zh-TW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684084" y="4758696"/>
            <a:ext cx="4452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I hope you enjoyed the fake text. The standard default text is designed to ramble about nothing. </a:t>
            </a:r>
            <a:endParaRPr lang="zh-TW" altLang="en-US" dirty="0"/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2209155" y="4403659"/>
            <a:ext cx="348462" cy="360000"/>
            <a:chOff x="5662613" y="4206875"/>
            <a:chExt cx="239713" cy="247650"/>
          </a:xfrm>
        </p:grpSpPr>
        <p:sp>
          <p:nvSpPr>
            <p:cNvPr id="48" name="Freeform 93"/>
            <p:cNvSpPr>
              <a:spLocks noEditPoints="1"/>
            </p:cNvSpPr>
            <p:nvPr/>
          </p:nvSpPr>
          <p:spPr bwMode="auto">
            <a:xfrm>
              <a:off x="5662613" y="4206875"/>
              <a:ext cx="239713" cy="247650"/>
            </a:xfrm>
            <a:custGeom>
              <a:avLst/>
              <a:gdLst>
                <a:gd name="T0" fmla="*/ 34 w 64"/>
                <a:gd name="T1" fmla="*/ 8 h 66"/>
                <a:gd name="T2" fmla="*/ 29 w 64"/>
                <a:gd name="T3" fmla="*/ 9 h 66"/>
                <a:gd name="T4" fmla="*/ 23 w 64"/>
                <a:gd name="T5" fmla="*/ 5 h 66"/>
                <a:gd name="T6" fmla="*/ 8 w 64"/>
                <a:gd name="T7" fmla="*/ 4 h 66"/>
                <a:gd name="T8" fmla="*/ 16 w 64"/>
                <a:gd name="T9" fmla="*/ 15 h 66"/>
                <a:gd name="T10" fmla="*/ 5 w 64"/>
                <a:gd name="T11" fmla="*/ 28 h 66"/>
                <a:gd name="T12" fmla="*/ 1 w 64"/>
                <a:gd name="T13" fmla="*/ 30 h 66"/>
                <a:gd name="T14" fmla="*/ 1 w 64"/>
                <a:gd name="T15" fmla="*/ 42 h 66"/>
                <a:gd name="T16" fmla="*/ 6 w 64"/>
                <a:gd name="T17" fmla="*/ 44 h 66"/>
                <a:gd name="T18" fmla="*/ 16 w 64"/>
                <a:gd name="T19" fmla="*/ 56 h 66"/>
                <a:gd name="T20" fmla="*/ 16 w 64"/>
                <a:gd name="T21" fmla="*/ 65 h 66"/>
                <a:gd name="T22" fmla="*/ 26 w 64"/>
                <a:gd name="T23" fmla="*/ 65 h 66"/>
                <a:gd name="T24" fmla="*/ 30 w 64"/>
                <a:gd name="T25" fmla="*/ 61 h 66"/>
                <a:gd name="T26" fmla="*/ 34 w 64"/>
                <a:gd name="T27" fmla="*/ 61 h 66"/>
                <a:gd name="T28" fmla="*/ 38 w 64"/>
                <a:gd name="T29" fmla="*/ 61 h 66"/>
                <a:gd name="T30" fmla="*/ 41 w 64"/>
                <a:gd name="T31" fmla="*/ 65 h 66"/>
                <a:gd name="T32" fmla="*/ 52 w 64"/>
                <a:gd name="T33" fmla="*/ 65 h 66"/>
                <a:gd name="T34" fmla="*/ 52 w 64"/>
                <a:gd name="T35" fmla="*/ 56 h 66"/>
                <a:gd name="T36" fmla="*/ 64 w 64"/>
                <a:gd name="T37" fmla="*/ 35 h 66"/>
                <a:gd name="T38" fmla="*/ 34 w 64"/>
                <a:gd name="T39" fmla="*/ 8 h 66"/>
                <a:gd name="T40" fmla="*/ 50 w 64"/>
                <a:gd name="T41" fmla="*/ 53 h 66"/>
                <a:gd name="T42" fmla="*/ 48 w 64"/>
                <a:gd name="T43" fmla="*/ 54 h 66"/>
                <a:gd name="T44" fmla="*/ 48 w 64"/>
                <a:gd name="T45" fmla="*/ 56 h 66"/>
                <a:gd name="T46" fmla="*/ 48 w 64"/>
                <a:gd name="T47" fmla="*/ 62 h 66"/>
                <a:gd name="T48" fmla="*/ 46 w 64"/>
                <a:gd name="T49" fmla="*/ 62 h 66"/>
                <a:gd name="T50" fmla="*/ 46 w 64"/>
                <a:gd name="T51" fmla="*/ 62 h 66"/>
                <a:gd name="T52" fmla="*/ 43 w 64"/>
                <a:gd name="T53" fmla="*/ 62 h 66"/>
                <a:gd name="T54" fmla="*/ 43 w 64"/>
                <a:gd name="T55" fmla="*/ 62 h 66"/>
                <a:gd name="T56" fmla="*/ 41 w 64"/>
                <a:gd name="T57" fmla="*/ 58 h 66"/>
                <a:gd name="T58" fmla="*/ 39 w 64"/>
                <a:gd name="T59" fmla="*/ 57 h 66"/>
                <a:gd name="T60" fmla="*/ 37 w 64"/>
                <a:gd name="T61" fmla="*/ 57 h 66"/>
                <a:gd name="T62" fmla="*/ 34 w 64"/>
                <a:gd name="T63" fmla="*/ 57 h 66"/>
                <a:gd name="T64" fmla="*/ 31 w 64"/>
                <a:gd name="T65" fmla="*/ 57 h 66"/>
                <a:gd name="T66" fmla="*/ 29 w 64"/>
                <a:gd name="T67" fmla="*/ 57 h 66"/>
                <a:gd name="T68" fmla="*/ 27 w 64"/>
                <a:gd name="T69" fmla="*/ 58 h 66"/>
                <a:gd name="T70" fmla="*/ 24 w 64"/>
                <a:gd name="T71" fmla="*/ 62 h 66"/>
                <a:gd name="T72" fmla="*/ 21 w 64"/>
                <a:gd name="T73" fmla="*/ 62 h 66"/>
                <a:gd name="T74" fmla="*/ 19 w 64"/>
                <a:gd name="T75" fmla="*/ 62 h 66"/>
                <a:gd name="T76" fmla="*/ 20 w 64"/>
                <a:gd name="T77" fmla="*/ 56 h 66"/>
                <a:gd name="T78" fmla="*/ 20 w 64"/>
                <a:gd name="T79" fmla="*/ 54 h 66"/>
                <a:gd name="T80" fmla="*/ 18 w 64"/>
                <a:gd name="T81" fmla="*/ 52 h 66"/>
                <a:gd name="T82" fmla="*/ 10 w 64"/>
                <a:gd name="T83" fmla="*/ 42 h 66"/>
                <a:gd name="T84" fmla="*/ 9 w 64"/>
                <a:gd name="T85" fmla="*/ 41 h 66"/>
                <a:gd name="T86" fmla="*/ 7 w 64"/>
                <a:gd name="T87" fmla="*/ 40 h 66"/>
                <a:gd name="T88" fmla="*/ 4 w 64"/>
                <a:gd name="T89" fmla="*/ 39 h 66"/>
                <a:gd name="T90" fmla="*/ 4 w 64"/>
                <a:gd name="T91" fmla="*/ 33 h 66"/>
                <a:gd name="T92" fmla="*/ 7 w 64"/>
                <a:gd name="T93" fmla="*/ 32 h 66"/>
                <a:gd name="T94" fmla="*/ 8 w 64"/>
                <a:gd name="T95" fmla="*/ 31 h 66"/>
                <a:gd name="T96" fmla="*/ 9 w 64"/>
                <a:gd name="T97" fmla="*/ 30 h 66"/>
                <a:gd name="T98" fmla="*/ 18 w 64"/>
                <a:gd name="T99" fmla="*/ 18 h 66"/>
                <a:gd name="T100" fmla="*/ 21 w 64"/>
                <a:gd name="T101" fmla="*/ 15 h 66"/>
                <a:gd name="T102" fmla="*/ 18 w 64"/>
                <a:gd name="T103" fmla="*/ 12 h 66"/>
                <a:gd name="T104" fmla="*/ 16 w 64"/>
                <a:gd name="T105" fmla="*/ 7 h 66"/>
                <a:gd name="T106" fmla="*/ 15 w 64"/>
                <a:gd name="T107" fmla="*/ 7 h 66"/>
                <a:gd name="T108" fmla="*/ 22 w 64"/>
                <a:gd name="T109" fmla="*/ 8 h 66"/>
                <a:gd name="T110" fmla="*/ 26 w 64"/>
                <a:gd name="T111" fmla="*/ 11 h 66"/>
                <a:gd name="T112" fmla="*/ 28 w 64"/>
                <a:gd name="T113" fmla="*/ 13 h 66"/>
                <a:gd name="T114" fmla="*/ 30 w 64"/>
                <a:gd name="T115" fmla="*/ 13 h 66"/>
                <a:gd name="T116" fmla="*/ 34 w 64"/>
                <a:gd name="T117" fmla="*/ 12 h 66"/>
                <a:gd name="T118" fmla="*/ 60 w 64"/>
                <a:gd name="T119" fmla="*/ 35 h 66"/>
                <a:gd name="T120" fmla="*/ 50 w 64"/>
                <a:gd name="T121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" h="66">
                  <a:moveTo>
                    <a:pt x="34" y="8"/>
                  </a:moveTo>
                  <a:cubicBezTo>
                    <a:pt x="33" y="8"/>
                    <a:pt x="31" y="9"/>
                    <a:pt x="29" y="9"/>
                  </a:cubicBezTo>
                  <a:cubicBezTo>
                    <a:pt x="28" y="7"/>
                    <a:pt x="26" y="5"/>
                    <a:pt x="23" y="5"/>
                  </a:cubicBezTo>
                  <a:cubicBezTo>
                    <a:pt x="18" y="3"/>
                    <a:pt x="8" y="0"/>
                    <a:pt x="8" y="4"/>
                  </a:cubicBezTo>
                  <a:cubicBezTo>
                    <a:pt x="10" y="5"/>
                    <a:pt x="13" y="12"/>
                    <a:pt x="16" y="15"/>
                  </a:cubicBezTo>
                  <a:cubicBezTo>
                    <a:pt x="11" y="18"/>
                    <a:pt x="8" y="23"/>
                    <a:pt x="5" y="28"/>
                  </a:cubicBezTo>
                  <a:cubicBezTo>
                    <a:pt x="5" y="28"/>
                    <a:pt x="2" y="29"/>
                    <a:pt x="1" y="30"/>
                  </a:cubicBezTo>
                  <a:cubicBezTo>
                    <a:pt x="0" y="31"/>
                    <a:pt x="0" y="41"/>
                    <a:pt x="1" y="42"/>
                  </a:cubicBezTo>
                  <a:cubicBezTo>
                    <a:pt x="2" y="43"/>
                    <a:pt x="6" y="44"/>
                    <a:pt x="6" y="44"/>
                  </a:cubicBezTo>
                  <a:cubicBezTo>
                    <a:pt x="8" y="49"/>
                    <a:pt x="11" y="53"/>
                    <a:pt x="16" y="56"/>
                  </a:cubicBezTo>
                  <a:cubicBezTo>
                    <a:pt x="15" y="59"/>
                    <a:pt x="15" y="65"/>
                    <a:pt x="16" y="65"/>
                  </a:cubicBezTo>
                  <a:cubicBezTo>
                    <a:pt x="17" y="66"/>
                    <a:pt x="25" y="66"/>
                    <a:pt x="26" y="65"/>
                  </a:cubicBezTo>
                  <a:cubicBezTo>
                    <a:pt x="27" y="65"/>
                    <a:pt x="29" y="63"/>
                    <a:pt x="30" y="61"/>
                  </a:cubicBezTo>
                  <a:cubicBezTo>
                    <a:pt x="32" y="61"/>
                    <a:pt x="33" y="61"/>
                    <a:pt x="34" y="61"/>
                  </a:cubicBezTo>
                  <a:cubicBezTo>
                    <a:pt x="36" y="61"/>
                    <a:pt x="37" y="61"/>
                    <a:pt x="38" y="61"/>
                  </a:cubicBezTo>
                  <a:cubicBezTo>
                    <a:pt x="39" y="63"/>
                    <a:pt x="41" y="65"/>
                    <a:pt x="41" y="65"/>
                  </a:cubicBezTo>
                  <a:cubicBezTo>
                    <a:pt x="42" y="66"/>
                    <a:pt x="51" y="66"/>
                    <a:pt x="52" y="65"/>
                  </a:cubicBezTo>
                  <a:cubicBezTo>
                    <a:pt x="52" y="65"/>
                    <a:pt x="52" y="59"/>
                    <a:pt x="52" y="56"/>
                  </a:cubicBezTo>
                  <a:cubicBezTo>
                    <a:pt x="59" y="51"/>
                    <a:pt x="64" y="44"/>
                    <a:pt x="64" y="35"/>
                  </a:cubicBezTo>
                  <a:cubicBezTo>
                    <a:pt x="64" y="20"/>
                    <a:pt x="51" y="8"/>
                    <a:pt x="34" y="8"/>
                  </a:cubicBezTo>
                  <a:close/>
                  <a:moveTo>
                    <a:pt x="50" y="53"/>
                  </a:moveTo>
                  <a:cubicBezTo>
                    <a:pt x="48" y="54"/>
                    <a:pt x="48" y="54"/>
                    <a:pt x="48" y="54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9"/>
                    <a:pt x="48" y="61"/>
                    <a:pt x="48" y="62"/>
                  </a:cubicBezTo>
                  <a:cubicBezTo>
                    <a:pt x="48" y="62"/>
                    <a:pt x="47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5" y="62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1"/>
                    <a:pt x="42" y="60"/>
                    <a:pt x="41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6" y="57"/>
                    <a:pt x="35" y="57"/>
                    <a:pt x="34" y="57"/>
                  </a:cubicBezTo>
                  <a:cubicBezTo>
                    <a:pt x="33" y="57"/>
                    <a:pt x="32" y="57"/>
                    <a:pt x="31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60"/>
                    <a:pt x="25" y="61"/>
                    <a:pt x="24" y="62"/>
                  </a:cubicBezTo>
                  <a:cubicBezTo>
                    <a:pt x="24" y="62"/>
                    <a:pt x="23" y="62"/>
                    <a:pt x="21" y="62"/>
                  </a:cubicBezTo>
                  <a:cubicBezTo>
                    <a:pt x="21" y="62"/>
                    <a:pt x="20" y="62"/>
                    <a:pt x="19" y="62"/>
                  </a:cubicBezTo>
                  <a:cubicBezTo>
                    <a:pt x="19" y="61"/>
                    <a:pt x="19" y="59"/>
                    <a:pt x="20" y="56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0"/>
                    <a:pt x="12" y="46"/>
                    <a:pt x="10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4" y="39"/>
                  </a:cubicBezTo>
                  <a:cubicBezTo>
                    <a:pt x="4" y="38"/>
                    <a:pt x="4" y="35"/>
                    <a:pt x="4" y="33"/>
                  </a:cubicBezTo>
                  <a:cubicBezTo>
                    <a:pt x="5" y="33"/>
                    <a:pt x="6" y="32"/>
                    <a:pt x="7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25"/>
                    <a:pt x="14" y="21"/>
                    <a:pt x="18" y="1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7" y="9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20" y="8"/>
                    <a:pt x="22" y="8"/>
                  </a:cubicBezTo>
                  <a:cubicBezTo>
                    <a:pt x="24" y="9"/>
                    <a:pt x="25" y="10"/>
                    <a:pt x="26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3" y="12"/>
                    <a:pt x="34" y="12"/>
                  </a:cubicBezTo>
                  <a:cubicBezTo>
                    <a:pt x="49" y="12"/>
                    <a:pt x="60" y="22"/>
                    <a:pt x="60" y="35"/>
                  </a:cubicBezTo>
                  <a:cubicBezTo>
                    <a:pt x="60" y="42"/>
                    <a:pt x="56" y="48"/>
                    <a:pt x="50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4"/>
            <p:cNvSpPr>
              <a:spLocks/>
            </p:cNvSpPr>
            <p:nvPr/>
          </p:nvSpPr>
          <p:spPr bwMode="auto">
            <a:xfrm>
              <a:off x="5786438" y="4270375"/>
              <a:ext cx="74613" cy="41275"/>
            </a:xfrm>
            <a:custGeom>
              <a:avLst/>
              <a:gdLst>
                <a:gd name="T0" fmla="*/ 11 w 20"/>
                <a:gd name="T1" fmla="*/ 1 h 11"/>
                <a:gd name="T2" fmla="*/ 0 w 20"/>
                <a:gd name="T3" fmla="*/ 3 h 11"/>
                <a:gd name="T4" fmla="*/ 10 w 20"/>
                <a:gd name="T5" fmla="*/ 4 h 11"/>
                <a:gd name="T6" fmla="*/ 20 w 20"/>
                <a:gd name="T7" fmla="*/ 10 h 11"/>
                <a:gd name="T8" fmla="*/ 11 w 2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1" y="1"/>
                  </a:moveTo>
                  <a:cubicBezTo>
                    <a:pt x="6" y="0"/>
                    <a:pt x="1" y="2"/>
                    <a:pt x="0" y="3"/>
                  </a:cubicBezTo>
                  <a:cubicBezTo>
                    <a:pt x="0" y="4"/>
                    <a:pt x="5" y="2"/>
                    <a:pt x="10" y="4"/>
                  </a:cubicBezTo>
                  <a:cubicBezTo>
                    <a:pt x="15" y="5"/>
                    <a:pt x="19" y="11"/>
                    <a:pt x="20" y="10"/>
                  </a:cubicBezTo>
                  <a:cubicBezTo>
                    <a:pt x="20" y="9"/>
                    <a:pt x="15" y="2"/>
                    <a:pt x="1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95"/>
            <p:cNvSpPr>
              <a:spLocks noChangeArrowheads="1"/>
            </p:cNvSpPr>
            <p:nvPr/>
          </p:nvSpPr>
          <p:spPr bwMode="auto">
            <a:xfrm>
              <a:off x="5726113" y="4292600"/>
              <a:ext cx="19050" cy="19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233"/>
          <p:cNvSpPr>
            <a:spLocks noChangeAspect="1" noEditPoints="1"/>
          </p:cNvSpPr>
          <p:nvPr/>
        </p:nvSpPr>
        <p:spPr bwMode="auto">
          <a:xfrm>
            <a:off x="2984960" y="2874915"/>
            <a:ext cx="360000" cy="355325"/>
          </a:xfrm>
          <a:custGeom>
            <a:avLst/>
            <a:gdLst>
              <a:gd name="T0" fmla="*/ 0 w 154"/>
              <a:gd name="T1" fmla="*/ 0 h 152"/>
              <a:gd name="T2" fmla="*/ 43 w 154"/>
              <a:gd name="T3" fmla="*/ 152 h 152"/>
              <a:gd name="T4" fmla="*/ 88 w 154"/>
              <a:gd name="T5" fmla="*/ 121 h 152"/>
              <a:gd name="T6" fmla="*/ 123 w 154"/>
              <a:gd name="T7" fmla="*/ 152 h 152"/>
              <a:gd name="T8" fmla="*/ 123 w 154"/>
              <a:gd name="T9" fmla="*/ 102 h 152"/>
              <a:gd name="T10" fmla="*/ 154 w 154"/>
              <a:gd name="T11" fmla="*/ 72 h 152"/>
              <a:gd name="T12" fmla="*/ 0 w 154"/>
              <a:gd name="T13" fmla="*/ 0 h 152"/>
              <a:gd name="T14" fmla="*/ 95 w 154"/>
              <a:gd name="T15" fmla="*/ 102 h 152"/>
              <a:gd name="T16" fmla="*/ 38 w 154"/>
              <a:gd name="T17" fmla="*/ 45 h 152"/>
              <a:gd name="T18" fmla="*/ 95 w 154"/>
              <a:gd name="T19" fmla="*/ 90 h 152"/>
              <a:gd name="T20" fmla="*/ 95 w 154"/>
              <a:gd name="T21" fmla="*/ 10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152">
                <a:moveTo>
                  <a:pt x="0" y="0"/>
                </a:moveTo>
                <a:lnTo>
                  <a:pt x="43" y="152"/>
                </a:lnTo>
                <a:lnTo>
                  <a:pt x="88" y="121"/>
                </a:lnTo>
                <a:lnTo>
                  <a:pt x="123" y="152"/>
                </a:lnTo>
                <a:lnTo>
                  <a:pt x="123" y="102"/>
                </a:lnTo>
                <a:lnTo>
                  <a:pt x="154" y="72"/>
                </a:lnTo>
                <a:lnTo>
                  <a:pt x="0" y="0"/>
                </a:lnTo>
                <a:close/>
                <a:moveTo>
                  <a:pt x="95" y="102"/>
                </a:moveTo>
                <a:lnTo>
                  <a:pt x="38" y="45"/>
                </a:lnTo>
                <a:lnTo>
                  <a:pt x="95" y="90"/>
                </a:lnTo>
                <a:lnTo>
                  <a:pt x="9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3819316" y="4344110"/>
            <a:ext cx="254436" cy="360000"/>
            <a:chOff x="5076826" y="4229100"/>
            <a:chExt cx="149225" cy="211138"/>
          </a:xfrm>
        </p:grpSpPr>
        <p:sp>
          <p:nvSpPr>
            <p:cNvPr id="53" name="Freeform 235"/>
            <p:cNvSpPr>
              <a:spLocks/>
            </p:cNvSpPr>
            <p:nvPr/>
          </p:nvSpPr>
          <p:spPr bwMode="auto">
            <a:xfrm>
              <a:off x="5076826" y="4391025"/>
              <a:ext cx="149225" cy="49213"/>
            </a:xfrm>
            <a:custGeom>
              <a:avLst/>
              <a:gdLst>
                <a:gd name="T0" fmla="*/ 20 w 40"/>
                <a:gd name="T1" fmla="*/ 5 h 13"/>
                <a:gd name="T2" fmla="*/ 0 w 40"/>
                <a:gd name="T3" fmla="*/ 0 h 13"/>
                <a:gd name="T4" fmla="*/ 0 w 40"/>
                <a:gd name="T5" fmla="*/ 0 h 13"/>
                <a:gd name="T6" fmla="*/ 0 w 40"/>
                <a:gd name="T7" fmla="*/ 5 h 13"/>
                <a:gd name="T8" fmla="*/ 20 w 40"/>
                <a:gd name="T9" fmla="*/ 13 h 13"/>
                <a:gd name="T10" fmla="*/ 40 w 40"/>
                <a:gd name="T11" fmla="*/ 5 h 13"/>
                <a:gd name="T12" fmla="*/ 40 w 40"/>
                <a:gd name="T13" fmla="*/ 0 h 13"/>
                <a:gd name="T14" fmla="*/ 40 w 40"/>
                <a:gd name="T15" fmla="*/ 0 h 13"/>
                <a:gd name="T16" fmla="*/ 20 w 4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">
                  <a:moveTo>
                    <a:pt x="20" y="5"/>
                  </a:moveTo>
                  <a:cubicBezTo>
                    <a:pt x="12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9"/>
                    <a:pt x="9" y="13"/>
                    <a:pt x="20" y="13"/>
                  </a:cubicBezTo>
                  <a:cubicBezTo>
                    <a:pt x="31" y="13"/>
                    <a:pt x="40" y="9"/>
                    <a:pt x="40" y="5"/>
                  </a:cubicBezTo>
                  <a:cubicBezTo>
                    <a:pt x="40" y="4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28" y="5"/>
                    <a:pt x="2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6"/>
            <p:cNvSpPr>
              <a:spLocks/>
            </p:cNvSpPr>
            <p:nvPr/>
          </p:nvSpPr>
          <p:spPr bwMode="auto">
            <a:xfrm>
              <a:off x="5076826" y="4344988"/>
              <a:ext cx="149225" cy="49213"/>
            </a:xfrm>
            <a:custGeom>
              <a:avLst/>
              <a:gdLst>
                <a:gd name="T0" fmla="*/ 20 w 40"/>
                <a:gd name="T1" fmla="*/ 5 h 13"/>
                <a:gd name="T2" fmla="*/ 0 w 40"/>
                <a:gd name="T3" fmla="*/ 0 h 13"/>
                <a:gd name="T4" fmla="*/ 0 w 40"/>
                <a:gd name="T5" fmla="*/ 0 h 13"/>
                <a:gd name="T6" fmla="*/ 0 w 40"/>
                <a:gd name="T7" fmla="*/ 5 h 13"/>
                <a:gd name="T8" fmla="*/ 20 w 40"/>
                <a:gd name="T9" fmla="*/ 13 h 13"/>
                <a:gd name="T10" fmla="*/ 40 w 40"/>
                <a:gd name="T11" fmla="*/ 5 h 13"/>
                <a:gd name="T12" fmla="*/ 40 w 40"/>
                <a:gd name="T13" fmla="*/ 0 h 13"/>
                <a:gd name="T14" fmla="*/ 40 w 40"/>
                <a:gd name="T15" fmla="*/ 0 h 13"/>
                <a:gd name="T16" fmla="*/ 20 w 40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">
                  <a:moveTo>
                    <a:pt x="20" y="5"/>
                  </a:moveTo>
                  <a:cubicBezTo>
                    <a:pt x="12" y="5"/>
                    <a:pt x="5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10"/>
                    <a:pt x="9" y="13"/>
                    <a:pt x="20" y="13"/>
                  </a:cubicBezTo>
                  <a:cubicBezTo>
                    <a:pt x="31" y="13"/>
                    <a:pt x="40" y="10"/>
                    <a:pt x="40" y="5"/>
                  </a:cubicBezTo>
                  <a:cubicBezTo>
                    <a:pt x="40" y="4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4"/>
                    <a:pt x="28" y="5"/>
                    <a:pt x="2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7"/>
            <p:cNvSpPr>
              <a:spLocks/>
            </p:cNvSpPr>
            <p:nvPr/>
          </p:nvSpPr>
          <p:spPr bwMode="auto">
            <a:xfrm>
              <a:off x="5076826" y="4303713"/>
              <a:ext cx="149225" cy="46038"/>
            </a:xfrm>
            <a:custGeom>
              <a:avLst/>
              <a:gdLst>
                <a:gd name="T0" fmla="*/ 0 w 40"/>
                <a:gd name="T1" fmla="*/ 0 h 12"/>
                <a:gd name="T2" fmla="*/ 0 w 40"/>
                <a:gd name="T3" fmla="*/ 4 h 12"/>
                <a:gd name="T4" fmla="*/ 20 w 40"/>
                <a:gd name="T5" fmla="*/ 12 h 12"/>
                <a:gd name="T6" fmla="*/ 40 w 40"/>
                <a:gd name="T7" fmla="*/ 4 h 12"/>
                <a:gd name="T8" fmla="*/ 40 w 40"/>
                <a:gd name="T9" fmla="*/ 0 h 12"/>
                <a:gd name="T10" fmla="*/ 20 w 40"/>
                <a:gd name="T11" fmla="*/ 5 h 12"/>
                <a:gd name="T12" fmla="*/ 0 w 4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9"/>
                    <a:pt x="9" y="12"/>
                    <a:pt x="20" y="12"/>
                  </a:cubicBezTo>
                  <a:cubicBezTo>
                    <a:pt x="31" y="12"/>
                    <a:pt x="40" y="9"/>
                    <a:pt x="40" y="4"/>
                  </a:cubicBezTo>
                  <a:cubicBezTo>
                    <a:pt x="40" y="3"/>
                    <a:pt x="40" y="1"/>
                    <a:pt x="40" y="0"/>
                  </a:cubicBezTo>
                  <a:cubicBezTo>
                    <a:pt x="35" y="3"/>
                    <a:pt x="28" y="5"/>
                    <a:pt x="20" y="5"/>
                  </a:cubicBezTo>
                  <a:cubicBezTo>
                    <a:pt x="12" y="5"/>
                    <a:pt x="5" y="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8"/>
            <p:cNvSpPr>
              <a:spLocks/>
            </p:cNvSpPr>
            <p:nvPr/>
          </p:nvSpPr>
          <p:spPr bwMode="auto">
            <a:xfrm>
              <a:off x="5076826" y="4229100"/>
              <a:ext cx="149225" cy="79375"/>
            </a:xfrm>
            <a:custGeom>
              <a:avLst/>
              <a:gdLst>
                <a:gd name="T0" fmla="*/ 20 w 40"/>
                <a:gd name="T1" fmla="*/ 0 h 21"/>
                <a:gd name="T2" fmla="*/ 0 w 40"/>
                <a:gd name="T3" fmla="*/ 8 h 21"/>
                <a:gd name="T4" fmla="*/ 0 w 40"/>
                <a:gd name="T5" fmla="*/ 13 h 21"/>
                <a:gd name="T6" fmla="*/ 20 w 40"/>
                <a:gd name="T7" fmla="*/ 21 h 21"/>
                <a:gd name="T8" fmla="*/ 40 w 40"/>
                <a:gd name="T9" fmla="*/ 13 h 21"/>
                <a:gd name="T10" fmla="*/ 40 w 40"/>
                <a:gd name="T11" fmla="*/ 8 h 21"/>
                <a:gd name="T12" fmla="*/ 20 w 40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20" y="0"/>
                  </a:moveTo>
                  <a:cubicBezTo>
                    <a:pt x="9" y="0"/>
                    <a:pt x="0" y="4"/>
                    <a:pt x="0" y="8"/>
                  </a:cubicBezTo>
                  <a:cubicBezTo>
                    <a:pt x="0" y="9"/>
                    <a:pt x="0" y="12"/>
                    <a:pt x="0" y="13"/>
                  </a:cubicBezTo>
                  <a:cubicBezTo>
                    <a:pt x="0" y="17"/>
                    <a:pt x="9" y="21"/>
                    <a:pt x="20" y="21"/>
                  </a:cubicBezTo>
                  <a:cubicBezTo>
                    <a:pt x="31" y="21"/>
                    <a:pt x="40" y="17"/>
                    <a:pt x="40" y="13"/>
                  </a:cubicBezTo>
                  <a:cubicBezTo>
                    <a:pt x="40" y="12"/>
                    <a:pt x="40" y="9"/>
                    <a:pt x="40" y="8"/>
                  </a:cubicBezTo>
                  <a:cubicBezTo>
                    <a:pt x="40" y="4"/>
                    <a:pt x="31" y="0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03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OCER">
      <a:majorFont>
        <a:latin typeface="Calibri"/>
        <a:ea typeface="微軟正黑體"/>
        <a:cs typeface=""/>
      </a:majorFont>
      <a:minorFont>
        <a:latin typeface="Calibr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35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84E54FE-B78F-4902-A569-AB8EE0D75DB2}">
  <we:reference id="wa104038830" version="1.0.0.2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753</Words>
  <Application>Microsoft Office PowerPoint</Application>
  <PresentationFormat>宽屏</PresentationFormat>
  <Paragraphs>70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HelveticaNeueLT Pro 75 Bd</vt:lpstr>
      <vt:lpstr>Meiryo</vt:lpstr>
      <vt:lpstr>微軟正黑體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通用商务PPT模板</vt:lpstr>
      <vt:lpstr>PowerPoint 演示文稿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谢谢！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62</cp:revision>
  <dcterms:created xsi:type="dcterms:W3CDTF">2014-03-01T06:31:54Z</dcterms:created>
  <dcterms:modified xsi:type="dcterms:W3CDTF">2016-03-05T03:49:40Z</dcterms:modified>
</cp:coreProperties>
</file>