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8" r:id="rId4"/>
    <p:sldId id="260" r:id="rId5"/>
    <p:sldId id="257" r:id="rId6"/>
    <p:sldId id="259" r:id="rId7"/>
    <p:sldId id="261" r:id="rId8"/>
    <p:sldId id="262" r:id="rId9"/>
    <p:sldId id="264" r:id="rId10"/>
    <p:sldId id="263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3048"/>
    <a:srgbClr val="D83835"/>
    <a:srgbClr val="1976D2"/>
    <a:srgbClr val="FFFFFF"/>
    <a:srgbClr val="E98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63A51-8535-4AE8-8B1D-473B0B091AE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67A79-C6FD-45AB-89C5-B107B2DA1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92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83957-7D22-475E-A489-4938B70A2ECD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A4EEB-65E7-40A5-8327-EE0E172002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4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672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87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30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7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52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296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046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281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53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528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467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47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98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227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070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77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5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4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982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37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0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8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76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1" y="562709"/>
            <a:ext cx="9938798" cy="5732582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8342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8FF1D-608C-4B31-A64E-D6B449352438}" type="datetimeFigureOut">
              <a:rPr lang="zh-CN" altLang="en-US" smtClean="0"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1DAEC-8E9A-4EF9-9938-307020ACAF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369200" y="5880225"/>
            <a:ext cx="3248765" cy="638745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2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36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pmoban.yanj.cn/" TargetMode="External"/><Relationship Id="rId5" Type="http://schemas.openxmlformats.org/officeDocument/2006/relationships/image" Target="../media/image30.jp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1" y="562709"/>
            <a:ext cx="9938798" cy="5732582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316394" y="731520"/>
            <a:ext cx="3826412" cy="382641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80599" y="402957"/>
            <a:ext cx="3826412" cy="382641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04489" y="2437619"/>
            <a:ext cx="3826412" cy="382641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553" y="1458254"/>
            <a:ext cx="2117160" cy="1958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 r="57198" b="78391"/>
          <a:stretch/>
        </p:blipFill>
        <p:spPr>
          <a:xfrm>
            <a:off x="3606800" y="1"/>
            <a:ext cx="1544348" cy="14001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5" r="82474" b="34312"/>
          <a:stretch/>
        </p:blipFill>
        <p:spPr>
          <a:xfrm>
            <a:off x="7068478" y="116132"/>
            <a:ext cx="1418465" cy="14723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6" t="76378" r="57198"/>
          <a:stretch/>
        </p:blipFill>
        <p:spPr>
          <a:xfrm>
            <a:off x="4225053" y="4857576"/>
            <a:ext cx="1648321" cy="15305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9063" y="1290165"/>
            <a:ext cx="9144000" cy="2086768"/>
          </a:xfrm>
        </p:spPr>
        <p:txBody>
          <a:bodyPr>
            <a:normAutofit/>
          </a:bodyPr>
          <a:lstStyle/>
          <a:p>
            <a:pPr algn="l"/>
            <a:r>
              <a:rPr lang="zh-CN" altLang="en-US" sz="8000" dirty="0"/>
              <a:t>扁平疯企业模板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9063" y="3440717"/>
            <a:ext cx="9144000" cy="852436"/>
          </a:xfrm>
        </p:spPr>
        <p:txBody>
          <a:bodyPr/>
          <a:lstStyle/>
          <a:p>
            <a:pPr algn="l"/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iPresentation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2016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新作</a:t>
            </a:r>
          </a:p>
        </p:txBody>
      </p:sp>
      <p:sp>
        <p:nvSpPr>
          <p:cNvPr id="20" name="矩形 19"/>
          <p:cNvSpPr/>
          <p:nvPr/>
        </p:nvSpPr>
        <p:spPr>
          <a:xfrm>
            <a:off x="789835" y="4019459"/>
            <a:ext cx="8297015" cy="638745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92" t="48071" b="28444"/>
          <a:stretch/>
        </p:blipFill>
        <p:spPr>
          <a:xfrm>
            <a:off x="7900763" y="3458022"/>
            <a:ext cx="1352277" cy="152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60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8033657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7585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973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973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386537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634196" y="1387067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16200000">
            <a:off x="5946347" y="4758523"/>
            <a:ext cx="590181" cy="712411"/>
            <a:chOff x="3461276" y="4610485"/>
            <a:chExt cx="590181" cy="712411"/>
          </a:xfrm>
        </p:grpSpPr>
        <p:cxnSp>
          <p:nvCxnSpPr>
            <p:cNvPr id="21" name="直接连接符 2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同侧圆角矩形 11"/>
          <p:cNvSpPr/>
          <p:nvPr/>
        </p:nvSpPr>
        <p:spPr>
          <a:xfrm>
            <a:off x="19666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984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15" name="矩形 14"/>
          <p:cNvSpPr/>
          <p:nvPr/>
        </p:nvSpPr>
        <p:spPr>
          <a:xfrm>
            <a:off x="2413910" y="3101215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5061346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329064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121995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472735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17" y="3886293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416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46590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2022930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7977414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044" y="3854746"/>
            <a:ext cx="445912" cy="47116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08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0648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1342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3579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3579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6310" y="302282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6730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6730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34319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330294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5400000">
            <a:off x="5577953" y="1387067"/>
            <a:ext cx="590181" cy="712411"/>
            <a:chOff x="3461276" y="4610485"/>
            <a:chExt cx="590181" cy="712411"/>
          </a:xfrm>
        </p:grpSpPr>
        <p:cxnSp>
          <p:nvCxnSpPr>
            <p:cNvPr id="20" name="直接连接符 19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5890104" y="4758523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96957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1974779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42497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5428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428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6168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529802" y="1387067"/>
            <a:ext cx="590181" cy="712411"/>
            <a:chOff x="3461276" y="4610485"/>
            <a:chExt cx="590181" cy="712411"/>
          </a:xfrm>
        </p:grpSpPr>
        <p:cxnSp>
          <p:nvCxnSpPr>
            <p:cNvPr id="11" name="直接连接符 1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6200000">
            <a:off x="5841953" y="4758523"/>
            <a:ext cx="590181" cy="712411"/>
            <a:chOff x="3461276" y="4610485"/>
            <a:chExt cx="590181" cy="712411"/>
          </a:xfrm>
        </p:grpSpPr>
        <p:cxnSp>
          <p:nvCxnSpPr>
            <p:cNvPr id="14" name="直接连接符 13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同侧圆角矩形 15"/>
          <p:cNvSpPr/>
          <p:nvPr/>
        </p:nvSpPr>
        <p:spPr>
          <a:xfrm>
            <a:off x="4956952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224670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017601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368341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侧圆角矩形 19"/>
          <p:cNvSpPr/>
          <p:nvPr/>
        </p:nvSpPr>
        <p:spPr>
          <a:xfrm>
            <a:off x="7343394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73491" y="2540303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23" name="矩形 22"/>
          <p:cNvSpPr/>
          <p:nvPr/>
        </p:nvSpPr>
        <p:spPr>
          <a:xfrm>
            <a:off x="7790618" y="3022829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256" y="3874990"/>
            <a:ext cx="447454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683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98" b="34657"/>
          <a:stretch/>
        </p:blipFill>
        <p:spPr>
          <a:xfrm>
            <a:off x="9677400" y="1581896"/>
            <a:ext cx="1513114" cy="15241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Business Introduction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2" r="64390" b="52203"/>
          <a:stretch/>
        </p:blipFill>
        <p:spPr>
          <a:xfrm>
            <a:off x="7820366" y="1657217"/>
            <a:ext cx="2032000" cy="11148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6" t="20312" r="42104" b="56664"/>
          <a:stretch/>
        </p:blipFill>
        <p:spPr>
          <a:xfrm>
            <a:off x="5823403" y="1548900"/>
            <a:ext cx="1872343" cy="537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2" r="64390" b="52203"/>
          <a:stretch/>
        </p:blipFill>
        <p:spPr>
          <a:xfrm>
            <a:off x="9146834" y="2795534"/>
            <a:ext cx="2032000" cy="1114879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/>
        </p:nvSpPr>
        <p:spPr>
          <a:xfrm>
            <a:off x="838200" y="2074651"/>
            <a:ext cx="10515600" cy="64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b="1" dirty="0">
                <a:solidFill>
                  <a:srgbClr val="D838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 INDUSTRY</a:t>
            </a:r>
            <a:endParaRPr lang="zh-CN" altLang="en-US" b="1" dirty="0">
              <a:solidFill>
                <a:srgbClr val="D838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838200" y="2655522"/>
            <a:ext cx="10515600" cy="64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2400" dirty="0"/>
              <a:t>Est.1992 / High-tech / Circumstance</a:t>
            </a:r>
            <a:endParaRPr lang="zh-CN" altLang="en-US" sz="24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576452"/>
            <a:ext cx="12192002" cy="328154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818" y="2403760"/>
            <a:ext cx="2471514" cy="245968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16429" y="3297847"/>
            <a:ext cx="10801536" cy="2174039"/>
          </a:xfrm>
          <a:prstGeom prst="rect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838201" y="3523491"/>
            <a:ext cx="9713686" cy="1591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>
              <a:lnSpc>
                <a:spcPct val="160000"/>
              </a:lnSpc>
            </a:pPr>
            <a:r>
              <a:rPr lang="zh-CN" altLang="en-US" sz="2000" dirty="0"/>
              <a:t>生态创业涵义是 生态文明时代孕育的新型创业模式，一种基于维护生态和谐，倡导健康环保理念的青年成功创富之路。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369200" y="5880225"/>
            <a:ext cx="3248765" cy="638745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458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SWOT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200" y="1465389"/>
            <a:ext cx="4938486" cy="181554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ysClr val="windowText" lastClr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4004264"/>
            <a:ext cx="4938486" cy="181969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2401" y="1465389"/>
            <a:ext cx="4851400" cy="1815542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2401" y="4004264"/>
            <a:ext cx="4851400" cy="181969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D83835"/>
            </a:solidFill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ysClr val="windowText" lastClr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2457" y="2927338"/>
            <a:ext cx="1412830" cy="141283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13929" y="3049590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46139" y="3031901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83417" y="3511636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70436" y="3502791"/>
            <a:ext cx="456507" cy="8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759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20177" y="1655721"/>
            <a:ext cx="5533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6000" dirty="0">
              <a:solidFill>
                <a:srgbClr val="D8383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0158" y="3500752"/>
            <a:ext cx="1895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Chapter3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97" y="2615764"/>
            <a:ext cx="884394" cy="88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82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/>
              <a:t>TEAM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743" y="1584513"/>
            <a:ext cx="4383314" cy="2569326"/>
          </a:xfrm>
        </p:spPr>
      </p:pic>
      <p:sp>
        <p:nvSpPr>
          <p:cNvPr id="5" name="文本框 4"/>
          <p:cNvSpPr txBox="1"/>
          <p:nvPr/>
        </p:nvSpPr>
        <p:spPr>
          <a:xfrm>
            <a:off x="3115220" y="4153839"/>
            <a:ext cx="596156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Doctor of MIT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 100 work experience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3,000 expert</a:t>
            </a:r>
          </a:p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Edge in the industry</a:t>
            </a:r>
            <a:endParaRPr lang="zh-CN" altLang="en-US" sz="140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188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898283" y="1611086"/>
            <a:ext cx="1743046" cy="174304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Leader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35743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Jay Chou</a:t>
            </a:r>
            <a:endParaRPr lang="en-US" altLang="zh-CN" sz="105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JVR Records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popular singer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00114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Karen </a:t>
            </a:r>
            <a:r>
              <a:rPr lang="en-US" altLang="zh-CN" sz="2000" spc="10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Mok</a:t>
            </a:r>
            <a:endParaRPr lang="en-US" altLang="zh-CN" sz="1050" spc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famous actress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Golden records in 90’s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113376" y="3690040"/>
            <a:ext cx="280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Stefan Chou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Bingo International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Wins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5743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2000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JVR Records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popular singer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00114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Most famous actress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Golden records in 90’s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13376" y="4810509"/>
            <a:ext cx="2801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Bingo International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of Wins</a:t>
            </a:r>
          </a:p>
        </p:txBody>
      </p:sp>
      <p:sp>
        <p:nvSpPr>
          <p:cNvPr id="13" name="空心弧 12"/>
          <p:cNvSpPr/>
          <p:nvPr/>
        </p:nvSpPr>
        <p:spPr>
          <a:xfrm rot="5400000">
            <a:off x="771694" y="1484497"/>
            <a:ext cx="1996224" cy="1996224"/>
          </a:xfrm>
          <a:prstGeom prst="blockArc">
            <a:avLst>
              <a:gd name="adj1" fmla="val 10800000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5400000">
            <a:off x="5202984" y="1484497"/>
            <a:ext cx="1996224" cy="1996224"/>
          </a:xfrm>
          <a:prstGeom prst="blockArc">
            <a:avLst>
              <a:gd name="adj1" fmla="val 117674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16200000">
            <a:off x="9567761" y="1484497"/>
            <a:ext cx="1996224" cy="1996224"/>
          </a:xfrm>
          <a:prstGeom prst="blockArc">
            <a:avLst>
              <a:gd name="adj1" fmla="val 10800000"/>
              <a:gd name="adj2" fmla="val 93205"/>
              <a:gd name="adj3" fmla="val 2402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67918" y="2482609"/>
            <a:ext cx="2435066" cy="0"/>
          </a:xfrm>
          <a:prstGeom prst="line">
            <a:avLst/>
          </a:prstGeom>
          <a:ln w="38100">
            <a:solidFill>
              <a:srgbClr val="D83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73450" y="2482609"/>
            <a:ext cx="2435066" cy="0"/>
          </a:xfrm>
          <a:prstGeom prst="line">
            <a:avLst/>
          </a:prstGeom>
          <a:ln w="38100">
            <a:solidFill>
              <a:srgbClr val="D83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338133" y="1611086"/>
            <a:ext cx="1743046" cy="174304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94350" y="1611086"/>
            <a:ext cx="1743046" cy="174304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9208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Add your title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62720"/>
            <a:ext cx="2355761" cy="2415846"/>
          </a:xfrm>
        </p:spPr>
        <p:txBody>
          <a:bodyPr/>
          <a:lstStyle/>
          <a:p>
            <a:r>
              <a:rPr lang="en-US" altLang="zh-CN" dirty="0"/>
              <a:t>If I could save time in a bottle the first thing that I'd like to do is to save every day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94677" y="2640170"/>
            <a:ext cx="1529586" cy="1446550"/>
          </a:xfrm>
          <a:prstGeom prst="rect">
            <a:avLst/>
          </a:prstGeom>
          <a:solidFill>
            <a:srgbClr val="D8383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</a:t>
            </a:r>
          </a:p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3599773" y="3278389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8146689" y="2178378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8400622" y="1156934"/>
            <a:ext cx="3230164" cy="1483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If I could save time in a bottle the first thing that I'd like to do is to save every day</a:t>
            </a:r>
          </a:p>
        </p:txBody>
      </p:sp>
      <p:sp>
        <p:nvSpPr>
          <p:cNvPr id="20" name="椭圆 19"/>
          <p:cNvSpPr/>
          <p:nvPr/>
        </p:nvSpPr>
        <p:spPr>
          <a:xfrm>
            <a:off x="4207188" y="1416676"/>
            <a:ext cx="3764744" cy="3764744"/>
          </a:xfrm>
          <a:prstGeom prst="ellipse">
            <a:avLst/>
          </a:prstGeom>
          <a:noFill/>
          <a:ln w="28575">
            <a:solidFill>
              <a:srgbClr val="D838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930199" y="1139690"/>
            <a:ext cx="4318717" cy="4318716"/>
            <a:chOff x="3930199" y="1139690"/>
            <a:chExt cx="4318717" cy="4318716"/>
          </a:xfrm>
        </p:grpSpPr>
        <p:sp>
          <p:nvSpPr>
            <p:cNvPr id="22" name="空心弧 21"/>
            <p:cNvSpPr/>
            <p:nvPr/>
          </p:nvSpPr>
          <p:spPr>
            <a:xfrm>
              <a:off x="3930199" y="1139690"/>
              <a:ext cx="4318716" cy="4318716"/>
            </a:xfrm>
            <a:prstGeom prst="blockArc">
              <a:avLst>
                <a:gd name="adj1" fmla="val 18210804"/>
                <a:gd name="adj2" fmla="val 21491131"/>
                <a:gd name="adj3" fmla="val 2909"/>
              </a:avLst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0800000">
              <a:off x="3930200" y="1139690"/>
              <a:ext cx="4318716" cy="4318716"/>
            </a:xfrm>
            <a:prstGeom prst="blockArc">
              <a:avLst>
                <a:gd name="adj1" fmla="val 18210804"/>
                <a:gd name="adj2" fmla="val 21491131"/>
                <a:gd name="adj3" fmla="val 29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5059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UED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7" y="1735674"/>
            <a:ext cx="5205995" cy="3645415"/>
          </a:xfr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6220496" y="1089858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6" name="等腰三角形 5"/>
          <p:cNvSpPr/>
          <p:nvPr/>
        </p:nvSpPr>
        <p:spPr>
          <a:xfrm rot="5400000">
            <a:off x="5890837" y="1378427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220496" y="2216858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8" name="等腰三角形 7"/>
          <p:cNvSpPr/>
          <p:nvPr/>
        </p:nvSpPr>
        <p:spPr>
          <a:xfrm rot="5400000">
            <a:off x="5890837" y="2505427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220496" y="3298880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10" name="等腰三角形 9"/>
          <p:cNvSpPr/>
          <p:nvPr/>
        </p:nvSpPr>
        <p:spPr>
          <a:xfrm rot="5400000">
            <a:off x="5890837" y="3587449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6220496" y="4380902"/>
            <a:ext cx="5331852" cy="10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If I could save time in a bottle the first thing that I'd like to do is to save every day</a:t>
            </a:r>
          </a:p>
        </p:txBody>
      </p:sp>
      <p:sp>
        <p:nvSpPr>
          <p:cNvPr id="12" name="等腰三角形 11"/>
          <p:cNvSpPr/>
          <p:nvPr/>
        </p:nvSpPr>
        <p:spPr>
          <a:xfrm rot="5400000">
            <a:off x="5890837" y="4669471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018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2137" y="1655721"/>
            <a:ext cx="1867114" cy="2737583"/>
            <a:chOff x="912137" y="1655721"/>
            <a:chExt cx="1867114" cy="2737583"/>
          </a:xfrm>
        </p:grpSpPr>
        <p:sp>
          <p:nvSpPr>
            <p:cNvPr id="8" name="文本框 7"/>
            <p:cNvSpPr txBox="1"/>
            <p:nvPr/>
          </p:nvSpPr>
          <p:spPr>
            <a:xfrm>
              <a:off x="1548177" y="1655721"/>
              <a:ext cx="59503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838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CN" altLang="en-US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2137" y="3500752"/>
              <a:ext cx="1867114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Chapter1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text here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497" y="2615764"/>
              <a:ext cx="884394" cy="88498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755279" y="1655721"/>
            <a:ext cx="1895071" cy="2737583"/>
            <a:chOff x="3755279" y="1655721"/>
            <a:chExt cx="1895071" cy="2737583"/>
          </a:xfrm>
        </p:grpSpPr>
        <p:sp>
          <p:nvSpPr>
            <p:cNvPr id="9" name="文本框 8"/>
            <p:cNvSpPr txBox="1"/>
            <p:nvPr/>
          </p:nvSpPr>
          <p:spPr>
            <a:xfrm>
              <a:off x="4446110" y="1655721"/>
              <a:ext cx="6495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838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</a:t>
              </a:r>
              <a:endParaRPr lang="zh-CN" altLang="en-US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55279" y="3500752"/>
              <a:ext cx="1895071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Chapter2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text here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8681" y="2615764"/>
              <a:ext cx="884394" cy="88498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717152" y="1655721"/>
            <a:ext cx="1895071" cy="2737583"/>
            <a:chOff x="6717152" y="1655721"/>
            <a:chExt cx="1895071" cy="2737583"/>
          </a:xfrm>
        </p:grpSpPr>
        <p:sp>
          <p:nvSpPr>
            <p:cNvPr id="10" name="文本框 9"/>
            <p:cNvSpPr txBox="1"/>
            <p:nvPr/>
          </p:nvSpPr>
          <p:spPr>
            <a:xfrm>
              <a:off x="7398545" y="1655721"/>
              <a:ext cx="55335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838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</a:t>
              </a:r>
              <a:endParaRPr lang="zh-CN" altLang="en-US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17152" y="3500752"/>
              <a:ext cx="1895071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Chapter3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text here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490" y="2615764"/>
              <a:ext cx="884394" cy="88498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9600777" y="1655721"/>
            <a:ext cx="1903085" cy="2737583"/>
            <a:chOff x="9600777" y="1655721"/>
            <a:chExt cx="1903085" cy="2737583"/>
          </a:xfrm>
        </p:grpSpPr>
        <p:sp>
          <p:nvSpPr>
            <p:cNvPr id="11" name="文本框 10"/>
            <p:cNvSpPr txBox="1"/>
            <p:nvPr/>
          </p:nvSpPr>
          <p:spPr>
            <a:xfrm>
              <a:off x="10254800" y="1655721"/>
              <a:ext cx="64953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8383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</a:t>
              </a:r>
              <a:endParaRPr lang="zh-CN" altLang="en-US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00777" y="3500752"/>
              <a:ext cx="1903085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Chapter4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text here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7371" y="2615764"/>
              <a:ext cx="884394" cy="884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01330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20177" y="1655721"/>
            <a:ext cx="6495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6000" dirty="0">
              <a:solidFill>
                <a:srgbClr val="D8383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0158" y="3500752"/>
            <a:ext cx="1895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Chapter4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97" y="2615764"/>
            <a:ext cx="884394" cy="88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3678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38200" y="3966693"/>
            <a:ext cx="6220500" cy="1700011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Call center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53878"/>
            <a:ext cx="6220500" cy="2312815"/>
          </a:xfrm>
        </p:spPr>
        <p:txBody>
          <a:bodyPr/>
          <a:lstStyle/>
          <a:p>
            <a:r>
              <a:rPr lang="en-US" altLang="zh-CN" dirty="0"/>
              <a:t>If I could save time in a bottle the first thing that I'd like to do is to save every </a:t>
            </a:r>
            <a:r>
              <a:rPr lang="en-US" altLang="zh-CN" dirty="0" err="1"/>
              <a:t>dayIf</a:t>
            </a:r>
            <a:r>
              <a:rPr lang="en-US" altLang="zh-CN" dirty="0"/>
              <a:t> I could save time in a bottle the first thing that I'd like to do is to</a:t>
            </a:r>
          </a:p>
          <a:p>
            <a:r>
              <a:rPr lang="en-US" altLang="zh-CN" dirty="0"/>
              <a:t> save every </a:t>
            </a:r>
            <a:r>
              <a:rPr lang="en-US" altLang="zh-CN" dirty="0" err="1"/>
              <a:t>dayIf</a:t>
            </a:r>
            <a:r>
              <a:rPr lang="en-US" altLang="zh-CN" dirty="0"/>
              <a:t> I could save time in a bottle the first thing that I'd like to do is to save every day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700" y="1204075"/>
            <a:ext cx="4540876" cy="4678288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4688449" y="4280584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7X24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Full time Support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829601" y="4280584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Line in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38200" y="4280583"/>
            <a:ext cx="2304245" cy="1287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4400" b="1" dirty="0">
                <a:solidFill>
                  <a:srgbClr val="E530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  <a:p>
            <a:pPr algn="ctr">
              <a:lnSpc>
                <a:spcPct val="100000"/>
              </a:lnSpc>
            </a:pPr>
            <a:r>
              <a:rPr lang="en-US" altLang="zh-CN" dirty="0"/>
              <a:t>Languages available</a:t>
            </a:r>
          </a:p>
        </p:txBody>
      </p:sp>
    </p:spTree>
    <p:extLst>
      <p:ext uri="{BB962C8B-B14F-4D97-AF65-F5344CB8AC3E}">
        <p14:creationId xmlns:p14="http://schemas.microsoft.com/office/powerpoint/2010/main" val="1402127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Business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8" r="18825" b="19865"/>
          <a:stretch/>
        </p:blipFill>
        <p:spPr>
          <a:xfrm>
            <a:off x="3471637" y="0"/>
            <a:ext cx="8248649" cy="5880279"/>
          </a:xfr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838200" y="3149600"/>
            <a:ext cx="10515600" cy="537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3600" dirty="0"/>
              <a:t>3</a:t>
            </a:r>
            <a:r>
              <a:rPr lang="en-US" altLang="zh-CN" sz="3600" baseline="30000" dirty="0"/>
              <a:t>rd</a:t>
            </a:r>
            <a:r>
              <a:rPr lang="en-US" altLang="zh-CN" sz="3600" dirty="0"/>
              <a:t> Payment Support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838199" y="3817257"/>
            <a:ext cx="10787743" cy="2063022"/>
          </a:xfrm>
          <a:prstGeom prst="rect">
            <a:avLst/>
          </a:prstGeom>
          <a:solidFill>
            <a:srgbClr val="000000">
              <a:alpha val="50196"/>
            </a:srgb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/>
              <a:t>If I could save time in a bottle the first thing that I'd like to do is to save every </a:t>
            </a:r>
            <a:r>
              <a:rPr lang="en-US" altLang="zh-CN" sz="2000" dirty="0" err="1"/>
              <a:t>dayIf</a:t>
            </a:r>
            <a:r>
              <a:rPr lang="en-US" altLang="zh-CN" sz="2000" dirty="0"/>
              <a:t> I could save time in a bottle the first thing that I'd like to do is to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 save every </a:t>
            </a:r>
            <a:r>
              <a:rPr lang="en-US" altLang="zh-CN" sz="2000" dirty="0" err="1"/>
              <a:t>dayIf</a:t>
            </a:r>
            <a:r>
              <a:rPr lang="en-US" altLang="zh-CN" sz="2000" dirty="0"/>
              <a:t> I could save time in a bottle the first thing that I'd like to do is to save every day</a:t>
            </a:r>
          </a:p>
        </p:txBody>
      </p:sp>
    </p:spTree>
    <p:extLst>
      <p:ext uri="{BB962C8B-B14F-4D97-AF65-F5344CB8AC3E}">
        <p14:creationId xmlns:p14="http://schemas.microsoft.com/office/powerpoint/2010/main" val="2895520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1" y="562709"/>
            <a:ext cx="9938798" cy="5732582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316394" y="731520"/>
            <a:ext cx="3826412" cy="382641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553" y="1458254"/>
            <a:ext cx="2117160" cy="19587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5" r="82474" b="34312"/>
          <a:stretch/>
        </p:blipFill>
        <p:spPr>
          <a:xfrm>
            <a:off x="7068478" y="116132"/>
            <a:ext cx="1418465" cy="14723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9063" y="1988042"/>
            <a:ext cx="9144000" cy="2086768"/>
          </a:xfrm>
        </p:spPr>
        <p:txBody>
          <a:bodyPr>
            <a:normAutofit/>
          </a:bodyPr>
          <a:lstStyle/>
          <a:p>
            <a:pPr algn="l"/>
            <a:r>
              <a:rPr lang="en-US" altLang="zh-CN" sz="8000" dirty="0"/>
              <a:t>THANKS</a:t>
            </a:r>
            <a:endParaRPr lang="zh-CN" altLang="en-US" sz="8000" dirty="0"/>
          </a:p>
        </p:txBody>
      </p:sp>
      <p:sp>
        <p:nvSpPr>
          <p:cNvPr id="20" name="矩形 19"/>
          <p:cNvSpPr/>
          <p:nvPr/>
        </p:nvSpPr>
        <p:spPr>
          <a:xfrm>
            <a:off x="789835" y="4019459"/>
            <a:ext cx="8297015" cy="638745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 Here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92" t="48071" b="28444"/>
          <a:stretch/>
        </p:blipFill>
        <p:spPr>
          <a:xfrm>
            <a:off x="7900763" y="3458022"/>
            <a:ext cx="1352277" cy="1521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092" y="1431525"/>
            <a:ext cx="2364648" cy="2364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6601" y="51812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iPresentation </a:t>
            </a:r>
            <a:r>
              <a:rPr lang="zh-CN" altLang="en-US" dirty="0">
                <a:solidFill>
                  <a:schemeClr val="bg1"/>
                </a:solidFill>
              </a:rPr>
              <a:t>原创中心</a:t>
            </a:r>
          </a:p>
          <a:p>
            <a:r>
              <a:rPr lang="en-US" altLang="zh-CN" dirty="0">
                <a:solidFill>
                  <a:schemeClr val="bg1"/>
                </a:solidFill>
                <a:hlinkClick r:id="rId6"/>
              </a:rPr>
              <a:t>http://ipmoban.yanj.cn/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51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514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20177" y="1655721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6000" dirty="0">
              <a:solidFill>
                <a:srgbClr val="D8383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4137" y="3500752"/>
            <a:ext cx="186711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Chapter1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97" y="2615764"/>
            <a:ext cx="884394" cy="88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75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About us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956603" y="1599170"/>
            <a:ext cx="4423112" cy="898401"/>
            <a:chOff x="956603" y="1599170"/>
            <a:chExt cx="4423112" cy="898401"/>
          </a:xfrm>
        </p:grpSpPr>
        <p:sp>
          <p:nvSpPr>
            <p:cNvPr id="5" name="矩形 4"/>
            <p:cNvSpPr/>
            <p:nvPr/>
          </p:nvSpPr>
          <p:spPr>
            <a:xfrm>
              <a:off x="956603" y="1599170"/>
              <a:ext cx="4237697" cy="898401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5168190" y="2194284"/>
              <a:ext cx="227193" cy="195856"/>
            </a:xfrm>
            <a:prstGeom prst="triangle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7693764" y="358404"/>
            <a:ext cx="3826412" cy="382641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653" y="1599170"/>
            <a:ext cx="5424312" cy="5171292"/>
          </a:xfrm>
          <a:prstGeom prst="rect">
            <a:avLst/>
          </a:prstGeom>
        </p:spPr>
      </p:pic>
      <p:sp>
        <p:nvSpPr>
          <p:cNvPr id="8" name="内容占位符 2"/>
          <p:cNvSpPr txBox="1">
            <a:spLocks/>
          </p:cNvSpPr>
          <p:nvPr/>
        </p:nvSpPr>
        <p:spPr>
          <a:xfrm>
            <a:off x="956603" y="2636325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First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6603" y="1679722"/>
            <a:ext cx="4041840" cy="7155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err="1"/>
              <a:t>iPresentation</a:t>
            </a:r>
            <a:r>
              <a:rPr lang="en-US" altLang="zh-CN" sz="2000" dirty="0"/>
              <a:t> is an original design studio of</a:t>
            </a:r>
            <a:r>
              <a:rPr lang="zh-CN" altLang="en-US" sz="2000" dirty="0"/>
              <a:t> </a:t>
            </a:r>
            <a:r>
              <a:rPr lang="en-US" altLang="zh-CN" sz="2000" dirty="0"/>
              <a:t>slide show</a:t>
            </a: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956603" y="2973625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原创模板，不以原创为目的的创作都是耍流氓</a:t>
            </a:r>
            <a:endParaRPr lang="en-US" altLang="zh-CN" dirty="0"/>
          </a:p>
        </p:txBody>
      </p:sp>
      <p:sp>
        <p:nvSpPr>
          <p:cNvPr id="12" name="等腰三角形 11"/>
          <p:cNvSpPr/>
          <p:nvPr/>
        </p:nvSpPr>
        <p:spPr>
          <a:xfrm rot="5400000">
            <a:off x="5800144" y="3164389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956603" y="3537406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Second</a:t>
            </a:r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956603" y="3874706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适量动画置入，</a:t>
            </a:r>
            <a:r>
              <a:rPr lang="en-US" altLang="zh-CN" dirty="0"/>
              <a:t>0</a:t>
            </a:r>
            <a:r>
              <a:rPr lang="zh-CN" altLang="en-US" dirty="0"/>
              <a:t>设置即可使用</a:t>
            </a:r>
            <a:endParaRPr lang="en-US" altLang="zh-CN" dirty="0"/>
          </a:p>
        </p:txBody>
      </p:sp>
      <p:sp>
        <p:nvSpPr>
          <p:cNvPr id="15" name="等腰三角形 14"/>
          <p:cNvSpPr/>
          <p:nvPr/>
        </p:nvSpPr>
        <p:spPr>
          <a:xfrm rot="5400000">
            <a:off x="4242288" y="4051402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956603" y="4438487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Third</a:t>
            </a:r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956603" y="4775787"/>
            <a:ext cx="4839286" cy="715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联系店小二，还可获取定制设计服务</a:t>
            </a:r>
            <a:endParaRPr lang="en-US" altLang="zh-CN" dirty="0"/>
          </a:p>
        </p:txBody>
      </p:sp>
      <p:sp>
        <p:nvSpPr>
          <p:cNvPr id="18" name="等腰三角形 17"/>
          <p:cNvSpPr/>
          <p:nvPr/>
        </p:nvSpPr>
        <p:spPr>
          <a:xfrm rot="5400000">
            <a:off x="4786918" y="4966551"/>
            <a:ext cx="227193" cy="195856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234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" grpId="0" build="p"/>
          <p:bldP spid="9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" grpId="0" build="p"/>
          <p:bldP spid="9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Feature.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63" y="1696049"/>
            <a:ext cx="5751588" cy="3724664"/>
          </a:xfrm>
        </p:spPr>
      </p:pic>
      <p:sp>
        <p:nvSpPr>
          <p:cNvPr id="12" name="内容占位符 2"/>
          <p:cNvSpPr txBox="1">
            <a:spLocks/>
          </p:cNvSpPr>
          <p:nvPr/>
        </p:nvSpPr>
        <p:spPr>
          <a:xfrm>
            <a:off x="6286651" y="1518725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First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6286651" y="1938515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 err="1"/>
              <a:t>iPresentation</a:t>
            </a:r>
            <a:r>
              <a:rPr lang="en-US" altLang="zh-CN" dirty="0"/>
              <a:t> is an original design studio of slide show</a:t>
            </a:r>
          </a:p>
        </p:txBody>
      </p:sp>
      <p:sp>
        <p:nvSpPr>
          <p:cNvPr id="14" name="等腰三角形 13"/>
          <p:cNvSpPr/>
          <p:nvPr/>
        </p:nvSpPr>
        <p:spPr>
          <a:xfrm rot="5400000">
            <a:off x="5799373" y="1796359"/>
            <a:ext cx="448348" cy="386507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286651" y="2419806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Second</a:t>
            </a:r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6286651" y="3320887"/>
            <a:ext cx="1561514" cy="571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Third</a:t>
            </a:r>
          </a:p>
        </p:txBody>
      </p:sp>
      <p:sp>
        <p:nvSpPr>
          <p:cNvPr id="21" name="等腰三角形 20"/>
          <p:cNvSpPr/>
          <p:nvPr/>
        </p:nvSpPr>
        <p:spPr>
          <a:xfrm rot="5400000">
            <a:off x="5799373" y="2704168"/>
            <a:ext cx="448348" cy="386507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5400000">
            <a:off x="5799373" y="3606203"/>
            <a:ext cx="448348" cy="386507"/>
          </a:xfrm>
          <a:prstGeom prst="triangl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内容占位符 2"/>
          <p:cNvSpPr txBox="1">
            <a:spLocks/>
          </p:cNvSpPr>
          <p:nvPr/>
        </p:nvSpPr>
        <p:spPr>
          <a:xfrm>
            <a:off x="6286651" y="2808845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an original design studio of slide show</a:t>
            </a:r>
          </a:p>
        </p:txBody>
      </p:sp>
      <p:sp>
        <p:nvSpPr>
          <p:cNvPr id="24" name="内容占位符 2"/>
          <p:cNvSpPr txBox="1">
            <a:spLocks/>
          </p:cNvSpPr>
          <p:nvPr/>
        </p:nvSpPr>
        <p:spPr>
          <a:xfrm>
            <a:off x="6286651" y="3720049"/>
            <a:ext cx="4839286" cy="90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Original design studio of slide show</a:t>
            </a:r>
          </a:p>
        </p:txBody>
      </p:sp>
    </p:spTree>
    <p:extLst>
      <p:ext uri="{BB962C8B-B14F-4D97-AF65-F5344CB8AC3E}">
        <p14:creationId xmlns:p14="http://schemas.microsoft.com/office/powerpoint/2010/main" val="3775813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  <p:bldP spid="18" grpId="0"/>
      <p:bldP spid="21" grpId="0" animBg="1"/>
      <p:bldP spid="22" grpId="0" animBg="1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Income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47379" y="3591371"/>
            <a:ext cx="1002113" cy="2143389"/>
            <a:chOff x="1047379" y="3591371"/>
            <a:chExt cx="1002113" cy="2143389"/>
          </a:xfrm>
        </p:grpSpPr>
        <p:sp>
          <p:nvSpPr>
            <p:cNvPr id="5" name="同侧圆角矩形 4"/>
            <p:cNvSpPr/>
            <p:nvPr/>
          </p:nvSpPr>
          <p:spPr>
            <a:xfrm>
              <a:off x="1148979" y="4199038"/>
              <a:ext cx="350158" cy="1074057"/>
            </a:xfrm>
            <a:prstGeom prst="round2SameRect">
              <a:avLst/>
            </a:prstGeom>
            <a:pattFill prst="wdUpDiag">
              <a:fgClr>
                <a:srgbClr val="1976D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47379" y="5273095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Q1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118719" y="4101644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552240" y="3715184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166" y="3591371"/>
              <a:ext cx="412603" cy="41288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3026617" y="2210988"/>
            <a:ext cx="1161375" cy="3523772"/>
            <a:chOff x="3026617" y="2210988"/>
            <a:chExt cx="1161375" cy="3523772"/>
          </a:xfrm>
        </p:grpSpPr>
        <p:sp>
          <p:nvSpPr>
            <p:cNvPr id="6" name="同侧圆角矩形 5"/>
            <p:cNvSpPr/>
            <p:nvPr/>
          </p:nvSpPr>
          <p:spPr>
            <a:xfrm>
              <a:off x="3117746" y="2748673"/>
              <a:ext cx="350158" cy="2524422"/>
            </a:xfrm>
            <a:prstGeom prst="round2SameRect">
              <a:avLst/>
            </a:prstGeom>
            <a:pattFill prst="wdUpDiag">
              <a:fgClr>
                <a:srgbClr val="1976D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26617" y="5273095"/>
              <a:ext cx="6062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Q2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052533" y="269214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690740" y="2304248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533" y="2210988"/>
              <a:ext cx="412603" cy="41288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452162" y="3152445"/>
            <a:ext cx="1032736" cy="2582315"/>
            <a:chOff x="4452162" y="3152445"/>
            <a:chExt cx="1032736" cy="2582315"/>
          </a:xfrm>
        </p:grpSpPr>
        <p:sp>
          <p:nvSpPr>
            <p:cNvPr id="7" name="同侧圆角矩形 6"/>
            <p:cNvSpPr/>
            <p:nvPr/>
          </p:nvSpPr>
          <p:spPr>
            <a:xfrm>
              <a:off x="4580403" y="3691038"/>
              <a:ext cx="350158" cy="1582057"/>
            </a:xfrm>
            <a:prstGeom prst="round2SameRect">
              <a:avLst/>
            </a:prstGeom>
            <a:pattFill prst="wdUpDiag">
              <a:fgClr>
                <a:srgbClr val="1976D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52162" y="5273095"/>
              <a:ext cx="6062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Q3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593838" y="363088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4953836" y="3262866"/>
              <a:ext cx="502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2.4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7316" y="3152445"/>
              <a:ext cx="412603" cy="41288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5999119" y="367024"/>
            <a:ext cx="1277604" cy="5367736"/>
            <a:chOff x="5999119" y="367024"/>
            <a:chExt cx="1277604" cy="5367736"/>
          </a:xfrm>
        </p:grpSpPr>
        <p:sp>
          <p:nvSpPr>
            <p:cNvPr id="13" name="同侧圆角矩形 12"/>
            <p:cNvSpPr/>
            <p:nvPr/>
          </p:nvSpPr>
          <p:spPr>
            <a:xfrm>
              <a:off x="6110268" y="1252638"/>
              <a:ext cx="350158" cy="4020457"/>
            </a:xfrm>
            <a:prstGeom prst="round2SameRect">
              <a:avLst/>
            </a:prstGeom>
            <a:pattFill prst="wdUpDiag">
              <a:fgClr>
                <a:srgbClr val="1976D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999119" y="5273095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Q4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110268" y="1178441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779471" y="809111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5.2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266" y="367024"/>
              <a:ext cx="747205" cy="74770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557095" y="2414396"/>
            <a:ext cx="1049759" cy="3320364"/>
            <a:chOff x="7557095" y="2414396"/>
            <a:chExt cx="1049759" cy="3320364"/>
          </a:xfrm>
        </p:grpSpPr>
        <p:sp>
          <p:nvSpPr>
            <p:cNvPr id="15" name="同侧圆角矩形 14"/>
            <p:cNvSpPr/>
            <p:nvPr/>
          </p:nvSpPr>
          <p:spPr>
            <a:xfrm>
              <a:off x="7668809" y="2936295"/>
              <a:ext cx="350158" cy="2336800"/>
            </a:xfrm>
            <a:prstGeom prst="round2SameRect">
              <a:avLst/>
            </a:prstGeom>
            <a:pattFill prst="wdUpDiag">
              <a:fgClr>
                <a:srgbClr val="1976D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57095" y="5273095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Q1E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626617" y="2895376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109602" y="2564007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3.0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6364" y="2414396"/>
              <a:ext cx="412603" cy="41288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8953689" y="773420"/>
            <a:ext cx="2504746" cy="4961340"/>
            <a:chOff x="8953689" y="773420"/>
            <a:chExt cx="2504746" cy="4961340"/>
          </a:xfrm>
        </p:grpSpPr>
        <p:sp>
          <p:nvSpPr>
            <p:cNvPr id="4" name="矩形 3"/>
            <p:cNvSpPr/>
            <p:nvPr/>
          </p:nvSpPr>
          <p:spPr>
            <a:xfrm>
              <a:off x="10535521" y="3630885"/>
              <a:ext cx="832983" cy="239433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同侧圆角矩形 7"/>
            <p:cNvSpPr/>
            <p:nvPr/>
          </p:nvSpPr>
          <p:spPr>
            <a:xfrm>
              <a:off x="9175032" y="1637748"/>
              <a:ext cx="350158" cy="3635347"/>
            </a:xfrm>
            <a:prstGeom prst="round2SameRect">
              <a:avLst/>
            </a:prstGeom>
            <a:pattFill prst="wdUpDiag">
              <a:fgClr>
                <a:srgbClr val="D83835"/>
              </a:fgClr>
              <a:bgClr>
                <a:srgbClr val="E98D8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953689" y="5273095"/>
              <a:ext cx="7729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Q2E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9175032" y="1572216"/>
              <a:ext cx="2283403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9800402" y="955429"/>
              <a:ext cx="11912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5.0</a:t>
              </a:r>
              <a:endPara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800402" y="1748027"/>
              <a:ext cx="1651821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your text here.</a:t>
              </a:r>
            </a:p>
            <a:p>
              <a:endPara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Sample: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 further future, our marketing quote will be grow to 5.0 billion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3197" y="773420"/>
              <a:ext cx="747205" cy="747707"/>
            </a:xfrm>
            <a:prstGeom prst="rect">
              <a:avLst/>
            </a:prstGeom>
          </p:spPr>
        </p:pic>
      </p:grpSp>
      <p:sp>
        <p:nvSpPr>
          <p:cNvPr id="49" name="文本框 48"/>
          <p:cNvSpPr txBox="1"/>
          <p:nvPr/>
        </p:nvSpPr>
        <p:spPr>
          <a:xfrm>
            <a:off x="838200" y="1294325"/>
            <a:ext cx="5181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here.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further future, our marketing quote will be grow to 5.0 billion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5868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Gallery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3422"/>
            <a:ext cx="2155168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Photo story</a:t>
            </a:r>
          </a:p>
          <a:p>
            <a:r>
              <a:rPr lang="zh-CN" altLang="en-US" sz="1600" dirty="0"/>
              <a:t>每个人都有属于自己与众不同的故事，而记录故事的形式也非常多</a:t>
            </a:r>
            <a:r>
              <a:rPr lang="en-US" altLang="zh-CN" sz="1600" dirty="0"/>
              <a:t>.</a:t>
            </a:r>
          </a:p>
          <a:p>
            <a:r>
              <a:rPr lang="zh-CN" altLang="en-US" sz="1600" dirty="0"/>
              <a:t>而「画报」便是一款以照片为主的故事型记录应用，在它诞生以前，同类的产品其实早已充斥各大应用市场了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" b="6866"/>
          <a:stretch/>
        </p:blipFill>
        <p:spPr>
          <a:xfrm>
            <a:off x="3472543" y="1678139"/>
            <a:ext cx="7881257" cy="3985141"/>
          </a:xfrm>
          <a:prstGeom prst="rect">
            <a:avLst/>
          </a:prstGeom>
        </p:spPr>
      </p:pic>
      <p:sp>
        <p:nvSpPr>
          <p:cNvPr id="5" name="剪去单角的矩形 4"/>
          <p:cNvSpPr/>
          <p:nvPr/>
        </p:nvSpPr>
        <p:spPr>
          <a:xfrm>
            <a:off x="3276600" y="1406722"/>
            <a:ext cx="2246811" cy="542834"/>
          </a:xfrm>
          <a:prstGeom prst="snip1Rect">
            <a:avLst>
              <a:gd name="adj" fmla="val 47950"/>
            </a:avLst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79988" y="1383422"/>
            <a:ext cx="1464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942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120177" y="1655721"/>
            <a:ext cx="6495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8383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6000" dirty="0">
              <a:solidFill>
                <a:srgbClr val="D8383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70158" y="3500752"/>
            <a:ext cx="18950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Chapter2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97" y="2615764"/>
            <a:ext cx="884394" cy="88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76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74"/>
          <a:stretch/>
        </p:blipFill>
        <p:spPr>
          <a:xfrm>
            <a:off x="4788616" y="5545099"/>
            <a:ext cx="1912088" cy="13211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Service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30500" y="2385817"/>
            <a:ext cx="66773" cy="3217961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3443" y="1543899"/>
            <a:ext cx="980888" cy="980888"/>
          </a:xfrm>
          <a:prstGeom prst="ellips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3600000">
            <a:off x="5976545" y="2972785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9612" y="2635469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7100000">
            <a:off x="4819263" y="3325363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41901" y="1706094"/>
            <a:ext cx="858637" cy="858637"/>
          </a:xfrm>
          <a:prstGeom prst="ellips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5051446" y="3491936"/>
            <a:ext cx="724490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4796375" y="3032863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200000">
            <a:off x="3930922" y="3070508"/>
            <a:ext cx="2119915" cy="2658946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31305" y="2122916"/>
            <a:ext cx="858637" cy="858637"/>
          </a:xfrm>
          <a:prstGeom prst="ellipse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428082" y="1698940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78520" y="2077187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6351096" y="3392612"/>
            <a:ext cx="33387" cy="236771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109224" y="3061895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119" y="1691482"/>
            <a:ext cx="402390" cy="58869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671" y="1925301"/>
            <a:ext cx="539363" cy="4563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4469" y="3115571"/>
            <a:ext cx="362224" cy="36223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550" y="2349247"/>
            <a:ext cx="478688" cy="40280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3486" y="1784758"/>
            <a:ext cx="312137" cy="33815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4612" y="3170266"/>
            <a:ext cx="377540" cy="3146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5613" y="2773213"/>
            <a:ext cx="376172" cy="2762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8645446" y="2436190"/>
            <a:ext cx="2907925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5446" y="3983115"/>
            <a:ext cx="2907925" cy="41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8200" y="4399981"/>
            <a:ext cx="40267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Always online!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8200" y="2545207"/>
            <a:ext cx="4026749" cy="18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IM chat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Social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SOLOMO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Marketplace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13168" y="2680696"/>
            <a:ext cx="444139" cy="273196"/>
            <a:chOff x="2426286" y="850314"/>
            <a:chExt cx="1073623" cy="660400"/>
          </a:xfrm>
        </p:grpSpPr>
        <p:sp>
          <p:nvSpPr>
            <p:cNvPr id="35" name="矩形 34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54975" y="3198844"/>
            <a:ext cx="444139" cy="273196"/>
            <a:chOff x="2426286" y="850314"/>
            <a:chExt cx="1073623" cy="660400"/>
          </a:xfrm>
        </p:grpSpPr>
        <p:sp>
          <p:nvSpPr>
            <p:cNvPr id="39" name="矩形 38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75592" y="3649131"/>
            <a:ext cx="444139" cy="273196"/>
            <a:chOff x="2426286" y="850314"/>
            <a:chExt cx="1073623" cy="660400"/>
          </a:xfrm>
        </p:grpSpPr>
        <p:sp>
          <p:nvSpPr>
            <p:cNvPr id="42" name="矩形 41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31232" y="4071768"/>
            <a:ext cx="444139" cy="273196"/>
            <a:chOff x="2426286" y="850314"/>
            <a:chExt cx="1073623" cy="660400"/>
          </a:xfrm>
        </p:grpSpPr>
        <p:sp>
          <p:nvSpPr>
            <p:cNvPr id="45" name="矩形 44"/>
            <p:cNvSpPr/>
            <p:nvPr/>
          </p:nvSpPr>
          <p:spPr>
            <a:xfrm rot="2700000">
              <a:off x="2209800" y="1066800"/>
              <a:ext cx="660400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8100000">
              <a:off x="2460380" y="934191"/>
              <a:ext cx="1039529" cy="227428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7343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952</Words>
  <Application>Microsoft Office PowerPoint</Application>
  <PresentationFormat>宽屏</PresentationFormat>
  <Paragraphs>173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扁平疯企业模板</vt:lpstr>
      <vt:lpstr>PowerPoint 演示文稿</vt:lpstr>
      <vt:lpstr>PowerPoint 演示文稿</vt:lpstr>
      <vt:lpstr>About us</vt:lpstr>
      <vt:lpstr>Feature.</vt:lpstr>
      <vt:lpstr>Income</vt:lpstr>
      <vt:lpstr>Gallery</vt:lpstr>
      <vt:lpstr>PowerPoint 演示文稿</vt:lpstr>
      <vt:lpstr>Service</vt:lpstr>
      <vt:lpstr>Service</vt:lpstr>
      <vt:lpstr>Service</vt:lpstr>
      <vt:lpstr>Service</vt:lpstr>
      <vt:lpstr>Business Introduction</vt:lpstr>
      <vt:lpstr>SWOT</vt:lpstr>
      <vt:lpstr>PowerPoint 演示文稿</vt:lpstr>
      <vt:lpstr>TEAM</vt:lpstr>
      <vt:lpstr>Leader</vt:lpstr>
      <vt:lpstr>Add your title</vt:lpstr>
      <vt:lpstr>UED</vt:lpstr>
      <vt:lpstr>PowerPoint 演示文稿</vt:lpstr>
      <vt:lpstr>Call center</vt:lpstr>
      <vt:lpstr>Business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Jelly You</dc:creator>
  <cp:lastModifiedBy>Administrator</cp:lastModifiedBy>
  <cp:revision>21</cp:revision>
  <dcterms:created xsi:type="dcterms:W3CDTF">2016-02-14T08:30:13Z</dcterms:created>
  <dcterms:modified xsi:type="dcterms:W3CDTF">2016-03-15T03:47:08Z</dcterms:modified>
</cp:coreProperties>
</file>