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56" r:id="rId3"/>
    <p:sldId id="258" r:id="rId4"/>
    <p:sldId id="259" r:id="rId5"/>
    <p:sldId id="260" r:id="rId6"/>
    <p:sldId id="269" r:id="rId7"/>
    <p:sldId id="270" r:id="rId8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>
          <p15:clr>
            <a:srgbClr val="A4A3A4"/>
          </p15:clr>
        </p15:guide>
        <p15:guide id="2" pos="383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6996"/>
    <a:srgbClr val="FF9B05"/>
    <a:srgbClr val="FCE5C4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>
        <p:guide orient="horz" pos="2154"/>
        <p:guide pos="383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7" cy="395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A45752A-8059-4E78-9DF4-56739B0DAA17}" type="datetimeFigureOut">
              <a:rPr lang="zh-CN" altLang="en-US"/>
              <a:pPr/>
              <a:t>2016/3/21</a:t>
            </a:fld>
            <a:endParaRPr lang="en-US" altLang="zh-CN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C3381D0-E970-4039-862C-DD909A882E31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138769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4476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B687F4-AC4A-4EB5-B619-499367810178}" type="datetimeFigureOut">
              <a:rPr lang="zh-CN" altLang="en-US"/>
              <a:pPr/>
              <a:t>2016/3/21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E4B15C-90AE-44AC-AA3C-1A251BA2C42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266610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D73308B-3459-42D7-A5B5-EFED30C43794}" type="datetimeFigureOut">
              <a:rPr lang="zh-CN" altLang="en-US"/>
              <a:pPr/>
              <a:t>2016/3/21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3F42D9-CF26-4FDF-8EDC-6AB0FFF73CA6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284227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6DB4A3-1969-4B8B-8927-6EAF71969D1F}" type="datetimeFigureOut">
              <a:rPr lang="zh-CN" altLang="en-US"/>
              <a:pPr/>
              <a:t>2016/3/21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6DDFA0-2691-4866-B72D-B241DD3D551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93547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1325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5097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1191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3756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1917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546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8209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912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11CCA25-56B6-4EAC-A399-00EE7227C1CC}" type="datetimeFigureOut">
              <a:rPr lang="zh-CN" altLang="en-US"/>
              <a:pPr/>
              <a:t>2016/3/21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70F53F-F371-4226-89A9-A314BE9BFF71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820334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0845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7733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412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F99C5E-59F1-4899-9B0C-3D0314DA750B}" type="datetimeFigureOut">
              <a:rPr lang="zh-CN" altLang="en-US"/>
              <a:pPr/>
              <a:t>2016/3/21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6F1E64-528A-45D2-8227-31EFCE02FC6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12707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8A43D8-5514-4192-A126-96F7AB6A9A64}" type="datetimeFigureOut">
              <a:rPr lang="zh-CN" altLang="en-US"/>
              <a:pPr/>
              <a:t>2016/3/21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F115B3-D14E-44A3-8AD6-5BB38F059D0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56765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BDBDD9-6D1C-4AE1-A1CD-AE39BE8DF7A9}" type="datetimeFigureOut">
              <a:rPr lang="zh-CN" altLang="en-US"/>
              <a:pPr/>
              <a:t>2016/3/21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3036F6-C50A-4794-813F-6316DC66AD1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16613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8926A4D-8FF6-48EA-9148-800EB31A4172}" type="datetimeFigureOut">
              <a:rPr lang="zh-CN" altLang="en-US"/>
              <a:pPr/>
              <a:t>2016/3/21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56FF6D-777F-4EF1-BFDD-E580B41D905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50294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D70C812-7EFF-468A-88E7-098ED28E0C24}" type="datetimeFigureOut">
              <a:rPr lang="zh-CN" altLang="en-US"/>
              <a:pPr/>
              <a:t>2016/3/21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92D17B-1FFB-4BA8-9628-66C1AFD6FE9C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26205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7F7D414-09C0-4141-BA37-26EFCA118209}" type="datetimeFigureOut">
              <a:rPr lang="zh-CN" altLang="en-US"/>
              <a:pPr/>
              <a:t>2016/3/21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7987C6-2BF5-4015-AB12-97B484F2C191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71029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A54C80-A35C-4447-8563-FAE40A7B3EBE}" type="datetimeFigureOut">
              <a:rPr lang="zh-CN" altLang="en-US"/>
              <a:pPr/>
              <a:t>2016/3/21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5EA6A6-6D0C-407D-8C1F-A4DAF4408D8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7523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C99B6824-0C70-4765-B8C9-C5E827F269E3}" type="datetimeFigureOut">
              <a:rPr lang="zh-CN" altLang="en-US"/>
              <a:pPr/>
              <a:t>2016/3/21</a:t>
            </a:fld>
            <a:endParaRPr lang="en-US" altLang="zh-CN"/>
          </a:p>
        </p:txBody>
      </p:sp>
      <p:sp>
        <p:nvSpPr>
          <p:cNvPr id="1029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30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7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D9B7BCE8-FA5B-4ABE-BE29-19C157B1F37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ct val="3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ct val="3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ct val="3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ct val="3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ct val="3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2016/3/21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478128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乐工作-悦生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75" y="450850"/>
            <a:ext cx="4800600" cy="605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乐工作-悦生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100" y="982663"/>
            <a:ext cx="4681538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5391150" y="2790825"/>
            <a:ext cx="12573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900" b="1">
                <a:solidFill>
                  <a:srgbClr val="316996"/>
                </a:solidFill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5114925" y="3257550"/>
            <a:ext cx="17145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900" b="1">
                <a:solidFill>
                  <a:srgbClr val="31699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CONTENTS</a:t>
            </a:r>
            <a:endParaRPr lang="zh-CN" altLang="en-US" sz="1900" b="1">
              <a:solidFill>
                <a:srgbClr val="316996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2390775" y="1571625"/>
            <a:ext cx="27622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bg1"/>
                </a:solidFill>
                <a:ea typeface="微软雅黑" panose="020B0503020204020204" pitchFamily="34" charset="-122"/>
              </a:rPr>
              <a:t>/ </a:t>
            </a:r>
            <a:r>
              <a:rPr lang="zh-CN" altLang="en-US" sz="1200" dirty="0">
                <a:solidFill>
                  <a:schemeClr val="bg1"/>
                </a:solidFill>
                <a:ea typeface="微软雅黑" panose="020B0503020204020204" pitchFamily="34" charset="-122"/>
              </a:rPr>
              <a:t>快乐工作源于自己的选择</a:t>
            </a: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1819275" y="1524000"/>
            <a:ext cx="7334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NO.1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2209800" y="4676775"/>
            <a:ext cx="27622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bg1"/>
                </a:solidFill>
                <a:ea typeface="微软雅黑" panose="020B0503020204020204" pitchFamily="34" charset="-122"/>
              </a:rPr>
              <a:t>/ 快乐工作不能缺少的要素</a:t>
            </a:r>
            <a:endParaRPr lang="zh-CN" altLang="en-US" sz="1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1638300" y="4629150"/>
            <a:ext cx="7334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NO.3</a:t>
            </a: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4505325" y="5600700"/>
            <a:ext cx="27622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chemeClr val="bg1"/>
                </a:solidFill>
                <a:ea typeface="微软雅黑" panose="020B0503020204020204" pitchFamily="34" charset="-122"/>
              </a:rPr>
              <a:t>/ 展现自己的价值</a:t>
            </a:r>
            <a:endParaRPr lang="zh-CN" altLang="en-US" sz="1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3924300" y="5553075"/>
            <a:ext cx="7334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NO.4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08" name="Text Box 12"/>
          <p:cNvSpPr txBox="1">
            <a:spLocks noChangeArrowheads="1"/>
          </p:cNvSpPr>
          <p:nvPr/>
        </p:nvSpPr>
        <p:spPr bwMode="auto">
          <a:xfrm>
            <a:off x="8382000" y="4552950"/>
            <a:ext cx="27622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>
                <a:solidFill>
                  <a:schemeClr val="bg1"/>
                </a:solidFill>
                <a:ea typeface="微软雅黑" panose="020B0503020204020204" pitchFamily="34" charset="-122"/>
              </a:rPr>
              <a:t>/ 让快乐围绕在身边</a:t>
            </a:r>
            <a:endParaRPr lang="zh-CN" altLang="en-US" sz="12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7810500" y="4505325"/>
            <a:ext cx="7334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NO.5</a:t>
            </a: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10" name="Text Box 14"/>
          <p:cNvSpPr txBox="1">
            <a:spLocks noChangeArrowheads="1"/>
          </p:cNvSpPr>
          <p:nvPr/>
        </p:nvSpPr>
        <p:spPr bwMode="auto">
          <a:xfrm>
            <a:off x="8972550" y="3362325"/>
            <a:ext cx="27622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>
                <a:solidFill>
                  <a:schemeClr val="bg1"/>
                </a:solidFill>
                <a:ea typeface="微软雅黑" panose="020B0503020204020204" pitchFamily="34" charset="-122"/>
              </a:rPr>
              <a:t>/ 让快乐变得简单</a:t>
            </a:r>
            <a:endParaRPr lang="zh-CN" altLang="en-US" sz="12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4111" name="Text Box 15"/>
          <p:cNvSpPr txBox="1">
            <a:spLocks noChangeArrowheads="1"/>
          </p:cNvSpPr>
          <p:nvPr/>
        </p:nvSpPr>
        <p:spPr bwMode="auto">
          <a:xfrm>
            <a:off x="8401050" y="3314700"/>
            <a:ext cx="7334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NO.6</a:t>
            </a: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12" name="Text Box 16"/>
          <p:cNvSpPr txBox="1">
            <a:spLocks noChangeArrowheads="1"/>
          </p:cNvSpPr>
          <p:nvPr/>
        </p:nvSpPr>
        <p:spPr bwMode="auto">
          <a:xfrm>
            <a:off x="8620125" y="2076450"/>
            <a:ext cx="27622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>
                <a:solidFill>
                  <a:schemeClr val="bg1"/>
                </a:solidFill>
                <a:ea typeface="微软雅黑" panose="020B0503020204020204" pitchFamily="34" charset="-122"/>
              </a:rPr>
              <a:t>/ 做个快乐生活的人</a:t>
            </a:r>
            <a:endParaRPr lang="zh-CN" altLang="en-US" sz="12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4113" name="Text Box 17"/>
          <p:cNvSpPr txBox="1">
            <a:spLocks noChangeArrowheads="1"/>
          </p:cNvSpPr>
          <p:nvPr/>
        </p:nvSpPr>
        <p:spPr bwMode="auto">
          <a:xfrm>
            <a:off x="8048625" y="2028825"/>
            <a:ext cx="7334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NO.7</a:t>
            </a: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14" name="Text Box 18"/>
          <p:cNvSpPr txBox="1">
            <a:spLocks noChangeArrowheads="1"/>
          </p:cNvSpPr>
          <p:nvPr/>
        </p:nvSpPr>
        <p:spPr bwMode="auto">
          <a:xfrm>
            <a:off x="6896100" y="1019175"/>
            <a:ext cx="27622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>
                <a:solidFill>
                  <a:schemeClr val="bg1"/>
                </a:solidFill>
                <a:ea typeface="微软雅黑" panose="020B0503020204020204" pitchFamily="34" charset="-122"/>
              </a:rPr>
              <a:t>/ 用心去生活</a:t>
            </a:r>
            <a:endParaRPr lang="zh-CN" altLang="en-US" sz="12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4115" name="Text Box 19"/>
          <p:cNvSpPr txBox="1">
            <a:spLocks noChangeArrowheads="1"/>
          </p:cNvSpPr>
          <p:nvPr/>
        </p:nvSpPr>
        <p:spPr bwMode="auto">
          <a:xfrm>
            <a:off x="6305550" y="971550"/>
            <a:ext cx="7334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NO.8</a:t>
            </a: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4116" name="Picture 20" descr="0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7450" y="319088"/>
            <a:ext cx="1771650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乐工作-悦生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314325" y="2524125"/>
            <a:ext cx="4095750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15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NO.1</a:t>
            </a:r>
            <a:endParaRPr lang="zh-CN" altLang="en-US" sz="115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4819650" y="3219450"/>
            <a:ext cx="3971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rPr>
              <a:t>快乐工作源于自己的选择</a:t>
            </a:r>
          </a:p>
        </p:txBody>
      </p:sp>
      <p:pic>
        <p:nvPicPr>
          <p:cNvPr id="5125" name="Picture 5" descr="0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7450" y="319088"/>
            <a:ext cx="1771650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乐工作-悦生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781050" y="552450"/>
            <a:ext cx="1704975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NO.1</a:t>
            </a:r>
            <a:endParaRPr lang="zh-CN" altLang="en-US" sz="5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2371725" y="838200"/>
            <a:ext cx="3971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rPr>
              <a:t>快乐工作源于自己的选择</a:t>
            </a:r>
          </a:p>
        </p:txBody>
      </p:sp>
      <p:pic>
        <p:nvPicPr>
          <p:cNvPr id="6149" name="Picture 5" descr="乐工作-悦生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1857375"/>
            <a:ext cx="4924425" cy="412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6343650" y="3152775"/>
            <a:ext cx="5210175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t">
              <a:lnSpc>
                <a:spcPct val="165000"/>
              </a:lnSpc>
              <a:spcBef>
                <a:spcPct val="50000"/>
              </a:spcBef>
            </a:pPr>
            <a:r>
              <a:rPr lang="en-US" altLang="zh-CN" sz="1200" dirty="0">
                <a:solidFill>
                  <a:schemeClr val="bg1"/>
                </a:solidFill>
                <a:ea typeface="微软雅黑" panose="020B0503020204020204" pitchFamily="34" charset="-122"/>
              </a:rPr>
              <a:t>活着永远有两个选择：快乐和悲伤，快乐的人活得洒脱活得知足， 悲伤的人活得苦恼活得压抑。 工作的乐趣就在工作是生活中的一部分，用好的心态去对待工作 中的每一件事，快乐地完成它，这样我们就可以享受工作带来的乐趣， 并且可以在整个工作过程中感受到自己成长的幸福。 生活的乐趣本来就是生存中非常重要的内容，但是由于社会竞争 的空前激烈和工作强度的不断提高，现代社会的人性，已经完全被金钱 淹没在无休止的打拼和无尽头的奋斗中了，很多人为了追求金钱和名 誉，把自己的健康、空闲时间、舒畅的心情等等全都牺牲掉了。</a:t>
            </a:r>
            <a:endParaRPr lang="zh-CN" altLang="en-US" sz="1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6151" name="Picture 7" descr="0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7450" y="319088"/>
            <a:ext cx="1771650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乐工作-悦生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 descr="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975" y="973138"/>
            <a:ext cx="5321300" cy="460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01643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169</Words>
  <Characters>0</Characters>
  <Application>Microsoft Office PowerPoint</Application>
  <DocSecurity>0</DocSecurity>
  <PresentationFormat>宽屏</PresentationFormat>
  <Lines>0</Lines>
  <Paragraphs>28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Meiryo</vt:lpstr>
      <vt:lpstr>宋体</vt:lpstr>
      <vt:lpstr>微软雅黑</vt:lpstr>
      <vt:lpstr>Arial</vt:lpstr>
      <vt:lpstr>Calibri</vt:lpstr>
      <vt:lpstr>Calibri Light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zuazua W</dc:creator>
  <cp:keywords/>
  <dc:description/>
  <cp:lastModifiedBy>Administrator</cp:lastModifiedBy>
  <cp:revision>23</cp:revision>
  <dcterms:created xsi:type="dcterms:W3CDTF">2012-09-21T09:29:31Z</dcterms:created>
  <dcterms:modified xsi:type="dcterms:W3CDTF">2016-03-21T03:03:16Z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2052-9.1.0.4843</vt:lpwstr>
  </property>
</Properties>
</file>