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notesSlides/notesSlide2.xml" ContentType="application/vnd.openxmlformats-officedocument.presentationml.notesSlide+xml"/>
  <Override PartName="/ppt/tags/tag3.xml" ContentType="application/vnd.openxmlformats-officedocument.presentationml.tags+xml"/>
  <Override PartName="/ppt/notesSlides/notesSlide3.xml" ContentType="application/vnd.openxmlformats-officedocument.presentationml.notesSlide+xml"/>
  <Override PartName="/ppt/tags/tag4.xml" ContentType="application/vnd.openxmlformats-officedocument.presentationml.tags+xml"/>
  <Override PartName="/ppt/notesSlides/notesSlide4.xml" ContentType="application/vnd.openxmlformats-officedocument.presentationml.notesSlide+xml"/>
  <Override PartName="/ppt/tags/tag5.xml" ContentType="application/vnd.openxmlformats-officedocument.presentationml.tags+xml"/>
  <Override PartName="/ppt/notesSlides/notesSlide5.xml" ContentType="application/vnd.openxmlformats-officedocument.presentationml.notesSlide+xml"/>
  <Override PartName="/ppt/tags/tag6.xml" ContentType="application/vnd.openxmlformats-officedocument.presentationml.tags+xml"/>
  <Override PartName="/ppt/notesSlides/notesSlide6.xml" ContentType="application/vnd.openxmlformats-officedocument.presentationml.notesSlide+xml"/>
  <Override PartName="/ppt/tags/tag7.xml" ContentType="application/vnd.openxmlformats-officedocument.presentationml.tags+xml"/>
  <Override PartName="/ppt/notesSlides/notesSlide7.xml" ContentType="application/vnd.openxmlformats-officedocument.presentationml.notesSlide+xml"/>
  <Override PartName="/ppt/tags/tag8.xml" ContentType="application/vnd.openxmlformats-officedocument.presentationml.tags+xml"/>
  <Override PartName="/ppt/notesSlides/notesSlide8.xml" ContentType="application/vnd.openxmlformats-officedocument.presentationml.notesSlide+xml"/>
  <Override PartName="/ppt/tags/tag9.xml" ContentType="application/vnd.openxmlformats-officedocument.presentationml.tags+xml"/>
  <Override PartName="/ppt/notesSlides/notesSlide9.xml" ContentType="application/vnd.openxmlformats-officedocument.presentationml.notesSlide+xml"/>
  <Override PartName="/ppt/tags/tag10.xml" ContentType="application/vnd.openxmlformats-officedocument.presentationml.tags+xml"/>
  <Override PartName="/ppt/notesSlides/notesSlide10.xml" ContentType="application/vnd.openxmlformats-officedocument.presentationml.notesSlide+xml"/>
  <Override PartName="/ppt/tags/tag11.xml" ContentType="application/vnd.openxmlformats-officedocument.presentationml.tags+xml"/>
  <Override PartName="/ppt/notesSlides/notesSlide11.xml" ContentType="application/vnd.openxmlformats-officedocument.presentationml.notesSlide+xml"/>
  <Override PartName="/ppt/tags/tag12.xml" ContentType="application/vnd.openxmlformats-officedocument.presentationml.tags+xml"/>
  <Override PartName="/ppt/notesSlides/notesSlide12.xml" ContentType="application/vnd.openxmlformats-officedocument.presentationml.notesSlide+xml"/>
  <Override PartName="/ppt/tags/tag13.xml" ContentType="application/vnd.openxmlformats-officedocument.presentationml.tags+xml"/>
  <Override PartName="/ppt/notesSlides/notesSlide13.xml" ContentType="application/vnd.openxmlformats-officedocument.presentationml.notesSlide+xml"/>
  <Override PartName="/ppt/tags/tag14.xml" ContentType="application/vnd.openxmlformats-officedocument.presentationml.tags+xml"/>
  <Override PartName="/ppt/notesSlides/notesSlide14.xml" ContentType="application/vnd.openxmlformats-officedocument.presentationml.notesSlide+xml"/>
  <Override PartName="/ppt/tags/tag15.xml" ContentType="application/vnd.openxmlformats-officedocument.presentationml.tags+xml"/>
  <Override PartName="/ppt/notesSlides/notesSlide15.xml" ContentType="application/vnd.openxmlformats-officedocument.presentationml.notesSlide+xml"/>
  <Override PartName="/ppt/tags/tag16.xml" ContentType="application/vnd.openxmlformats-officedocument.presentationml.tags+xml"/>
  <Override PartName="/ppt/notesSlides/notesSlide16.xml" ContentType="application/vnd.openxmlformats-officedocument.presentationml.notesSlide+xml"/>
  <Override PartName="/ppt/tags/tag17.xml" ContentType="application/vnd.openxmlformats-officedocument.presentationml.tags+xml"/>
  <Override PartName="/ppt/notesSlides/notesSlide17.xml" ContentType="application/vnd.openxmlformats-officedocument.presentationml.notesSlide+xml"/>
  <Override PartName="/ppt/tags/tag18.xml" ContentType="application/vnd.openxmlformats-officedocument.presentationml.tags+xml"/>
  <Override PartName="/ppt/notesSlides/notesSlide18.xml" ContentType="application/vnd.openxmlformats-officedocument.presentationml.notesSlide+xml"/>
  <Override PartName="/ppt/tags/tag19.xml" ContentType="application/vnd.openxmlformats-officedocument.presentationml.tags+xml"/>
  <Override PartName="/ppt/notesSlides/notesSlide19.xml" ContentType="application/vnd.openxmlformats-officedocument.presentationml.notesSlide+xml"/>
  <Override PartName="/ppt/tags/tag20.xml" ContentType="application/vnd.openxmlformats-officedocument.presentationml.tags+xml"/>
  <Override PartName="/ppt/notesSlides/notesSlide20.xml" ContentType="application/vnd.openxmlformats-officedocument.presentationml.notesSlide+xml"/>
  <Override PartName="/ppt/tags/tag21.xml" ContentType="application/vnd.openxmlformats-officedocument.presentationml.tags+xml"/>
  <Override PartName="/ppt/notesSlides/notesSlide21.xml" ContentType="application/vnd.openxmlformats-officedocument.presentationml.notesSlide+xml"/>
  <Override PartName="/ppt/tags/tag22.xml" ContentType="application/vnd.openxmlformats-officedocument.presentationml.tags+xml"/>
  <Override PartName="/ppt/notesSlides/notesSlide22.xml" ContentType="application/vnd.openxmlformats-officedocument.presentationml.notesSlide+xml"/>
  <Override PartName="/ppt/tags/tag23.xml" ContentType="application/vnd.openxmlformats-officedocument.presentationml.tags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28"/>
  </p:notesMasterIdLst>
  <p:sldIdLst>
    <p:sldId id="280" r:id="rId3"/>
    <p:sldId id="257" r:id="rId4"/>
    <p:sldId id="258" r:id="rId5"/>
    <p:sldId id="259" r:id="rId6"/>
    <p:sldId id="260" r:id="rId7"/>
    <p:sldId id="261" r:id="rId8"/>
    <p:sldId id="262" r:id="rId9"/>
    <p:sldId id="264" r:id="rId10"/>
    <p:sldId id="263" r:id="rId11"/>
    <p:sldId id="265" r:id="rId12"/>
    <p:sldId id="266" r:id="rId13"/>
    <p:sldId id="267" r:id="rId14"/>
    <p:sldId id="269" r:id="rId15"/>
    <p:sldId id="268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1" r:id="rId27"/>
  </p:sldIdLst>
  <p:sldSz cx="9144000" cy="5143500" type="screen16x9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41" d="100"/>
          <a:sy n="141" d="100"/>
        </p:scale>
        <p:origin x="744" y="114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936A364-F56D-418B-92EA-B8A9C286C719}" type="datetimeFigureOut">
              <a:rPr lang="zh-CN" altLang="en-US" smtClean="0"/>
              <a:t>2022/6/14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1F41D1-EB0D-4857-8E93-8C1C831E615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27418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1F41D1-EB0D-4857-8E93-8C1C831E6153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8766311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1F41D1-EB0D-4857-8E93-8C1C831E6153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5953596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1F41D1-EB0D-4857-8E93-8C1C831E6153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8750803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1F41D1-EB0D-4857-8E93-8C1C831E6153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7231738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1F41D1-EB0D-4857-8E93-8C1C831E6153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6785850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1F41D1-EB0D-4857-8E93-8C1C831E6153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5757898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1F41D1-EB0D-4857-8E93-8C1C831E6153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4887118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1F41D1-EB0D-4857-8E93-8C1C831E6153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5149835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1F41D1-EB0D-4857-8E93-8C1C831E6153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8633080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1F41D1-EB0D-4857-8E93-8C1C831E6153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077847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1F41D1-EB0D-4857-8E93-8C1C831E6153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0018263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1F41D1-EB0D-4857-8E93-8C1C831E6153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3784086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1F41D1-EB0D-4857-8E93-8C1C831E6153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3715273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1F41D1-EB0D-4857-8E93-8C1C831E6153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7086983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1F41D1-EB0D-4857-8E93-8C1C831E6153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862063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1F41D1-EB0D-4857-8E93-8C1C831E6153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84288223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25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1611926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1F41D1-EB0D-4857-8E93-8C1C831E6153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589073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1F41D1-EB0D-4857-8E93-8C1C831E6153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9327690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1F41D1-EB0D-4857-8E93-8C1C831E6153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0642099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1F41D1-EB0D-4857-8E93-8C1C831E6153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3776459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1F41D1-EB0D-4857-8E93-8C1C831E6153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4547496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1F41D1-EB0D-4857-8E93-8C1C831E6153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8341176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1F41D1-EB0D-4857-8E93-8C1C831E6153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334039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4AF190-E6C3-4F71-9AD4-820770AEF1A8}" type="datetimeFigureOut">
              <a:rPr lang="zh-CN" altLang="en-US" smtClean="0"/>
              <a:t>2022/6/14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B5BF9F-75C6-42BD-8363-2F606FE0B60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78145696"/>
      </p:ext>
    </p:extLst>
  </p:cSld>
  <p:clrMapOvr>
    <a:masterClrMapping/>
  </p:clrMapOvr>
  <p:transition spd="slow">
    <p:cover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4AF190-E6C3-4F71-9AD4-820770AEF1A8}" type="datetimeFigureOut">
              <a:rPr lang="zh-CN" altLang="en-US" smtClean="0"/>
              <a:t>2022/6/14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B5BF9F-75C6-42BD-8363-2F606FE0B60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07903923"/>
      </p:ext>
    </p:extLst>
  </p:cSld>
  <p:clrMapOvr>
    <a:masterClrMapping/>
  </p:clrMapOvr>
  <p:transition spd="slow">
    <p:cover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154781"/>
            <a:ext cx="2057400" cy="329088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4AF190-E6C3-4F71-9AD4-820770AEF1A8}" type="datetimeFigureOut">
              <a:rPr lang="zh-CN" altLang="en-US" smtClean="0"/>
              <a:t>2022/6/14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B5BF9F-75C6-42BD-8363-2F606FE0B60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31087355"/>
      </p:ext>
    </p:extLst>
  </p:cSld>
  <p:clrMapOvr>
    <a:masterClrMapping/>
  </p:clrMapOvr>
  <p:transition spd="slow">
    <p:cover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987381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987652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941380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133469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067743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751847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028795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826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4AF190-E6C3-4F71-9AD4-820770AEF1A8}" type="datetimeFigureOut">
              <a:rPr lang="zh-CN" altLang="en-US" smtClean="0"/>
              <a:t>2022/6/14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B5BF9F-75C6-42BD-8363-2F606FE0B60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62275844"/>
      </p:ext>
    </p:extLst>
  </p:cSld>
  <p:clrMapOvr>
    <a:masterClrMapping/>
  </p:clrMapOvr>
  <p:transition spd="slow">
    <p:cover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025945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623547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55848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4AF190-E6C3-4F71-9AD4-820770AEF1A8}" type="datetimeFigureOut">
              <a:rPr lang="zh-CN" altLang="en-US" smtClean="0"/>
              <a:t>2022/6/14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B5BF9F-75C6-42BD-8363-2F606FE0B60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63917790"/>
      </p:ext>
    </p:extLst>
  </p:cSld>
  <p:clrMapOvr>
    <a:masterClrMapping/>
  </p:clrMapOvr>
  <p:transition spd="slow">
    <p:cover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4AF190-E6C3-4F71-9AD4-820770AEF1A8}" type="datetimeFigureOut">
              <a:rPr lang="zh-CN" altLang="en-US" smtClean="0"/>
              <a:t>2022/6/14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B5BF9F-75C6-42BD-8363-2F606FE0B60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41467589"/>
      </p:ext>
    </p:extLst>
  </p:cSld>
  <p:clrMapOvr>
    <a:masterClrMapping/>
  </p:clrMapOvr>
  <p:transition spd="slow">
    <p:cover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4AF190-E6C3-4F71-9AD4-820770AEF1A8}" type="datetimeFigureOut">
              <a:rPr lang="zh-CN" altLang="en-US" smtClean="0"/>
              <a:t>2022/6/14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B5BF9F-75C6-42BD-8363-2F606FE0B60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31206714"/>
      </p:ext>
    </p:extLst>
  </p:cSld>
  <p:clrMapOvr>
    <a:masterClrMapping/>
  </p:clrMapOvr>
  <p:transition spd="slow">
    <p:cover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4AF190-E6C3-4F71-9AD4-820770AEF1A8}" type="datetimeFigureOut">
              <a:rPr lang="zh-CN" altLang="en-US" smtClean="0"/>
              <a:t>2022/6/14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B5BF9F-75C6-42BD-8363-2F606FE0B60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45730256"/>
      </p:ext>
    </p:extLst>
  </p:cSld>
  <p:clrMapOvr>
    <a:masterClrMapping/>
  </p:clrMapOvr>
  <p:transition spd="slow">
    <p:cover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4AF190-E6C3-4F71-9AD4-820770AEF1A8}" type="datetimeFigureOut">
              <a:rPr lang="zh-CN" altLang="en-US" smtClean="0"/>
              <a:t>2022/6/14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B5BF9F-75C6-42BD-8363-2F606FE0B60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62727706"/>
      </p:ext>
    </p:extLst>
  </p:cSld>
  <p:clrMapOvr>
    <a:masterClrMapping/>
  </p:clrMapOvr>
  <p:transition spd="slow">
    <p:cover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4AF190-E6C3-4F71-9AD4-820770AEF1A8}" type="datetimeFigureOut">
              <a:rPr lang="zh-CN" altLang="en-US" smtClean="0"/>
              <a:t>2022/6/14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B5BF9F-75C6-42BD-8363-2F606FE0B60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86348438"/>
      </p:ext>
    </p:extLst>
  </p:cSld>
  <p:clrMapOvr>
    <a:masterClrMapping/>
  </p:clrMapOvr>
  <p:transition spd="slow">
    <p:cover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4AF190-E6C3-4F71-9AD4-820770AEF1A8}" type="datetimeFigureOut">
              <a:rPr lang="zh-CN" altLang="en-US" smtClean="0"/>
              <a:t>2022/6/14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B5BF9F-75C6-42BD-8363-2F606FE0B60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46552140"/>
      </p:ext>
    </p:extLst>
  </p:cSld>
  <p:clrMapOvr>
    <a:masterClrMapping/>
  </p:clrMapOvr>
  <p:transition spd="slow">
    <p:cover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4AF190-E6C3-4F71-9AD4-820770AEF1A8}" type="datetimeFigureOut">
              <a:rPr lang="zh-CN" altLang="en-US" smtClean="0"/>
              <a:t>2022/6/14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B5BF9F-75C6-42BD-8363-2F606FE0B60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9281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cover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83635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9.xml"/><Relationship Id="rId4" Type="http://schemas.openxmlformats.org/officeDocument/2006/relationships/image" Target="../media/image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0.xml"/><Relationship Id="rId4" Type="http://schemas.openxmlformats.org/officeDocument/2006/relationships/image" Target="../media/image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1.xml"/><Relationship Id="rId4" Type="http://schemas.openxmlformats.org/officeDocument/2006/relationships/image" Target="../media/image1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2.xml"/><Relationship Id="rId4" Type="http://schemas.openxmlformats.org/officeDocument/2006/relationships/image" Target="../media/image1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3.xml"/><Relationship Id="rId4" Type="http://schemas.openxmlformats.org/officeDocument/2006/relationships/image" Target="../media/image1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4.xml"/><Relationship Id="rId4" Type="http://schemas.openxmlformats.org/officeDocument/2006/relationships/image" Target="../media/image1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5.xml"/><Relationship Id="rId4" Type="http://schemas.openxmlformats.org/officeDocument/2006/relationships/image" Target="../media/image1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6.xml"/><Relationship Id="rId4" Type="http://schemas.openxmlformats.org/officeDocument/2006/relationships/image" Target="../media/image1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7.xml"/><Relationship Id="rId4" Type="http://schemas.openxmlformats.org/officeDocument/2006/relationships/image" Target="../media/image1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8.xml"/><Relationship Id="rId4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Relationship Id="rId4" Type="http://schemas.openxmlformats.org/officeDocument/2006/relationships/image" Target="../media/image1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9.xml"/><Relationship Id="rId4" Type="http://schemas.openxmlformats.org/officeDocument/2006/relationships/image" Target="../media/image1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0.xml"/><Relationship Id="rId4" Type="http://schemas.openxmlformats.org/officeDocument/2006/relationships/image" Target="../media/image1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1.xml"/><Relationship Id="rId4" Type="http://schemas.openxmlformats.org/officeDocument/2006/relationships/image" Target="../media/image1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2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2.xml"/><Relationship Id="rId4" Type="http://schemas.openxmlformats.org/officeDocument/2006/relationships/image" Target="../media/image1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3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3.xml"/><Relationship Id="rId4" Type="http://schemas.openxmlformats.org/officeDocument/2006/relationships/image" Target="../media/image1.jpe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8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4" Type="http://schemas.openxmlformats.org/officeDocument/2006/relationships/hyperlink" Target="http://www.ypppt.com/jier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Relationship Id="rId4" Type="http://schemas.openxmlformats.org/officeDocument/2006/relationships/image" Target="../media/image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3.xml"/><Relationship Id="rId5" Type="http://schemas.openxmlformats.org/officeDocument/2006/relationships/image" Target="../media/image4.jpeg"/><Relationship Id="rId4" Type="http://schemas.openxmlformats.org/officeDocument/2006/relationships/image" Target="../media/image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4.xml"/><Relationship Id="rId4" Type="http://schemas.openxmlformats.org/officeDocument/2006/relationships/image" Target="../media/image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5.xml"/><Relationship Id="rId5" Type="http://schemas.openxmlformats.org/officeDocument/2006/relationships/image" Target="../media/image5.png"/><Relationship Id="rId4" Type="http://schemas.openxmlformats.org/officeDocument/2006/relationships/image" Target="../media/image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6.xml"/><Relationship Id="rId4" Type="http://schemas.openxmlformats.org/officeDocument/2006/relationships/image" Target="../media/image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7.xml"/><Relationship Id="rId4" Type="http://schemas.openxmlformats.org/officeDocument/2006/relationships/image" Target="../media/image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8.xml"/><Relationship Id="rId4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4" descr="F:\0PPT素材\背景及图片\白麻子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" name="Oval 9"/>
          <p:cNvSpPr/>
          <p:nvPr/>
        </p:nvSpPr>
        <p:spPr>
          <a:xfrm>
            <a:off x="3410308" y="1256715"/>
            <a:ext cx="2381614" cy="2381613"/>
          </a:xfrm>
          <a:prstGeom prst="ellipse">
            <a:avLst/>
          </a:prstGeom>
          <a:noFill/>
          <a:ln>
            <a:solidFill>
              <a:srgbClr val="595959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4" name="Oval 10"/>
          <p:cNvSpPr/>
          <p:nvPr/>
        </p:nvSpPr>
        <p:spPr>
          <a:xfrm>
            <a:off x="2226089" y="1105678"/>
            <a:ext cx="2381614" cy="2381613"/>
          </a:xfrm>
          <a:prstGeom prst="ellipse">
            <a:avLst/>
          </a:prstGeom>
          <a:noFill/>
          <a:ln>
            <a:solidFill>
              <a:srgbClr val="595959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4" name="组合 79"/>
          <p:cNvGrpSpPr>
            <a:grpSpLocks/>
          </p:cNvGrpSpPr>
          <p:nvPr/>
        </p:nvGrpSpPr>
        <p:grpSpPr bwMode="auto">
          <a:xfrm>
            <a:off x="1135440" y="566760"/>
            <a:ext cx="2003112" cy="2007162"/>
            <a:chOff x="6379729" y="2488774"/>
            <a:chExt cx="2513016" cy="2513016"/>
          </a:xfrm>
        </p:grpSpPr>
        <p:sp>
          <p:nvSpPr>
            <p:cNvPr id="5" name="任意多边形 82"/>
            <p:cNvSpPr/>
            <p:nvPr/>
          </p:nvSpPr>
          <p:spPr>
            <a:xfrm rot="3738964">
              <a:off x="6379729" y="2488774"/>
              <a:ext cx="2513016" cy="2513016"/>
            </a:xfrm>
            <a:custGeom>
              <a:avLst/>
              <a:gdLst>
                <a:gd name="connsiteX0" fmla="*/ 0 w 1800200"/>
                <a:gd name="connsiteY0" fmla="*/ 900100 h 1800200"/>
                <a:gd name="connsiteX1" fmla="*/ 263634 w 1800200"/>
                <a:gd name="connsiteY1" fmla="*/ 263633 h 1800200"/>
                <a:gd name="connsiteX2" fmla="*/ 900101 w 1800200"/>
                <a:gd name="connsiteY2" fmla="*/ 1 h 1800200"/>
                <a:gd name="connsiteX3" fmla="*/ 1536568 w 1800200"/>
                <a:gd name="connsiteY3" fmla="*/ 263635 h 1800200"/>
                <a:gd name="connsiteX4" fmla="*/ 1800200 w 1800200"/>
                <a:gd name="connsiteY4" fmla="*/ 900102 h 1800200"/>
                <a:gd name="connsiteX5" fmla="*/ 1536567 w 1800200"/>
                <a:gd name="connsiteY5" fmla="*/ 1536569 h 1800200"/>
                <a:gd name="connsiteX6" fmla="*/ 900100 w 1800200"/>
                <a:gd name="connsiteY6" fmla="*/ 1800202 h 1800200"/>
                <a:gd name="connsiteX7" fmla="*/ 263633 w 1800200"/>
                <a:gd name="connsiteY7" fmla="*/ 1536568 h 1800200"/>
                <a:gd name="connsiteX8" fmla="*/ 0 w 1800200"/>
                <a:gd name="connsiteY8" fmla="*/ 900101 h 1800200"/>
                <a:gd name="connsiteX9" fmla="*/ 0 w 1800200"/>
                <a:gd name="connsiteY9" fmla="*/ 900100 h 1800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800200" h="1800200">
                  <a:moveTo>
                    <a:pt x="0" y="900100"/>
                  </a:moveTo>
                  <a:cubicBezTo>
                    <a:pt x="0" y="661379"/>
                    <a:pt x="94832" y="432435"/>
                    <a:pt x="263634" y="263633"/>
                  </a:cubicBezTo>
                  <a:cubicBezTo>
                    <a:pt x="432436" y="94832"/>
                    <a:pt x="661380" y="0"/>
                    <a:pt x="900101" y="1"/>
                  </a:cubicBezTo>
                  <a:cubicBezTo>
                    <a:pt x="1138822" y="1"/>
                    <a:pt x="1367766" y="94833"/>
                    <a:pt x="1536568" y="263635"/>
                  </a:cubicBezTo>
                  <a:cubicBezTo>
                    <a:pt x="1705369" y="432437"/>
                    <a:pt x="1800201" y="661381"/>
                    <a:pt x="1800200" y="900102"/>
                  </a:cubicBezTo>
                  <a:cubicBezTo>
                    <a:pt x="1800200" y="1138823"/>
                    <a:pt x="1705368" y="1367767"/>
                    <a:pt x="1536567" y="1536569"/>
                  </a:cubicBezTo>
                  <a:cubicBezTo>
                    <a:pt x="1367765" y="1705371"/>
                    <a:pt x="1138821" y="1800202"/>
                    <a:pt x="900100" y="1800202"/>
                  </a:cubicBezTo>
                  <a:cubicBezTo>
                    <a:pt x="661379" y="1800202"/>
                    <a:pt x="432435" y="1705370"/>
                    <a:pt x="263633" y="1536568"/>
                  </a:cubicBezTo>
                  <a:cubicBezTo>
                    <a:pt x="94832" y="1367766"/>
                    <a:pt x="0" y="1138822"/>
                    <a:pt x="0" y="900101"/>
                  </a:cubicBezTo>
                  <a:lnTo>
                    <a:pt x="0" y="900100"/>
                  </a:lnTo>
                  <a:close/>
                </a:path>
              </a:pathLst>
            </a:custGeom>
            <a:gradFill flip="none" rotWithShape="1">
              <a:gsLst>
                <a:gs pos="17000">
                  <a:srgbClr val="FFFFFF"/>
                </a:gs>
                <a:gs pos="88000">
                  <a:srgbClr val="FFFFFF">
                    <a:lumMod val="72000"/>
                  </a:srgbClr>
                </a:gs>
              </a:gsLst>
              <a:lin ang="2700000" scaled="1"/>
              <a:tileRect/>
            </a:gradFill>
            <a:ln w="25400" cap="flat" cmpd="sng" algn="ctr">
              <a:noFill/>
              <a:prstDash val="solid"/>
            </a:ln>
            <a:effectLst>
              <a:outerShdw blurRad="127000" dist="63500" dir="7380000" sx="102000" sy="102000" algn="tr" rotWithShape="0">
                <a:prstClr val="black">
                  <a:alpha val="39000"/>
                </a:prstClr>
              </a:outerShdw>
            </a:effectLst>
          </p:spPr>
          <p:txBody>
            <a:bodyPr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宋体"/>
              </a:endParaRPr>
            </a:p>
          </p:txBody>
        </p:sp>
        <p:sp>
          <p:nvSpPr>
            <p:cNvPr id="6" name="任意多边形 83"/>
            <p:cNvSpPr/>
            <p:nvPr/>
          </p:nvSpPr>
          <p:spPr>
            <a:xfrm rot="16377237">
              <a:off x="6409518" y="2506880"/>
              <a:ext cx="2476803" cy="2476800"/>
            </a:xfrm>
            <a:custGeom>
              <a:avLst/>
              <a:gdLst>
                <a:gd name="connsiteX0" fmla="*/ 0 w 1800200"/>
                <a:gd name="connsiteY0" fmla="*/ 900100 h 1800200"/>
                <a:gd name="connsiteX1" fmla="*/ 263634 w 1800200"/>
                <a:gd name="connsiteY1" fmla="*/ 263633 h 1800200"/>
                <a:gd name="connsiteX2" fmla="*/ 900101 w 1800200"/>
                <a:gd name="connsiteY2" fmla="*/ 1 h 1800200"/>
                <a:gd name="connsiteX3" fmla="*/ 1536568 w 1800200"/>
                <a:gd name="connsiteY3" fmla="*/ 263635 h 1800200"/>
                <a:gd name="connsiteX4" fmla="*/ 1800200 w 1800200"/>
                <a:gd name="connsiteY4" fmla="*/ 900102 h 1800200"/>
                <a:gd name="connsiteX5" fmla="*/ 1536567 w 1800200"/>
                <a:gd name="connsiteY5" fmla="*/ 1536569 h 1800200"/>
                <a:gd name="connsiteX6" fmla="*/ 900100 w 1800200"/>
                <a:gd name="connsiteY6" fmla="*/ 1800202 h 1800200"/>
                <a:gd name="connsiteX7" fmla="*/ 263633 w 1800200"/>
                <a:gd name="connsiteY7" fmla="*/ 1536568 h 1800200"/>
                <a:gd name="connsiteX8" fmla="*/ 0 w 1800200"/>
                <a:gd name="connsiteY8" fmla="*/ 900101 h 1800200"/>
                <a:gd name="connsiteX9" fmla="*/ 0 w 1800200"/>
                <a:gd name="connsiteY9" fmla="*/ 900100 h 1800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800200" h="1800200">
                  <a:moveTo>
                    <a:pt x="0" y="900100"/>
                  </a:moveTo>
                  <a:cubicBezTo>
                    <a:pt x="0" y="661379"/>
                    <a:pt x="94832" y="432435"/>
                    <a:pt x="263634" y="263633"/>
                  </a:cubicBezTo>
                  <a:cubicBezTo>
                    <a:pt x="432436" y="94832"/>
                    <a:pt x="661380" y="0"/>
                    <a:pt x="900101" y="1"/>
                  </a:cubicBezTo>
                  <a:cubicBezTo>
                    <a:pt x="1138822" y="1"/>
                    <a:pt x="1367766" y="94833"/>
                    <a:pt x="1536568" y="263635"/>
                  </a:cubicBezTo>
                  <a:cubicBezTo>
                    <a:pt x="1705369" y="432437"/>
                    <a:pt x="1800201" y="661381"/>
                    <a:pt x="1800200" y="900102"/>
                  </a:cubicBezTo>
                  <a:cubicBezTo>
                    <a:pt x="1800200" y="1138823"/>
                    <a:pt x="1705368" y="1367767"/>
                    <a:pt x="1536567" y="1536569"/>
                  </a:cubicBezTo>
                  <a:cubicBezTo>
                    <a:pt x="1367765" y="1705371"/>
                    <a:pt x="1138821" y="1800202"/>
                    <a:pt x="900100" y="1800202"/>
                  </a:cubicBezTo>
                  <a:cubicBezTo>
                    <a:pt x="661379" y="1800202"/>
                    <a:pt x="432435" y="1705370"/>
                    <a:pt x="263633" y="1536568"/>
                  </a:cubicBezTo>
                  <a:cubicBezTo>
                    <a:pt x="94832" y="1367766"/>
                    <a:pt x="0" y="1138822"/>
                    <a:pt x="0" y="900101"/>
                  </a:cubicBezTo>
                  <a:lnTo>
                    <a:pt x="0" y="900100"/>
                  </a:lnTo>
                  <a:close/>
                </a:path>
              </a:pathLst>
            </a:custGeom>
            <a:gradFill flip="none" rotWithShape="1">
              <a:gsLst>
                <a:gs pos="29000">
                  <a:srgbClr val="FFFFFF"/>
                </a:gs>
                <a:gs pos="98000">
                  <a:srgbClr val="FFFFFF">
                    <a:lumMod val="75000"/>
                  </a:srgbClr>
                </a:gs>
              </a:gsLst>
              <a:lin ang="2700000" scaled="1"/>
              <a:tileRect/>
            </a:gradFill>
            <a:ln w="25400" cap="flat" cmpd="sng" algn="ctr">
              <a:noFill/>
              <a:prstDash val="solid"/>
            </a:ln>
            <a:effectLst>
              <a:softEdge rad="0"/>
            </a:effec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7" name="椭圆 80"/>
          <p:cNvSpPr/>
          <p:nvPr/>
        </p:nvSpPr>
        <p:spPr bwMode="auto">
          <a:xfrm>
            <a:off x="1249963" y="726593"/>
            <a:ext cx="1691508" cy="1694936"/>
          </a:xfrm>
          <a:prstGeom prst="ellipse">
            <a:avLst/>
          </a:prstGeom>
          <a:solidFill>
            <a:schemeClr val="tx1"/>
          </a:solidFill>
          <a:ln w="25400" cap="flat" cmpd="sng" algn="ctr">
            <a:noFill/>
            <a:prstDash val="solid"/>
          </a:ln>
          <a:effectLst>
            <a:innerShdw blurRad="63500" dist="25400" dir="18660000">
              <a:prstClr val="black">
                <a:alpha val="35000"/>
              </a:prstClr>
            </a:innerShdw>
          </a:effec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9600" kern="0" dirty="0">
                <a:solidFill>
                  <a:srgbClr val="FFFFFF"/>
                </a:solidFill>
                <a:latin typeface="方正综艺简体" panose="03000509000000000000" pitchFamily="65" charset="-122"/>
                <a:ea typeface="方正综艺简体" panose="03000509000000000000" pitchFamily="65" charset="-122"/>
              </a:rPr>
              <a:t>个</a:t>
            </a:r>
            <a:endParaRPr kumimoji="0" lang="zh-CN" altLang="en-US" sz="96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方正综艺简体" panose="03000509000000000000" pitchFamily="65" charset="-122"/>
              <a:ea typeface="方正综艺简体" panose="03000509000000000000" pitchFamily="65" charset="-122"/>
            </a:endParaRPr>
          </a:p>
        </p:txBody>
      </p:sp>
      <p:grpSp>
        <p:nvGrpSpPr>
          <p:cNvPr id="8" name="组合 79"/>
          <p:cNvGrpSpPr>
            <a:grpSpLocks/>
          </p:cNvGrpSpPr>
          <p:nvPr/>
        </p:nvGrpSpPr>
        <p:grpSpPr bwMode="auto">
          <a:xfrm>
            <a:off x="3176774" y="356986"/>
            <a:ext cx="1865706" cy="1869478"/>
            <a:chOff x="6379729" y="2488774"/>
            <a:chExt cx="2513016" cy="2513016"/>
          </a:xfrm>
        </p:grpSpPr>
        <p:sp>
          <p:nvSpPr>
            <p:cNvPr id="9" name="任意多边形 82"/>
            <p:cNvSpPr/>
            <p:nvPr/>
          </p:nvSpPr>
          <p:spPr>
            <a:xfrm rot="3738964">
              <a:off x="6379729" y="2488774"/>
              <a:ext cx="2513016" cy="2513016"/>
            </a:xfrm>
            <a:custGeom>
              <a:avLst/>
              <a:gdLst>
                <a:gd name="connsiteX0" fmla="*/ 0 w 1800200"/>
                <a:gd name="connsiteY0" fmla="*/ 900100 h 1800200"/>
                <a:gd name="connsiteX1" fmla="*/ 263634 w 1800200"/>
                <a:gd name="connsiteY1" fmla="*/ 263633 h 1800200"/>
                <a:gd name="connsiteX2" fmla="*/ 900101 w 1800200"/>
                <a:gd name="connsiteY2" fmla="*/ 1 h 1800200"/>
                <a:gd name="connsiteX3" fmla="*/ 1536568 w 1800200"/>
                <a:gd name="connsiteY3" fmla="*/ 263635 h 1800200"/>
                <a:gd name="connsiteX4" fmla="*/ 1800200 w 1800200"/>
                <a:gd name="connsiteY4" fmla="*/ 900102 h 1800200"/>
                <a:gd name="connsiteX5" fmla="*/ 1536567 w 1800200"/>
                <a:gd name="connsiteY5" fmla="*/ 1536569 h 1800200"/>
                <a:gd name="connsiteX6" fmla="*/ 900100 w 1800200"/>
                <a:gd name="connsiteY6" fmla="*/ 1800202 h 1800200"/>
                <a:gd name="connsiteX7" fmla="*/ 263633 w 1800200"/>
                <a:gd name="connsiteY7" fmla="*/ 1536568 h 1800200"/>
                <a:gd name="connsiteX8" fmla="*/ 0 w 1800200"/>
                <a:gd name="connsiteY8" fmla="*/ 900101 h 1800200"/>
                <a:gd name="connsiteX9" fmla="*/ 0 w 1800200"/>
                <a:gd name="connsiteY9" fmla="*/ 900100 h 1800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800200" h="1800200">
                  <a:moveTo>
                    <a:pt x="0" y="900100"/>
                  </a:moveTo>
                  <a:cubicBezTo>
                    <a:pt x="0" y="661379"/>
                    <a:pt x="94832" y="432435"/>
                    <a:pt x="263634" y="263633"/>
                  </a:cubicBezTo>
                  <a:cubicBezTo>
                    <a:pt x="432436" y="94832"/>
                    <a:pt x="661380" y="0"/>
                    <a:pt x="900101" y="1"/>
                  </a:cubicBezTo>
                  <a:cubicBezTo>
                    <a:pt x="1138822" y="1"/>
                    <a:pt x="1367766" y="94833"/>
                    <a:pt x="1536568" y="263635"/>
                  </a:cubicBezTo>
                  <a:cubicBezTo>
                    <a:pt x="1705369" y="432437"/>
                    <a:pt x="1800201" y="661381"/>
                    <a:pt x="1800200" y="900102"/>
                  </a:cubicBezTo>
                  <a:cubicBezTo>
                    <a:pt x="1800200" y="1138823"/>
                    <a:pt x="1705368" y="1367767"/>
                    <a:pt x="1536567" y="1536569"/>
                  </a:cubicBezTo>
                  <a:cubicBezTo>
                    <a:pt x="1367765" y="1705371"/>
                    <a:pt x="1138821" y="1800202"/>
                    <a:pt x="900100" y="1800202"/>
                  </a:cubicBezTo>
                  <a:cubicBezTo>
                    <a:pt x="661379" y="1800202"/>
                    <a:pt x="432435" y="1705370"/>
                    <a:pt x="263633" y="1536568"/>
                  </a:cubicBezTo>
                  <a:cubicBezTo>
                    <a:pt x="94832" y="1367766"/>
                    <a:pt x="0" y="1138822"/>
                    <a:pt x="0" y="900101"/>
                  </a:cubicBezTo>
                  <a:lnTo>
                    <a:pt x="0" y="900100"/>
                  </a:lnTo>
                  <a:close/>
                </a:path>
              </a:pathLst>
            </a:custGeom>
            <a:gradFill flip="none" rotWithShape="1">
              <a:gsLst>
                <a:gs pos="17000">
                  <a:srgbClr val="FFFFFF"/>
                </a:gs>
                <a:gs pos="88000">
                  <a:srgbClr val="FFFFFF">
                    <a:lumMod val="72000"/>
                  </a:srgbClr>
                </a:gs>
              </a:gsLst>
              <a:lin ang="2700000" scaled="1"/>
              <a:tileRect/>
            </a:gradFill>
            <a:ln w="25400" cap="flat" cmpd="sng" algn="ctr">
              <a:noFill/>
              <a:prstDash val="solid"/>
            </a:ln>
            <a:effectLst>
              <a:outerShdw blurRad="127000" dist="63500" dir="7380000" sx="102000" sy="102000" algn="tr" rotWithShape="0">
                <a:prstClr val="black">
                  <a:alpha val="39000"/>
                </a:prstClr>
              </a:outerShdw>
            </a:effectLst>
          </p:spPr>
          <p:txBody>
            <a:bodyPr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宋体"/>
              </a:endParaRPr>
            </a:p>
          </p:txBody>
        </p:sp>
        <p:sp>
          <p:nvSpPr>
            <p:cNvPr id="10" name="任意多边形 83"/>
            <p:cNvSpPr/>
            <p:nvPr/>
          </p:nvSpPr>
          <p:spPr>
            <a:xfrm rot="16377237">
              <a:off x="6409518" y="2506880"/>
              <a:ext cx="2476803" cy="2476800"/>
            </a:xfrm>
            <a:custGeom>
              <a:avLst/>
              <a:gdLst>
                <a:gd name="connsiteX0" fmla="*/ 0 w 1800200"/>
                <a:gd name="connsiteY0" fmla="*/ 900100 h 1800200"/>
                <a:gd name="connsiteX1" fmla="*/ 263634 w 1800200"/>
                <a:gd name="connsiteY1" fmla="*/ 263633 h 1800200"/>
                <a:gd name="connsiteX2" fmla="*/ 900101 w 1800200"/>
                <a:gd name="connsiteY2" fmla="*/ 1 h 1800200"/>
                <a:gd name="connsiteX3" fmla="*/ 1536568 w 1800200"/>
                <a:gd name="connsiteY3" fmla="*/ 263635 h 1800200"/>
                <a:gd name="connsiteX4" fmla="*/ 1800200 w 1800200"/>
                <a:gd name="connsiteY4" fmla="*/ 900102 h 1800200"/>
                <a:gd name="connsiteX5" fmla="*/ 1536567 w 1800200"/>
                <a:gd name="connsiteY5" fmla="*/ 1536569 h 1800200"/>
                <a:gd name="connsiteX6" fmla="*/ 900100 w 1800200"/>
                <a:gd name="connsiteY6" fmla="*/ 1800202 h 1800200"/>
                <a:gd name="connsiteX7" fmla="*/ 263633 w 1800200"/>
                <a:gd name="connsiteY7" fmla="*/ 1536568 h 1800200"/>
                <a:gd name="connsiteX8" fmla="*/ 0 w 1800200"/>
                <a:gd name="connsiteY8" fmla="*/ 900101 h 1800200"/>
                <a:gd name="connsiteX9" fmla="*/ 0 w 1800200"/>
                <a:gd name="connsiteY9" fmla="*/ 900100 h 1800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800200" h="1800200">
                  <a:moveTo>
                    <a:pt x="0" y="900100"/>
                  </a:moveTo>
                  <a:cubicBezTo>
                    <a:pt x="0" y="661379"/>
                    <a:pt x="94832" y="432435"/>
                    <a:pt x="263634" y="263633"/>
                  </a:cubicBezTo>
                  <a:cubicBezTo>
                    <a:pt x="432436" y="94832"/>
                    <a:pt x="661380" y="0"/>
                    <a:pt x="900101" y="1"/>
                  </a:cubicBezTo>
                  <a:cubicBezTo>
                    <a:pt x="1138822" y="1"/>
                    <a:pt x="1367766" y="94833"/>
                    <a:pt x="1536568" y="263635"/>
                  </a:cubicBezTo>
                  <a:cubicBezTo>
                    <a:pt x="1705369" y="432437"/>
                    <a:pt x="1800201" y="661381"/>
                    <a:pt x="1800200" y="900102"/>
                  </a:cubicBezTo>
                  <a:cubicBezTo>
                    <a:pt x="1800200" y="1138823"/>
                    <a:pt x="1705368" y="1367767"/>
                    <a:pt x="1536567" y="1536569"/>
                  </a:cubicBezTo>
                  <a:cubicBezTo>
                    <a:pt x="1367765" y="1705371"/>
                    <a:pt x="1138821" y="1800202"/>
                    <a:pt x="900100" y="1800202"/>
                  </a:cubicBezTo>
                  <a:cubicBezTo>
                    <a:pt x="661379" y="1800202"/>
                    <a:pt x="432435" y="1705370"/>
                    <a:pt x="263633" y="1536568"/>
                  </a:cubicBezTo>
                  <a:cubicBezTo>
                    <a:pt x="94832" y="1367766"/>
                    <a:pt x="0" y="1138822"/>
                    <a:pt x="0" y="900101"/>
                  </a:cubicBezTo>
                  <a:lnTo>
                    <a:pt x="0" y="900100"/>
                  </a:lnTo>
                  <a:close/>
                </a:path>
              </a:pathLst>
            </a:custGeom>
            <a:gradFill flip="none" rotWithShape="1">
              <a:gsLst>
                <a:gs pos="29000">
                  <a:srgbClr val="FFFFFF"/>
                </a:gs>
                <a:gs pos="98000">
                  <a:srgbClr val="FFFFFF">
                    <a:lumMod val="75000"/>
                  </a:srgbClr>
                </a:gs>
              </a:gsLst>
              <a:lin ang="2700000" scaled="1"/>
              <a:tileRect/>
            </a:gradFill>
            <a:ln w="25400" cap="flat" cmpd="sng" algn="ctr">
              <a:noFill/>
              <a:prstDash val="solid"/>
            </a:ln>
            <a:effectLst>
              <a:softEdge rad="0"/>
            </a:effec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11" name="椭圆 80"/>
          <p:cNvSpPr/>
          <p:nvPr/>
        </p:nvSpPr>
        <p:spPr bwMode="auto">
          <a:xfrm>
            <a:off x="3296334" y="494094"/>
            <a:ext cx="1575477" cy="1578669"/>
          </a:xfrm>
          <a:prstGeom prst="ellipse">
            <a:avLst/>
          </a:prstGeom>
          <a:solidFill>
            <a:srgbClr val="C00000"/>
          </a:solidFill>
          <a:ln w="25400" cap="flat" cmpd="sng" algn="ctr">
            <a:noFill/>
            <a:prstDash val="solid"/>
          </a:ln>
          <a:effectLst>
            <a:innerShdw blurRad="63500" dist="25400" dir="18660000">
              <a:prstClr val="black">
                <a:alpha val="35000"/>
              </a:prstClr>
            </a:innerShdw>
          </a:effec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96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方正综艺简体" panose="03000509000000000000" pitchFamily="65" charset="-122"/>
                <a:ea typeface="方正综艺简体" panose="03000509000000000000" pitchFamily="65" charset="-122"/>
              </a:rPr>
              <a:t>人</a:t>
            </a:r>
          </a:p>
        </p:txBody>
      </p:sp>
      <p:grpSp>
        <p:nvGrpSpPr>
          <p:cNvPr id="12" name="组合 79"/>
          <p:cNvGrpSpPr>
            <a:grpSpLocks/>
          </p:cNvGrpSpPr>
          <p:nvPr/>
        </p:nvGrpSpPr>
        <p:grpSpPr bwMode="auto">
          <a:xfrm>
            <a:off x="6055156" y="552635"/>
            <a:ext cx="2015041" cy="2019115"/>
            <a:chOff x="6379729" y="2488774"/>
            <a:chExt cx="2513016" cy="2513016"/>
          </a:xfrm>
        </p:grpSpPr>
        <p:sp>
          <p:nvSpPr>
            <p:cNvPr id="13" name="任意多边形 82"/>
            <p:cNvSpPr/>
            <p:nvPr/>
          </p:nvSpPr>
          <p:spPr>
            <a:xfrm rot="3738964">
              <a:off x="6379729" y="2488774"/>
              <a:ext cx="2513016" cy="2513016"/>
            </a:xfrm>
            <a:custGeom>
              <a:avLst/>
              <a:gdLst>
                <a:gd name="connsiteX0" fmla="*/ 0 w 1800200"/>
                <a:gd name="connsiteY0" fmla="*/ 900100 h 1800200"/>
                <a:gd name="connsiteX1" fmla="*/ 263634 w 1800200"/>
                <a:gd name="connsiteY1" fmla="*/ 263633 h 1800200"/>
                <a:gd name="connsiteX2" fmla="*/ 900101 w 1800200"/>
                <a:gd name="connsiteY2" fmla="*/ 1 h 1800200"/>
                <a:gd name="connsiteX3" fmla="*/ 1536568 w 1800200"/>
                <a:gd name="connsiteY3" fmla="*/ 263635 h 1800200"/>
                <a:gd name="connsiteX4" fmla="*/ 1800200 w 1800200"/>
                <a:gd name="connsiteY4" fmla="*/ 900102 h 1800200"/>
                <a:gd name="connsiteX5" fmla="*/ 1536567 w 1800200"/>
                <a:gd name="connsiteY5" fmla="*/ 1536569 h 1800200"/>
                <a:gd name="connsiteX6" fmla="*/ 900100 w 1800200"/>
                <a:gd name="connsiteY6" fmla="*/ 1800202 h 1800200"/>
                <a:gd name="connsiteX7" fmla="*/ 263633 w 1800200"/>
                <a:gd name="connsiteY7" fmla="*/ 1536568 h 1800200"/>
                <a:gd name="connsiteX8" fmla="*/ 0 w 1800200"/>
                <a:gd name="connsiteY8" fmla="*/ 900101 h 1800200"/>
                <a:gd name="connsiteX9" fmla="*/ 0 w 1800200"/>
                <a:gd name="connsiteY9" fmla="*/ 900100 h 1800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800200" h="1800200">
                  <a:moveTo>
                    <a:pt x="0" y="900100"/>
                  </a:moveTo>
                  <a:cubicBezTo>
                    <a:pt x="0" y="661379"/>
                    <a:pt x="94832" y="432435"/>
                    <a:pt x="263634" y="263633"/>
                  </a:cubicBezTo>
                  <a:cubicBezTo>
                    <a:pt x="432436" y="94832"/>
                    <a:pt x="661380" y="0"/>
                    <a:pt x="900101" y="1"/>
                  </a:cubicBezTo>
                  <a:cubicBezTo>
                    <a:pt x="1138822" y="1"/>
                    <a:pt x="1367766" y="94833"/>
                    <a:pt x="1536568" y="263635"/>
                  </a:cubicBezTo>
                  <a:cubicBezTo>
                    <a:pt x="1705369" y="432437"/>
                    <a:pt x="1800201" y="661381"/>
                    <a:pt x="1800200" y="900102"/>
                  </a:cubicBezTo>
                  <a:cubicBezTo>
                    <a:pt x="1800200" y="1138823"/>
                    <a:pt x="1705368" y="1367767"/>
                    <a:pt x="1536567" y="1536569"/>
                  </a:cubicBezTo>
                  <a:cubicBezTo>
                    <a:pt x="1367765" y="1705371"/>
                    <a:pt x="1138821" y="1800202"/>
                    <a:pt x="900100" y="1800202"/>
                  </a:cubicBezTo>
                  <a:cubicBezTo>
                    <a:pt x="661379" y="1800202"/>
                    <a:pt x="432435" y="1705370"/>
                    <a:pt x="263633" y="1536568"/>
                  </a:cubicBezTo>
                  <a:cubicBezTo>
                    <a:pt x="94832" y="1367766"/>
                    <a:pt x="0" y="1138822"/>
                    <a:pt x="0" y="900101"/>
                  </a:cubicBezTo>
                  <a:lnTo>
                    <a:pt x="0" y="900100"/>
                  </a:lnTo>
                  <a:close/>
                </a:path>
              </a:pathLst>
            </a:custGeom>
            <a:gradFill flip="none" rotWithShape="1">
              <a:gsLst>
                <a:gs pos="17000">
                  <a:srgbClr val="FFFFFF"/>
                </a:gs>
                <a:gs pos="88000">
                  <a:srgbClr val="FFFFFF">
                    <a:lumMod val="72000"/>
                  </a:srgbClr>
                </a:gs>
              </a:gsLst>
              <a:lin ang="2700000" scaled="1"/>
              <a:tileRect/>
            </a:gradFill>
            <a:ln w="25400" cap="flat" cmpd="sng" algn="ctr">
              <a:noFill/>
              <a:prstDash val="solid"/>
            </a:ln>
            <a:effectLst>
              <a:outerShdw blurRad="127000" dist="63500" dir="7380000" sx="102000" sy="102000" algn="tr" rotWithShape="0">
                <a:prstClr val="black">
                  <a:alpha val="39000"/>
                </a:prstClr>
              </a:outerShdw>
            </a:effectLst>
          </p:spPr>
          <p:txBody>
            <a:bodyPr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宋体"/>
              </a:endParaRPr>
            </a:p>
          </p:txBody>
        </p:sp>
        <p:sp>
          <p:nvSpPr>
            <p:cNvPr id="14" name="任意多边形 83"/>
            <p:cNvSpPr/>
            <p:nvPr/>
          </p:nvSpPr>
          <p:spPr>
            <a:xfrm rot="16377237">
              <a:off x="6409518" y="2506880"/>
              <a:ext cx="2476803" cy="2476800"/>
            </a:xfrm>
            <a:custGeom>
              <a:avLst/>
              <a:gdLst>
                <a:gd name="connsiteX0" fmla="*/ 0 w 1800200"/>
                <a:gd name="connsiteY0" fmla="*/ 900100 h 1800200"/>
                <a:gd name="connsiteX1" fmla="*/ 263634 w 1800200"/>
                <a:gd name="connsiteY1" fmla="*/ 263633 h 1800200"/>
                <a:gd name="connsiteX2" fmla="*/ 900101 w 1800200"/>
                <a:gd name="connsiteY2" fmla="*/ 1 h 1800200"/>
                <a:gd name="connsiteX3" fmla="*/ 1536568 w 1800200"/>
                <a:gd name="connsiteY3" fmla="*/ 263635 h 1800200"/>
                <a:gd name="connsiteX4" fmla="*/ 1800200 w 1800200"/>
                <a:gd name="connsiteY4" fmla="*/ 900102 h 1800200"/>
                <a:gd name="connsiteX5" fmla="*/ 1536567 w 1800200"/>
                <a:gd name="connsiteY5" fmla="*/ 1536569 h 1800200"/>
                <a:gd name="connsiteX6" fmla="*/ 900100 w 1800200"/>
                <a:gd name="connsiteY6" fmla="*/ 1800202 h 1800200"/>
                <a:gd name="connsiteX7" fmla="*/ 263633 w 1800200"/>
                <a:gd name="connsiteY7" fmla="*/ 1536568 h 1800200"/>
                <a:gd name="connsiteX8" fmla="*/ 0 w 1800200"/>
                <a:gd name="connsiteY8" fmla="*/ 900101 h 1800200"/>
                <a:gd name="connsiteX9" fmla="*/ 0 w 1800200"/>
                <a:gd name="connsiteY9" fmla="*/ 900100 h 1800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800200" h="1800200">
                  <a:moveTo>
                    <a:pt x="0" y="900100"/>
                  </a:moveTo>
                  <a:cubicBezTo>
                    <a:pt x="0" y="661379"/>
                    <a:pt x="94832" y="432435"/>
                    <a:pt x="263634" y="263633"/>
                  </a:cubicBezTo>
                  <a:cubicBezTo>
                    <a:pt x="432436" y="94832"/>
                    <a:pt x="661380" y="0"/>
                    <a:pt x="900101" y="1"/>
                  </a:cubicBezTo>
                  <a:cubicBezTo>
                    <a:pt x="1138822" y="1"/>
                    <a:pt x="1367766" y="94833"/>
                    <a:pt x="1536568" y="263635"/>
                  </a:cubicBezTo>
                  <a:cubicBezTo>
                    <a:pt x="1705369" y="432437"/>
                    <a:pt x="1800201" y="661381"/>
                    <a:pt x="1800200" y="900102"/>
                  </a:cubicBezTo>
                  <a:cubicBezTo>
                    <a:pt x="1800200" y="1138823"/>
                    <a:pt x="1705368" y="1367767"/>
                    <a:pt x="1536567" y="1536569"/>
                  </a:cubicBezTo>
                  <a:cubicBezTo>
                    <a:pt x="1367765" y="1705371"/>
                    <a:pt x="1138821" y="1800202"/>
                    <a:pt x="900100" y="1800202"/>
                  </a:cubicBezTo>
                  <a:cubicBezTo>
                    <a:pt x="661379" y="1800202"/>
                    <a:pt x="432435" y="1705370"/>
                    <a:pt x="263633" y="1536568"/>
                  </a:cubicBezTo>
                  <a:cubicBezTo>
                    <a:pt x="94832" y="1367766"/>
                    <a:pt x="0" y="1138822"/>
                    <a:pt x="0" y="900101"/>
                  </a:cubicBezTo>
                  <a:lnTo>
                    <a:pt x="0" y="900100"/>
                  </a:lnTo>
                  <a:close/>
                </a:path>
              </a:pathLst>
            </a:custGeom>
            <a:gradFill flip="none" rotWithShape="1">
              <a:gsLst>
                <a:gs pos="29000">
                  <a:srgbClr val="FFFFFF"/>
                </a:gs>
                <a:gs pos="98000">
                  <a:srgbClr val="FFFFFF">
                    <a:lumMod val="75000"/>
                  </a:srgbClr>
                </a:gs>
              </a:gsLst>
              <a:lin ang="2700000" scaled="1"/>
              <a:tileRect/>
            </a:gradFill>
            <a:ln w="25400" cap="flat" cmpd="sng" algn="ctr">
              <a:noFill/>
              <a:prstDash val="solid"/>
            </a:ln>
            <a:effectLst>
              <a:softEdge rad="0"/>
            </a:effec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15" name="椭圆 80"/>
          <p:cNvSpPr/>
          <p:nvPr/>
        </p:nvSpPr>
        <p:spPr bwMode="auto">
          <a:xfrm>
            <a:off x="6200298" y="743016"/>
            <a:ext cx="1701582" cy="1705030"/>
          </a:xfrm>
          <a:prstGeom prst="ellipse">
            <a:avLst/>
          </a:prstGeom>
          <a:solidFill>
            <a:srgbClr val="C00000"/>
          </a:solidFill>
          <a:ln w="25400" cap="flat" cmpd="sng" algn="ctr">
            <a:noFill/>
            <a:prstDash val="solid"/>
          </a:ln>
          <a:effectLst>
            <a:innerShdw blurRad="63500" dist="25400" dir="18660000">
              <a:prstClr val="black">
                <a:alpha val="35000"/>
              </a:prstClr>
            </a:innerShdw>
          </a:effec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96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经典综艺体简" panose="02010609000101010101" pitchFamily="49" charset="-122"/>
                <a:ea typeface="经典综艺体简" panose="02010609000101010101" pitchFamily="49" charset="-122"/>
                <a:cs typeface="经典综艺体简" panose="02010609000101010101" pitchFamily="49" charset="-122"/>
              </a:rPr>
              <a:t>历</a:t>
            </a:r>
          </a:p>
        </p:txBody>
      </p:sp>
      <p:grpSp>
        <p:nvGrpSpPr>
          <p:cNvPr id="16" name="组合 79"/>
          <p:cNvGrpSpPr>
            <a:grpSpLocks/>
          </p:cNvGrpSpPr>
          <p:nvPr/>
        </p:nvGrpSpPr>
        <p:grpSpPr bwMode="auto">
          <a:xfrm>
            <a:off x="4708626" y="1787330"/>
            <a:ext cx="1643502" cy="1646825"/>
            <a:chOff x="6379729" y="2488774"/>
            <a:chExt cx="2513016" cy="2513016"/>
          </a:xfrm>
        </p:grpSpPr>
        <p:sp>
          <p:nvSpPr>
            <p:cNvPr id="17" name="任意多边形 82"/>
            <p:cNvSpPr/>
            <p:nvPr/>
          </p:nvSpPr>
          <p:spPr>
            <a:xfrm rot="3738964">
              <a:off x="6379729" y="2488774"/>
              <a:ext cx="2513016" cy="2513016"/>
            </a:xfrm>
            <a:custGeom>
              <a:avLst/>
              <a:gdLst>
                <a:gd name="connsiteX0" fmla="*/ 0 w 1800200"/>
                <a:gd name="connsiteY0" fmla="*/ 900100 h 1800200"/>
                <a:gd name="connsiteX1" fmla="*/ 263634 w 1800200"/>
                <a:gd name="connsiteY1" fmla="*/ 263633 h 1800200"/>
                <a:gd name="connsiteX2" fmla="*/ 900101 w 1800200"/>
                <a:gd name="connsiteY2" fmla="*/ 1 h 1800200"/>
                <a:gd name="connsiteX3" fmla="*/ 1536568 w 1800200"/>
                <a:gd name="connsiteY3" fmla="*/ 263635 h 1800200"/>
                <a:gd name="connsiteX4" fmla="*/ 1800200 w 1800200"/>
                <a:gd name="connsiteY4" fmla="*/ 900102 h 1800200"/>
                <a:gd name="connsiteX5" fmla="*/ 1536567 w 1800200"/>
                <a:gd name="connsiteY5" fmla="*/ 1536569 h 1800200"/>
                <a:gd name="connsiteX6" fmla="*/ 900100 w 1800200"/>
                <a:gd name="connsiteY6" fmla="*/ 1800202 h 1800200"/>
                <a:gd name="connsiteX7" fmla="*/ 263633 w 1800200"/>
                <a:gd name="connsiteY7" fmla="*/ 1536568 h 1800200"/>
                <a:gd name="connsiteX8" fmla="*/ 0 w 1800200"/>
                <a:gd name="connsiteY8" fmla="*/ 900101 h 1800200"/>
                <a:gd name="connsiteX9" fmla="*/ 0 w 1800200"/>
                <a:gd name="connsiteY9" fmla="*/ 900100 h 1800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800200" h="1800200">
                  <a:moveTo>
                    <a:pt x="0" y="900100"/>
                  </a:moveTo>
                  <a:cubicBezTo>
                    <a:pt x="0" y="661379"/>
                    <a:pt x="94832" y="432435"/>
                    <a:pt x="263634" y="263633"/>
                  </a:cubicBezTo>
                  <a:cubicBezTo>
                    <a:pt x="432436" y="94832"/>
                    <a:pt x="661380" y="0"/>
                    <a:pt x="900101" y="1"/>
                  </a:cubicBezTo>
                  <a:cubicBezTo>
                    <a:pt x="1138822" y="1"/>
                    <a:pt x="1367766" y="94833"/>
                    <a:pt x="1536568" y="263635"/>
                  </a:cubicBezTo>
                  <a:cubicBezTo>
                    <a:pt x="1705369" y="432437"/>
                    <a:pt x="1800201" y="661381"/>
                    <a:pt x="1800200" y="900102"/>
                  </a:cubicBezTo>
                  <a:cubicBezTo>
                    <a:pt x="1800200" y="1138823"/>
                    <a:pt x="1705368" y="1367767"/>
                    <a:pt x="1536567" y="1536569"/>
                  </a:cubicBezTo>
                  <a:cubicBezTo>
                    <a:pt x="1367765" y="1705371"/>
                    <a:pt x="1138821" y="1800202"/>
                    <a:pt x="900100" y="1800202"/>
                  </a:cubicBezTo>
                  <a:cubicBezTo>
                    <a:pt x="661379" y="1800202"/>
                    <a:pt x="432435" y="1705370"/>
                    <a:pt x="263633" y="1536568"/>
                  </a:cubicBezTo>
                  <a:cubicBezTo>
                    <a:pt x="94832" y="1367766"/>
                    <a:pt x="0" y="1138822"/>
                    <a:pt x="0" y="900101"/>
                  </a:cubicBezTo>
                  <a:lnTo>
                    <a:pt x="0" y="900100"/>
                  </a:lnTo>
                  <a:close/>
                </a:path>
              </a:pathLst>
            </a:custGeom>
            <a:gradFill flip="none" rotWithShape="1">
              <a:gsLst>
                <a:gs pos="17000">
                  <a:srgbClr val="FFFFFF"/>
                </a:gs>
                <a:gs pos="88000">
                  <a:srgbClr val="FFFFFF">
                    <a:lumMod val="72000"/>
                  </a:srgbClr>
                </a:gs>
              </a:gsLst>
              <a:lin ang="2700000" scaled="1"/>
              <a:tileRect/>
            </a:gradFill>
            <a:ln w="25400" cap="flat" cmpd="sng" algn="ctr">
              <a:noFill/>
              <a:prstDash val="solid"/>
            </a:ln>
            <a:effectLst>
              <a:outerShdw blurRad="127000" dist="63500" dir="7380000" sx="102000" sy="102000" algn="tr" rotWithShape="0">
                <a:prstClr val="black">
                  <a:alpha val="39000"/>
                </a:prstClr>
              </a:outerShdw>
            </a:effectLst>
          </p:spPr>
          <p:txBody>
            <a:bodyPr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宋体"/>
              </a:endParaRPr>
            </a:p>
          </p:txBody>
        </p:sp>
        <p:sp>
          <p:nvSpPr>
            <p:cNvPr id="18" name="任意多边形 83"/>
            <p:cNvSpPr/>
            <p:nvPr/>
          </p:nvSpPr>
          <p:spPr>
            <a:xfrm rot="16377237">
              <a:off x="6409518" y="2506880"/>
              <a:ext cx="2476803" cy="2476800"/>
            </a:xfrm>
            <a:custGeom>
              <a:avLst/>
              <a:gdLst>
                <a:gd name="connsiteX0" fmla="*/ 0 w 1800200"/>
                <a:gd name="connsiteY0" fmla="*/ 900100 h 1800200"/>
                <a:gd name="connsiteX1" fmla="*/ 263634 w 1800200"/>
                <a:gd name="connsiteY1" fmla="*/ 263633 h 1800200"/>
                <a:gd name="connsiteX2" fmla="*/ 900101 w 1800200"/>
                <a:gd name="connsiteY2" fmla="*/ 1 h 1800200"/>
                <a:gd name="connsiteX3" fmla="*/ 1536568 w 1800200"/>
                <a:gd name="connsiteY3" fmla="*/ 263635 h 1800200"/>
                <a:gd name="connsiteX4" fmla="*/ 1800200 w 1800200"/>
                <a:gd name="connsiteY4" fmla="*/ 900102 h 1800200"/>
                <a:gd name="connsiteX5" fmla="*/ 1536567 w 1800200"/>
                <a:gd name="connsiteY5" fmla="*/ 1536569 h 1800200"/>
                <a:gd name="connsiteX6" fmla="*/ 900100 w 1800200"/>
                <a:gd name="connsiteY6" fmla="*/ 1800202 h 1800200"/>
                <a:gd name="connsiteX7" fmla="*/ 263633 w 1800200"/>
                <a:gd name="connsiteY7" fmla="*/ 1536568 h 1800200"/>
                <a:gd name="connsiteX8" fmla="*/ 0 w 1800200"/>
                <a:gd name="connsiteY8" fmla="*/ 900101 h 1800200"/>
                <a:gd name="connsiteX9" fmla="*/ 0 w 1800200"/>
                <a:gd name="connsiteY9" fmla="*/ 900100 h 1800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800200" h="1800200">
                  <a:moveTo>
                    <a:pt x="0" y="900100"/>
                  </a:moveTo>
                  <a:cubicBezTo>
                    <a:pt x="0" y="661379"/>
                    <a:pt x="94832" y="432435"/>
                    <a:pt x="263634" y="263633"/>
                  </a:cubicBezTo>
                  <a:cubicBezTo>
                    <a:pt x="432436" y="94832"/>
                    <a:pt x="661380" y="0"/>
                    <a:pt x="900101" y="1"/>
                  </a:cubicBezTo>
                  <a:cubicBezTo>
                    <a:pt x="1138822" y="1"/>
                    <a:pt x="1367766" y="94833"/>
                    <a:pt x="1536568" y="263635"/>
                  </a:cubicBezTo>
                  <a:cubicBezTo>
                    <a:pt x="1705369" y="432437"/>
                    <a:pt x="1800201" y="661381"/>
                    <a:pt x="1800200" y="900102"/>
                  </a:cubicBezTo>
                  <a:cubicBezTo>
                    <a:pt x="1800200" y="1138823"/>
                    <a:pt x="1705368" y="1367767"/>
                    <a:pt x="1536567" y="1536569"/>
                  </a:cubicBezTo>
                  <a:cubicBezTo>
                    <a:pt x="1367765" y="1705371"/>
                    <a:pt x="1138821" y="1800202"/>
                    <a:pt x="900100" y="1800202"/>
                  </a:cubicBezTo>
                  <a:cubicBezTo>
                    <a:pt x="661379" y="1800202"/>
                    <a:pt x="432435" y="1705370"/>
                    <a:pt x="263633" y="1536568"/>
                  </a:cubicBezTo>
                  <a:cubicBezTo>
                    <a:pt x="94832" y="1367766"/>
                    <a:pt x="0" y="1138822"/>
                    <a:pt x="0" y="900101"/>
                  </a:cubicBezTo>
                  <a:lnTo>
                    <a:pt x="0" y="900100"/>
                  </a:lnTo>
                  <a:close/>
                </a:path>
              </a:pathLst>
            </a:custGeom>
            <a:gradFill flip="none" rotWithShape="1">
              <a:gsLst>
                <a:gs pos="29000">
                  <a:srgbClr val="FFFFFF"/>
                </a:gs>
                <a:gs pos="98000">
                  <a:srgbClr val="FFFFFF">
                    <a:lumMod val="75000"/>
                  </a:srgbClr>
                </a:gs>
              </a:gsLst>
              <a:lin ang="2700000" scaled="1"/>
              <a:tileRect/>
            </a:gradFill>
            <a:ln w="25400" cap="flat" cmpd="sng" algn="ctr">
              <a:noFill/>
              <a:prstDash val="solid"/>
            </a:ln>
            <a:effectLst>
              <a:softEdge rad="0"/>
            </a:effec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19" name="椭圆 80"/>
          <p:cNvSpPr/>
          <p:nvPr/>
        </p:nvSpPr>
        <p:spPr bwMode="auto">
          <a:xfrm>
            <a:off x="4818699" y="1887690"/>
            <a:ext cx="1387840" cy="1390651"/>
          </a:xfrm>
          <a:prstGeom prst="ellipse">
            <a:avLst/>
          </a:prstGeom>
          <a:solidFill>
            <a:schemeClr val="tx1"/>
          </a:solidFill>
          <a:ln w="25400" cap="flat" cmpd="sng" algn="ctr">
            <a:noFill/>
            <a:prstDash val="solid"/>
          </a:ln>
          <a:effectLst>
            <a:innerShdw blurRad="63500" dist="25400" dir="18660000">
              <a:prstClr val="black">
                <a:alpha val="35000"/>
              </a:prstClr>
            </a:innerShdw>
          </a:effec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96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经典综艺体简" panose="02010609000101010101" pitchFamily="49" charset="-122"/>
                <a:ea typeface="经典综艺体简" panose="02010609000101010101" pitchFamily="49" charset="-122"/>
                <a:cs typeface="经典综艺体简" panose="02010609000101010101" pitchFamily="49" charset="-122"/>
              </a:rPr>
              <a:t>简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5171522" y="4277409"/>
            <a:ext cx="380104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dirty="0" smtClean="0">
                <a:solidFill>
                  <a:srgbClr val="C00000"/>
                </a:solidFill>
                <a:latin typeface="方正综艺简体" panose="03000509000000000000" pitchFamily="65" charset="-122"/>
                <a:ea typeface="方正综艺简体" panose="03000509000000000000" pitchFamily="65" charset="-122"/>
              </a:rPr>
              <a:t>时尚</a:t>
            </a:r>
            <a:r>
              <a:rPr lang="en-US" altLang="zh-CN" sz="3600" dirty="0" smtClean="0">
                <a:solidFill>
                  <a:srgbClr val="C00000"/>
                </a:solidFill>
                <a:latin typeface="方正综艺简体" panose="03000509000000000000" pitchFamily="65" charset="-122"/>
                <a:ea typeface="方正综艺简体" panose="03000509000000000000" pitchFamily="65" charset="-122"/>
              </a:rPr>
              <a:t>PPT</a:t>
            </a:r>
            <a:r>
              <a:rPr lang="zh-CN" altLang="en-US" sz="3600" dirty="0" smtClean="0">
                <a:solidFill>
                  <a:srgbClr val="C00000"/>
                </a:solidFill>
                <a:latin typeface="方正综艺简体" panose="03000509000000000000" pitchFamily="65" charset="-122"/>
                <a:ea typeface="方正综艺简体" panose="03000509000000000000" pitchFamily="65" charset="-122"/>
              </a:rPr>
              <a:t>求职简历</a:t>
            </a:r>
            <a:endParaRPr lang="zh-CN" altLang="en-US" sz="3600" dirty="0">
              <a:solidFill>
                <a:srgbClr val="C00000"/>
              </a:solidFill>
              <a:latin typeface="方正综艺简体" panose="03000509000000000000" pitchFamily="65" charset="-122"/>
              <a:ea typeface="方正综艺简体" panose="03000509000000000000" pitchFamily="65" charset="-122"/>
            </a:endParaRPr>
          </a:p>
        </p:txBody>
      </p:sp>
      <p:grpSp>
        <p:nvGrpSpPr>
          <p:cNvPr id="28" name="组合 27"/>
          <p:cNvGrpSpPr/>
          <p:nvPr/>
        </p:nvGrpSpPr>
        <p:grpSpPr>
          <a:xfrm>
            <a:off x="516145" y="4260030"/>
            <a:ext cx="1207111" cy="566340"/>
            <a:chOff x="494346" y="4283316"/>
            <a:chExt cx="1207111" cy="566340"/>
          </a:xfrm>
        </p:grpSpPr>
        <p:cxnSp>
          <p:nvCxnSpPr>
            <p:cNvPr id="29" name="直接连接符 28"/>
            <p:cNvCxnSpPr/>
            <p:nvPr/>
          </p:nvCxnSpPr>
          <p:spPr>
            <a:xfrm>
              <a:off x="800100" y="4543200"/>
              <a:ext cx="782094" cy="0"/>
            </a:xfrm>
            <a:prstGeom prst="line">
              <a:avLst/>
            </a:prstGeom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TextBox 29"/>
            <p:cNvSpPr txBox="1"/>
            <p:nvPr/>
          </p:nvSpPr>
          <p:spPr>
            <a:xfrm>
              <a:off x="747350" y="4283316"/>
              <a:ext cx="95410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200" spc="300" dirty="0" smtClean="0">
                  <a:solidFill>
                    <a:srgbClr val="C00000"/>
                  </a:solidFill>
                  <a:latin typeface="方正兰亭特黑简体" pitchFamily="2" charset="-122"/>
                  <a:ea typeface="方正兰亭特黑简体" pitchFamily="2" charset="-122"/>
                </a:rPr>
                <a:t>个人简历</a:t>
              </a:r>
              <a:endParaRPr lang="zh-CN" altLang="en-US" sz="1200" spc="300" dirty="0">
                <a:solidFill>
                  <a:srgbClr val="C00000"/>
                </a:solidFill>
                <a:latin typeface="方正兰亭特黑简体" pitchFamily="2" charset="-122"/>
                <a:ea typeface="方正兰亭特黑简体" pitchFamily="2" charset="-122"/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747350" y="4572657"/>
              <a:ext cx="95410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200" spc="300" dirty="0" smtClean="0">
                  <a:solidFill>
                    <a:srgbClr val="C00000"/>
                  </a:solidFill>
                  <a:latin typeface="方正兰亭特黑简体" pitchFamily="2" charset="-122"/>
                  <a:ea typeface="方正兰亭特黑简体" pitchFamily="2" charset="-122"/>
                </a:rPr>
                <a:t>竞聘求职</a:t>
              </a:r>
              <a:endParaRPr lang="zh-CN" altLang="en-US" sz="1200" spc="300" dirty="0">
                <a:solidFill>
                  <a:srgbClr val="C00000"/>
                </a:solidFill>
                <a:latin typeface="方正兰亭特黑简体" pitchFamily="2" charset="-122"/>
                <a:ea typeface="方正兰亭特黑简体" pitchFamily="2" charset="-122"/>
              </a:endParaRPr>
            </a:p>
          </p:txBody>
        </p:sp>
        <p:grpSp>
          <p:nvGrpSpPr>
            <p:cNvPr id="32" name="组合 31"/>
            <p:cNvGrpSpPr/>
            <p:nvPr/>
          </p:nvGrpSpPr>
          <p:grpSpPr>
            <a:xfrm>
              <a:off x="494346" y="4306671"/>
              <a:ext cx="212885" cy="212885"/>
              <a:chOff x="494346" y="4306671"/>
              <a:chExt cx="212885" cy="212885"/>
            </a:xfrm>
            <a:solidFill>
              <a:srgbClr val="C00000"/>
            </a:solidFill>
          </p:grpSpPr>
          <p:sp>
            <p:nvSpPr>
              <p:cNvPr id="36" name="圆角矩形 35"/>
              <p:cNvSpPr/>
              <p:nvPr/>
            </p:nvSpPr>
            <p:spPr>
              <a:xfrm>
                <a:off x="494346" y="4306671"/>
                <a:ext cx="212885" cy="212885"/>
              </a:xfrm>
              <a:prstGeom prst="roundRect">
                <a:avLst>
                  <a:gd name="adj" fmla="val 22526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pic>
            <p:nvPicPr>
              <p:cNvPr id="37" name="Picture 7" descr="F:\0PPT素材\zzz0g02.png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34109" y="4337785"/>
                <a:ext cx="133357" cy="150656"/>
              </a:xfrm>
              <a:prstGeom prst="rect">
                <a:avLst/>
              </a:prstGeom>
              <a:grpFill/>
              <a:extLst/>
            </p:spPr>
          </p:pic>
        </p:grpSp>
        <p:grpSp>
          <p:nvGrpSpPr>
            <p:cNvPr id="33" name="组合 32"/>
            <p:cNvGrpSpPr/>
            <p:nvPr/>
          </p:nvGrpSpPr>
          <p:grpSpPr>
            <a:xfrm>
              <a:off x="494346" y="4587865"/>
              <a:ext cx="212885" cy="212885"/>
              <a:chOff x="494346" y="4587865"/>
              <a:chExt cx="212885" cy="212885"/>
            </a:xfrm>
            <a:solidFill>
              <a:srgbClr val="C00000"/>
            </a:solidFill>
          </p:grpSpPr>
          <p:sp>
            <p:nvSpPr>
              <p:cNvPr id="34" name="圆角矩形 33"/>
              <p:cNvSpPr/>
              <p:nvPr/>
            </p:nvSpPr>
            <p:spPr>
              <a:xfrm>
                <a:off x="494346" y="4587865"/>
                <a:ext cx="212885" cy="212885"/>
              </a:xfrm>
              <a:prstGeom prst="roundRect">
                <a:avLst>
                  <a:gd name="adj" fmla="val 22526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pic>
            <p:nvPicPr>
              <p:cNvPr id="35" name="Picture 8" descr="F:\0PPT素材\zzz0s1.png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16145" y="4614724"/>
                <a:ext cx="169286" cy="162499"/>
              </a:xfrm>
              <a:prstGeom prst="rect">
                <a:avLst/>
              </a:prstGeom>
              <a:grpFill/>
              <a:extLst/>
            </p:spPr>
          </p:pic>
        </p:grpSp>
      </p:grpSp>
    </p:spTree>
    <p:extLst>
      <p:ext uri="{BB962C8B-B14F-4D97-AF65-F5344CB8AC3E}">
        <p14:creationId xmlns:p14="http://schemas.microsoft.com/office/powerpoint/2010/main" val="3570187901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500"/>
                            </p:stCondLst>
                            <p:childTnLst>
                              <p:par>
                                <p:cTn id="34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0"/>
                            </p:stCondLst>
                            <p:childTnLst>
                              <p:par>
                                <p:cTn id="39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500"/>
                            </p:stCondLst>
                            <p:childTnLst>
                              <p:par>
                                <p:cTn id="44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6000"/>
                            </p:stCondLst>
                            <p:childTnLst>
                              <p:par>
                                <p:cTn id="5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5000"/>
                                  </p:iterate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4" grpId="0" animBg="1"/>
      <p:bldP spid="7" grpId="0" animBg="1"/>
      <p:bldP spid="11" grpId="0" animBg="1"/>
      <p:bldP spid="15" grpId="0" animBg="1"/>
      <p:bldP spid="19" grpId="0" animBg="1"/>
      <p:bldP spid="2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F:\0PPT素材\背景及图片\白麻子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7" name="直接连接符 6"/>
          <p:cNvCxnSpPr/>
          <p:nvPr/>
        </p:nvCxnSpPr>
        <p:spPr>
          <a:xfrm>
            <a:off x="515257" y="624114"/>
            <a:ext cx="8113486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3" name="椭圆 102"/>
          <p:cNvSpPr/>
          <p:nvPr/>
        </p:nvSpPr>
        <p:spPr>
          <a:xfrm>
            <a:off x="646880" y="242192"/>
            <a:ext cx="274777" cy="274777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4" name="TextBox 93"/>
          <p:cNvSpPr txBox="1"/>
          <p:nvPr/>
        </p:nvSpPr>
        <p:spPr>
          <a:xfrm>
            <a:off x="908957" y="206330"/>
            <a:ext cx="136447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spc="300" dirty="0" smtClean="0">
                <a:latin typeface="方正兰亭细黑_GBK" pitchFamily="2" charset="-122"/>
                <a:ea typeface="方正兰亭细黑_GBK" pitchFamily="2" charset="-122"/>
              </a:rPr>
              <a:t>解决问题</a:t>
            </a:r>
            <a:endParaRPr lang="zh-CN" altLang="en-US" sz="2000" spc="300" dirty="0">
              <a:latin typeface="方正兰亭细黑_GBK" pitchFamily="2" charset="-122"/>
              <a:ea typeface="方正兰亭细黑_GBK" pitchFamily="2" charset="-122"/>
            </a:endParaRPr>
          </a:p>
        </p:txBody>
      </p:sp>
      <p:sp>
        <p:nvSpPr>
          <p:cNvPr id="116" name="TextBox 115"/>
          <p:cNvSpPr txBox="1"/>
          <p:nvPr/>
        </p:nvSpPr>
        <p:spPr>
          <a:xfrm>
            <a:off x="2441102" y="267886"/>
            <a:ext cx="212545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 smtClean="0">
                <a:solidFill>
                  <a:srgbClr val="C00000"/>
                </a:solidFill>
                <a:latin typeface="Kozuka Gothic Pro R" pitchFamily="34" charset="-128"/>
                <a:ea typeface="Kozuka Gothic Pro R" pitchFamily="34" charset="-128"/>
              </a:rPr>
              <a:t>SOLVE THE PROBLEM</a:t>
            </a:r>
            <a:endParaRPr lang="zh-CN" altLang="en-US" sz="1600" dirty="0">
              <a:solidFill>
                <a:srgbClr val="C00000"/>
              </a:solidFill>
              <a:latin typeface="Kozuka Gothic Pro R" pitchFamily="34" charset="-128"/>
              <a:ea typeface="Kozuka Gothic Pro R" pitchFamily="34" charset="-128"/>
            </a:endParaRPr>
          </a:p>
        </p:txBody>
      </p:sp>
      <p:cxnSp>
        <p:nvCxnSpPr>
          <p:cNvPr id="14" name="直接连接符 13"/>
          <p:cNvCxnSpPr/>
          <p:nvPr/>
        </p:nvCxnSpPr>
        <p:spPr>
          <a:xfrm>
            <a:off x="2307128" y="288299"/>
            <a:ext cx="0" cy="20859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786349" y="950663"/>
            <a:ext cx="757130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 smtClean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发现问题</a:t>
            </a:r>
            <a:r>
              <a:rPr lang="zh-CN" altLang="en-US" sz="1200" dirty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是解决问题的先决条件，但仅仅满足有提出问题是不够的，提出问题的目的是为了有效</a:t>
            </a:r>
            <a:r>
              <a:rPr lang="zh-CN" altLang="en-US" sz="1200" dirty="0" smtClean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解决问题</a:t>
            </a:r>
            <a:r>
              <a:rPr lang="zh-CN" altLang="en-US" sz="1200" dirty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。</a:t>
            </a:r>
            <a:r>
              <a:rPr lang="zh-CN" altLang="en-US" sz="1200" dirty="0" smtClean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人</a:t>
            </a:r>
            <a:endParaRPr lang="en-US" altLang="zh-CN" sz="1200" dirty="0" smtClean="0">
              <a:latin typeface="方正兰亭细黑_GBK_M" pitchFamily="2" charset="2"/>
              <a:ea typeface="方正兰亭细黑_GBK_M" pitchFamily="2" charset="2"/>
              <a:cs typeface="方正兰亭细黑_GBK_M" pitchFamily="2" charset="2"/>
            </a:endParaRPr>
          </a:p>
          <a:p>
            <a:r>
              <a:rPr lang="zh-CN" altLang="en-US" sz="1200" dirty="0" smtClean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生就</a:t>
            </a:r>
            <a:r>
              <a:rPr lang="zh-CN" altLang="en-US" sz="1200" dirty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是解决一系列问题的过程。个体克服生活、学习、实践中新的矛盾时的复杂心理活动</a:t>
            </a:r>
            <a:r>
              <a:rPr lang="zh-CN" altLang="en-US" sz="1200" dirty="0" smtClean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，其中</a:t>
            </a:r>
            <a:r>
              <a:rPr lang="zh-CN" altLang="en-US" sz="1200" dirty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主要是思维</a:t>
            </a:r>
            <a:r>
              <a:rPr lang="zh-CN" altLang="en-US" sz="1200" dirty="0" smtClean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活</a:t>
            </a:r>
            <a:endParaRPr lang="en-US" altLang="zh-CN" sz="1200" dirty="0" smtClean="0">
              <a:latin typeface="方正兰亭细黑_GBK_M" pitchFamily="2" charset="2"/>
              <a:ea typeface="方正兰亭细黑_GBK_M" pitchFamily="2" charset="2"/>
              <a:cs typeface="方正兰亭细黑_GBK_M" pitchFamily="2" charset="2"/>
            </a:endParaRPr>
          </a:p>
          <a:p>
            <a:r>
              <a:rPr lang="zh-CN" altLang="en-US" sz="1200" dirty="0" smtClean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动</a:t>
            </a:r>
            <a:r>
              <a:rPr lang="zh-CN" altLang="en-US" sz="1200" dirty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。教育心理学着重研究学生学习知识、应用知识中的问题解决。</a:t>
            </a:r>
            <a:endParaRPr lang="en-US" altLang="zh-CN" sz="1200" dirty="0" smtClean="0">
              <a:latin typeface="方正兰亭细黑_GBK_M" pitchFamily="2" charset="2"/>
              <a:ea typeface="方正兰亭细黑_GBK_M" pitchFamily="2" charset="2"/>
              <a:cs typeface="方正兰亭细黑_GBK_M" pitchFamily="2" charset="2"/>
            </a:endParaRPr>
          </a:p>
        </p:txBody>
      </p:sp>
      <p:cxnSp>
        <p:nvCxnSpPr>
          <p:cNvPr id="3" name="直接连接符 2"/>
          <p:cNvCxnSpPr/>
          <p:nvPr/>
        </p:nvCxnSpPr>
        <p:spPr>
          <a:xfrm>
            <a:off x="2011639" y="2842836"/>
            <a:ext cx="5281318" cy="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椭圆 24"/>
          <p:cNvSpPr/>
          <p:nvPr/>
        </p:nvSpPr>
        <p:spPr>
          <a:xfrm>
            <a:off x="4922332" y="2290797"/>
            <a:ext cx="1118835" cy="1118835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8" name="组合 27"/>
          <p:cNvGrpSpPr/>
          <p:nvPr/>
        </p:nvGrpSpPr>
        <p:grpSpPr>
          <a:xfrm>
            <a:off x="6741829" y="2299086"/>
            <a:ext cx="1102257" cy="1102257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29" name="同心圆 28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30" name="椭圆 29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1" name="椭圆 30"/>
          <p:cNvSpPr/>
          <p:nvPr/>
        </p:nvSpPr>
        <p:spPr>
          <a:xfrm>
            <a:off x="1299914" y="2290797"/>
            <a:ext cx="1118835" cy="1118835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2" name="组合 31"/>
          <p:cNvGrpSpPr/>
          <p:nvPr/>
        </p:nvGrpSpPr>
        <p:grpSpPr>
          <a:xfrm>
            <a:off x="3119412" y="2299086"/>
            <a:ext cx="1102257" cy="1102257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33" name="同心圆 32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34" name="椭圆 33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7" name="TextBox 36"/>
          <p:cNvSpPr txBox="1"/>
          <p:nvPr/>
        </p:nvSpPr>
        <p:spPr>
          <a:xfrm>
            <a:off x="1356629" y="3694367"/>
            <a:ext cx="10054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 smtClean="0">
                <a:solidFill>
                  <a:srgbClr val="C00000"/>
                </a:solidFill>
                <a:latin typeface="方正兰亭细黑_GBK" pitchFamily="2" charset="-122"/>
                <a:ea typeface="方正兰亭细黑_GBK" pitchFamily="2" charset="-122"/>
                <a:cs typeface="方正兰亭细黑_GBK_M" pitchFamily="2" charset="2"/>
              </a:rPr>
              <a:t>发现问题</a:t>
            </a:r>
            <a:endParaRPr lang="en-US" altLang="zh-CN" sz="1600" dirty="0" smtClean="0">
              <a:solidFill>
                <a:srgbClr val="C00000"/>
              </a:solidFill>
              <a:latin typeface="方正兰亭细黑_GBK" pitchFamily="2" charset="-122"/>
              <a:ea typeface="方正兰亭细黑_GBK" pitchFamily="2" charset="-122"/>
              <a:cs typeface="方正兰亭细黑_GBK_M" pitchFamily="2" charset="2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3167838" y="3694367"/>
            <a:ext cx="10054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 smtClean="0">
                <a:solidFill>
                  <a:srgbClr val="C00000"/>
                </a:solidFill>
                <a:latin typeface="方正兰亭细黑_GBK" pitchFamily="2" charset="-122"/>
                <a:ea typeface="方正兰亭细黑_GBK" pitchFamily="2" charset="-122"/>
                <a:cs typeface="方正兰亭细黑_GBK_M" pitchFamily="2" charset="2"/>
              </a:rPr>
              <a:t>分析问题</a:t>
            </a:r>
            <a:endParaRPr lang="en-US" altLang="zh-CN" sz="1600" dirty="0" smtClean="0">
              <a:solidFill>
                <a:srgbClr val="C00000"/>
              </a:solidFill>
              <a:latin typeface="方正兰亭细黑_GBK" pitchFamily="2" charset="-122"/>
              <a:ea typeface="方正兰亭细黑_GBK" pitchFamily="2" charset="-122"/>
              <a:cs typeface="方正兰亭细黑_GBK_M" pitchFamily="2" charset="2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4991747" y="3694367"/>
            <a:ext cx="10054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 smtClean="0">
                <a:solidFill>
                  <a:srgbClr val="C00000"/>
                </a:solidFill>
                <a:latin typeface="方正兰亭细黑_GBK" pitchFamily="2" charset="-122"/>
                <a:ea typeface="方正兰亭细黑_GBK" pitchFamily="2" charset="-122"/>
                <a:cs typeface="方正兰亭细黑_GBK_M" pitchFamily="2" charset="2"/>
              </a:rPr>
              <a:t>提出假设</a:t>
            </a:r>
            <a:endParaRPr lang="en-US" altLang="zh-CN" sz="1600" dirty="0" smtClean="0">
              <a:solidFill>
                <a:srgbClr val="C00000"/>
              </a:solidFill>
              <a:latin typeface="方正兰亭细黑_GBK" pitchFamily="2" charset="-122"/>
              <a:ea typeface="方正兰亭细黑_GBK" pitchFamily="2" charset="-122"/>
              <a:cs typeface="方正兰亭细黑_GBK_M" pitchFamily="2" charset="2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6815655" y="3694367"/>
            <a:ext cx="10054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 smtClean="0">
                <a:solidFill>
                  <a:srgbClr val="C00000"/>
                </a:solidFill>
                <a:latin typeface="方正兰亭细黑_GBK" pitchFamily="2" charset="-122"/>
                <a:ea typeface="方正兰亭细黑_GBK" pitchFamily="2" charset="-122"/>
                <a:cs typeface="方正兰亭细黑_GBK_M" pitchFamily="2" charset="2"/>
              </a:rPr>
              <a:t>检验假设</a:t>
            </a:r>
            <a:endParaRPr lang="en-US" altLang="zh-CN" sz="1600" dirty="0" smtClean="0">
              <a:solidFill>
                <a:srgbClr val="C00000"/>
              </a:solidFill>
              <a:latin typeface="方正兰亭细黑_GBK" pitchFamily="2" charset="-122"/>
              <a:ea typeface="方正兰亭细黑_GBK" pitchFamily="2" charset="-122"/>
              <a:cs typeface="方正兰亭细黑_GBK_M" pitchFamily="2" charset="2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0609990" y="6382589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延时符</a:t>
            </a:r>
            <a:endParaRPr lang="zh-CN" alt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801483975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3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00"/>
                            </p:stCondLst>
                            <p:childTnLst>
                              <p:par>
                                <p:cTn id="1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100"/>
                            </p:stCondLst>
                            <p:childTnLst>
                              <p:par>
                                <p:cTn id="26" presetID="18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2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600"/>
                            </p:stCondLst>
                            <p:childTnLst>
                              <p:par>
                                <p:cTn id="3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100"/>
                            </p:stCondLst>
                            <p:childTnLst>
                              <p:par>
                                <p:cTn id="3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2" presetClass="entr" presetSubtype="1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3" presetClass="entr" presetSubtype="16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2" presetClass="entr" presetSubtype="1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53" presetClass="entr" presetSubtype="16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2" presetClass="entr" presetSubtype="1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3900"/>
                            </p:stCondLst>
                            <p:childTnLst>
                              <p:par>
                                <p:cTn id="7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3" grpId="0" animBg="1"/>
      <p:bldP spid="94" grpId="0"/>
      <p:bldP spid="116" grpId="0"/>
      <p:bldP spid="24" grpId="0"/>
      <p:bldP spid="25" grpId="0" animBg="1"/>
      <p:bldP spid="31" grpId="0" animBg="1"/>
      <p:bldP spid="37" grpId="0"/>
      <p:bldP spid="38" grpId="0"/>
      <p:bldP spid="39" grpId="0"/>
      <p:bldP spid="40" grpId="0"/>
      <p:bldP spid="2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F:\0PPT素材\背景及图片\白麻子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7" name="直接连接符 6"/>
          <p:cNvCxnSpPr/>
          <p:nvPr/>
        </p:nvCxnSpPr>
        <p:spPr>
          <a:xfrm>
            <a:off x="515257" y="624114"/>
            <a:ext cx="8113486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3" name="椭圆 102"/>
          <p:cNvSpPr/>
          <p:nvPr/>
        </p:nvSpPr>
        <p:spPr>
          <a:xfrm>
            <a:off x="646880" y="242192"/>
            <a:ext cx="274777" cy="274777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4" name="TextBox 93"/>
          <p:cNvSpPr txBox="1"/>
          <p:nvPr/>
        </p:nvSpPr>
        <p:spPr>
          <a:xfrm>
            <a:off x="908957" y="206330"/>
            <a:ext cx="136447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spc="300" dirty="0" smtClean="0">
                <a:latin typeface="方正兰亭细黑_GBK" pitchFamily="2" charset="-122"/>
                <a:ea typeface="方正兰亭细黑_GBK" pitchFamily="2" charset="-122"/>
              </a:rPr>
              <a:t>责任义务</a:t>
            </a:r>
            <a:endParaRPr lang="zh-CN" altLang="en-US" sz="2000" spc="300" dirty="0">
              <a:latin typeface="方正兰亭细黑_GBK" pitchFamily="2" charset="-122"/>
              <a:ea typeface="方正兰亭细黑_GBK" pitchFamily="2" charset="-122"/>
            </a:endParaRPr>
          </a:p>
        </p:txBody>
      </p:sp>
      <p:sp>
        <p:nvSpPr>
          <p:cNvPr id="116" name="TextBox 115"/>
          <p:cNvSpPr txBox="1"/>
          <p:nvPr/>
        </p:nvSpPr>
        <p:spPr>
          <a:xfrm>
            <a:off x="2441102" y="267886"/>
            <a:ext cx="70083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 smtClean="0">
                <a:solidFill>
                  <a:srgbClr val="C00000"/>
                </a:solidFill>
                <a:latin typeface="Kozuka Gothic Pro R" pitchFamily="34" charset="-128"/>
                <a:ea typeface="Kozuka Gothic Pro R" pitchFamily="34" charset="-128"/>
              </a:rPr>
              <a:t>DUTY</a:t>
            </a:r>
            <a:endParaRPr lang="zh-CN" altLang="en-US" sz="1600" dirty="0">
              <a:solidFill>
                <a:srgbClr val="C00000"/>
              </a:solidFill>
              <a:latin typeface="Kozuka Gothic Pro R" pitchFamily="34" charset="-128"/>
              <a:ea typeface="Kozuka Gothic Pro R" pitchFamily="34" charset="-128"/>
            </a:endParaRPr>
          </a:p>
        </p:txBody>
      </p:sp>
      <p:cxnSp>
        <p:nvCxnSpPr>
          <p:cNvPr id="14" name="直接连接符 13"/>
          <p:cNvCxnSpPr/>
          <p:nvPr/>
        </p:nvCxnSpPr>
        <p:spPr>
          <a:xfrm>
            <a:off x="2307128" y="288299"/>
            <a:ext cx="0" cy="20859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786349" y="950663"/>
            <a:ext cx="757130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 smtClean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企事业内部的组织机构健全、合理；各个部门的职权范围明确，分工合理；具有与其承担责任相适应的经济权</a:t>
            </a:r>
            <a:endParaRPr lang="en-US" altLang="zh-CN" sz="1200" dirty="0" smtClean="0">
              <a:latin typeface="方正兰亭细黑_GBK_M" pitchFamily="2" charset="2"/>
              <a:ea typeface="方正兰亭细黑_GBK_M" pitchFamily="2" charset="2"/>
              <a:cs typeface="方正兰亭细黑_GBK_M" pitchFamily="2" charset="2"/>
            </a:endParaRPr>
          </a:p>
          <a:p>
            <a:r>
              <a:rPr lang="zh-CN" altLang="en-US" sz="1200" dirty="0" smtClean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力，人员的配置和使用适合工作要求。企事业的信息网络健全而具有功效，信息的收集和利用有针对性、系统</a:t>
            </a:r>
            <a:endParaRPr lang="en-US" altLang="zh-CN" sz="1200" dirty="0" smtClean="0">
              <a:latin typeface="方正兰亭细黑_GBK_M" pitchFamily="2" charset="2"/>
              <a:ea typeface="方正兰亭细黑_GBK_M" pitchFamily="2" charset="2"/>
              <a:cs typeface="方正兰亭细黑_GBK_M" pitchFamily="2" charset="2"/>
            </a:endParaRPr>
          </a:p>
          <a:p>
            <a:r>
              <a:rPr lang="zh-CN" altLang="en-US" sz="1200" dirty="0" smtClean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性、时效性和经济性。</a:t>
            </a:r>
            <a:endParaRPr lang="en-US" altLang="zh-CN" sz="1200" dirty="0" smtClean="0">
              <a:latin typeface="方正兰亭细黑_GBK_M" pitchFamily="2" charset="2"/>
              <a:ea typeface="方正兰亭细黑_GBK_M" pitchFamily="2" charset="2"/>
              <a:cs typeface="方正兰亭细黑_GBK_M" pitchFamily="2" charset="2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805120" y="2421576"/>
            <a:ext cx="141577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 smtClean="0">
                <a:latin typeface="方正兰亭细黑_GBK" pitchFamily="2" charset="-122"/>
                <a:ea typeface="方正兰亭细黑_GBK" pitchFamily="2" charset="-122"/>
              </a:rPr>
              <a:t>针对性</a:t>
            </a:r>
            <a:endParaRPr lang="zh-CN" altLang="en-US" sz="3200" dirty="0">
              <a:latin typeface="方正兰亭细黑_GBK" pitchFamily="2" charset="-122"/>
              <a:ea typeface="方正兰亭细黑_GBK" pitchFamily="2" charset="-122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409262" y="3411025"/>
            <a:ext cx="141577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 smtClean="0">
                <a:latin typeface="方正兰亭细黑_GBK" pitchFamily="2" charset="-122"/>
                <a:ea typeface="方正兰亭细黑_GBK" pitchFamily="2" charset="-122"/>
              </a:rPr>
              <a:t>系统性</a:t>
            </a:r>
            <a:endParaRPr lang="zh-CN" altLang="en-US" sz="3200" dirty="0">
              <a:latin typeface="方正兰亭细黑_GBK" pitchFamily="2" charset="-122"/>
              <a:ea typeface="方正兰亭细黑_GBK" pitchFamily="2" charset="-122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6451984" y="2414165"/>
            <a:ext cx="141577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 smtClean="0">
                <a:latin typeface="方正兰亭细黑_GBK" pitchFamily="2" charset="-122"/>
                <a:ea typeface="方正兰亭细黑_GBK" pitchFamily="2" charset="-122"/>
              </a:rPr>
              <a:t>经济性</a:t>
            </a:r>
            <a:endParaRPr lang="zh-CN" altLang="en-US" sz="3200" dirty="0">
              <a:latin typeface="方正兰亭细黑_GBK" pitchFamily="2" charset="-122"/>
              <a:ea typeface="方正兰亭细黑_GBK" pitchFamily="2" charset="-122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5942055" y="3360225"/>
            <a:ext cx="141577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>
                <a:latin typeface="方正兰亭细黑_GBK" pitchFamily="2" charset="-122"/>
                <a:ea typeface="方正兰亭细黑_GBK" pitchFamily="2" charset="-122"/>
              </a:rPr>
              <a:t>时效</a:t>
            </a:r>
            <a:r>
              <a:rPr lang="zh-CN" altLang="en-US" sz="3200" dirty="0" smtClean="0">
                <a:latin typeface="方正兰亭细黑_GBK" pitchFamily="2" charset="-122"/>
                <a:ea typeface="方正兰亭细黑_GBK" pitchFamily="2" charset="-122"/>
              </a:rPr>
              <a:t>性</a:t>
            </a:r>
            <a:endParaRPr lang="zh-CN" altLang="en-US" sz="3200" dirty="0">
              <a:latin typeface="方正兰亭细黑_GBK" pitchFamily="2" charset="-122"/>
              <a:ea typeface="方正兰亭细黑_GBK" pitchFamily="2" charset="-122"/>
            </a:endParaRPr>
          </a:p>
        </p:txBody>
      </p:sp>
      <p:sp>
        <p:nvSpPr>
          <p:cNvPr id="35" name="椭圆 34"/>
          <p:cNvSpPr/>
          <p:nvPr/>
        </p:nvSpPr>
        <p:spPr>
          <a:xfrm rot="16200000">
            <a:off x="3721110" y="2235708"/>
            <a:ext cx="916299" cy="1178414"/>
          </a:xfrm>
          <a:custGeom>
            <a:avLst/>
            <a:gdLst/>
            <a:ahLst/>
            <a:cxnLst/>
            <a:rect l="l" t="t" r="r" b="b"/>
            <a:pathLst>
              <a:path w="1118836" h="1438889">
                <a:moveTo>
                  <a:pt x="548270" y="0"/>
                </a:moveTo>
                <a:lnTo>
                  <a:pt x="721662" y="346785"/>
                </a:lnTo>
                <a:cubicBezTo>
                  <a:pt x="951885" y="413972"/>
                  <a:pt x="1118836" y="627225"/>
                  <a:pt x="1118836" y="879471"/>
                </a:cubicBezTo>
                <a:cubicBezTo>
                  <a:pt x="1118836" y="1188429"/>
                  <a:pt x="868376" y="1438889"/>
                  <a:pt x="559418" y="1438889"/>
                </a:cubicBezTo>
                <a:cubicBezTo>
                  <a:pt x="250460" y="1438889"/>
                  <a:pt x="0" y="1188429"/>
                  <a:pt x="0" y="879471"/>
                </a:cubicBezTo>
                <a:cubicBezTo>
                  <a:pt x="0" y="636984"/>
                  <a:pt x="154283" y="430531"/>
                  <a:pt x="370781" y="354978"/>
                </a:cubicBez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9" name="组合 8"/>
          <p:cNvGrpSpPr/>
          <p:nvPr/>
        </p:nvGrpSpPr>
        <p:grpSpPr>
          <a:xfrm rot="5400000">
            <a:off x="5162168" y="2210323"/>
            <a:ext cx="902720" cy="1172844"/>
            <a:chOff x="4020870" y="2194485"/>
            <a:chExt cx="1102258" cy="143209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44" name="等腰三角形 43"/>
            <p:cNvSpPr/>
            <p:nvPr/>
          </p:nvSpPr>
          <p:spPr>
            <a:xfrm>
              <a:off x="4020870" y="2194485"/>
              <a:ext cx="1102258" cy="1432090"/>
            </a:xfrm>
            <a:custGeom>
              <a:avLst/>
              <a:gdLst/>
              <a:ahLst/>
              <a:cxnLst/>
              <a:rect l="l" t="t" r="r" b="b"/>
              <a:pathLst>
                <a:path w="1102258" h="1432090">
                  <a:moveTo>
                    <a:pt x="761620" y="431870"/>
                  </a:moveTo>
                  <a:lnTo>
                    <a:pt x="856659" y="621949"/>
                  </a:lnTo>
                  <a:lnTo>
                    <a:pt x="234710" y="621949"/>
                  </a:lnTo>
                  <a:lnTo>
                    <a:pt x="325695" y="439980"/>
                  </a:lnTo>
                  <a:cubicBezTo>
                    <a:pt x="163858" y="520416"/>
                    <a:pt x="53779" y="687834"/>
                    <a:pt x="53779" y="880961"/>
                  </a:cubicBezTo>
                  <a:cubicBezTo>
                    <a:pt x="53779" y="1155639"/>
                    <a:pt x="276450" y="1378310"/>
                    <a:pt x="551128" y="1378310"/>
                  </a:cubicBezTo>
                  <a:cubicBezTo>
                    <a:pt x="825806" y="1378310"/>
                    <a:pt x="1048477" y="1155639"/>
                    <a:pt x="1048477" y="880961"/>
                  </a:cubicBezTo>
                  <a:cubicBezTo>
                    <a:pt x="1048477" y="681767"/>
                    <a:pt x="931374" y="509923"/>
                    <a:pt x="761620" y="431870"/>
                  </a:cubicBezTo>
                  <a:close/>
                  <a:moveTo>
                    <a:pt x="545685" y="0"/>
                  </a:moveTo>
                  <a:lnTo>
                    <a:pt x="726120" y="360871"/>
                  </a:lnTo>
                  <a:cubicBezTo>
                    <a:pt x="945108" y="431845"/>
                    <a:pt x="1102258" y="638051"/>
                    <a:pt x="1102258" y="880961"/>
                  </a:cubicBezTo>
                  <a:cubicBezTo>
                    <a:pt x="1102258" y="1185341"/>
                    <a:pt x="855509" y="1432090"/>
                    <a:pt x="551129" y="1432090"/>
                  </a:cubicBezTo>
                  <a:cubicBezTo>
                    <a:pt x="246749" y="1432090"/>
                    <a:pt x="0" y="1185341"/>
                    <a:pt x="0" y="880961"/>
                  </a:cubicBezTo>
                  <a:cubicBezTo>
                    <a:pt x="0" y="642821"/>
                    <a:pt x="151038" y="439958"/>
                    <a:pt x="363249" y="364872"/>
                  </a:cubicBez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43" name="等腰三角形 42"/>
            <p:cNvSpPr/>
            <p:nvPr/>
          </p:nvSpPr>
          <p:spPr>
            <a:xfrm>
              <a:off x="4044928" y="2251925"/>
              <a:ext cx="1054142" cy="1350592"/>
            </a:xfrm>
            <a:custGeom>
              <a:avLst/>
              <a:gdLst/>
              <a:ahLst/>
              <a:cxnLst/>
              <a:rect l="l" t="t" r="r" b="b"/>
              <a:pathLst>
                <a:path w="1054142" h="1350592">
                  <a:moveTo>
                    <a:pt x="521627" y="0"/>
                  </a:moveTo>
                  <a:lnTo>
                    <a:pt x="682907" y="322559"/>
                  </a:lnTo>
                  <a:cubicBezTo>
                    <a:pt x="898294" y="386795"/>
                    <a:pt x="1054142" y="586958"/>
                    <a:pt x="1054142" y="823521"/>
                  </a:cubicBezTo>
                  <a:cubicBezTo>
                    <a:pt x="1054142" y="1114614"/>
                    <a:pt x="818164" y="1350592"/>
                    <a:pt x="527071" y="1350592"/>
                  </a:cubicBezTo>
                  <a:cubicBezTo>
                    <a:pt x="235978" y="1350592"/>
                    <a:pt x="0" y="1114614"/>
                    <a:pt x="0" y="823521"/>
                  </a:cubicBezTo>
                  <a:cubicBezTo>
                    <a:pt x="0" y="591722"/>
                    <a:pt x="149634" y="394871"/>
                    <a:pt x="358347" y="326560"/>
                  </a:cubicBez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43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4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49" name="椭圆 34"/>
          <p:cNvSpPr/>
          <p:nvPr/>
        </p:nvSpPr>
        <p:spPr>
          <a:xfrm rot="5400000">
            <a:off x="4583471" y="3170675"/>
            <a:ext cx="916298" cy="1178413"/>
          </a:xfrm>
          <a:custGeom>
            <a:avLst/>
            <a:gdLst/>
            <a:ahLst/>
            <a:cxnLst/>
            <a:rect l="l" t="t" r="r" b="b"/>
            <a:pathLst>
              <a:path w="1118836" h="1438889">
                <a:moveTo>
                  <a:pt x="548270" y="0"/>
                </a:moveTo>
                <a:lnTo>
                  <a:pt x="721662" y="346785"/>
                </a:lnTo>
                <a:cubicBezTo>
                  <a:pt x="951885" y="413972"/>
                  <a:pt x="1118836" y="627225"/>
                  <a:pt x="1118836" y="879471"/>
                </a:cubicBezTo>
                <a:cubicBezTo>
                  <a:pt x="1118836" y="1188429"/>
                  <a:pt x="868376" y="1438889"/>
                  <a:pt x="559418" y="1438889"/>
                </a:cubicBezTo>
                <a:cubicBezTo>
                  <a:pt x="250460" y="1438889"/>
                  <a:pt x="0" y="1188429"/>
                  <a:pt x="0" y="879471"/>
                </a:cubicBezTo>
                <a:cubicBezTo>
                  <a:pt x="0" y="636984"/>
                  <a:pt x="154283" y="430531"/>
                  <a:pt x="370781" y="354978"/>
                </a:cubicBez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50" name="组合 49"/>
          <p:cNvGrpSpPr/>
          <p:nvPr/>
        </p:nvGrpSpPr>
        <p:grpSpPr>
          <a:xfrm rot="16200000">
            <a:off x="3181254" y="3146968"/>
            <a:ext cx="902720" cy="1172844"/>
            <a:chOff x="4020870" y="2194485"/>
            <a:chExt cx="1102258" cy="143209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51" name="等腰三角形 43"/>
            <p:cNvSpPr/>
            <p:nvPr/>
          </p:nvSpPr>
          <p:spPr>
            <a:xfrm>
              <a:off x="4020870" y="2194485"/>
              <a:ext cx="1102258" cy="1432090"/>
            </a:xfrm>
            <a:custGeom>
              <a:avLst/>
              <a:gdLst/>
              <a:ahLst/>
              <a:cxnLst/>
              <a:rect l="l" t="t" r="r" b="b"/>
              <a:pathLst>
                <a:path w="1102258" h="1432090">
                  <a:moveTo>
                    <a:pt x="761620" y="431870"/>
                  </a:moveTo>
                  <a:lnTo>
                    <a:pt x="856659" y="621949"/>
                  </a:lnTo>
                  <a:lnTo>
                    <a:pt x="234710" y="621949"/>
                  </a:lnTo>
                  <a:lnTo>
                    <a:pt x="325695" y="439980"/>
                  </a:lnTo>
                  <a:cubicBezTo>
                    <a:pt x="163858" y="520416"/>
                    <a:pt x="53779" y="687834"/>
                    <a:pt x="53779" y="880961"/>
                  </a:cubicBezTo>
                  <a:cubicBezTo>
                    <a:pt x="53779" y="1155639"/>
                    <a:pt x="276450" y="1378310"/>
                    <a:pt x="551128" y="1378310"/>
                  </a:cubicBezTo>
                  <a:cubicBezTo>
                    <a:pt x="825806" y="1378310"/>
                    <a:pt x="1048477" y="1155639"/>
                    <a:pt x="1048477" y="880961"/>
                  </a:cubicBezTo>
                  <a:cubicBezTo>
                    <a:pt x="1048477" y="681767"/>
                    <a:pt x="931374" y="509923"/>
                    <a:pt x="761620" y="431870"/>
                  </a:cubicBezTo>
                  <a:close/>
                  <a:moveTo>
                    <a:pt x="545685" y="0"/>
                  </a:moveTo>
                  <a:lnTo>
                    <a:pt x="726120" y="360871"/>
                  </a:lnTo>
                  <a:cubicBezTo>
                    <a:pt x="945108" y="431845"/>
                    <a:pt x="1102258" y="638051"/>
                    <a:pt x="1102258" y="880961"/>
                  </a:cubicBezTo>
                  <a:cubicBezTo>
                    <a:pt x="1102258" y="1185341"/>
                    <a:pt x="855509" y="1432090"/>
                    <a:pt x="551129" y="1432090"/>
                  </a:cubicBezTo>
                  <a:cubicBezTo>
                    <a:pt x="246749" y="1432090"/>
                    <a:pt x="0" y="1185341"/>
                    <a:pt x="0" y="880961"/>
                  </a:cubicBezTo>
                  <a:cubicBezTo>
                    <a:pt x="0" y="642821"/>
                    <a:pt x="151038" y="439958"/>
                    <a:pt x="363249" y="364872"/>
                  </a:cubicBez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14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52" name="等腰三角形 42"/>
            <p:cNvSpPr/>
            <p:nvPr/>
          </p:nvSpPr>
          <p:spPr>
            <a:xfrm>
              <a:off x="4044928" y="2251925"/>
              <a:ext cx="1054142" cy="1350592"/>
            </a:xfrm>
            <a:custGeom>
              <a:avLst/>
              <a:gdLst/>
              <a:ahLst/>
              <a:cxnLst/>
              <a:rect l="l" t="t" r="r" b="b"/>
              <a:pathLst>
                <a:path w="1054142" h="1350592">
                  <a:moveTo>
                    <a:pt x="521627" y="0"/>
                  </a:moveTo>
                  <a:lnTo>
                    <a:pt x="682907" y="322559"/>
                  </a:lnTo>
                  <a:cubicBezTo>
                    <a:pt x="898294" y="386795"/>
                    <a:pt x="1054142" y="586958"/>
                    <a:pt x="1054142" y="823521"/>
                  </a:cubicBezTo>
                  <a:cubicBezTo>
                    <a:pt x="1054142" y="1114614"/>
                    <a:pt x="818164" y="1350592"/>
                    <a:pt x="527071" y="1350592"/>
                  </a:cubicBezTo>
                  <a:cubicBezTo>
                    <a:pt x="235978" y="1350592"/>
                    <a:pt x="0" y="1114614"/>
                    <a:pt x="0" y="823521"/>
                  </a:cubicBezTo>
                  <a:cubicBezTo>
                    <a:pt x="0" y="591722"/>
                    <a:pt x="149634" y="394871"/>
                    <a:pt x="358347" y="326560"/>
                  </a:cubicBez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45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53" name="TextBox 52"/>
          <p:cNvSpPr txBox="1"/>
          <p:nvPr/>
        </p:nvSpPr>
        <p:spPr>
          <a:xfrm>
            <a:off x="5942055" y="3808096"/>
            <a:ext cx="159530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 smtClean="0">
                <a:solidFill>
                  <a:srgbClr val="C00000"/>
                </a:solidFill>
                <a:latin typeface="Kozuka Gothic Pro R" pitchFamily="34" charset="-128"/>
                <a:ea typeface="Kozuka Gothic Pro R" pitchFamily="34" charset="-128"/>
              </a:rPr>
              <a:t>EFFECTIVENESS</a:t>
            </a:r>
            <a:endParaRPr lang="zh-CN" altLang="en-US" sz="1600" dirty="0">
              <a:solidFill>
                <a:srgbClr val="C00000"/>
              </a:solidFill>
              <a:latin typeface="Kozuka Gothic Pro R" pitchFamily="34" charset="-128"/>
              <a:ea typeface="Kozuka Gothic Pro R" pitchFamily="34" charset="-128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1901300" y="2868311"/>
            <a:ext cx="131959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 smtClean="0">
                <a:solidFill>
                  <a:srgbClr val="C00000"/>
                </a:solidFill>
                <a:latin typeface="Kozuka Gothic Pro R" pitchFamily="34" charset="-128"/>
                <a:ea typeface="Kozuka Gothic Pro R" pitchFamily="34" charset="-128"/>
              </a:rPr>
              <a:t>PERTINENCE</a:t>
            </a:r>
            <a:endParaRPr lang="zh-CN" altLang="en-US" sz="1600" dirty="0">
              <a:solidFill>
                <a:srgbClr val="C00000"/>
              </a:solidFill>
              <a:latin typeface="Kozuka Gothic Pro R" pitchFamily="34" charset="-128"/>
              <a:ea typeface="Kozuka Gothic Pro R" pitchFamily="34" charset="-128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1029093" y="3855654"/>
            <a:ext cx="179594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 smtClean="0">
                <a:solidFill>
                  <a:srgbClr val="C00000"/>
                </a:solidFill>
                <a:latin typeface="Kozuka Gothic Pro R" pitchFamily="34" charset="-128"/>
                <a:ea typeface="Kozuka Gothic Pro R" pitchFamily="34" charset="-128"/>
              </a:rPr>
              <a:t>SYSTEMATICNESS</a:t>
            </a:r>
            <a:endParaRPr lang="zh-CN" altLang="en-US" sz="1600" dirty="0">
              <a:solidFill>
                <a:srgbClr val="C00000"/>
              </a:solidFill>
              <a:latin typeface="Kozuka Gothic Pro R" pitchFamily="34" charset="-128"/>
              <a:ea typeface="Kozuka Gothic Pro R" pitchFamily="34" charset="-128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6451984" y="2861334"/>
            <a:ext cx="116089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 smtClean="0">
                <a:solidFill>
                  <a:srgbClr val="C00000"/>
                </a:solidFill>
                <a:latin typeface="Kozuka Gothic Pro R" pitchFamily="34" charset="-128"/>
                <a:ea typeface="Kozuka Gothic Pro R" pitchFamily="34" charset="-128"/>
              </a:rPr>
              <a:t>ECONOMY</a:t>
            </a:r>
            <a:endParaRPr lang="zh-CN" altLang="en-US" sz="1600" dirty="0">
              <a:solidFill>
                <a:srgbClr val="C00000"/>
              </a:solidFill>
              <a:latin typeface="Kozuka Gothic Pro R" pitchFamily="34" charset="-128"/>
              <a:ea typeface="Kozuka Gothic Pro R" pitchFamily="34" charset="-128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0609990" y="6382589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延时符</a:t>
            </a:r>
            <a:endParaRPr lang="zh-CN" alt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691617621"/>
      </p:ext>
    </p:extLst>
  </p:cSld>
  <p:clrMapOvr>
    <a:masterClrMapping/>
  </p:clrMapOvr>
  <p:transition spd="slow">
    <p:cover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3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300"/>
                                </p:stCondLst>
                                <p:childTnLst>
                                  <p:par>
                                    <p:cTn id="9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1" dur="30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600"/>
                                </p:stCondLst>
                                <p:childTnLst>
                                  <p:par>
                                    <p:cTn id="13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6" dur="50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0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4" dur="500"/>
                                            <p:tgtEl>
                                              <p:spTgt spid="1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100"/>
                                </p:stCondLst>
                                <p:childTnLst>
                                  <p:par>
                                    <p:cTn id="26" presetID="18" presetClass="entr" presetSubtype="3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upRight)">
                                          <p:cBhvr>
                                            <p:cTn id="28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1600"/>
                                </p:stCondLst>
                                <p:childTnLst>
                                  <p:par>
                                    <p:cTn id="30" presetID="2" presetClass="entr" presetSubtype="8" fill="hold" grpId="0" nodeType="afterEffect" p14:presetBounceEnd="4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32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33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12" presetClass="entr" presetSubtype="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" dur="300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7" dur="3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12" presetClass="entr" presetSubtype="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0" dur="300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1" dur="3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" fill="hold">
                                <p:stCondLst>
                                  <p:cond delay="2100"/>
                                </p:stCondLst>
                                <p:childTnLst>
                                  <p:par>
                                    <p:cTn id="43" presetID="2" presetClass="entr" presetSubtype="2" fill="hold" nodeType="afterEffect" p14:presetBounceEnd="4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45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46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12" presetClass="entr" presetSubtype="2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9" dur="300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50" dur="3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12" presetClass="entr" presetSubtype="2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3" dur="300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54" dur="3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5" fill="hold">
                                <p:stCondLst>
                                  <p:cond delay="2600"/>
                                </p:stCondLst>
                                <p:childTnLst>
                                  <p:par>
                                    <p:cTn id="56" presetID="2" presetClass="entr" presetSubtype="8" fill="hold" nodeType="afterEffect" p14:presetBounceEnd="4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58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59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0" presetID="12" presetClass="entr" presetSubtype="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2" dur="300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3" dur="3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12" presetClass="entr" presetSubtype="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6" dur="300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7" dur="3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8" fill="hold">
                                <p:stCondLst>
                                  <p:cond delay="3100"/>
                                </p:stCondLst>
                                <p:childTnLst>
                                  <p:par>
                                    <p:cTn id="69" presetID="2" presetClass="entr" presetSubtype="2" fill="hold" grpId="0" nodeType="afterEffect" p14:presetBounceEnd="4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71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72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12" presetClass="entr" presetSubtype="2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5" dur="300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76" dur="3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12" presetClass="entr" presetSubtype="2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9" dur="300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80" dur="3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1" fill="hold">
                                <p:stCondLst>
                                  <p:cond delay="3600"/>
                                </p:stCondLst>
                                <p:childTnLst>
                                  <p:par>
                                    <p:cTn id="82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4" dur="20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03" grpId="0" animBg="1"/>
          <p:bldP spid="94" grpId="0"/>
          <p:bldP spid="116" grpId="0"/>
          <p:bldP spid="24" grpId="0"/>
          <p:bldP spid="22" grpId="0"/>
          <p:bldP spid="23" grpId="0"/>
          <p:bldP spid="26" grpId="0"/>
          <p:bldP spid="27" grpId="0"/>
          <p:bldP spid="35" grpId="0" animBg="1"/>
          <p:bldP spid="49" grpId="0" animBg="1"/>
          <p:bldP spid="53" grpId="0"/>
          <p:bldP spid="54" grpId="0"/>
          <p:bldP spid="55" grpId="0"/>
          <p:bldP spid="56" grpId="0"/>
          <p:bldP spid="25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3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300"/>
                                </p:stCondLst>
                                <p:childTnLst>
                                  <p:par>
                                    <p:cTn id="9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1" dur="30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600"/>
                                </p:stCondLst>
                                <p:childTnLst>
                                  <p:par>
                                    <p:cTn id="13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6" dur="50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0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4" dur="500"/>
                                            <p:tgtEl>
                                              <p:spTgt spid="1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100"/>
                                </p:stCondLst>
                                <p:childTnLst>
                                  <p:par>
                                    <p:cTn id="26" presetID="18" presetClass="entr" presetSubtype="3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upRight)">
                                          <p:cBhvr>
                                            <p:cTn id="28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1600"/>
                                </p:stCondLst>
                                <p:childTnLst>
                                  <p:par>
                                    <p:cTn id="30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3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12" presetClass="entr" presetSubtype="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" dur="300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7" dur="3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12" presetClass="entr" presetSubtype="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0" dur="300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1" dur="3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" fill="hold">
                                <p:stCondLst>
                                  <p:cond delay="2100"/>
                                </p:stCondLst>
                                <p:childTnLst>
                                  <p:par>
                                    <p:cTn id="43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5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6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12" presetClass="entr" presetSubtype="2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9" dur="300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50" dur="3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12" presetClass="entr" presetSubtype="2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3" dur="300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54" dur="3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5" fill="hold">
                                <p:stCondLst>
                                  <p:cond delay="2600"/>
                                </p:stCondLst>
                                <p:childTnLst>
                                  <p:par>
                                    <p:cTn id="56" presetID="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9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0" presetID="12" presetClass="entr" presetSubtype="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2" dur="300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3" dur="3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12" presetClass="entr" presetSubtype="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6" dur="300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7" dur="3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8" fill="hold">
                                <p:stCondLst>
                                  <p:cond delay="3100"/>
                                </p:stCondLst>
                                <p:childTnLst>
                                  <p:par>
                                    <p:cTn id="69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1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2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12" presetClass="entr" presetSubtype="2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5" dur="300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76" dur="3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12" presetClass="entr" presetSubtype="2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9" dur="300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80" dur="3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1" fill="hold">
                                <p:stCondLst>
                                  <p:cond delay="3600"/>
                                </p:stCondLst>
                                <p:childTnLst>
                                  <p:par>
                                    <p:cTn id="82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4" dur="20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03" grpId="0" animBg="1"/>
          <p:bldP spid="94" grpId="0"/>
          <p:bldP spid="116" grpId="0"/>
          <p:bldP spid="24" grpId="0"/>
          <p:bldP spid="22" grpId="0"/>
          <p:bldP spid="23" grpId="0"/>
          <p:bldP spid="26" grpId="0"/>
          <p:bldP spid="27" grpId="0"/>
          <p:bldP spid="35" grpId="0" animBg="1"/>
          <p:bldP spid="49" grpId="0" animBg="1"/>
          <p:bldP spid="53" grpId="0"/>
          <p:bldP spid="54" grpId="0"/>
          <p:bldP spid="55" grpId="0"/>
          <p:bldP spid="56" grpId="0"/>
          <p:bldP spid="25" grpId="0"/>
        </p:bldLst>
      </p:timing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F:\0PPT素材\背景及图片\白麻子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7" name="直接连接符 6"/>
          <p:cNvCxnSpPr/>
          <p:nvPr/>
        </p:nvCxnSpPr>
        <p:spPr>
          <a:xfrm>
            <a:off x="515257" y="624114"/>
            <a:ext cx="8113486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3" name="椭圆 102"/>
          <p:cNvSpPr/>
          <p:nvPr/>
        </p:nvSpPr>
        <p:spPr>
          <a:xfrm>
            <a:off x="646880" y="242192"/>
            <a:ext cx="274777" cy="274777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4" name="TextBox 93"/>
          <p:cNvSpPr txBox="1"/>
          <p:nvPr/>
        </p:nvSpPr>
        <p:spPr>
          <a:xfrm>
            <a:off x="908957" y="206330"/>
            <a:ext cx="136447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spc="300" dirty="0" smtClean="0">
                <a:latin typeface="方正兰亭细黑_GBK" pitchFamily="2" charset="-122"/>
                <a:ea typeface="方正兰亭细黑_GBK" pitchFamily="2" charset="-122"/>
              </a:rPr>
              <a:t>责任义务</a:t>
            </a:r>
            <a:endParaRPr lang="zh-CN" altLang="en-US" sz="2000" spc="300" dirty="0">
              <a:latin typeface="方正兰亭细黑_GBK" pitchFamily="2" charset="-122"/>
              <a:ea typeface="方正兰亭细黑_GBK" pitchFamily="2" charset="-122"/>
            </a:endParaRPr>
          </a:p>
        </p:txBody>
      </p:sp>
      <p:sp>
        <p:nvSpPr>
          <p:cNvPr id="116" name="TextBox 115"/>
          <p:cNvSpPr txBox="1"/>
          <p:nvPr/>
        </p:nvSpPr>
        <p:spPr>
          <a:xfrm>
            <a:off x="2441102" y="267886"/>
            <a:ext cx="70083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 smtClean="0">
                <a:solidFill>
                  <a:srgbClr val="C00000"/>
                </a:solidFill>
                <a:latin typeface="Kozuka Gothic Pro R" pitchFamily="34" charset="-128"/>
                <a:ea typeface="Kozuka Gothic Pro R" pitchFamily="34" charset="-128"/>
              </a:rPr>
              <a:t>DUTY</a:t>
            </a:r>
            <a:endParaRPr lang="zh-CN" altLang="en-US" sz="1600" dirty="0">
              <a:solidFill>
                <a:srgbClr val="C00000"/>
              </a:solidFill>
              <a:latin typeface="Kozuka Gothic Pro R" pitchFamily="34" charset="-128"/>
              <a:ea typeface="Kozuka Gothic Pro R" pitchFamily="34" charset="-128"/>
            </a:endParaRPr>
          </a:p>
        </p:txBody>
      </p:sp>
      <p:cxnSp>
        <p:nvCxnSpPr>
          <p:cNvPr id="14" name="直接连接符 13"/>
          <p:cNvCxnSpPr/>
          <p:nvPr/>
        </p:nvCxnSpPr>
        <p:spPr>
          <a:xfrm>
            <a:off x="2307128" y="288299"/>
            <a:ext cx="0" cy="20859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642257" y="1490793"/>
            <a:ext cx="357020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 smtClean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企事业</a:t>
            </a:r>
            <a:r>
              <a:rPr lang="zh-CN" altLang="en-US" sz="1200" dirty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内部控制系统具有预见性、适应性、及时</a:t>
            </a:r>
            <a:r>
              <a:rPr lang="zh-CN" altLang="en-US" sz="1200" dirty="0" smtClean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性</a:t>
            </a:r>
            <a:endParaRPr lang="en-US" altLang="zh-CN" sz="1200" dirty="0" smtClean="0">
              <a:latin typeface="方正兰亭细黑_GBK_M" pitchFamily="2" charset="2"/>
              <a:ea typeface="方正兰亭细黑_GBK_M" pitchFamily="2" charset="2"/>
              <a:cs typeface="方正兰亭细黑_GBK_M" pitchFamily="2" charset="2"/>
            </a:endParaRPr>
          </a:p>
          <a:p>
            <a:r>
              <a:rPr lang="zh-CN" altLang="en-US" sz="1200" dirty="0" smtClean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真实性</a:t>
            </a:r>
            <a:r>
              <a:rPr lang="zh-CN" altLang="en-US" sz="1200" dirty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和有效性，控制系统能适应环境的变化</a:t>
            </a:r>
            <a:r>
              <a:rPr lang="zh-CN" altLang="en-US" sz="1200" dirty="0" smtClean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有预</a:t>
            </a:r>
            <a:endParaRPr lang="en-US" altLang="zh-CN" sz="1200" dirty="0" smtClean="0">
              <a:latin typeface="方正兰亭细黑_GBK_M" pitchFamily="2" charset="2"/>
              <a:ea typeface="方正兰亭细黑_GBK_M" pitchFamily="2" charset="2"/>
              <a:cs typeface="方正兰亭细黑_GBK_M" pitchFamily="2" charset="2"/>
            </a:endParaRPr>
          </a:p>
          <a:p>
            <a:r>
              <a:rPr lang="zh-CN" altLang="en-US" sz="1200" dirty="0" smtClean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见地</a:t>
            </a:r>
            <a:r>
              <a:rPr lang="zh-CN" altLang="en-US" sz="1200" dirty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、及时地发现偏差，有重点地、经济地采取</a:t>
            </a:r>
            <a:r>
              <a:rPr lang="zh-CN" altLang="en-US" sz="1200" dirty="0" smtClean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措</a:t>
            </a:r>
            <a:endParaRPr lang="en-US" altLang="zh-CN" sz="1200" dirty="0" smtClean="0">
              <a:latin typeface="方正兰亭细黑_GBK_M" pitchFamily="2" charset="2"/>
              <a:ea typeface="方正兰亭细黑_GBK_M" pitchFamily="2" charset="2"/>
              <a:cs typeface="方正兰亭细黑_GBK_M" pitchFamily="2" charset="2"/>
            </a:endParaRPr>
          </a:p>
          <a:p>
            <a:r>
              <a:rPr lang="zh-CN" altLang="en-US" sz="1200" dirty="0" smtClean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施</a:t>
            </a:r>
            <a:r>
              <a:rPr lang="en-US" altLang="zh-CN" sz="1200" dirty="0" smtClean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-----</a:t>
            </a:r>
            <a:endParaRPr lang="zh-CN" altLang="en-US" sz="1200" dirty="0">
              <a:latin typeface="方正兰亭细黑_GBK_M" pitchFamily="2" charset="2"/>
              <a:ea typeface="方正兰亭细黑_GBK_M" pitchFamily="2" charset="2"/>
              <a:cs typeface="方正兰亭细黑_GBK_M" pitchFamily="2" charset="2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5045789" y="1598863"/>
            <a:ext cx="9541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 smtClean="0">
                <a:solidFill>
                  <a:srgbClr val="C00000"/>
                </a:solidFill>
                <a:latin typeface="方正兰亭细黑_GBK" pitchFamily="2" charset="-122"/>
                <a:ea typeface="方正兰亭细黑_GBK" pitchFamily="2" charset="-122"/>
              </a:rPr>
              <a:t>预见性</a:t>
            </a:r>
            <a:endParaRPr lang="zh-CN" altLang="en-US" sz="2000" dirty="0">
              <a:solidFill>
                <a:srgbClr val="C00000"/>
              </a:solidFill>
              <a:latin typeface="方正兰亭细黑_GBK" pitchFamily="2" charset="-122"/>
              <a:ea typeface="方正兰亭细黑_GBK" pitchFamily="2" charset="-122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5754063" y="3742086"/>
            <a:ext cx="9541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 smtClean="0">
                <a:solidFill>
                  <a:srgbClr val="C00000"/>
                </a:solidFill>
                <a:latin typeface="方正兰亭细黑_GBK" pitchFamily="2" charset="-122"/>
                <a:ea typeface="方正兰亭细黑_GBK" pitchFamily="2" charset="-122"/>
              </a:rPr>
              <a:t>适应性</a:t>
            </a:r>
            <a:endParaRPr lang="zh-CN" altLang="en-US" sz="2000" dirty="0">
              <a:solidFill>
                <a:srgbClr val="C00000"/>
              </a:solidFill>
              <a:latin typeface="方正兰亭细黑_GBK" pitchFamily="2" charset="-122"/>
              <a:ea typeface="方正兰亭细黑_GBK" pitchFamily="2" charset="-122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7411165" y="3126533"/>
            <a:ext cx="9541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 smtClean="0">
                <a:solidFill>
                  <a:srgbClr val="C00000"/>
                </a:solidFill>
                <a:latin typeface="方正兰亭细黑_GBK" pitchFamily="2" charset="-122"/>
                <a:ea typeface="方正兰亭细黑_GBK" pitchFamily="2" charset="-122"/>
              </a:rPr>
              <a:t>及时性</a:t>
            </a:r>
            <a:endParaRPr lang="zh-CN" altLang="en-US" sz="2000" dirty="0">
              <a:solidFill>
                <a:srgbClr val="C00000"/>
              </a:solidFill>
              <a:latin typeface="方正兰亭细黑_GBK" pitchFamily="2" charset="-122"/>
              <a:ea typeface="方正兰亭细黑_GBK" pitchFamily="2" charset="-122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6934112" y="1906291"/>
            <a:ext cx="9541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 smtClean="0">
                <a:solidFill>
                  <a:srgbClr val="C00000"/>
                </a:solidFill>
                <a:latin typeface="方正兰亭细黑_GBK" pitchFamily="2" charset="-122"/>
                <a:ea typeface="方正兰亭细黑_GBK" pitchFamily="2" charset="-122"/>
              </a:rPr>
              <a:t>真实性</a:t>
            </a:r>
            <a:endParaRPr lang="zh-CN" altLang="en-US" sz="2000" dirty="0">
              <a:solidFill>
                <a:srgbClr val="C00000"/>
              </a:solidFill>
              <a:latin typeface="方正兰亭细黑_GBK" pitchFamily="2" charset="-122"/>
              <a:ea typeface="方正兰亭细黑_GBK" pitchFamily="2" charset="-122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4969152" y="2668333"/>
            <a:ext cx="9541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 smtClean="0">
                <a:solidFill>
                  <a:srgbClr val="C00000"/>
                </a:solidFill>
                <a:latin typeface="方正兰亭细黑_GBK" pitchFamily="2" charset="-122"/>
                <a:ea typeface="方正兰亭细黑_GBK" pitchFamily="2" charset="-122"/>
              </a:rPr>
              <a:t>有效性</a:t>
            </a:r>
            <a:endParaRPr lang="zh-CN" altLang="en-US" sz="2000" dirty="0">
              <a:solidFill>
                <a:srgbClr val="C00000"/>
              </a:solidFill>
              <a:latin typeface="方正兰亭细黑_GBK" pitchFamily="2" charset="-122"/>
              <a:ea typeface="方正兰亭细黑_GBK" pitchFamily="2" charset="-122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642257" y="3326588"/>
            <a:ext cx="357020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 smtClean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企业</a:t>
            </a:r>
            <a:r>
              <a:rPr lang="zh-CN" altLang="en-US" sz="1200" dirty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、事业各部门领导人具有合格的管理素质</a:t>
            </a:r>
            <a:r>
              <a:rPr lang="zh-CN" altLang="en-US" sz="1200" dirty="0" smtClean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，有</a:t>
            </a:r>
            <a:endParaRPr lang="en-US" altLang="zh-CN" sz="1200" dirty="0" smtClean="0">
              <a:latin typeface="方正兰亭细黑_GBK_M" pitchFamily="2" charset="2"/>
              <a:ea typeface="方正兰亭细黑_GBK_M" pitchFamily="2" charset="2"/>
              <a:cs typeface="方正兰亭细黑_GBK_M" pitchFamily="2" charset="2"/>
            </a:endParaRPr>
          </a:p>
          <a:p>
            <a:r>
              <a:rPr lang="zh-CN" altLang="en-US" sz="1200" dirty="0" smtClean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战略</a:t>
            </a:r>
            <a:r>
              <a:rPr lang="zh-CN" altLang="en-US" sz="1200" dirty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眼光，责任心强，，管理部门的工作健全而</a:t>
            </a:r>
            <a:r>
              <a:rPr lang="zh-CN" altLang="en-US" sz="1200" dirty="0" smtClean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有</a:t>
            </a:r>
            <a:endParaRPr lang="en-US" altLang="zh-CN" sz="1200" dirty="0" smtClean="0">
              <a:latin typeface="方正兰亭细黑_GBK_M" pitchFamily="2" charset="2"/>
              <a:ea typeface="方正兰亭细黑_GBK_M" pitchFamily="2" charset="2"/>
              <a:cs typeface="方正兰亭细黑_GBK_M" pitchFamily="2" charset="2"/>
            </a:endParaRPr>
          </a:p>
          <a:p>
            <a:r>
              <a:rPr lang="zh-CN" altLang="en-US" sz="1200" dirty="0" smtClean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效率</a:t>
            </a:r>
            <a:r>
              <a:rPr lang="zh-CN" altLang="en-US" sz="1200" dirty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。管理责任审计就是针对企事业的管理工作</a:t>
            </a:r>
            <a:r>
              <a:rPr lang="zh-CN" altLang="en-US" sz="1200" dirty="0" smtClean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是</a:t>
            </a:r>
            <a:endParaRPr lang="en-US" altLang="zh-CN" sz="1200" dirty="0" smtClean="0">
              <a:latin typeface="方正兰亭细黑_GBK_M" pitchFamily="2" charset="2"/>
              <a:ea typeface="方正兰亭细黑_GBK_M" pitchFamily="2" charset="2"/>
              <a:cs typeface="方正兰亭细黑_GBK_M" pitchFamily="2" charset="2"/>
            </a:endParaRPr>
          </a:p>
          <a:p>
            <a:r>
              <a:rPr lang="zh-CN" altLang="en-US" sz="1200" dirty="0" smtClean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否</a:t>
            </a:r>
            <a:r>
              <a:rPr lang="zh-CN" altLang="en-US" sz="1200" dirty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达到了上述责任要求，进行审查和评价。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642257" y="2408690"/>
            <a:ext cx="357020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 smtClean="0">
                <a:solidFill>
                  <a:srgbClr val="C00000"/>
                </a:solidFill>
                <a:latin typeface="方正兰亭特黑_GBK" pitchFamily="2" charset="-122"/>
                <a:ea typeface="方正兰亭特黑_GBK" pitchFamily="2" charset="-122"/>
              </a:rPr>
              <a:t>把整个企业的活动引到目</a:t>
            </a:r>
            <a:endParaRPr lang="en-US" altLang="zh-CN" sz="2400" dirty="0" smtClean="0">
              <a:solidFill>
                <a:srgbClr val="C00000"/>
              </a:solidFill>
              <a:latin typeface="方正兰亭特黑_GBK" pitchFamily="2" charset="-122"/>
              <a:ea typeface="方正兰亭特黑_GBK" pitchFamily="2" charset="-122"/>
            </a:endParaRPr>
          </a:p>
          <a:p>
            <a:r>
              <a:rPr lang="zh-CN" altLang="en-US" sz="2400" dirty="0" smtClean="0">
                <a:solidFill>
                  <a:srgbClr val="C00000"/>
                </a:solidFill>
                <a:latin typeface="方正兰亭特黑_GBK" pitchFamily="2" charset="-122"/>
                <a:ea typeface="方正兰亭特黑_GBK" pitchFamily="2" charset="-122"/>
              </a:rPr>
              <a:t>标管理轨道上来。</a:t>
            </a:r>
            <a:endParaRPr lang="zh-CN" altLang="en-US" sz="2400" dirty="0">
              <a:solidFill>
                <a:srgbClr val="C00000"/>
              </a:solidFill>
              <a:latin typeface="方正兰亭特黑_GBK" pitchFamily="2" charset="-122"/>
              <a:ea typeface="方正兰亭特黑_GBK" pitchFamily="2" charset="-122"/>
            </a:endParaRPr>
          </a:p>
        </p:txBody>
      </p:sp>
      <p:grpSp>
        <p:nvGrpSpPr>
          <p:cNvPr id="75" name="组合 74"/>
          <p:cNvGrpSpPr/>
          <p:nvPr/>
        </p:nvGrpSpPr>
        <p:grpSpPr>
          <a:xfrm>
            <a:off x="5875557" y="1833361"/>
            <a:ext cx="976857" cy="976857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76" name="同心圆 75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77" name="椭圆 76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78" name="椭圆 77"/>
          <p:cNvSpPr/>
          <p:nvPr/>
        </p:nvSpPr>
        <p:spPr>
          <a:xfrm>
            <a:off x="5025364" y="3145654"/>
            <a:ext cx="727041" cy="727041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9" name="椭圆 78"/>
          <p:cNvSpPr/>
          <p:nvPr/>
        </p:nvSpPr>
        <p:spPr>
          <a:xfrm>
            <a:off x="7302290" y="2792555"/>
            <a:ext cx="274777" cy="274777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83" name="组合 82"/>
          <p:cNvGrpSpPr/>
          <p:nvPr/>
        </p:nvGrpSpPr>
        <p:grpSpPr>
          <a:xfrm>
            <a:off x="7826341" y="2137805"/>
            <a:ext cx="623903" cy="623903"/>
            <a:chOff x="304800" y="673100"/>
            <a:chExt cx="4000500" cy="4000500"/>
          </a:xfrm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84" name="同心圆 83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85" name="椭圆 84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86" name="组合 85"/>
          <p:cNvGrpSpPr/>
          <p:nvPr/>
        </p:nvGrpSpPr>
        <p:grpSpPr>
          <a:xfrm>
            <a:off x="5149533" y="3971004"/>
            <a:ext cx="219777" cy="219777"/>
            <a:chOff x="304800" y="673100"/>
            <a:chExt cx="4000500" cy="4000500"/>
          </a:xfrm>
          <a:effectLst>
            <a:outerShdw blurRad="381000" dist="152400" dir="8100000" algn="tr" rotWithShape="0">
              <a:prstClr val="black">
                <a:alpha val="70000"/>
              </a:prstClr>
            </a:outerShdw>
          </a:effectLst>
        </p:grpSpPr>
        <p:sp>
          <p:nvSpPr>
            <p:cNvPr id="87" name="同心圆 86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88" name="椭圆 87"/>
            <p:cNvSpPr/>
            <p:nvPr/>
          </p:nvSpPr>
          <p:spPr>
            <a:xfrm>
              <a:off x="479425" y="847725"/>
              <a:ext cx="3651250" cy="3651250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89" name="组合 88"/>
          <p:cNvGrpSpPr/>
          <p:nvPr/>
        </p:nvGrpSpPr>
        <p:grpSpPr>
          <a:xfrm>
            <a:off x="4874182" y="2394646"/>
            <a:ext cx="287919" cy="287919"/>
            <a:chOff x="304800" y="673100"/>
            <a:chExt cx="4000500" cy="4000500"/>
          </a:xfrm>
          <a:effectLst>
            <a:outerShdw blurRad="381000" dist="152400" dir="8100000" algn="tr" rotWithShape="0">
              <a:prstClr val="black">
                <a:alpha val="70000"/>
              </a:prstClr>
            </a:outerShdw>
          </a:effectLst>
        </p:grpSpPr>
        <p:sp>
          <p:nvSpPr>
            <p:cNvPr id="90" name="同心圆 89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91" name="椭圆 90"/>
            <p:cNvSpPr/>
            <p:nvPr/>
          </p:nvSpPr>
          <p:spPr>
            <a:xfrm>
              <a:off x="479425" y="847725"/>
              <a:ext cx="3651250" cy="3651250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92" name="椭圆 91"/>
          <p:cNvSpPr/>
          <p:nvPr/>
        </p:nvSpPr>
        <p:spPr>
          <a:xfrm>
            <a:off x="7235475" y="1393546"/>
            <a:ext cx="274777" cy="274777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3" name="椭圆 92"/>
          <p:cNvSpPr/>
          <p:nvPr/>
        </p:nvSpPr>
        <p:spPr>
          <a:xfrm>
            <a:off x="7961809" y="3996131"/>
            <a:ext cx="137389" cy="137389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95" name="组合 94"/>
          <p:cNvGrpSpPr/>
          <p:nvPr/>
        </p:nvGrpSpPr>
        <p:grpSpPr>
          <a:xfrm>
            <a:off x="6734617" y="3184014"/>
            <a:ext cx="638246" cy="638246"/>
            <a:chOff x="304800" y="673100"/>
            <a:chExt cx="4000500" cy="4000500"/>
          </a:xfrm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96" name="同心圆 95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97" name="椭圆 96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99" name="椭圆 98"/>
          <p:cNvSpPr/>
          <p:nvPr/>
        </p:nvSpPr>
        <p:spPr>
          <a:xfrm>
            <a:off x="5956340" y="1118769"/>
            <a:ext cx="274777" cy="274777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0" name="椭圆 99"/>
          <p:cNvSpPr/>
          <p:nvPr/>
        </p:nvSpPr>
        <p:spPr>
          <a:xfrm>
            <a:off x="6665922" y="2981633"/>
            <a:ext cx="137389" cy="137389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TextBox 36"/>
          <p:cNvSpPr txBox="1"/>
          <p:nvPr/>
        </p:nvSpPr>
        <p:spPr>
          <a:xfrm>
            <a:off x="10609990" y="6382589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延时符</a:t>
            </a:r>
            <a:endParaRPr lang="zh-CN" alt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342625116"/>
      </p:ext>
    </p:extLst>
  </p:cSld>
  <p:clrMapOvr>
    <a:masterClrMapping/>
  </p:clrMapOvr>
  <p:transition spd="slow">
    <p:cover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3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300"/>
                                </p:stCondLst>
                                <p:childTnLst>
                                  <p:par>
                                    <p:cTn id="9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1" dur="30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600"/>
                                </p:stCondLst>
                                <p:childTnLst>
                                  <p:par>
                                    <p:cTn id="13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6" dur="50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0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4" dur="500"/>
                                            <p:tgtEl>
                                              <p:spTgt spid="1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100"/>
                                </p:stCondLst>
                                <p:childTnLst>
                                  <p:par>
                                    <p:cTn id="26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0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5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5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0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53" presetClass="entr" presetSubtype="16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5" dur="500"/>
                                            <p:tgtEl>
                                              <p:spTgt spid="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8" dur="5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5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0" dur="500"/>
                                            <p:tgtEl>
                                              <p:spTgt spid="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1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3" dur="5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5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5" dur="500"/>
                                            <p:tgtEl>
                                              <p:spTgt spid="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8" dur="5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5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0" dur="500"/>
                                            <p:tgtEl>
                                              <p:spTgt spid="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53" presetClass="entr" presetSubtype="16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3" dur="5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5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5" dur="500"/>
                                            <p:tgtEl>
                                              <p:spTgt spid="8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53" presetClass="entr" presetSubtype="16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8" dur="50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50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0" dur="500"/>
                                            <p:tgtEl>
                                              <p:spTgt spid="8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1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3" dur="50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50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5" dur="500"/>
                                            <p:tgtEl>
                                              <p:spTgt spid="9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8" dur="5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5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0" dur="500"/>
                                            <p:tgtEl>
                                              <p:spTgt spid="9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1" presetID="53" presetClass="entr" presetSubtype="16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3" dur="5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5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5" dur="500"/>
                                            <p:tgtEl>
                                              <p:spTgt spid="9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8" dur="5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5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0" dur="500"/>
                                            <p:tgtEl>
                                              <p:spTgt spid="9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1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3" dur="50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4" dur="50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5" dur="500"/>
                                            <p:tgtEl>
                                              <p:spTgt spid="10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6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107" presetID="18" presetClass="entr" presetSubtype="3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upRight)">
                                          <p:cBhvr>
                                            <p:cTn id="109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0" presetID="18" presetClass="entr" presetSubtype="3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upRight)">
                                          <p:cBhvr>
                                            <p:cTn id="112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3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114" presetID="2" presetClass="entr" presetSubtype="8" fill="hold" grpId="0" nodeType="afterEffect" p14:presetBounceEnd="4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116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117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8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119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1" dur="20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03" grpId="0" animBg="1"/>
          <p:bldP spid="94" grpId="0"/>
          <p:bldP spid="116" grpId="0"/>
          <p:bldP spid="25" grpId="0"/>
          <p:bldP spid="28" grpId="0"/>
          <p:bldP spid="29" grpId="0"/>
          <p:bldP spid="30" grpId="0"/>
          <p:bldP spid="31" grpId="0"/>
          <p:bldP spid="32" grpId="0"/>
          <p:bldP spid="33" grpId="0"/>
          <p:bldP spid="34" grpId="0"/>
          <p:bldP spid="78" grpId="0" animBg="1"/>
          <p:bldP spid="79" grpId="0" animBg="1"/>
          <p:bldP spid="92" grpId="0" animBg="1"/>
          <p:bldP spid="93" grpId="0" animBg="1"/>
          <p:bldP spid="99" grpId="0" animBg="1"/>
          <p:bldP spid="100" grpId="0" animBg="1"/>
          <p:bldP spid="37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3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300"/>
                                </p:stCondLst>
                                <p:childTnLst>
                                  <p:par>
                                    <p:cTn id="9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1" dur="30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600"/>
                                </p:stCondLst>
                                <p:childTnLst>
                                  <p:par>
                                    <p:cTn id="13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6" dur="50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0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4" dur="500"/>
                                            <p:tgtEl>
                                              <p:spTgt spid="1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100"/>
                                </p:stCondLst>
                                <p:childTnLst>
                                  <p:par>
                                    <p:cTn id="26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0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5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5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0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53" presetClass="entr" presetSubtype="16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5" dur="500"/>
                                            <p:tgtEl>
                                              <p:spTgt spid="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8" dur="5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5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0" dur="500"/>
                                            <p:tgtEl>
                                              <p:spTgt spid="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1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3" dur="5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5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5" dur="500"/>
                                            <p:tgtEl>
                                              <p:spTgt spid="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8" dur="5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5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0" dur="500"/>
                                            <p:tgtEl>
                                              <p:spTgt spid="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53" presetClass="entr" presetSubtype="16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3" dur="5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5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5" dur="500"/>
                                            <p:tgtEl>
                                              <p:spTgt spid="8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53" presetClass="entr" presetSubtype="16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8" dur="50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50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0" dur="500"/>
                                            <p:tgtEl>
                                              <p:spTgt spid="8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1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3" dur="50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50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5" dur="500"/>
                                            <p:tgtEl>
                                              <p:spTgt spid="9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8" dur="5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5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0" dur="500"/>
                                            <p:tgtEl>
                                              <p:spTgt spid="9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1" presetID="53" presetClass="entr" presetSubtype="16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3" dur="5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5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5" dur="500"/>
                                            <p:tgtEl>
                                              <p:spTgt spid="9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8" dur="5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5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0" dur="500"/>
                                            <p:tgtEl>
                                              <p:spTgt spid="9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1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3" dur="50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4" dur="50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5" dur="500"/>
                                            <p:tgtEl>
                                              <p:spTgt spid="10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6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107" presetID="18" presetClass="entr" presetSubtype="3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upRight)">
                                          <p:cBhvr>
                                            <p:cTn id="109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0" presetID="18" presetClass="entr" presetSubtype="3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upRight)">
                                          <p:cBhvr>
                                            <p:cTn id="112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3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114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6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7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8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119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1" dur="20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03" grpId="0" animBg="1"/>
          <p:bldP spid="94" grpId="0"/>
          <p:bldP spid="116" grpId="0"/>
          <p:bldP spid="25" grpId="0"/>
          <p:bldP spid="28" grpId="0"/>
          <p:bldP spid="29" grpId="0"/>
          <p:bldP spid="30" grpId="0"/>
          <p:bldP spid="31" grpId="0"/>
          <p:bldP spid="32" grpId="0"/>
          <p:bldP spid="33" grpId="0"/>
          <p:bldP spid="34" grpId="0"/>
          <p:bldP spid="78" grpId="0" animBg="1"/>
          <p:bldP spid="79" grpId="0" animBg="1"/>
          <p:bldP spid="92" grpId="0" animBg="1"/>
          <p:bldP spid="93" grpId="0" animBg="1"/>
          <p:bldP spid="99" grpId="0" animBg="1"/>
          <p:bldP spid="100" grpId="0" animBg="1"/>
          <p:bldP spid="37" grpId="0"/>
        </p:bldLst>
      </p:timing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1028" name="Picture 4" descr="F:\0PPT素材\背景及图片\白麻子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4" name="TextBox 93"/>
          <p:cNvSpPr txBox="1"/>
          <p:nvPr/>
        </p:nvSpPr>
        <p:spPr>
          <a:xfrm>
            <a:off x="4828355" y="2162071"/>
            <a:ext cx="136447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spc="300" dirty="0" smtClean="0">
                <a:latin typeface="方正兰亭细黑_GBK" pitchFamily="2" charset="-122"/>
                <a:ea typeface="方正兰亭细黑_GBK" pitchFamily="2" charset="-122"/>
              </a:rPr>
              <a:t>胜任能力</a:t>
            </a:r>
            <a:endParaRPr lang="zh-CN" altLang="en-US" sz="2000" spc="300" dirty="0">
              <a:latin typeface="方正兰亭细黑_GBK" pitchFamily="2" charset="-122"/>
              <a:ea typeface="方正兰亭细黑_GBK" pitchFamily="2" charset="-122"/>
            </a:endParaRPr>
          </a:p>
        </p:txBody>
      </p:sp>
      <p:sp>
        <p:nvSpPr>
          <p:cNvPr id="116" name="TextBox 115"/>
          <p:cNvSpPr txBox="1"/>
          <p:nvPr/>
        </p:nvSpPr>
        <p:spPr>
          <a:xfrm>
            <a:off x="4828355" y="2694582"/>
            <a:ext cx="145905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 smtClean="0">
                <a:solidFill>
                  <a:srgbClr val="C00000"/>
                </a:solidFill>
                <a:latin typeface="Kozuka Gothic Pro R" pitchFamily="34" charset="-128"/>
                <a:ea typeface="Kozuka Gothic Pro R" pitchFamily="34" charset="-128"/>
              </a:rPr>
              <a:t>COMPETENCE</a:t>
            </a:r>
            <a:endParaRPr lang="zh-CN" altLang="en-US" sz="1600" dirty="0">
              <a:solidFill>
                <a:srgbClr val="C00000"/>
              </a:solidFill>
              <a:latin typeface="Kozuka Gothic Pro R" pitchFamily="34" charset="-128"/>
              <a:ea typeface="Kozuka Gothic Pro R" pitchFamily="34" charset="-128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2980431" y="1940247"/>
            <a:ext cx="1301106" cy="1301106"/>
            <a:chOff x="2683251" y="1980687"/>
            <a:chExt cx="1301106" cy="1301106"/>
          </a:xfrm>
          <a:effectLst>
            <a:outerShdw blurRad="2540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88" name="椭圆 87"/>
            <p:cNvSpPr/>
            <p:nvPr/>
          </p:nvSpPr>
          <p:spPr>
            <a:xfrm>
              <a:off x="2683251" y="1980687"/>
              <a:ext cx="1301106" cy="1301106"/>
            </a:xfrm>
            <a:prstGeom prst="ellipse">
              <a:avLst/>
            </a:prstGeom>
            <a:solidFill>
              <a:schemeClr val="tx1">
                <a:lumMod val="95000"/>
                <a:lumOff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8" name="TextBox 107"/>
            <p:cNvSpPr txBox="1"/>
            <p:nvPr/>
          </p:nvSpPr>
          <p:spPr>
            <a:xfrm>
              <a:off x="3002623" y="2185262"/>
              <a:ext cx="662361" cy="830997"/>
            </a:xfrm>
            <a:prstGeom prst="rect">
              <a:avLst/>
            </a:prstGeom>
            <a:solidFill>
              <a:schemeClr val="tx1">
                <a:lumMod val="95000"/>
                <a:lumOff val="5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en-US" altLang="zh-CN" sz="4800" dirty="0" smtClean="0">
                  <a:solidFill>
                    <a:schemeClr val="bg1"/>
                  </a:solidFill>
                  <a:latin typeface="Watford DB" pitchFamily="2" charset="0"/>
                  <a:ea typeface="造字工房劲黑（非商用）常规体" pitchFamily="50" charset="-122"/>
                </a:rPr>
                <a:t>3</a:t>
              </a:r>
              <a:endParaRPr lang="zh-CN" altLang="en-US" sz="4800" dirty="0">
                <a:solidFill>
                  <a:schemeClr val="bg1"/>
                </a:solidFill>
                <a:latin typeface="Watford DB" pitchFamily="2" charset="0"/>
                <a:ea typeface="造字工房劲黑（非商用）常规体" pitchFamily="50" charset="-122"/>
              </a:endParaRPr>
            </a:p>
          </p:txBody>
        </p:sp>
      </p:grpSp>
      <p:cxnSp>
        <p:nvCxnSpPr>
          <p:cNvPr id="38" name="直接连接符 37"/>
          <p:cNvCxnSpPr/>
          <p:nvPr/>
        </p:nvCxnSpPr>
        <p:spPr>
          <a:xfrm flipV="1">
            <a:off x="4572000" y="1940247"/>
            <a:ext cx="0" cy="1301107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10609990" y="6382589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延时符</a:t>
            </a:r>
            <a:endParaRPr lang="zh-CN" alt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017808829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4" grpId="0"/>
      <p:bldP spid="116" grpId="0"/>
      <p:bldP spid="1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F:\0PPT素材\背景及图片\白麻子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7" name="直接连接符 6"/>
          <p:cNvCxnSpPr/>
          <p:nvPr/>
        </p:nvCxnSpPr>
        <p:spPr>
          <a:xfrm>
            <a:off x="515257" y="624114"/>
            <a:ext cx="8113486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3" name="椭圆 102"/>
          <p:cNvSpPr/>
          <p:nvPr/>
        </p:nvSpPr>
        <p:spPr>
          <a:xfrm>
            <a:off x="646880" y="242192"/>
            <a:ext cx="274777" cy="274777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4" name="TextBox 93"/>
          <p:cNvSpPr txBox="1"/>
          <p:nvPr/>
        </p:nvSpPr>
        <p:spPr>
          <a:xfrm>
            <a:off x="908957" y="206330"/>
            <a:ext cx="165942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spc="300" dirty="0" smtClean="0">
                <a:latin typeface="方正兰亭细黑_GBK" pitchFamily="2" charset="-122"/>
                <a:ea typeface="方正兰亭细黑_GBK" pitchFamily="2" charset="-122"/>
              </a:rPr>
              <a:t>核心竞争力</a:t>
            </a:r>
            <a:endParaRPr lang="zh-CN" altLang="en-US" sz="2000" spc="300" dirty="0">
              <a:latin typeface="方正兰亭细黑_GBK" pitchFamily="2" charset="-122"/>
              <a:ea typeface="方正兰亭细黑_GBK" pitchFamily="2" charset="-122"/>
            </a:endParaRPr>
          </a:p>
        </p:txBody>
      </p:sp>
      <p:sp>
        <p:nvSpPr>
          <p:cNvPr id="116" name="TextBox 115"/>
          <p:cNvSpPr txBox="1"/>
          <p:nvPr/>
        </p:nvSpPr>
        <p:spPr>
          <a:xfrm>
            <a:off x="2707802" y="267886"/>
            <a:ext cx="70083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 smtClean="0">
                <a:solidFill>
                  <a:srgbClr val="C00000"/>
                </a:solidFill>
                <a:latin typeface="Kozuka Gothic Pro R" pitchFamily="34" charset="-128"/>
                <a:ea typeface="Kozuka Gothic Pro R" pitchFamily="34" charset="-128"/>
              </a:rPr>
              <a:t>DUTY</a:t>
            </a:r>
            <a:endParaRPr lang="zh-CN" altLang="en-US" sz="1600" dirty="0">
              <a:solidFill>
                <a:srgbClr val="C00000"/>
              </a:solidFill>
              <a:latin typeface="Kozuka Gothic Pro R" pitchFamily="34" charset="-128"/>
              <a:ea typeface="Kozuka Gothic Pro R" pitchFamily="34" charset="-128"/>
            </a:endParaRPr>
          </a:p>
        </p:txBody>
      </p:sp>
      <p:cxnSp>
        <p:nvCxnSpPr>
          <p:cNvPr id="14" name="直接连接符 13"/>
          <p:cNvCxnSpPr/>
          <p:nvPr/>
        </p:nvCxnSpPr>
        <p:spPr>
          <a:xfrm>
            <a:off x="2573828" y="288299"/>
            <a:ext cx="0" cy="20859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>
            <a:off x="570372" y="2435866"/>
            <a:ext cx="9541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 smtClean="0">
                <a:solidFill>
                  <a:srgbClr val="C00000"/>
                </a:solidFill>
                <a:latin typeface="方正兰亭细黑_GBK" pitchFamily="2" charset="-122"/>
                <a:ea typeface="方正兰亭细黑_GBK" pitchFamily="2" charset="-122"/>
              </a:rPr>
              <a:t>领导力</a:t>
            </a:r>
            <a:endParaRPr lang="zh-CN" altLang="en-US" sz="2000" dirty="0">
              <a:solidFill>
                <a:srgbClr val="C00000"/>
              </a:solidFill>
              <a:latin typeface="方正兰亭细黑_GBK" pitchFamily="2" charset="-122"/>
              <a:ea typeface="方正兰亭细黑_GBK" pitchFamily="2" charset="-122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6774534" y="3269884"/>
            <a:ext cx="12105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 smtClean="0">
                <a:solidFill>
                  <a:srgbClr val="C00000"/>
                </a:solidFill>
                <a:latin typeface="方正兰亭细黑_GBK" pitchFamily="2" charset="-122"/>
                <a:ea typeface="方正兰亭细黑_GBK" pitchFamily="2" charset="-122"/>
              </a:rPr>
              <a:t>团队合作</a:t>
            </a:r>
            <a:endParaRPr lang="zh-CN" altLang="en-US" sz="2000" dirty="0">
              <a:solidFill>
                <a:srgbClr val="C00000"/>
              </a:solidFill>
              <a:latin typeface="方正兰亭细黑_GBK" pitchFamily="2" charset="-122"/>
              <a:ea typeface="方正兰亭细黑_GBK" pitchFamily="2" charset="-122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1046293" y="3327704"/>
            <a:ext cx="12105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 smtClean="0">
                <a:solidFill>
                  <a:srgbClr val="C00000"/>
                </a:solidFill>
                <a:latin typeface="方正兰亭细黑_GBK" pitchFamily="2" charset="-122"/>
                <a:ea typeface="方正兰亭细黑_GBK" pitchFamily="2" charset="-122"/>
              </a:rPr>
              <a:t>专业技能</a:t>
            </a:r>
            <a:endParaRPr lang="zh-CN" altLang="en-US" sz="2000" dirty="0">
              <a:solidFill>
                <a:srgbClr val="C00000"/>
              </a:solidFill>
              <a:latin typeface="方正兰亭细黑_GBK" pitchFamily="2" charset="-122"/>
              <a:ea typeface="方正兰亭细黑_GBK" pitchFamily="2" charset="-122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7524372" y="2435866"/>
            <a:ext cx="9541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 smtClean="0">
                <a:solidFill>
                  <a:srgbClr val="C00000"/>
                </a:solidFill>
                <a:latin typeface="方正兰亭细黑_GBK" pitchFamily="2" charset="-122"/>
                <a:ea typeface="方正兰亭细黑_GBK" pitchFamily="2" charset="-122"/>
              </a:rPr>
              <a:t>执行力</a:t>
            </a:r>
            <a:endParaRPr lang="zh-CN" altLang="en-US" sz="2000" dirty="0">
              <a:solidFill>
                <a:srgbClr val="C00000"/>
              </a:solidFill>
              <a:latin typeface="方正兰亭细黑_GBK" pitchFamily="2" charset="-122"/>
              <a:ea typeface="方正兰亭细黑_GBK" pitchFamily="2" charset="-122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5657101" y="3876141"/>
            <a:ext cx="1210588" cy="400110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sz="2000" dirty="0" smtClean="0">
                <a:solidFill>
                  <a:srgbClr val="C00000"/>
                </a:solidFill>
                <a:latin typeface="方正兰亭细黑_GBK" pitchFamily="2" charset="-122"/>
                <a:ea typeface="方正兰亭细黑_GBK" pitchFamily="2" charset="-122"/>
              </a:rPr>
              <a:t>创新能力</a:t>
            </a:r>
            <a:endParaRPr lang="zh-CN" altLang="en-US" sz="2000" dirty="0">
              <a:solidFill>
                <a:srgbClr val="C00000"/>
              </a:solidFill>
              <a:latin typeface="方正兰亭细黑_GBK" pitchFamily="2" charset="-122"/>
              <a:ea typeface="方正兰亭细黑_GBK" pitchFamily="2" charset="-122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2033729" y="3860330"/>
            <a:ext cx="1210588" cy="400110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sz="2000" dirty="0" smtClean="0">
                <a:solidFill>
                  <a:srgbClr val="C00000"/>
                </a:solidFill>
                <a:latin typeface="方正兰亭细黑_GBK" pitchFamily="2" charset="-122"/>
                <a:ea typeface="方正兰亭细黑_GBK" pitchFamily="2" charset="-122"/>
              </a:rPr>
              <a:t>协调能力</a:t>
            </a:r>
            <a:endParaRPr lang="zh-CN" altLang="en-US" sz="2000" dirty="0">
              <a:solidFill>
                <a:srgbClr val="C00000"/>
              </a:solidFill>
              <a:latin typeface="方正兰亭细黑_GBK" pitchFamily="2" charset="-122"/>
              <a:ea typeface="方正兰亭细黑_GBK" pitchFamily="2" charset="-122"/>
            </a:endParaRPr>
          </a:p>
        </p:txBody>
      </p:sp>
      <p:cxnSp>
        <p:nvCxnSpPr>
          <p:cNvPr id="58" name="直接连接符 57"/>
          <p:cNvCxnSpPr/>
          <p:nvPr/>
        </p:nvCxnSpPr>
        <p:spPr>
          <a:xfrm flipV="1">
            <a:off x="2140758" y="1864286"/>
            <a:ext cx="2412192" cy="701179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直接连接符 60"/>
          <p:cNvCxnSpPr/>
          <p:nvPr/>
        </p:nvCxnSpPr>
        <p:spPr>
          <a:xfrm flipV="1">
            <a:off x="2846347" y="1864286"/>
            <a:ext cx="1706603" cy="1537722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直接连接符 63"/>
          <p:cNvCxnSpPr/>
          <p:nvPr/>
        </p:nvCxnSpPr>
        <p:spPr>
          <a:xfrm flipV="1">
            <a:off x="3902570" y="1864286"/>
            <a:ext cx="650380" cy="2027866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直接连接符 64"/>
          <p:cNvCxnSpPr/>
          <p:nvPr/>
        </p:nvCxnSpPr>
        <p:spPr>
          <a:xfrm flipH="1" flipV="1">
            <a:off x="4552950" y="1864286"/>
            <a:ext cx="574541" cy="2075575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直接连接符 65"/>
          <p:cNvCxnSpPr/>
          <p:nvPr/>
        </p:nvCxnSpPr>
        <p:spPr>
          <a:xfrm flipH="1" flipV="1">
            <a:off x="4552950" y="1864286"/>
            <a:ext cx="1647314" cy="1537722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直接连接符 66"/>
          <p:cNvCxnSpPr/>
          <p:nvPr/>
        </p:nvCxnSpPr>
        <p:spPr>
          <a:xfrm>
            <a:off x="4552950" y="1864286"/>
            <a:ext cx="2437224" cy="757312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椭圆 45"/>
          <p:cNvSpPr/>
          <p:nvPr/>
        </p:nvSpPr>
        <p:spPr>
          <a:xfrm>
            <a:off x="2491278" y="3066785"/>
            <a:ext cx="710139" cy="710139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0" name="椭圆 49"/>
          <p:cNvSpPr/>
          <p:nvPr/>
        </p:nvSpPr>
        <p:spPr>
          <a:xfrm>
            <a:off x="3547501" y="3584792"/>
            <a:ext cx="710139" cy="710139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1" name="椭圆 50"/>
          <p:cNvSpPr/>
          <p:nvPr/>
        </p:nvSpPr>
        <p:spPr>
          <a:xfrm>
            <a:off x="4765040" y="3584792"/>
            <a:ext cx="710139" cy="710139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2" name="椭圆 51"/>
          <p:cNvSpPr/>
          <p:nvPr/>
        </p:nvSpPr>
        <p:spPr>
          <a:xfrm>
            <a:off x="5845195" y="3046939"/>
            <a:ext cx="710139" cy="710139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3" name="椭圆 52"/>
          <p:cNvSpPr/>
          <p:nvPr/>
        </p:nvSpPr>
        <p:spPr>
          <a:xfrm>
            <a:off x="6635105" y="2266529"/>
            <a:ext cx="710139" cy="710139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4" name="椭圆 53"/>
          <p:cNvSpPr/>
          <p:nvPr/>
        </p:nvSpPr>
        <p:spPr>
          <a:xfrm>
            <a:off x="1785689" y="2184509"/>
            <a:ext cx="710139" cy="710139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9" name="组合 18"/>
          <p:cNvGrpSpPr/>
          <p:nvPr/>
        </p:nvGrpSpPr>
        <p:grpSpPr>
          <a:xfrm>
            <a:off x="3851771" y="1163107"/>
            <a:ext cx="1402358" cy="1402358"/>
            <a:chOff x="3851771" y="1163107"/>
            <a:chExt cx="1402358" cy="1402358"/>
          </a:xfrm>
        </p:grpSpPr>
        <p:grpSp>
          <p:nvGrpSpPr>
            <p:cNvPr id="43" name="组合 42"/>
            <p:cNvGrpSpPr/>
            <p:nvPr/>
          </p:nvGrpSpPr>
          <p:grpSpPr>
            <a:xfrm>
              <a:off x="3851771" y="1163107"/>
              <a:ext cx="1402358" cy="1402358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44" name="同心圆 43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5" name="椭圆 44"/>
              <p:cNvSpPr/>
              <p:nvPr/>
            </p:nvSpPr>
            <p:spPr>
              <a:xfrm>
                <a:off x="392112" y="760412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80" name="TextBox 79"/>
            <p:cNvSpPr txBox="1"/>
            <p:nvPr/>
          </p:nvSpPr>
          <p:spPr>
            <a:xfrm>
              <a:off x="3940671" y="1708199"/>
              <a:ext cx="127470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400" spc="300" dirty="0" smtClean="0">
                  <a:solidFill>
                    <a:srgbClr val="C00000"/>
                  </a:solidFill>
                  <a:latin typeface="方正兰亭细黑_GBK" pitchFamily="2" charset="-122"/>
                  <a:ea typeface="方正兰亭细黑_GBK" pitchFamily="2" charset="-122"/>
                </a:rPr>
                <a:t>核心竞争力</a:t>
              </a:r>
              <a:endParaRPr lang="zh-CN" altLang="en-US" sz="1400" spc="300" dirty="0">
                <a:solidFill>
                  <a:srgbClr val="C00000"/>
                </a:solidFill>
                <a:latin typeface="方正兰亭细黑_GBK" pitchFamily="2" charset="-122"/>
                <a:ea typeface="方正兰亭细黑_GBK" pitchFamily="2" charset="-122"/>
              </a:endParaRPr>
            </a:p>
          </p:txBody>
        </p:sp>
      </p:grpSp>
      <p:sp>
        <p:nvSpPr>
          <p:cNvPr id="31" name="TextBox 30"/>
          <p:cNvSpPr txBox="1"/>
          <p:nvPr/>
        </p:nvSpPr>
        <p:spPr>
          <a:xfrm>
            <a:off x="10609990" y="6382589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延时符</a:t>
            </a:r>
            <a:endParaRPr lang="zh-CN" alt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293808042"/>
      </p:ext>
    </p:extLst>
  </p:cSld>
  <p:clrMapOvr>
    <a:masterClrMapping/>
  </p:clrMapOvr>
  <p:transition spd="slow">
    <p:cover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3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300"/>
                                </p:stCondLst>
                                <p:childTnLst>
                                  <p:par>
                                    <p:cTn id="9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1" dur="30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600"/>
                                </p:stCondLst>
                                <p:childTnLst>
                                  <p:par>
                                    <p:cTn id="13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6" dur="50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0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4" dur="500"/>
                                            <p:tgtEl>
                                              <p:spTgt spid="1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100"/>
                                </p:stCondLst>
                                <p:childTnLst>
                                  <p:par>
                                    <p:cTn id="26" presetID="2" presetClass="entr" presetSubtype="4" fill="hold" nodeType="afterEffect" p14:presetBounceEnd="4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28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29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0" fill="hold">
                                <p:stCondLst>
                                  <p:cond delay="1600"/>
                                </p:stCondLst>
                                <p:childTnLst>
                                  <p:par>
                                    <p:cTn id="31" presetID="18" presetClass="entr" presetSubtype="1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Left)">
                                          <p:cBhvr>
                                            <p:cTn id="33" dur="5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18" presetClass="entr" presetSubtype="1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Left)">
                                          <p:cBhvr>
                                            <p:cTn id="36" dur="5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18" presetClass="entr" presetSubtype="1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Left)">
                                          <p:cBhvr>
                                            <p:cTn id="39" dur="50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18" presetClass="entr" presetSubtype="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Right)">
                                          <p:cBhvr>
                                            <p:cTn id="42" dur="50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18" presetClass="entr" presetSubtype="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Right)">
                                          <p:cBhvr>
                                            <p:cTn id="45" dur="50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18" presetClass="entr" presetSubtype="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Right)">
                                          <p:cBhvr>
                                            <p:cTn id="48" dur="50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53" presetClass="entr" presetSubtype="16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3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53" presetClass="entr" presetSubtype="16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8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53" presetClass="entr" presetSubtype="16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3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53" presetClass="entr" presetSubtype="16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6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8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53" presetClass="entr" presetSubtype="16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1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3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53" presetClass="entr" presetSubtype="16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6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8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9" fill="hold">
                                <p:stCondLst>
                                  <p:cond delay="2400"/>
                                </p:stCondLst>
                                <p:childTnLst>
                                  <p:par>
                                    <p:cTn id="80" presetID="1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2" dur="500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83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1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6" dur="500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87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8" presetID="1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0" dur="500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91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2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4" dur="500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95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8" dur="500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99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0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2" dur="500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03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4" fill="hold">
                                <p:stCondLst>
                                  <p:cond delay="2900"/>
                                </p:stCondLst>
                                <p:childTnLst>
                                  <p:par>
                                    <p:cTn id="105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7" dur="20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03" grpId="0" animBg="1"/>
          <p:bldP spid="94" grpId="0"/>
          <p:bldP spid="116" grpId="0"/>
          <p:bldP spid="37" grpId="0"/>
          <p:bldP spid="38" grpId="0"/>
          <p:bldP spid="39" grpId="0"/>
          <p:bldP spid="40" grpId="0"/>
          <p:bldP spid="41" grpId="0"/>
          <p:bldP spid="42" grpId="0"/>
          <p:bldP spid="46" grpId="0" animBg="1"/>
          <p:bldP spid="50" grpId="0" animBg="1"/>
          <p:bldP spid="51" grpId="0" animBg="1"/>
          <p:bldP spid="52" grpId="0" animBg="1"/>
          <p:bldP spid="53" grpId="0" animBg="1"/>
          <p:bldP spid="54" grpId="0" animBg="1"/>
          <p:bldP spid="31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3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300"/>
                                </p:stCondLst>
                                <p:childTnLst>
                                  <p:par>
                                    <p:cTn id="9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1" dur="30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600"/>
                                </p:stCondLst>
                                <p:childTnLst>
                                  <p:par>
                                    <p:cTn id="13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6" dur="50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0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4" dur="500"/>
                                            <p:tgtEl>
                                              <p:spTgt spid="1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100"/>
                                </p:stCondLst>
                                <p:childTnLst>
                                  <p:par>
                                    <p:cTn id="26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0" fill="hold">
                                <p:stCondLst>
                                  <p:cond delay="1600"/>
                                </p:stCondLst>
                                <p:childTnLst>
                                  <p:par>
                                    <p:cTn id="31" presetID="18" presetClass="entr" presetSubtype="1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Left)">
                                          <p:cBhvr>
                                            <p:cTn id="33" dur="5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18" presetClass="entr" presetSubtype="1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Left)">
                                          <p:cBhvr>
                                            <p:cTn id="36" dur="5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18" presetClass="entr" presetSubtype="1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Left)">
                                          <p:cBhvr>
                                            <p:cTn id="39" dur="50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18" presetClass="entr" presetSubtype="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Right)">
                                          <p:cBhvr>
                                            <p:cTn id="42" dur="50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18" presetClass="entr" presetSubtype="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Right)">
                                          <p:cBhvr>
                                            <p:cTn id="45" dur="50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18" presetClass="entr" presetSubtype="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Right)">
                                          <p:cBhvr>
                                            <p:cTn id="48" dur="50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53" presetClass="entr" presetSubtype="16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3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53" presetClass="entr" presetSubtype="16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8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53" presetClass="entr" presetSubtype="16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3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53" presetClass="entr" presetSubtype="16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6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8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53" presetClass="entr" presetSubtype="16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1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3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53" presetClass="entr" presetSubtype="16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6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8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9" fill="hold">
                                <p:stCondLst>
                                  <p:cond delay="2400"/>
                                </p:stCondLst>
                                <p:childTnLst>
                                  <p:par>
                                    <p:cTn id="80" presetID="1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2" dur="500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83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1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6" dur="500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87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8" presetID="1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0" dur="500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91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2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4" dur="500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95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8" dur="500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99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0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2" dur="500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03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4" fill="hold">
                                <p:stCondLst>
                                  <p:cond delay="2900"/>
                                </p:stCondLst>
                                <p:childTnLst>
                                  <p:par>
                                    <p:cTn id="105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7" dur="20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03" grpId="0" animBg="1"/>
          <p:bldP spid="94" grpId="0"/>
          <p:bldP spid="116" grpId="0"/>
          <p:bldP spid="37" grpId="0"/>
          <p:bldP spid="38" grpId="0"/>
          <p:bldP spid="39" grpId="0"/>
          <p:bldP spid="40" grpId="0"/>
          <p:bldP spid="41" grpId="0"/>
          <p:bldP spid="42" grpId="0"/>
          <p:bldP spid="46" grpId="0" animBg="1"/>
          <p:bldP spid="50" grpId="0" animBg="1"/>
          <p:bldP spid="51" grpId="0" animBg="1"/>
          <p:bldP spid="52" grpId="0" animBg="1"/>
          <p:bldP spid="53" grpId="0" animBg="1"/>
          <p:bldP spid="54" grpId="0" animBg="1"/>
          <p:bldP spid="31" grpId="0"/>
        </p:bldLst>
      </p:timing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F:\0PPT素材\背景及图片\白麻子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7" name="直接连接符 6"/>
          <p:cNvCxnSpPr/>
          <p:nvPr/>
        </p:nvCxnSpPr>
        <p:spPr>
          <a:xfrm>
            <a:off x="515257" y="624114"/>
            <a:ext cx="8113486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3" name="椭圆 102"/>
          <p:cNvSpPr/>
          <p:nvPr/>
        </p:nvSpPr>
        <p:spPr>
          <a:xfrm>
            <a:off x="646880" y="242192"/>
            <a:ext cx="274777" cy="274777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4" name="TextBox 93"/>
          <p:cNvSpPr txBox="1"/>
          <p:nvPr/>
        </p:nvSpPr>
        <p:spPr>
          <a:xfrm>
            <a:off x="908957" y="206330"/>
            <a:ext cx="106952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spc="300" dirty="0" smtClean="0">
                <a:latin typeface="方正兰亭细黑_GBK" pitchFamily="2" charset="-122"/>
                <a:ea typeface="方正兰亭细黑_GBK" pitchFamily="2" charset="-122"/>
              </a:rPr>
              <a:t>领导力</a:t>
            </a:r>
            <a:endParaRPr lang="zh-CN" altLang="en-US" sz="2000" spc="300" dirty="0">
              <a:latin typeface="方正兰亭细黑_GBK" pitchFamily="2" charset="-122"/>
              <a:ea typeface="方正兰亭细黑_GBK" pitchFamily="2" charset="-122"/>
            </a:endParaRPr>
          </a:p>
        </p:txBody>
      </p:sp>
      <p:sp>
        <p:nvSpPr>
          <p:cNvPr id="116" name="TextBox 115"/>
          <p:cNvSpPr txBox="1"/>
          <p:nvPr/>
        </p:nvSpPr>
        <p:spPr>
          <a:xfrm>
            <a:off x="2164877" y="267886"/>
            <a:ext cx="132440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 smtClean="0">
                <a:solidFill>
                  <a:srgbClr val="C00000"/>
                </a:solidFill>
                <a:latin typeface="Kozuka Gothic Pro R" pitchFamily="34" charset="-128"/>
                <a:ea typeface="Kozuka Gothic Pro R" pitchFamily="34" charset="-128"/>
              </a:rPr>
              <a:t>LEADERSHIP</a:t>
            </a:r>
            <a:endParaRPr lang="zh-CN" altLang="en-US" sz="1600" dirty="0">
              <a:solidFill>
                <a:srgbClr val="C00000"/>
              </a:solidFill>
              <a:latin typeface="Kozuka Gothic Pro R" pitchFamily="34" charset="-128"/>
              <a:ea typeface="Kozuka Gothic Pro R" pitchFamily="34" charset="-128"/>
            </a:endParaRPr>
          </a:p>
        </p:txBody>
      </p:sp>
      <p:cxnSp>
        <p:nvCxnSpPr>
          <p:cNvPr id="14" name="直接连接符 13"/>
          <p:cNvCxnSpPr/>
          <p:nvPr/>
        </p:nvCxnSpPr>
        <p:spPr>
          <a:xfrm>
            <a:off x="2030903" y="288299"/>
            <a:ext cx="0" cy="20859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709404" y="798263"/>
            <a:ext cx="772519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 smtClean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建立组织结构，规定职务或职位，明确责权关系，以使组织中的成员互相协作配合、共同劳动，有效实现组织目</a:t>
            </a:r>
            <a:endParaRPr lang="en-US" altLang="zh-CN" sz="1200" dirty="0" smtClean="0">
              <a:latin typeface="方正兰亭细黑_GBK_M" pitchFamily="2" charset="2"/>
              <a:ea typeface="方正兰亭细黑_GBK_M" pitchFamily="2" charset="2"/>
              <a:cs typeface="方正兰亭细黑_GBK_M" pitchFamily="2" charset="2"/>
            </a:endParaRPr>
          </a:p>
          <a:p>
            <a:r>
              <a:rPr lang="zh-CN" altLang="en-US" sz="1200" dirty="0" smtClean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标的过程。组织管理是管理活动的一部分，也称组织职能。为了有效地实现目标，灵活地运用各种方法，把各种</a:t>
            </a:r>
            <a:endParaRPr lang="en-US" altLang="zh-CN" sz="1200" dirty="0" smtClean="0">
              <a:latin typeface="方正兰亭细黑_GBK_M" pitchFamily="2" charset="2"/>
              <a:ea typeface="方正兰亭细黑_GBK_M" pitchFamily="2" charset="2"/>
              <a:cs typeface="方正兰亭细黑_GBK_M" pitchFamily="2" charset="2"/>
            </a:endParaRPr>
          </a:p>
          <a:p>
            <a:r>
              <a:rPr lang="zh-CN" altLang="en-US" sz="1200" dirty="0" smtClean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力量合理地组织和有效地协调起来的能力。包括协调关系的能力和善于用人的能力等等。</a:t>
            </a:r>
            <a:endParaRPr lang="en-US" altLang="zh-CN" sz="1200" dirty="0" smtClean="0">
              <a:latin typeface="方正兰亭细黑_GBK_M" pitchFamily="2" charset="2"/>
              <a:ea typeface="方正兰亭细黑_GBK_M" pitchFamily="2" charset="2"/>
              <a:cs typeface="方正兰亭细黑_GBK_M" pitchFamily="2" charset="2"/>
            </a:endParaRPr>
          </a:p>
        </p:txBody>
      </p:sp>
      <p:sp>
        <p:nvSpPr>
          <p:cNvPr id="3" name="五角星 2"/>
          <p:cNvSpPr/>
          <p:nvPr/>
        </p:nvSpPr>
        <p:spPr>
          <a:xfrm>
            <a:off x="3489325" y="2203450"/>
            <a:ext cx="2165350" cy="2165350"/>
          </a:xfrm>
          <a:prstGeom prst="star5">
            <a:avLst/>
          </a:pr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" name="组合 3"/>
          <p:cNvGrpSpPr/>
          <p:nvPr/>
        </p:nvGrpSpPr>
        <p:grpSpPr>
          <a:xfrm>
            <a:off x="3962648" y="2819400"/>
            <a:ext cx="1218704" cy="1218704"/>
            <a:chOff x="3962648" y="2819400"/>
            <a:chExt cx="1218704" cy="1218704"/>
          </a:xfrm>
        </p:grpSpPr>
        <p:grpSp>
          <p:nvGrpSpPr>
            <p:cNvPr id="32" name="组合 31"/>
            <p:cNvGrpSpPr/>
            <p:nvPr/>
          </p:nvGrpSpPr>
          <p:grpSpPr>
            <a:xfrm>
              <a:off x="3962648" y="2819400"/>
              <a:ext cx="1218704" cy="1218704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33" name="同心圆 32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4" name="椭圆 33"/>
              <p:cNvSpPr/>
              <p:nvPr/>
            </p:nvSpPr>
            <p:spPr>
              <a:xfrm>
                <a:off x="392112" y="760412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55" name="TextBox 54"/>
            <p:cNvSpPr txBox="1"/>
            <p:nvPr/>
          </p:nvSpPr>
          <p:spPr>
            <a:xfrm>
              <a:off x="4174018" y="3278286"/>
              <a:ext cx="83869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400" spc="300" dirty="0" smtClean="0">
                  <a:solidFill>
                    <a:srgbClr val="C00000"/>
                  </a:solidFill>
                  <a:latin typeface="方正兰亭细黑_GBK" pitchFamily="2" charset="-122"/>
                  <a:ea typeface="方正兰亭细黑_GBK" pitchFamily="2" charset="-122"/>
                </a:rPr>
                <a:t>领导力</a:t>
              </a:r>
              <a:endParaRPr lang="zh-CN" altLang="en-US" sz="1400" spc="300" dirty="0">
                <a:solidFill>
                  <a:srgbClr val="C00000"/>
                </a:solidFill>
                <a:latin typeface="方正兰亭细黑_GBK" pitchFamily="2" charset="-122"/>
                <a:ea typeface="方正兰亭细黑_GBK" pitchFamily="2" charset="-122"/>
              </a:endParaRPr>
            </a:p>
          </p:txBody>
        </p:sp>
      </p:grpSp>
      <p:sp>
        <p:nvSpPr>
          <p:cNvPr id="35" name="椭圆 34"/>
          <p:cNvSpPr/>
          <p:nvPr/>
        </p:nvSpPr>
        <p:spPr>
          <a:xfrm>
            <a:off x="2986578" y="2683936"/>
            <a:ext cx="710139" cy="710139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椭圆 35"/>
          <p:cNvSpPr/>
          <p:nvPr/>
        </p:nvSpPr>
        <p:spPr>
          <a:xfrm>
            <a:off x="4216931" y="1686986"/>
            <a:ext cx="710139" cy="710139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7" name="椭圆 46"/>
          <p:cNvSpPr/>
          <p:nvPr/>
        </p:nvSpPr>
        <p:spPr>
          <a:xfrm>
            <a:off x="5461530" y="2683936"/>
            <a:ext cx="710139" cy="710139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8" name="椭圆 47"/>
          <p:cNvSpPr/>
          <p:nvPr/>
        </p:nvSpPr>
        <p:spPr>
          <a:xfrm>
            <a:off x="4969936" y="4127004"/>
            <a:ext cx="710139" cy="710139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9" name="椭圆 48"/>
          <p:cNvSpPr/>
          <p:nvPr/>
        </p:nvSpPr>
        <p:spPr>
          <a:xfrm>
            <a:off x="3476579" y="4114304"/>
            <a:ext cx="710139" cy="710139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6" name="TextBox 55"/>
          <p:cNvSpPr txBox="1"/>
          <p:nvPr/>
        </p:nvSpPr>
        <p:spPr>
          <a:xfrm>
            <a:off x="3232735" y="1942434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rgbClr val="C00000"/>
                </a:solidFill>
                <a:latin typeface="方正兰亭细黑_GBK" pitchFamily="2" charset="-122"/>
                <a:ea typeface="方正兰亭细黑_GBK" pitchFamily="2" charset="-122"/>
              </a:rPr>
              <a:t>学习力</a:t>
            </a:r>
            <a:endParaRPr lang="zh-CN" altLang="en-US" dirty="0">
              <a:solidFill>
                <a:srgbClr val="C00000"/>
              </a:solidFill>
              <a:latin typeface="方正兰亭细黑_GBK" pitchFamily="2" charset="-122"/>
              <a:ea typeface="方正兰亭细黑_GBK" pitchFamily="2" charset="-122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6282620" y="2835805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rgbClr val="C00000"/>
                </a:solidFill>
                <a:latin typeface="方正兰亭细黑_GBK" pitchFamily="2" charset="-122"/>
                <a:ea typeface="方正兰亭细黑_GBK" pitchFamily="2" charset="-122"/>
              </a:rPr>
              <a:t>决策力</a:t>
            </a:r>
            <a:endParaRPr lang="zh-CN" altLang="en-US" dirty="0">
              <a:solidFill>
                <a:srgbClr val="C00000"/>
              </a:solidFill>
              <a:latin typeface="方正兰亭细黑_GBK" pitchFamily="2" charset="-122"/>
              <a:ea typeface="方正兰亭细黑_GBK" pitchFamily="2" charset="-122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5796587" y="4259307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rgbClr val="C00000"/>
                </a:solidFill>
                <a:latin typeface="方正兰亭细黑_GBK" pitchFamily="2" charset="-122"/>
                <a:ea typeface="方正兰亭细黑_GBK" pitchFamily="2" charset="-122"/>
              </a:rPr>
              <a:t>感召力</a:t>
            </a:r>
            <a:endParaRPr lang="zh-CN" altLang="en-US" dirty="0">
              <a:solidFill>
                <a:srgbClr val="C00000"/>
              </a:solidFill>
              <a:latin typeface="方正兰亭细黑_GBK" pitchFamily="2" charset="-122"/>
              <a:ea typeface="方正兰亭细黑_GBK" pitchFamily="2" charset="-122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1949915" y="2916793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rgbClr val="C00000"/>
                </a:solidFill>
                <a:latin typeface="方正兰亭细黑_GBK" pitchFamily="2" charset="-122"/>
                <a:ea typeface="方正兰亭细黑_GBK" pitchFamily="2" charset="-122"/>
              </a:rPr>
              <a:t>组织力</a:t>
            </a:r>
            <a:endParaRPr lang="zh-CN" altLang="en-US" dirty="0">
              <a:solidFill>
                <a:srgbClr val="C00000"/>
              </a:solidFill>
              <a:latin typeface="方正兰亭细黑_GBK" pitchFamily="2" charset="-122"/>
              <a:ea typeface="方正兰亭细黑_GBK" pitchFamily="2" charset="-122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2460447" y="4335507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rgbClr val="C00000"/>
                </a:solidFill>
                <a:latin typeface="方正兰亭细黑_GBK" pitchFamily="2" charset="-122"/>
                <a:ea typeface="方正兰亭细黑_GBK" pitchFamily="2" charset="-122"/>
              </a:rPr>
              <a:t>执行力</a:t>
            </a:r>
            <a:endParaRPr lang="zh-CN" altLang="en-US" dirty="0">
              <a:solidFill>
                <a:srgbClr val="C00000"/>
              </a:solidFill>
              <a:latin typeface="方正兰亭细黑_GBK" pitchFamily="2" charset="-122"/>
              <a:ea typeface="方正兰亭细黑_GBK" pitchFamily="2" charset="-122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0609990" y="6382589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延时符</a:t>
            </a:r>
            <a:endParaRPr lang="zh-CN" alt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052352797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3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00"/>
                            </p:stCondLst>
                            <p:childTnLst>
                              <p:par>
                                <p:cTn id="1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100"/>
                            </p:stCondLst>
                            <p:childTnLst>
                              <p:par>
                                <p:cTn id="26" presetID="18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2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600"/>
                            </p:stCondLst>
                            <p:childTnLst>
                              <p:par>
                                <p:cTn id="30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100"/>
                            </p:stCondLst>
                            <p:childTnLst>
                              <p:par>
                                <p:cTn id="3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600"/>
                            </p:stCondLst>
                            <p:childTnLst>
                              <p:par>
                                <p:cTn id="44" presetID="53" presetClass="entr" presetSubtype="16" fill="hold" grpId="0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3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53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53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3400"/>
                            </p:stCondLst>
                            <p:childTnLst>
                              <p:par>
                                <p:cTn id="70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81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5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9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3900"/>
                            </p:stCondLst>
                            <p:childTnLst>
                              <p:par>
                                <p:cTn id="9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3" grpId="0" animBg="1"/>
      <p:bldP spid="94" grpId="0"/>
      <p:bldP spid="116" grpId="0"/>
      <p:bldP spid="29" grpId="0"/>
      <p:bldP spid="3" grpId="0" animBg="1"/>
      <p:bldP spid="35" grpId="0" animBg="1"/>
      <p:bldP spid="36" grpId="0" animBg="1"/>
      <p:bldP spid="47" grpId="0" animBg="1"/>
      <p:bldP spid="48" grpId="0" animBg="1"/>
      <p:bldP spid="49" grpId="0" animBg="1"/>
      <p:bldP spid="56" grpId="0"/>
      <p:bldP spid="57" grpId="0"/>
      <p:bldP spid="59" grpId="0"/>
      <p:bldP spid="60" grpId="0"/>
      <p:bldP spid="62" grpId="0"/>
      <p:bldP spid="2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F:\0PPT素材\背景及图片\白麻子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7" name="直接连接符 6"/>
          <p:cNvCxnSpPr/>
          <p:nvPr/>
        </p:nvCxnSpPr>
        <p:spPr>
          <a:xfrm>
            <a:off x="515257" y="624114"/>
            <a:ext cx="8113486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3" name="椭圆 102"/>
          <p:cNvSpPr/>
          <p:nvPr/>
        </p:nvSpPr>
        <p:spPr>
          <a:xfrm>
            <a:off x="646880" y="242192"/>
            <a:ext cx="274777" cy="274777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4" name="TextBox 93"/>
          <p:cNvSpPr txBox="1"/>
          <p:nvPr/>
        </p:nvSpPr>
        <p:spPr>
          <a:xfrm>
            <a:off x="908957" y="206330"/>
            <a:ext cx="106952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spc="300" dirty="0" smtClean="0">
                <a:latin typeface="方正兰亭细黑_GBK" pitchFamily="2" charset="-122"/>
                <a:ea typeface="方正兰亭细黑_GBK" pitchFamily="2" charset="-122"/>
              </a:rPr>
              <a:t>执行力</a:t>
            </a:r>
            <a:endParaRPr lang="zh-CN" altLang="en-US" sz="2000" spc="300" dirty="0">
              <a:latin typeface="方正兰亭细黑_GBK" pitchFamily="2" charset="-122"/>
              <a:ea typeface="方正兰亭细黑_GBK" pitchFamily="2" charset="-122"/>
            </a:endParaRPr>
          </a:p>
        </p:txBody>
      </p:sp>
      <p:sp>
        <p:nvSpPr>
          <p:cNvPr id="116" name="TextBox 115"/>
          <p:cNvSpPr txBox="1"/>
          <p:nvPr/>
        </p:nvSpPr>
        <p:spPr>
          <a:xfrm>
            <a:off x="2164877" y="267886"/>
            <a:ext cx="184217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 smtClean="0">
                <a:solidFill>
                  <a:srgbClr val="C00000"/>
                </a:solidFill>
                <a:latin typeface="Kozuka Gothic Pro R" pitchFamily="34" charset="-128"/>
                <a:ea typeface="Kozuka Gothic Pro R" pitchFamily="34" charset="-128"/>
              </a:rPr>
              <a:t>EXECUTIVE FORCE</a:t>
            </a:r>
            <a:endParaRPr lang="zh-CN" altLang="en-US" sz="1600" dirty="0">
              <a:solidFill>
                <a:srgbClr val="C00000"/>
              </a:solidFill>
              <a:latin typeface="Kozuka Gothic Pro R" pitchFamily="34" charset="-128"/>
              <a:ea typeface="Kozuka Gothic Pro R" pitchFamily="34" charset="-128"/>
            </a:endParaRPr>
          </a:p>
        </p:txBody>
      </p:sp>
      <p:cxnSp>
        <p:nvCxnSpPr>
          <p:cNvPr id="14" name="直接连接符 13"/>
          <p:cNvCxnSpPr/>
          <p:nvPr/>
        </p:nvCxnSpPr>
        <p:spPr>
          <a:xfrm>
            <a:off x="2030903" y="288299"/>
            <a:ext cx="0" cy="20859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921657" y="1346999"/>
            <a:ext cx="2339102" cy="1015663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zh-CN" altLang="en-US" sz="1200" dirty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执行力决定成败，决定战斗力</a:t>
            </a:r>
            <a:r>
              <a:rPr lang="zh-CN" altLang="en-US" sz="1200" dirty="0" smtClean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、</a:t>
            </a:r>
            <a:endParaRPr lang="en-US" altLang="zh-CN" sz="1200" dirty="0" smtClean="0">
              <a:latin typeface="方正兰亭细黑_GBK_M" pitchFamily="2" charset="2"/>
              <a:ea typeface="方正兰亭细黑_GBK_M" pitchFamily="2" charset="2"/>
              <a:cs typeface="方正兰亭细黑_GBK_M" pitchFamily="2" charset="2"/>
            </a:endParaRPr>
          </a:p>
          <a:p>
            <a:r>
              <a:rPr lang="zh-CN" altLang="en-US" sz="1200" dirty="0" smtClean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凝聚力</a:t>
            </a:r>
            <a:r>
              <a:rPr lang="zh-CN" altLang="en-US" sz="1200" dirty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。</a:t>
            </a:r>
            <a:r>
              <a:rPr lang="zh-CN" altLang="en-US" sz="1200" dirty="0" smtClean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如何提高执行力</a:t>
            </a:r>
            <a:r>
              <a:rPr lang="zh-CN" altLang="en-US" sz="1200" dirty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，</a:t>
            </a:r>
            <a:r>
              <a:rPr lang="zh-CN" altLang="en-US" sz="1200" dirty="0" smtClean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我认</a:t>
            </a:r>
            <a:endParaRPr lang="en-US" altLang="zh-CN" sz="1200" dirty="0" smtClean="0">
              <a:latin typeface="方正兰亭细黑_GBK_M" pitchFamily="2" charset="2"/>
              <a:ea typeface="方正兰亭细黑_GBK_M" pitchFamily="2" charset="2"/>
              <a:cs typeface="方正兰亭细黑_GBK_M" pitchFamily="2" charset="2"/>
            </a:endParaRPr>
          </a:p>
          <a:p>
            <a:r>
              <a:rPr lang="zh-CN" altLang="en-US" sz="1200" dirty="0" smtClean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为要在</a:t>
            </a:r>
            <a:r>
              <a:rPr lang="zh-CN" altLang="en-US" sz="1200" dirty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正确理解的基础上</a:t>
            </a:r>
            <a:r>
              <a:rPr lang="zh-CN" altLang="en-US" sz="1200" dirty="0" smtClean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，突出</a:t>
            </a:r>
            <a:endParaRPr lang="en-US" altLang="zh-CN" sz="1200" dirty="0" smtClean="0">
              <a:latin typeface="方正兰亭细黑_GBK_M" pitchFamily="2" charset="2"/>
              <a:ea typeface="方正兰亭细黑_GBK_M" pitchFamily="2" charset="2"/>
              <a:cs typeface="方正兰亭细黑_GBK_M" pitchFamily="2" charset="2"/>
            </a:endParaRPr>
          </a:p>
          <a:p>
            <a:r>
              <a:rPr lang="zh-CN" altLang="en-US" sz="1200" dirty="0" smtClean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重点</a:t>
            </a:r>
            <a:r>
              <a:rPr lang="zh-CN" altLang="en-US" sz="1200" dirty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，突破</a:t>
            </a:r>
            <a:r>
              <a:rPr lang="zh-CN" altLang="en-US" sz="1200" dirty="0" smtClean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障碍</a:t>
            </a:r>
            <a:r>
              <a:rPr lang="zh-CN" altLang="en-US" sz="1200" dirty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，采取</a:t>
            </a:r>
            <a:r>
              <a:rPr lang="zh-CN" altLang="en-US" sz="1200" dirty="0" smtClean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灵活的方</a:t>
            </a:r>
            <a:endParaRPr lang="en-US" altLang="zh-CN" sz="1200" dirty="0" smtClean="0">
              <a:latin typeface="方正兰亭细黑_GBK_M" pitchFamily="2" charset="2"/>
              <a:ea typeface="方正兰亭细黑_GBK_M" pitchFamily="2" charset="2"/>
              <a:cs typeface="方正兰亭细黑_GBK_M" pitchFamily="2" charset="2"/>
            </a:endParaRPr>
          </a:p>
          <a:p>
            <a:r>
              <a:rPr lang="zh-CN" altLang="en-US" sz="1200" dirty="0" smtClean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式</a:t>
            </a:r>
            <a:r>
              <a:rPr lang="zh-CN" altLang="en-US" sz="1200" dirty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抓好</a:t>
            </a:r>
            <a:r>
              <a:rPr lang="zh-CN" altLang="en-US" sz="1200" dirty="0" smtClean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落实</a:t>
            </a:r>
            <a:r>
              <a:rPr lang="zh-CN" altLang="en-US" sz="1200" dirty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。</a:t>
            </a:r>
            <a:endParaRPr lang="en-US" altLang="zh-CN" sz="1200" dirty="0">
              <a:latin typeface="方正兰亭细黑_GBK_M" pitchFamily="2" charset="2"/>
              <a:ea typeface="方正兰亭细黑_GBK_M" pitchFamily="2" charset="2"/>
              <a:cs typeface="方正兰亭细黑_GBK_M" pitchFamily="2" charset="2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6409344" y="2389808"/>
            <a:ext cx="218521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 smtClean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01.</a:t>
            </a:r>
            <a:r>
              <a:rPr lang="zh-CN" altLang="en-US" sz="1200" dirty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制度的效用取决于制度</a:t>
            </a:r>
            <a:r>
              <a:rPr lang="zh-CN" altLang="en-US" sz="1200" dirty="0" smtClean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执</a:t>
            </a:r>
            <a:endParaRPr lang="en-US" altLang="zh-CN" sz="1200" dirty="0" smtClean="0">
              <a:latin typeface="方正兰亭细黑_GBK_M" pitchFamily="2" charset="2"/>
              <a:ea typeface="方正兰亭细黑_GBK_M" pitchFamily="2" charset="2"/>
              <a:cs typeface="方正兰亭细黑_GBK_M" pitchFamily="2" charset="2"/>
            </a:endParaRPr>
          </a:p>
          <a:p>
            <a:r>
              <a:rPr lang="zh-CN" altLang="en-US" sz="1200" dirty="0" smtClean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行</a:t>
            </a:r>
            <a:r>
              <a:rPr lang="zh-CN" altLang="en-US" sz="1200" dirty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力，党的意志和主张能否</a:t>
            </a:r>
            <a:r>
              <a:rPr lang="zh-CN" altLang="en-US" sz="1200" dirty="0" smtClean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实</a:t>
            </a:r>
            <a:endParaRPr lang="en-US" altLang="zh-CN" sz="1200" dirty="0" smtClean="0">
              <a:latin typeface="方正兰亭细黑_GBK_M" pitchFamily="2" charset="2"/>
              <a:ea typeface="方正兰亭细黑_GBK_M" pitchFamily="2" charset="2"/>
              <a:cs typeface="方正兰亭细黑_GBK_M" pitchFamily="2" charset="2"/>
            </a:endParaRPr>
          </a:p>
          <a:p>
            <a:r>
              <a:rPr lang="zh-CN" altLang="en-US" sz="1200" dirty="0" smtClean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现</a:t>
            </a:r>
            <a:r>
              <a:rPr lang="zh-CN" altLang="en-US" sz="1200" dirty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，关键也在执行力。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6409344" y="3218448"/>
            <a:ext cx="211147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 smtClean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02.</a:t>
            </a:r>
            <a:r>
              <a:rPr lang="zh-CN" altLang="en-US" sz="1200" dirty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克服一切困难，确保</a:t>
            </a:r>
            <a:r>
              <a:rPr lang="zh-CN" altLang="en-US" sz="1200" dirty="0" smtClean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完成</a:t>
            </a:r>
            <a:endParaRPr lang="en-US" altLang="zh-CN" sz="1200" dirty="0" smtClean="0">
              <a:latin typeface="方正兰亭细黑_GBK_M" pitchFamily="2" charset="2"/>
              <a:ea typeface="方正兰亭细黑_GBK_M" pitchFamily="2" charset="2"/>
              <a:cs typeface="方正兰亭细黑_GBK_M" pitchFamily="2" charset="2"/>
            </a:endParaRPr>
          </a:p>
          <a:p>
            <a:r>
              <a:rPr lang="zh-CN" altLang="en-US" sz="1200" dirty="0" smtClean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上级</a:t>
            </a:r>
            <a:r>
              <a:rPr lang="zh-CN" altLang="en-US" sz="1200" dirty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交办的急、难、险、</a:t>
            </a:r>
            <a:r>
              <a:rPr lang="zh-CN" altLang="en-US" sz="1200" dirty="0" smtClean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阻</a:t>
            </a:r>
            <a:endParaRPr lang="en-US" altLang="zh-CN" sz="1200" dirty="0" smtClean="0">
              <a:latin typeface="方正兰亭细黑_GBK_M" pitchFamily="2" charset="2"/>
              <a:ea typeface="方正兰亭细黑_GBK_M" pitchFamily="2" charset="2"/>
              <a:cs typeface="方正兰亭细黑_GBK_M" pitchFamily="2" charset="2"/>
            </a:endParaRPr>
          </a:p>
          <a:p>
            <a:r>
              <a:rPr lang="zh-CN" altLang="en-US" sz="1200" dirty="0" smtClean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任务</a:t>
            </a:r>
            <a:r>
              <a:rPr lang="zh-CN" altLang="en-US" sz="1200" dirty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。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6409344" y="4047089"/>
            <a:ext cx="218521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 smtClean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03.</a:t>
            </a:r>
            <a:r>
              <a:rPr lang="zh-CN" altLang="en-US" sz="1200" dirty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通过一套有效的系统、</a:t>
            </a:r>
            <a:r>
              <a:rPr lang="zh-CN" altLang="en-US" sz="1200" dirty="0" smtClean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组</a:t>
            </a:r>
            <a:endParaRPr lang="en-US" altLang="zh-CN" sz="1200" dirty="0" smtClean="0">
              <a:latin typeface="方正兰亭细黑_GBK_M" pitchFamily="2" charset="2"/>
              <a:ea typeface="方正兰亭细黑_GBK_M" pitchFamily="2" charset="2"/>
              <a:cs typeface="方正兰亭细黑_GBK_M" pitchFamily="2" charset="2"/>
            </a:endParaRPr>
          </a:p>
          <a:p>
            <a:r>
              <a:rPr lang="zh-CN" altLang="en-US" sz="1200" dirty="0" smtClean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织</a:t>
            </a:r>
            <a:r>
              <a:rPr lang="zh-CN" altLang="en-US" sz="1200" dirty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、文化和行动计划管理</a:t>
            </a:r>
            <a:r>
              <a:rPr lang="zh-CN" altLang="en-US" sz="1200" dirty="0" smtClean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方</a:t>
            </a:r>
            <a:endParaRPr lang="en-US" altLang="zh-CN" sz="1200" dirty="0" smtClean="0">
              <a:latin typeface="方正兰亭细黑_GBK_M" pitchFamily="2" charset="2"/>
              <a:ea typeface="方正兰亭细黑_GBK_M" pitchFamily="2" charset="2"/>
              <a:cs typeface="方正兰亭细黑_GBK_M" pitchFamily="2" charset="2"/>
            </a:endParaRPr>
          </a:p>
          <a:p>
            <a:r>
              <a:rPr lang="zh-CN" altLang="en-US" sz="1200" dirty="0" smtClean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法</a:t>
            </a:r>
            <a:r>
              <a:rPr lang="zh-CN" altLang="en-US" sz="1200" dirty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等把战略决策转化为</a:t>
            </a:r>
            <a:r>
              <a:rPr lang="zh-CN" altLang="en-US" sz="1200" dirty="0" smtClean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结果。</a:t>
            </a:r>
            <a:endParaRPr lang="zh-CN" altLang="en-US" sz="1200" dirty="0">
              <a:latin typeface="方正兰亭细黑_GBK_M" pitchFamily="2" charset="2"/>
              <a:ea typeface="方正兰亭细黑_GBK_M" pitchFamily="2" charset="2"/>
              <a:cs typeface="方正兰亭细黑_GBK_M" pitchFamily="2" charset="2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2486346" y="3718858"/>
            <a:ext cx="1467068" cy="40011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zh-CN" altLang="en-US" sz="2000" dirty="0">
                <a:solidFill>
                  <a:srgbClr val="C00000"/>
                </a:solidFill>
                <a:latin typeface="方正兰亭细黑_GBK" pitchFamily="2" charset="-122"/>
                <a:ea typeface="方正兰亭细黑_GBK" pitchFamily="2" charset="-122"/>
              </a:rPr>
              <a:t>制度执行力</a:t>
            </a:r>
            <a:endParaRPr lang="zh-CN" altLang="en-US" sz="2000" dirty="0">
              <a:solidFill>
                <a:srgbClr val="C00000"/>
              </a:solidFill>
              <a:latin typeface="方正兰亭细黑_GBK" pitchFamily="2" charset="-122"/>
              <a:ea typeface="方正兰亭细黑_GBK" pitchFamily="2" charset="-122"/>
              <a:cs typeface="方正兰亭细黑_GBK_M" pitchFamily="2" charset="2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4397459" y="2661429"/>
            <a:ext cx="1467068" cy="40011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zh-CN" altLang="en-US" sz="2000" dirty="0">
                <a:solidFill>
                  <a:srgbClr val="C00000"/>
                </a:solidFill>
                <a:latin typeface="方正兰亭细黑_GBK" pitchFamily="2" charset="-122"/>
                <a:ea typeface="方正兰亭细黑_GBK" pitchFamily="2" charset="-122"/>
              </a:rPr>
              <a:t>应急执行力</a:t>
            </a:r>
            <a:endParaRPr lang="zh-CN" altLang="en-US" sz="2000" dirty="0">
              <a:solidFill>
                <a:srgbClr val="C00000"/>
              </a:solidFill>
              <a:latin typeface="方正兰亭细黑_GBK" pitchFamily="2" charset="-122"/>
              <a:ea typeface="方正兰亭细黑_GBK" pitchFamily="2" charset="-122"/>
              <a:cs typeface="方正兰亭细黑_GBK_M" pitchFamily="2" charset="2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6299007" y="1607750"/>
            <a:ext cx="1467068" cy="40011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zh-CN" altLang="en-US" sz="2000" dirty="0" smtClean="0">
                <a:solidFill>
                  <a:srgbClr val="C00000"/>
                </a:solidFill>
                <a:latin typeface="方正兰亭细黑_GBK" pitchFamily="2" charset="-122"/>
                <a:ea typeface="方正兰亭细黑_GBK" pitchFamily="2" charset="-122"/>
              </a:rPr>
              <a:t>战略执行</a:t>
            </a:r>
            <a:r>
              <a:rPr lang="zh-CN" altLang="en-US" sz="2000" dirty="0">
                <a:solidFill>
                  <a:srgbClr val="C00000"/>
                </a:solidFill>
                <a:latin typeface="方正兰亭细黑_GBK" pitchFamily="2" charset="-122"/>
                <a:ea typeface="方正兰亭细黑_GBK" pitchFamily="2" charset="-122"/>
              </a:rPr>
              <a:t>力</a:t>
            </a:r>
            <a:endParaRPr lang="zh-CN" altLang="en-US" sz="2000" dirty="0">
              <a:solidFill>
                <a:srgbClr val="C00000"/>
              </a:solidFill>
              <a:latin typeface="方正兰亭细黑_GBK" pitchFamily="2" charset="-122"/>
              <a:ea typeface="方正兰亭细黑_GBK" pitchFamily="2" charset="-122"/>
              <a:cs typeface="方正兰亭细黑_GBK_M" pitchFamily="2" charset="2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5105593" y="1379191"/>
            <a:ext cx="914014" cy="914014"/>
            <a:chOff x="5105593" y="1379191"/>
            <a:chExt cx="914014" cy="914014"/>
          </a:xfrm>
        </p:grpSpPr>
        <p:grpSp>
          <p:nvGrpSpPr>
            <p:cNvPr id="46" name="组合 45"/>
            <p:cNvGrpSpPr/>
            <p:nvPr/>
          </p:nvGrpSpPr>
          <p:grpSpPr>
            <a:xfrm>
              <a:off x="5105593" y="1379191"/>
              <a:ext cx="914014" cy="914014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50" name="同心圆 49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51" name="椭圆 50"/>
              <p:cNvSpPr/>
              <p:nvPr/>
            </p:nvSpPr>
            <p:spPr>
              <a:xfrm>
                <a:off x="392112" y="760412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53" name="TextBox 52"/>
            <p:cNvSpPr txBox="1"/>
            <p:nvPr/>
          </p:nvSpPr>
          <p:spPr>
            <a:xfrm>
              <a:off x="5271494" y="1654775"/>
              <a:ext cx="58221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dirty="0" smtClean="0">
                  <a:latin typeface="Watford DB" pitchFamily="2" charset="0"/>
                  <a:ea typeface="造字工房劲黑（非商用）常规体" pitchFamily="50" charset="-122"/>
                </a:rPr>
                <a:t>03</a:t>
              </a:r>
              <a:endParaRPr lang="zh-CN" altLang="en-US" sz="2000" dirty="0">
                <a:latin typeface="Watford DB" pitchFamily="2" charset="0"/>
                <a:ea typeface="造字工房劲黑（非商用）常规体" pitchFamily="50" charset="-122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3245280" y="2331973"/>
            <a:ext cx="914014" cy="914014"/>
            <a:chOff x="3245280" y="2331973"/>
            <a:chExt cx="914014" cy="914014"/>
          </a:xfrm>
        </p:grpSpPr>
        <p:grpSp>
          <p:nvGrpSpPr>
            <p:cNvPr id="37" name="组合 36"/>
            <p:cNvGrpSpPr/>
            <p:nvPr/>
          </p:nvGrpSpPr>
          <p:grpSpPr>
            <a:xfrm>
              <a:off x="3245280" y="2331973"/>
              <a:ext cx="914014" cy="914014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38" name="同心圆 37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9" name="椭圆 38"/>
              <p:cNvSpPr/>
              <p:nvPr/>
            </p:nvSpPr>
            <p:spPr>
              <a:xfrm>
                <a:off x="392112" y="760412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54" name="TextBox 53"/>
            <p:cNvSpPr txBox="1"/>
            <p:nvPr/>
          </p:nvSpPr>
          <p:spPr>
            <a:xfrm>
              <a:off x="3411181" y="2594635"/>
              <a:ext cx="58221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dirty="0" smtClean="0">
                  <a:latin typeface="Watford DB" pitchFamily="2" charset="0"/>
                  <a:ea typeface="造字工房劲黑（非商用）常规体" pitchFamily="50" charset="-122"/>
                </a:rPr>
                <a:t>02</a:t>
              </a:r>
              <a:endParaRPr lang="zh-CN" altLang="en-US" sz="2000" dirty="0">
                <a:latin typeface="Watford DB" pitchFamily="2" charset="0"/>
                <a:ea typeface="造字工房劲黑（非商用）常规体" pitchFamily="50" charset="-122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1278794" y="3334906"/>
            <a:ext cx="914014" cy="914014"/>
            <a:chOff x="1278794" y="3334906"/>
            <a:chExt cx="914014" cy="914014"/>
          </a:xfrm>
        </p:grpSpPr>
        <p:grpSp>
          <p:nvGrpSpPr>
            <p:cNvPr id="27" name="组合 26"/>
            <p:cNvGrpSpPr/>
            <p:nvPr/>
          </p:nvGrpSpPr>
          <p:grpSpPr>
            <a:xfrm>
              <a:off x="1278794" y="3334906"/>
              <a:ext cx="914014" cy="914014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28" name="同心圆 27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0" name="椭圆 29"/>
              <p:cNvSpPr/>
              <p:nvPr/>
            </p:nvSpPr>
            <p:spPr>
              <a:xfrm>
                <a:off x="392112" y="760412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58" name="TextBox 57"/>
            <p:cNvSpPr txBox="1"/>
            <p:nvPr/>
          </p:nvSpPr>
          <p:spPr>
            <a:xfrm>
              <a:off x="1443719" y="3591858"/>
              <a:ext cx="58221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dirty="0" smtClean="0">
                  <a:latin typeface="Watford DB" pitchFamily="2" charset="0"/>
                  <a:ea typeface="造字工房劲黑（非商用）常规体" pitchFamily="50" charset="-122"/>
                </a:rPr>
                <a:t>01</a:t>
              </a:r>
              <a:endParaRPr lang="zh-CN" altLang="en-US" sz="2000" dirty="0">
                <a:latin typeface="Watford DB" pitchFamily="2" charset="0"/>
                <a:ea typeface="造字工房劲黑（非商用）常规体" pitchFamily="50" charset="-122"/>
              </a:endParaRPr>
            </a:p>
          </p:txBody>
        </p:sp>
      </p:grpSp>
      <p:sp>
        <p:nvSpPr>
          <p:cNvPr id="31" name="TextBox 30"/>
          <p:cNvSpPr txBox="1"/>
          <p:nvPr/>
        </p:nvSpPr>
        <p:spPr>
          <a:xfrm>
            <a:off x="10609990" y="6382589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延时符</a:t>
            </a:r>
            <a:endParaRPr lang="zh-CN" alt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028839106"/>
      </p:ext>
    </p:extLst>
  </p:cSld>
  <p:clrMapOvr>
    <a:masterClrMapping/>
  </p:clrMapOvr>
  <p:transition spd="slow">
    <p:cover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3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300"/>
                                </p:stCondLst>
                                <p:childTnLst>
                                  <p:par>
                                    <p:cTn id="9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1" dur="30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600"/>
                                </p:stCondLst>
                                <p:childTnLst>
                                  <p:par>
                                    <p:cTn id="13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6" dur="50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0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4" dur="500"/>
                                            <p:tgtEl>
                                              <p:spTgt spid="1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100"/>
                                </p:stCondLst>
                                <p:childTnLst>
                                  <p:par>
                                    <p:cTn id="26" presetID="2" presetClass="entr" presetSubtype="4" fill="hold" nodeType="afterEffect" p14:presetBounceEnd="4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28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29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2" presetClass="entr" presetSubtype="4" fill="hold" nodeType="withEffect" p14:presetBounceEnd="44000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32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33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12" presetClass="entr" presetSubtype="8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" dur="500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7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2" presetClass="entr" presetSubtype="4" fill="hold" nodeType="withEffect" p14:presetBounceEnd="44000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40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41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12" presetClass="entr" presetSubtype="8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4" dur="500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5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12" presetClass="entr" presetSubtype="8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500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9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0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51" presetID="18" presetClass="entr" presetSubtype="3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upRight)">
                                          <p:cBhvr>
                                            <p:cTn id="53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18" presetClass="entr" presetSubtype="3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upRight)">
                                          <p:cBhvr>
                                            <p:cTn id="56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18" presetClass="entr" presetSubtype="3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upRight)">
                                          <p:cBhvr>
                                            <p:cTn id="59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18" presetClass="entr" presetSubtype="3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upRight)">
                                          <p:cBhvr>
                                            <p:cTn id="62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3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64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6" dur="20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03" grpId="0" animBg="1"/>
          <p:bldP spid="94" grpId="0"/>
          <p:bldP spid="116" grpId="0"/>
          <p:bldP spid="25" grpId="0"/>
          <p:bldP spid="40" grpId="0"/>
          <p:bldP spid="41" grpId="0"/>
          <p:bldP spid="42" grpId="0"/>
          <p:bldP spid="43" grpId="0"/>
          <p:bldP spid="44" grpId="0"/>
          <p:bldP spid="45" grpId="0"/>
          <p:bldP spid="31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3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300"/>
                                </p:stCondLst>
                                <p:childTnLst>
                                  <p:par>
                                    <p:cTn id="9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1" dur="30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600"/>
                                </p:stCondLst>
                                <p:childTnLst>
                                  <p:par>
                                    <p:cTn id="13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6" dur="50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0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4" dur="500"/>
                                            <p:tgtEl>
                                              <p:spTgt spid="1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100"/>
                                </p:stCondLst>
                                <p:childTnLst>
                                  <p:par>
                                    <p:cTn id="26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2" presetClass="entr" presetSubtype="4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3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12" presetClass="entr" presetSubtype="8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" dur="500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7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2" presetClass="entr" presetSubtype="4" fill="hold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0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1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12" presetClass="entr" presetSubtype="8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4" dur="500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5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12" presetClass="entr" presetSubtype="8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500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9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0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51" presetID="18" presetClass="entr" presetSubtype="3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upRight)">
                                          <p:cBhvr>
                                            <p:cTn id="53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18" presetClass="entr" presetSubtype="3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upRight)">
                                          <p:cBhvr>
                                            <p:cTn id="56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18" presetClass="entr" presetSubtype="3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upRight)">
                                          <p:cBhvr>
                                            <p:cTn id="59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18" presetClass="entr" presetSubtype="3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upRight)">
                                          <p:cBhvr>
                                            <p:cTn id="62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3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64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6" dur="20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03" grpId="0" animBg="1"/>
          <p:bldP spid="94" grpId="0"/>
          <p:bldP spid="116" grpId="0"/>
          <p:bldP spid="25" grpId="0"/>
          <p:bldP spid="40" grpId="0"/>
          <p:bldP spid="41" grpId="0"/>
          <p:bldP spid="42" grpId="0"/>
          <p:bldP spid="43" grpId="0"/>
          <p:bldP spid="44" grpId="0"/>
          <p:bldP spid="45" grpId="0"/>
          <p:bldP spid="31" grpId="0"/>
        </p:bldLst>
      </p:timing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F:\0PPT素材\背景及图片\白麻子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7" name="直接连接符 6"/>
          <p:cNvCxnSpPr/>
          <p:nvPr/>
        </p:nvCxnSpPr>
        <p:spPr>
          <a:xfrm>
            <a:off x="515257" y="624114"/>
            <a:ext cx="8113486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3" name="椭圆 102"/>
          <p:cNvSpPr/>
          <p:nvPr/>
        </p:nvSpPr>
        <p:spPr>
          <a:xfrm>
            <a:off x="646880" y="242192"/>
            <a:ext cx="274777" cy="274777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4" name="TextBox 93"/>
          <p:cNvSpPr txBox="1"/>
          <p:nvPr/>
        </p:nvSpPr>
        <p:spPr>
          <a:xfrm>
            <a:off x="908957" y="206330"/>
            <a:ext cx="136447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spc="300" dirty="0" smtClean="0">
                <a:latin typeface="方正兰亭细黑_GBK" pitchFamily="2" charset="-122"/>
                <a:ea typeface="方正兰亭细黑_GBK" pitchFamily="2" charset="-122"/>
              </a:rPr>
              <a:t>团队合作</a:t>
            </a:r>
            <a:endParaRPr lang="zh-CN" altLang="en-US" sz="2000" spc="300" dirty="0">
              <a:latin typeface="方正兰亭细黑_GBK" pitchFamily="2" charset="-122"/>
              <a:ea typeface="方正兰亭细黑_GBK" pitchFamily="2" charset="-122"/>
            </a:endParaRPr>
          </a:p>
        </p:txBody>
      </p:sp>
      <p:sp>
        <p:nvSpPr>
          <p:cNvPr id="116" name="TextBox 115"/>
          <p:cNvSpPr txBox="1"/>
          <p:nvPr/>
        </p:nvSpPr>
        <p:spPr>
          <a:xfrm>
            <a:off x="2441102" y="267886"/>
            <a:ext cx="129073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 smtClean="0">
                <a:solidFill>
                  <a:srgbClr val="C00000"/>
                </a:solidFill>
                <a:latin typeface="Kozuka Gothic Pro R" pitchFamily="34" charset="-128"/>
                <a:ea typeface="Kozuka Gothic Pro R" pitchFamily="34" charset="-128"/>
              </a:rPr>
              <a:t>TEAMWORK</a:t>
            </a:r>
            <a:endParaRPr lang="zh-CN" altLang="en-US" sz="1600" dirty="0">
              <a:solidFill>
                <a:srgbClr val="C00000"/>
              </a:solidFill>
              <a:latin typeface="Kozuka Gothic Pro R" pitchFamily="34" charset="-128"/>
              <a:ea typeface="Kozuka Gothic Pro R" pitchFamily="34" charset="-128"/>
            </a:endParaRPr>
          </a:p>
        </p:txBody>
      </p:sp>
      <p:cxnSp>
        <p:nvCxnSpPr>
          <p:cNvPr id="14" name="直接连接符 13"/>
          <p:cNvCxnSpPr/>
          <p:nvPr/>
        </p:nvCxnSpPr>
        <p:spPr>
          <a:xfrm>
            <a:off x="2307128" y="288299"/>
            <a:ext cx="0" cy="20859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>
            <a:off x="709404" y="950663"/>
            <a:ext cx="772519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 smtClean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建立在团队的基础之上，发挥团队精神、互补互助以达到团队最大工作效率的能力。对于团队的成员来说，不仅</a:t>
            </a:r>
            <a:endParaRPr lang="en-US" altLang="zh-CN" sz="1200" dirty="0" smtClean="0">
              <a:latin typeface="方正兰亭细黑_GBK_M" pitchFamily="2" charset="2"/>
              <a:ea typeface="方正兰亭细黑_GBK_M" pitchFamily="2" charset="2"/>
              <a:cs typeface="方正兰亭细黑_GBK_M" pitchFamily="2" charset="2"/>
            </a:endParaRPr>
          </a:p>
          <a:p>
            <a:r>
              <a:rPr lang="zh-CN" altLang="en-US" sz="1200" dirty="0" smtClean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要有个人能力，更需要有在不同的位置上各尽所能、与其他成员协调合作的能力。</a:t>
            </a:r>
            <a:endParaRPr lang="en-US" altLang="zh-CN" sz="1200" dirty="0" smtClean="0">
              <a:latin typeface="方正兰亭细黑_GBK_M" pitchFamily="2" charset="2"/>
              <a:ea typeface="方正兰亭细黑_GBK_M" pitchFamily="2" charset="2"/>
              <a:cs typeface="方正兰亭细黑_GBK_M" pitchFamily="2" charset="2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695368" y="3811490"/>
            <a:ext cx="1721136" cy="548848"/>
            <a:chOff x="695368" y="3811490"/>
            <a:chExt cx="1721136" cy="548848"/>
          </a:xfrm>
        </p:grpSpPr>
        <p:grpSp>
          <p:nvGrpSpPr>
            <p:cNvPr id="52" name="组合 51"/>
            <p:cNvGrpSpPr/>
            <p:nvPr/>
          </p:nvGrpSpPr>
          <p:grpSpPr>
            <a:xfrm>
              <a:off x="695368" y="3811490"/>
              <a:ext cx="1721136" cy="548848"/>
              <a:chOff x="4304043" y="1286668"/>
              <a:chExt cx="3837944" cy="2757793"/>
            </a:xfrm>
            <a:effectLst>
              <a:outerShdw blurRad="381000" dist="254000" dir="8100000" algn="tr" rotWithShape="0">
                <a:prstClr val="black">
                  <a:alpha val="40000"/>
                </a:prstClr>
              </a:outerShdw>
            </a:effectLst>
          </p:grpSpPr>
          <p:sp>
            <p:nvSpPr>
              <p:cNvPr id="53" name="圆角矩形 52"/>
              <p:cNvSpPr/>
              <p:nvPr/>
            </p:nvSpPr>
            <p:spPr>
              <a:xfrm>
                <a:off x="4304043" y="1286668"/>
                <a:ext cx="3837944" cy="2757793"/>
              </a:xfrm>
              <a:prstGeom prst="roundRect">
                <a:avLst/>
              </a:prstGeom>
              <a:gradFill>
                <a:gsLst>
                  <a:gs pos="62000">
                    <a:schemeClr val="bg1">
                      <a:lumMod val="95000"/>
                    </a:schemeClr>
                  </a:gs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4" name="圆角矩形 53"/>
              <p:cNvSpPr/>
              <p:nvPr/>
            </p:nvSpPr>
            <p:spPr>
              <a:xfrm>
                <a:off x="4351930" y="1373339"/>
                <a:ext cx="3742172" cy="2584451"/>
              </a:xfrm>
              <a:prstGeom prst="roundRect">
                <a:avLst/>
              </a:prstGeom>
              <a:gradFill>
                <a:gsLst>
                  <a:gs pos="42000">
                    <a:srgbClr val="F0F0F0"/>
                  </a:gs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62" name="椭圆 61"/>
            <p:cNvSpPr/>
            <p:nvPr/>
          </p:nvSpPr>
          <p:spPr>
            <a:xfrm>
              <a:off x="825405" y="3951961"/>
              <a:ext cx="279463" cy="279463"/>
            </a:xfrm>
            <a:prstGeom prst="ellipse">
              <a:avLst/>
            </a:prstGeom>
            <a:solidFill>
              <a:schemeClr val="tx1">
                <a:lumMod val="95000"/>
                <a:lumOff val="5000"/>
              </a:schemeClr>
            </a:solidFill>
            <a:ln>
              <a:noFill/>
            </a:ln>
            <a:effectLst>
              <a:outerShdw blurRad="88900" dist="63500" dir="8100000" algn="tr" rotWithShape="0">
                <a:prstClr val="black">
                  <a:alpha val="5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2173927" y="3285519"/>
            <a:ext cx="1721136" cy="548848"/>
            <a:chOff x="2173927" y="3285519"/>
            <a:chExt cx="1721136" cy="548848"/>
          </a:xfrm>
        </p:grpSpPr>
        <p:grpSp>
          <p:nvGrpSpPr>
            <p:cNvPr id="49" name="组合 48"/>
            <p:cNvGrpSpPr/>
            <p:nvPr/>
          </p:nvGrpSpPr>
          <p:grpSpPr>
            <a:xfrm>
              <a:off x="2173927" y="3285519"/>
              <a:ext cx="1721136" cy="548848"/>
              <a:chOff x="4304043" y="1286668"/>
              <a:chExt cx="3837944" cy="2757793"/>
            </a:xfrm>
            <a:effectLst>
              <a:outerShdw blurRad="381000" dist="254000" dir="8100000" algn="tr" rotWithShape="0">
                <a:prstClr val="black">
                  <a:alpha val="40000"/>
                </a:prstClr>
              </a:outerShdw>
            </a:effectLst>
          </p:grpSpPr>
          <p:sp>
            <p:nvSpPr>
              <p:cNvPr id="50" name="圆角矩形 49"/>
              <p:cNvSpPr/>
              <p:nvPr/>
            </p:nvSpPr>
            <p:spPr>
              <a:xfrm>
                <a:off x="4304043" y="1286668"/>
                <a:ext cx="3837944" cy="2757793"/>
              </a:xfrm>
              <a:prstGeom prst="roundRect">
                <a:avLst/>
              </a:prstGeom>
              <a:gradFill>
                <a:gsLst>
                  <a:gs pos="62000">
                    <a:schemeClr val="bg1">
                      <a:lumMod val="95000"/>
                    </a:schemeClr>
                  </a:gs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1" name="圆角矩形 50"/>
              <p:cNvSpPr/>
              <p:nvPr/>
            </p:nvSpPr>
            <p:spPr>
              <a:xfrm>
                <a:off x="4351930" y="1373339"/>
                <a:ext cx="3742172" cy="2584451"/>
              </a:xfrm>
              <a:prstGeom prst="roundRect">
                <a:avLst/>
              </a:prstGeom>
              <a:gradFill>
                <a:gsLst>
                  <a:gs pos="42000">
                    <a:srgbClr val="F0F0F0"/>
                  </a:gs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63" name="椭圆 62"/>
            <p:cNvSpPr/>
            <p:nvPr/>
          </p:nvSpPr>
          <p:spPr>
            <a:xfrm>
              <a:off x="2307128" y="3420211"/>
              <a:ext cx="279463" cy="279463"/>
            </a:xfrm>
            <a:prstGeom prst="ellipse">
              <a:avLst/>
            </a:prstGeom>
            <a:solidFill>
              <a:schemeClr val="tx1">
                <a:lumMod val="95000"/>
                <a:lumOff val="5000"/>
              </a:schemeClr>
            </a:solidFill>
            <a:ln>
              <a:noFill/>
            </a:ln>
            <a:effectLst>
              <a:outerShdw blurRad="88900" dist="63500" dir="8100000" algn="tr" rotWithShape="0">
                <a:prstClr val="black">
                  <a:alpha val="5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3685227" y="2759547"/>
            <a:ext cx="1721136" cy="548848"/>
            <a:chOff x="3685227" y="2759547"/>
            <a:chExt cx="1721136" cy="548848"/>
          </a:xfrm>
        </p:grpSpPr>
        <p:grpSp>
          <p:nvGrpSpPr>
            <p:cNvPr id="46" name="组合 45"/>
            <p:cNvGrpSpPr/>
            <p:nvPr/>
          </p:nvGrpSpPr>
          <p:grpSpPr>
            <a:xfrm>
              <a:off x="3685227" y="2759547"/>
              <a:ext cx="1721136" cy="548848"/>
              <a:chOff x="4304043" y="1286668"/>
              <a:chExt cx="3837944" cy="2757793"/>
            </a:xfrm>
            <a:effectLst>
              <a:outerShdw blurRad="381000" dist="254000" dir="8100000" algn="tr" rotWithShape="0">
                <a:prstClr val="black">
                  <a:alpha val="40000"/>
                </a:prstClr>
              </a:outerShdw>
            </a:effectLst>
          </p:grpSpPr>
          <p:sp>
            <p:nvSpPr>
              <p:cNvPr id="47" name="圆角矩形 46"/>
              <p:cNvSpPr/>
              <p:nvPr/>
            </p:nvSpPr>
            <p:spPr>
              <a:xfrm>
                <a:off x="4304043" y="1286668"/>
                <a:ext cx="3837944" cy="2757793"/>
              </a:xfrm>
              <a:prstGeom prst="roundRect">
                <a:avLst/>
              </a:prstGeom>
              <a:gradFill>
                <a:gsLst>
                  <a:gs pos="62000">
                    <a:schemeClr val="bg1">
                      <a:lumMod val="95000"/>
                    </a:schemeClr>
                  </a:gs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8" name="圆角矩形 47"/>
              <p:cNvSpPr/>
              <p:nvPr/>
            </p:nvSpPr>
            <p:spPr>
              <a:xfrm>
                <a:off x="4351930" y="1373339"/>
                <a:ext cx="3742172" cy="2584451"/>
              </a:xfrm>
              <a:prstGeom prst="roundRect">
                <a:avLst/>
              </a:prstGeom>
              <a:gradFill>
                <a:gsLst>
                  <a:gs pos="42000">
                    <a:srgbClr val="F0F0F0"/>
                  </a:gs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64" name="椭圆 63"/>
            <p:cNvSpPr/>
            <p:nvPr/>
          </p:nvSpPr>
          <p:spPr>
            <a:xfrm>
              <a:off x="3829063" y="2894239"/>
              <a:ext cx="279463" cy="279463"/>
            </a:xfrm>
            <a:prstGeom prst="ellipse">
              <a:avLst/>
            </a:prstGeom>
            <a:solidFill>
              <a:schemeClr val="tx1">
                <a:lumMod val="95000"/>
                <a:lumOff val="5000"/>
              </a:schemeClr>
            </a:solidFill>
            <a:ln>
              <a:noFill/>
            </a:ln>
            <a:effectLst>
              <a:outerShdw blurRad="88900" dist="63500" dir="8100000" algn="tr" rotWithShape="0">
                <a:prstClr val="black">
                  <a:alpha val="5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5204626" y="2233575"/>
            <a:ext cx="1721136" cy="548848"/>
            <a:chOff x="5204626" y="2233575"/>
            <a:chExt cx="1721136" cy="548848"/>
          </a:xfrm>
        </p:grpSpPr>
        <p:grpSp>
          <p:nvGrpSpPr>
            <p:cNvPr id="43" name="组合 42"/>
            <p:cNvGrpSpPr/>
            <p:nvPr/>
          </p:nvGrpSpPr>
          <p:grpSpPr>
            <a:xfrm>
              <a:off x="5204626" y="2233575"/>
              <a:ext cx="1721136" cy="548848"/>
              <a:chOff x="4304043" y="1286668"/>
              <a:chExt cx="3837944" cy="2757793"/>
            </a:xfrm>
            <a:effectLst>
              <a:outerShdw blurRad="381000" dist="254000" dir="8100000" algn="tr" rotWithShape="0">
                <a:prstClr val="black">
                  <a:alpha val="40000"/>
                </a:prstClr>
              </a:outerShdw>
            </a:effectLst>
          </p:grpSpPr>
          <p:sp>
            <p:nvSpPr>
              <p:cNvPr id="44" name="圆角矩形 43"/>
              <p:cNvSpPr/>
              <p:nvPr/>
            </p:nvSpPr>
            <p:spPr>
              <a:xfrm>
                <a:off x="4304043" y="1286668"/>
                <a:ext cx="3837944" cy="2757793"/>
              </a:xfrm>
              <a:prstGeom prst="roundRect">
                <a:avLst/>
              </a:prstGeom>
              <a:gradFill>
                <a:gsLst>
                  <a:gs pos="62000">
                    <a:schemeClr val="bg1">
                      <a:lumMod val="95000"/>
                    </a:schemeClr>
                  </a:gs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5" name="圆角矩形 44"/>
              <p:cNvSpPr/>
              <p:nvPr/>
            </p:nvSpPr>
            <p:spPr>
              <a:xfrm>
                <a:off x="4351930" y="1373339"/>
                <a:ext cx="3742172" cy="2584451"/>
              </a:xfrm>
              <a:prstGeom prst="roundRect">
                <a:avLst/>
              </a:prstGeom>
              <a:gradFill>
                <a:gsLst>
                  <a:gs pos="42000">
                    <a:srgbClr val="F0F0F0"/>
                  </a:gs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65" name="椭圆 64"/>
            <p:cNvSpPr/>
            <p:nvPr/>
          </p:nvSpPr>
          <p:spPr>
            <a:xfrm>
              <a:off x="5384889" y="2368267"/>
              <a:ext cx="279463" cy="279463"/>
            </a:xfrm>
            <a:prstGeom prst="ellipse">
              <a:avLst/>
            </a:prstGeom>
            <a:solidFill>
              <a:schemeClr val="tx1">
                <a:lumMod val="95000"/>
                <a:lumOff val="5000"/>
              </a:schemeClr>
            </a:solidFill>
            <a:ln>
              <a:noFill/>
            </a:ln>
            <a:effectLst>
              <a:outerShdw blurRad="88900" dist="63500" dir="8100000" algn="tr" rotWithShape="0">
                <a:prstClr val="black">
                  <a:alpha val="5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6723643" y="1707603"/>
            <a:ext cx="1721136" cy="548848"/>
            <a:chOff x="6723643" y="1707603"/>
            <a:chExt cx="1721136" cy="548848"/>
          </a:xfrm>
        </p:grpSpPr>
        <p:grpSp>
          <p:nvGrpSpPr>
            <p:cNvPr id="55" name="组合 54"/>
            <p:cNvGrpSpPr/>
            <p:nvPr/>
          </p:nvGrpSpPr>
          <p:grpSpPr>
            <a:xfrm>
              <a:off x="6723643" y="1707603"/>
              <a:ext cx="1721136" cy="548848"/>
              <a:chOff x="4304043" y="1286668"/>
              <a:chExt cx="3837944" cy="2757793"/>
            </a:xfrm>
            <a:effectLst>
              <a:outerShdw blurRad="381000" dist="254000" dir="8100000" algn="tr" rotWithShape="0">
                <a:prstClr val="black">
                  <a:alpha val="40000"/>
                </a:prstClr>
              </a:outerShdw>
            </a:effectLst>
          </p:grpSpPr>
          <p:sp>
            <p:nvSpPr>
              <p:cNvPr id="56" name="圆角矩形 55"/>
              <p:cNvSpPr/>
              <p:nvPr/>
            </p:nvSpPr>
            <p:spPr>
              <a:xfrm>
                <a:off x="4304043" y="1286668"/>
                <a:ext cx="3837944" cy="2757793"/>
              </a:xfrm>
              <a:prstGeom prst="roundRect">
                <a:avLst/>
              </a:prstGeom>
              <a:gradFill>
                <a:gsLst>
                  <a:gs pos="62000">
                    <a:schemeClr val="bg1">
                      <a:lumMod val="95000"/>
                    </a:schemeClr>
                  </a:gs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7" name="圆角矩形 56"/>
              <p:cNvSpPr/>
              <p:nvPr/>
            </p:nvSpPr>
            <p:spPr>
              <a:xfrm>
                <a:off x="4351930" y="1373339"/>
                <a:ext cx="3742172" cy="2584451"/>
              </a:xfrm>
              <a:prstGeom prst="roundRect">
                <a:avLst/>
              </a:prstGeom>
              <a:gradFill>
                <a:gsLst>
                  <a:gs pos="42000">
                    <a:srgbClr val="F0F0F0"/>
                  </a:gs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66" name="椭圆 65"/>
            <p:cNvSpPr/>
            <p:nvPr/>
          </p:nvSpPr>
          <p:spPr>
            <a:xfrm>
              <a:off x="6904288" y="1842295"/>
              <a:ext cx="279463" cy="279463"/>
            </a:xfrm>
            <a:prstGeom prst="ellipse">
              <a:avLst/>
            </a:prstGeom>
            <a:solidFill>
              <a:schemeClr val="tx1">
                <a:lumMod val="95000"/>
                <a:lumOff val="5000"/>
              </a:schemeClr>
            </a:solidFill>
            <a:ln>
              <a:noFill/>
            </a:ln>
            <a:effectLst>
              <a:outerShdw blurRad="88900" dist="63500" dir="8100000" algn="tr" rotWithShape="0">
                <a:prstClr val="black">
                  <a:alpha val="5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8" name="TextBox 37"/>
          <p:cNvSpPr txBox="1"/>
          <p:nvPr/>
        </p:nvSpPr>
        <p:spPr>
          <a:xfrm>
            <a:off x="1104868" y="3943670"/>
            <a:ext cx="1210588" cy="338554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sz="1600" dirty="0" smtClean="0">
                <a:solidFill>
                  <a:srgbClr val="C00000"/>
                </a:solidFill>
                <a:latin typeface="方正兰亭细黑_GBK" pitchFamily="2" charset="-122"/>
                <a:ea typeface="方正兰亭细黑_GBK" pitchFamily="2" charset="-122"/>
              </a:rPr>
              <a:t>表达</a:t>
            </a:r>
            <a:r>
              <a:rPr lang="zh-CN" altLang="en-US" sz="1600" dirty="0">
                <a:solidFill>
                  <a:srgbClr val="C00000"/>
                </a:solidFill>
                <a:latin typeface="方正兰亭细黑_GBK" pitchFamily="2" charset="-122"/>
                <a:ea typeface="方正兰亭细黑_GBK" pitchFamily="2" charset="-122"/>
              </a:rPr>
              <a:t>与</a:t>
            </a:r>
            <a:r>
              <a:rPr lang="zh-CN" altLang="en-US" sz="1600" dirty="0" smtClean="0">
                <a:solidFill>
                  <a:srgbClr val="C00000"/>
                </a:solidFill>
                <a:latin typeface="方正兰亭细黑_GBK" pitchFamily="2" charset="-122"/>
                <a:ea typeface="方正兰亭细黑_GBK" pitchFamily="2" charset="-122"/>
              </a:rPr>
              <a:t>沟通</a:t>
            </a:r>
            <a:endParaRPr lang="zh-CN" altLang="en-US" sz="1600" dirty="0">
              <a:solidFill>
                <a:srgbClr val="C00000"/>
              </a:solidFill>
              <a:latin typeface="方正兰亭细黑_GBK" pitchFamily="2" charset="-122"/>
              <a:ea typeface="方正兰亭细黑_GBK" pitchFamily="2" charset="-122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2630574" y="3390665"/>
            <a:ext cx="1005403" cy="338554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rgbClr val="C00000"/>
                </a:solidFill>
                <a:latin typeface="方正兰亭细黑_GBK" pitchFamily="2" charset="-122"/>
                <a:ea typeface="方正兰亭细黑_GBK" pitchFamily="2" charset="-122"/>
              </a:rPr>
              <a:t>做事</a:t>
            </a:r>
            <a:r>
              <a:rPr lang="zh-CN" altLang="en-US" sz="1600" dirty="0" smtClean="0">
                <a:solidFill>
                  <a:srgbClr val="C00000"/>
                </a:solidFill>
                <a:latin typeface="方正兰亭细黑_GBK" pitchFamily="2" charset="-122"/>
                <a:ea typeface="方正兰亭细黑_GBK" pitchFamily="2" charset="-122"/>
              </a:rPr>
              <a:t>主动</a:t>
            </a:r>
            <a:endParaRPr lang="zh-CN" altLang="en-US" sz="1600" dirty="0">
              <a:solidFill>
                <a:srgbClr val="C00000"/>
              </a:solidFill>
              <a:latin typeface="方正兰亭细黑_GBK" pitchFamily="2" charset="-122"/>
              <a:ea typeface="方正兰亭细黑_GBK" pitchFamily="2" charset="-122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4108526" y="2890094"/>
            <a:ext cx="1313180" cy="338554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rgbClr val="C00000"/>
                </a:solidFill>
                <a:latin typeface="方正兰亭细黑_GBK" pitchFamily="2" charset="-122"/>
                <a:ea typeface="方正兰亭细黑_GBK" pitchFamily="2" charset="-122"/>
              </a:rPr>
              <a:t>敬业的品质 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5677074" y="2355632"/>
            <a:ext cx="1210588" cy="338554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rgbClr val="C00000"/>
                </a:solidFill>
                <a:latin typeface="方正兰亭细黑_GBK" pitchFamily="2" charset="-122"/>
                <a:ea typeface="方正兰亭细黑_GBK" pitchFamily="2" charset="-122"/>
              </a:rPr>
              <a:t>宽容与</a:t>
            </a:r>
            <a:r>
              <a:rPr lang="zh-CN" altLang="en-US" sz="1600" dirty="0" smtClean="0">
                <a:solidFill>
                  <a:srgbClr val="C00000"/>
                </a:solidFill>
                <a:latin typeface="方正兰亭细黑_GBK" pitchFamily="2" charset="-122"/>
                <a:ea typeface="方正兰亭细黑_GBK" pitchFamily="2" charset="-122"/>
              </a:rPr>
              <a:t>合作</a:t>
            </a:r>
            <a:endParaRPr lang="zh-CN" altLang="en-US" sz="1600" dirty="0">
              <a:solidFill>
                <a:srgbClr val="C00000"/>
              </a:solidFill>
              <a:latin typeface="方正兰亭细黑_GBK" pitchFamily="2" charset="-122"/>
              <a:ea typeface="方正兰亭细黑_GBK" pitchFamily="2" charset="-122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7217402" y="1827822"/>
            <a:ext cx="1005403" cy="338554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rgbClr val="C00000"/>
                </a:solidFill>
                <a:latin typeface="方正兰亭细黑_GBK" pitchFamily="2" charset="-122"/>
                <a:ea typeface="方正兰亭细黑_GBK" pitchFamily="2" charset="-122"/>
              </a:rPr>
              <a:t>全局观念</a:t>
            </a:r>
          </a:p>
        </p:txBody>
      </p:sp>
      <p:grpSp>
        <p:nvGrpSpPr>
          <p:cNvPr id="72" name="组合 71"/>
          <p:cNvGrpSpPr/>
          <p:nvPr/>
        </p:nvGrpSpPr>
        <p:grpSpPr>
          <a:xfrm>
            <a:off x="669337" y="1645497"/>
            <a:ext cx="435531" cy="435531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73" name="同心圆 72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74" name="椭圆 73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80" name="椭圆 79"/>
          <p:cNvSpPr/>
          <p:nvPr/>
        </p:nvSpPr>
        <p:spPr>
          <a:xfrm>
            <a:off x="7794388" y="4243976"/>
            <a:ext cx="500908" cy="500908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1" name="椭圆 80"/>
          <p:cNvSpPr/>
          <p:nvPr/>
        </p:nvSpPr>
        <p:spPr>
          <a:xfrm>
            <a:off x="8423305" y="3522698"/>
            <a:ext cx="274777" cy="274777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82" name="组合 81"/>
          <p:cNvGrpSpPr/>
          <p:nvPr/>
        </p:nvGrpSpPr>
        <p:grpSpPr>
          <a:xfrm>
            <a:off x="1397585" y="2038036"/>
            <a:ext cx="387220" cy="387220"/>
            <a:chOff x="304800" y="673100"/>
            <a:chExt cx="4000500" cy="4000500"/>
          </a:xfrm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98" name="同心圆 97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01" name="椭圆 100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02" name="组合 101"/>
          <p:cNvGrpSpPr/>
          <p:nvPr/>
        </p:nvGrpSpPr>
        <p:grpSpPr>
          <a:xfrm>
            <a:off x="7183751" y="4563355"/>
            <a:ext cx="219777" cy="219777"/>
            <a:chOff x="304800" y="673100"/>
            <a:chExt cx="4000500" cy="4000500"/>
          </a:xfrm>
          <a:effectLst>
            <a:outerShdw blurRad="381000" dist="152400" dir="8100000" algn="tr" rotWithShape="0">
              <a:prstClr val="black">
                <a:alpha val="70000"/>
              </a:prstClr>
            </a:outerShdw>
          </a:effectLst>
        </p:grpSpPr>
        <p:sp>
          <p:nvSpPr>
            <p:cNvPr id="104" name="同心圆 103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05" name="椭圆 104"/>
            <p:cNvSpPr/>
            <p:nvPr/>
          </p:nvSpPr>
          <p:spPr>
            <a:xfrm>
              <a:off x="479425" y="847725"/>
              <a:ext cx="3651250" cy="3651250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06" name="组合 105"/>
          <p:cNvGrpSpPr/>
          <p:nvPr/>
        </p:nvGrpSpPr>
        <p:grpSpPr>
          <a:xfrm>
            <a:off x="7316009" y="3897255"/>
            <a:ext cx="287919" cy="287919"/>
            <a:chOff x="304800" y="673100"/>
            <a:chExt cx="4000500" cy="4000500"/>
          </a:xfrm>
          <a:effectLst>
            <a:outerShdw blurRad="381000" dist="152400" dir="8100000" algn="tr" rotWithShape="0">
              <a:prstClr val="black">
                <a:alpha val="70000"/>
              </a:prstClr>
            </a:outerShdw>
          </a:effectLst>
        </p:grpSpPr>
        <p:sp>
          <p:nvSpPr>
            <p:cNvPr id="107" name="同心圆 106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08" name="椭圆 107"/>
            <p:cNvSpPr/>
            <p:nvPr/>
          </p:nvSpPr>
          <p:spPr>
            <a:xfrm>
              <a:off x="479425" y="847725"/>
              <a:ext cx="3651250" cy="3651250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09" name="椭圆 108"/>
          <p:cNvSpPr/>
          <p:nvPr/>
        </p:nvSpPr>
        <p:spPr>
          <a:xfrm>
            <a:off x="1572773" y="1714183"/>
            <a:ext cx="274777" cy="274777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0" name="椭圆 109"/>
          <p:cNvSpPr/>
          <p:nvPr/>
        </p:nvSpPr>
        <p:spPr>
          <a:xfrm>
            <a:off x="767327" y="2356561"/>
            <a:ext cx="137389" cy="137389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11" name="组合 110"/>
          <p:cNvGrpSpPr/>
          <p:nvPr/>
        </p:nvGrpSpPr>
        <p:grpSpPr>
          <a:xfrm>
            <a:off x="8411685" y="3951960"/>
            <a:ext cx="408377" cy="408377"/>
            <a:chOff x="304800" y="673100"/>
            <a:chExt cx="4000500" cy="4000500"/>
          </a:xfrm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12" name="同心圆 111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13" name="椭圆 112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14" name="椭圆 113"/>
          <p:cNvSpPr/>
          <p:nvPr/>
        </p:nvSpPr>
        <p:spPr>
          <a:xfrm>
            <a:off x="6629511" y="4508355"/>
            <a:ext cx="274777" cy="274777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5" name="椭圆 114"/>
          <p:cNvSpPr/>
          <p:nvPr/>
        </p:nvSpPr>
        <p:spPr>
          <a:xfrm>
            <a:off x="1104868" y="2696479"/>
            <a:ext cx="137389" cy="137389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18" name="组合 117"/>
          <p:cNvGrpSpPr/>
          <p:nvPr/>
        </p:nvGrpSpPr>
        <p:grpSpPr>
          <a:xfrm>
            <a:off x="2318171" y="2121758"/>
            <a:ext cx="219777" cy="219777"/>
            <a:chOff x="304800" y="673100"/>
            <a:chExt cx="4000500" cy="4000500"/>
          </a:xfrm>
          <a:effectLst>
            <a:outerShdw blurRad="381000" dist="152400" dir="8100000" algn="tr" rotWithShape="0">
              <a:prstClr val="black">
                <a:alpha val="70000"/>
              </a:prstClr>
            </a:outerShdw>
          </a:effectLst>
        </p:grpSpPr>
        <p:sp>
          <p:nvSpPr>
            <p:cNvPr id="119" name="同心圆 118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20" name="椭圆 119"/>
            <p:cNvSpPr/>
            <p:nvPr/>
          </p:nvSpPr>
          <p:spPr>
            <a:xfrm>
              <a:off x="479425" y="847725"/>
              <a:ext cx="3651250" cy="3651250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21" name="椭圆 120"/>
          <p:cNvSpPr/>
          <p:nvPr/>
        </p:nvSpPr>
        <p:spPr>
          <a:xfrm>
            <a:off x="8585278" y="4784918"/>
            <a:ext cx="137389" cy="137389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7" name="TextBox 66"/>
          <p:cNvSpPr txBox="1"/>
          <p:nvPr/>
        </p:nvSpPr>
        <p:spPr>
          <a:xfrm>
            <a:off x="10609990" y="6382589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延时符</a:t>
            </a:r>
            <a:endParaRPr lang="zh-CN" alt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444790244"/>
      </p:ext>
    </p:extLst>
  </p:cSld>
  <p:clrMapOvr>
    <a:masterClrMapping/>
  </p:clrMapOvr>
  <p:transition spd="slow">
    <p:cover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3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300"/>
                                </p:stCondLst>
                                <p:childTnLst>
                                  <p:par>
                                    <p:cTn id="9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1" dur="30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600"/>
                                </p:stCondLst>
                                <p:childTnLst>
                                  <p:par>
                                    <p:cTn id="13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6" dur="50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0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4" dur="500"/>
                                            <p:tgtEl>
                                              <p:spTgt spid="1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100"/>
                                </p:stCondLst>
                                <p:childTnLst>
                                  <p:par>
                                    <p:cTn id="26" presetID="18" presetClass="entr" presetSubtype="3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upRight)">
                                          <p:cBhvr>
                                            <p:cTn id="28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1600"/>
                                </p:stCondLst>
                                <p:childTnLst>
                                  <p:par>
                                    <p:cTn id="30" presetID="2" presetClass="entr" presetSubtype="8" fill="hold" nodeType="afterEffect" p14:presetBounceEnd="4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32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33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2" presetClass="entr" presetSubtype="8" fill="hold" nodeType="withEffect" p14:presetBounceEnd="44000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36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37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2" presetClass="entr" presetSubtype="8" fill="hold" nodeType="withEffect" p14:presetBounceEnd="44000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40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41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2" presetClass="entr" presetSubtype="8" fill="hold" nodeType="withEffect" p14:presetBounceEnd="44000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44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45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" presetID="2" presetClass="entr" presetSubtype="8" fill="hold" nodeType="withEffect" p14:presetBounceEnd="44000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48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49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12" presetClass="entr" presetSubtype="2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2" dur="500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53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12" presetClass="entr" presetSubtype="2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6" dur="500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57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12" presetClass="entr" presetSubtype="2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0" dur="500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61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12" presetClass="entr" presetSubtype="2" fill="hold" grpId="0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4" dur="500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65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12" presetClass="entr" presetSubtype="2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8" dur="500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69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0" fill="hold">
                                <p:stCondLst>
                                  <p:cond delay="3600"/>
                                </p:stCondLst>
                                <p:childTnLst>
                                  <p:par>
                                    <p:cTn id="71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3" dur="5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5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5" dur="500"/>
                                            <p:tgtEl>
                                              <p:spTgt spid="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8" dur="5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5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0" dur="50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1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3" dur="5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5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5" dur="50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8" dur="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0" dur="500"/>
                                            <p:tgtEl>
                                              <p:spTgt spid="8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1" presetID="53" presetClass="entr" presetSubtype="16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3" dur="5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5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5" dur="500"/>
                                            <p:tgtEl>
                                              <p:spTgt spid="10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53" presetClass="entr" presetSubtype="16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8" dur="5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5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0" dur="500"/>
                                            <p:tgtEl>
                                              <p:spTgt spid="10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1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3" dur="50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4" dur="50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5" dur="500"/>
                                            <p:tgtEl>
                                              <p:spTgt spid="10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6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8" dur="50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9" dur="50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0" dur="500"/>
                                            <p:tgtEl>
                                              <p:spTgt spid="1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1" presetID="53" presetClass="entr" presetSubtype="16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3" dur="5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4" dur="5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5" dur="500"/>
                                            <p:tgtEl>
                                              <p:spTgt spid="1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6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8" dur="5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9" dur="5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0" dur="500"/>
                                            <p:tgtEl>
                                              <p:spTgt spid="1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1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3" dur="5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4" dur="5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5" dur="500"/>
                                            <p:tgtEl>
                                              <p:spTgt spid="1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6" presetID="53" presetClass="entr" presetSubtype="16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8" dur="5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9" dur="5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0" dur="500"/>
                                            <p:tgtEl>
                                              <p:spTgt spid="1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1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3" dur="50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4" dur="50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5" dur="500"/>
                                            <p:tgtEl>
                                              <p:spTgt spid="1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6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137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9" dur="200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03" grpId="0" animBg="1"/>
          <p:bldP spid="94" grpId="0"/>
          <p:bldP spid="116" grpId="0"/>
          <p:bldP spid="37" grpId="0"/>
          <p:bldP spid="38" grpId="0"/>
          <p:bldP spid="39" grpId="0"/>
          <p:bldP spid="40" grpId="0"/>
          <p:bldP spid="41" grpId="0"/>
          <p:bldP spid="42" grpId="0"/>
          <p:bldP spid="80" grpId="0" animBg="1"/>
          <p:bldP spid="81" grpId="0" animBg="1"/>
          <p:bldP spid="109" grpId="0" animBg="1"/>
          <p:bldP spid="110" grpId="0" animBg="1"/>
          <p:bldP spid="114" grpId="0" animBg="1"/>
          <p:bldP spid="115" grpId="0" animBg="1"/>
          <p:bldP spid="121" grpId="0" animBg="1"/>
          <p:bldP spid="67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3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300"/>
                                </p:stCondLst>
                                <p:childTnLst>
                                  <p:par>
                                    <p:cTn id="9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1" dur="30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600"/>
                                </p:stCondLst>
                                <p:childTnLst>
                                  <p:par>
                                    <p:cTn id="13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6" dur="50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0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4" dur="500"/>
                                            <p:tgtEl>
                                              <p:spTgt spid="1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100"/>
                                </p:stCondLst>
                                <p:childTnLst>
                                  <p:par>
                                    <p:cTn id="26" presetID="18" presetClass="entr" presetSubtype="3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upRight)">
                                          <p:cBhvr>
                                            <p:cTn id="28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1600"/>
                                </p:stCondLst>
                                <p:childTnLst>
                                  <p:par>
                                    <p:cTn id="30" presetID="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3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2" presetClass="entr" presetSubtype="8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7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2" presetClass="entr" presetSubtype="8" fill="hold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0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1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2" presetClass="entr" presetSubtype="8" fill="hold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4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5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" presetID="2" presetClass="entr" presetSubtype="8" fill="hold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9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12" presetClass="entr" presetSubtype="2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2" dur="500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53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12" presetClass="entr" presetSubtype="2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6" dur="500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57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12" presetClass="entr" presetSubtype="2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0" dur="500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61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12" presetClass="entr" presetSubtype="2" fill="hold" grpId="0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4" dur="500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65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12" presetClass="entr" presetSubtype="2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8" dur="500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69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0" fill="hold">
                                <p:stCondLst>
                                  <p:cond delay="3600"/>
                                </p:stCondLst>
                                <p:childTnLst>
                                  <p:par>
                                    <p:cTn id="71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3" dur="5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5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5" dur="500"/>
                                            <p:tgtEl>
                                              <p:spTgt spid="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8" dur="5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5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0" dur="50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1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3" dur="5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5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5" dur="50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8" dur="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0" dur="500"/>
                                            <p:tgtEl>
                                              <p:spTgt spid="8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1" presetID="53" presetClass="entr" presetSubtype="16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3" dur="5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5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5" dur="500"/>
                                            <p:tgtEl>
                                              <p:spTgt spid="10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53" presetClass="entr" presetSubtype="16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8" dur="5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5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0" dur="500"/>
                                            <p:tgtEl>
                                              <p:spTgt spid="10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1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3" dur="50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4" dur="50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5" dur="500"/>
                                            <p:tgtEl>
                                              <p:spTgt spid="10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6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8" dur="50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9" dur="50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0" dur="500"/>
                                            <p:tgtEl>
                                              <p:spTgt spid="1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1" presetID="53" presetClass="entr" presetSubtype="16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3" dur="5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4" dur="5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5" dur="500"/>
                                            <p:tgtEl>
                                              <p:spTgt spid="1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6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8" dur="5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9" dur="5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0" dur="500"/>
                                            <p:tgtEl>
                                              <p:spTgt spid="1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1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3" dur="5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4" dur="5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5" dur="500"/>
                                            <p:tgtEl>
                                              <p:spTgt spid="1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6" presetID="53" presetClass="entr" presetSubtype="16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8" dur="5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9" dur="5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0" dur="500"/>
                                            <p:tgtEl>
                                              <p:spTgt spid="1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1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3" dur="50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4" dur="50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5" dur="500"/>
                                            <p:tgtEl>
                                              <p:spTgt spid="1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6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137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9" dur="200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03" grpId="0" animBg="1"/>
          <p:bldP spid="94" grpId="0"/>
          <p:bldP spid="116" grpId="0"/>
          <p:bldP spid="37" grpId="0"/>
          <p:bldP spid="38" grpId="0"/>
          <p:bldP spid="39" grpId="0"/>
          <p:bldP spid="40" grpId="0"/>
          <p:bldP spid="41" grpId="0"/>
          <p:bldP spid="42" grpId="0"/>
          <p:bldP spid="80" grpId="0" animBg="1"/>
          <p:bldP spid="81" grpId="0" animBg="1"/>
          <p:bldP spid="109" grpId="0" animBg="1"/>
          <p:bldP spid="110" grpId="0" animBg="1"/>
          <p:bldP spid="114" grpId="0" animBg="1"/>
          <p:bldP spid="115" grpId="0" animBg="1"/>
          <p:bldP spid="121" grpId="0" animBg="1"/>
          <p:bldP spid="67" grpId="0"/>
        </p:bldLst>
      </p:timing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F:\0PPT素材\背景及图片\白麻子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7" name="直接连接符 6"/>
          <p:cNvCxnSpPr/>
          <p:nvPr/>
        </p:nvCxnSpPr>
        <p:spPr>
          <a:xfrm>
            <a:off x="515257" y="624114"/>
            <a:ext cx="8113486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3" name="椭圆 102"/>
          <p:cNvSpPr/>
          <p:nvPr/>
        </p:nvSpPr>
        <p:spPr>
          <a:xfrm>
            <a:off x="646880" y="242192"/>
            <a:ext cx="274777" cy="274777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4" name="TextBox 93"/>
          <p:cNvSpPr txBox="1"/>
          <p:nvPr/>
        </p:nvSpPr>
        <p:spPr>
          <a:xfrm>
            <a:off x="908957" y="206330"/>
            <a:ext cx="136447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spc="300" dirty="0" smtClean="0">
                <a:latin typeface="方正兰亭细黑_GBK" pitchFamily="2" charset="-122"/>
                <a:ea typeface="方正兰亭细黑_GBK" pitchFamily="2" charset="-122"/>
              </a:rPr>
              <a:t>专业技能</a:t>
            </a:r>
            <a:endParaRPr lang="zh-CN" altLang="en-US" sz="2000" spc="300" dirty="0">
              <a:latin typeface="方正兰亭细黑_GBK" pitchFamily="2" charset="-122"/>
              <a:ea typeface="方正兰亭细黑_GBK" pitchFamily="2" charset="-122"/>
            </a:endParaRPr>
          </a:p>
        </p:txBody>
      </p:sp>
      <p:sp>
        <p:nvSpPr>
          <p:cNvPr id="116" name="TextBox 115"/>
          <p:cNvSpPr txBox="1"/>
          <p:nvPr/>
        </p:nvSpPr>
        <p:spPr>
          <a:xfrm>
            <a:off x="2441102" y="267886"/>
            <a:ext cx="67197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 smtClean="0">
                <a:solidFill>
                  <a:srgbClr val="C00000"/>
                </a:solidFill>
                <a:latin typeface="Kozuka Gothic Pro R" pitchFamily="34" charset="-128"/>
                <a:ea typeface="Kozuka Gothic Pro R" pitchFamily="34" charset="-128"/>
              </a:rPr>
              <a:t>SKILL</a:t>
            </a:r>
            <a:endParaRPr lang="zh-CN" altLang="en-US" sz="1600" dirty="0">
              <a:solidFill>
                <a:srgbClr val="C00000"/>
              </a:solidFill>
              <a:latin typeface="Kozuka Gothic Pro R" pitchFamily="34" charset="-128"/>
              <a:ea typeface="Kozuka Gothic Pro R" pitchFamily="34" charset="-128"/>
            </a:endParaRPr>
          </a:p>
        </p:txBody>
      </p:sp>
      <p:cxnSp>
        <p:nvCxnSpPr>
          <p:cNvPr id="14" name="直接连接符 13"/>
          <p:cNvCxnSpPr/>
          <p:nvPr/>
        </p:nvCxnSpPr>
        <p:spPr>
          <a:xfrm>
            <a:off x="2307128" y="288299"/>
            <a:ext cx="0" cy="20859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TextBox 66"/>
          <p:cNvSpPr txBox="1"/>
          <p:nvPr/>
        </p:nvSpPr>
        <p:spPr>
          <a:xfrm>
            <a:off x="709404" y="950663"/>
            <a:ext cx="776366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 smtClean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永远要对你的工作保持热爱和熟悉，不然你会错过很多机会的。比尔。盖茨的</a:t>
            </a:r>
            <a:r>
              <a:rPr lang="en-US" altLang="zh-CN" sz="1200" dirty="0" smtClean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10</a:t>
            </a:r>
            <a:r>
              <a:rPr lang="zh-CN" altLang="en-US" sz="1200" dirty="0" smtClean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大优秀员工准则中的第</a:t>
            </a:r>
            <a:r>
              <a:rPr lang="en-US" altLang="zh-CN" sz="1200" dirty="0" smtClean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5</a:t>
            </a:r>
            <a:r>
              <a:rPr lang="zh-CN" altLang="en-US" sz="1200" dirty="0" smtClean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条是：</a:t>
            </a:r>
            <a:endParaRPr lang="en-US" altLang="zh-CN" sz="1200" dirty="0" smtClean="0">
              <a:latin typeface="方正兰亭细黑_GBK_M" pitchFamily="2" charset="2"/>
              <a:ea typeface="方正兰亭细黑_GBK_M" pitchFamily="2" charset="2"/>
              <a:cs typeface="方正兰亭细黑_GBK_M" pitchFamily="2" charset="2"/>
            </a:endParaRPr>
          </a:p>
          <a:p>
            <a:r>
              <a:rPr lang="zh-CN" altLang="en-US" sz="1200" dirty="0" smtClean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具有远见卓识，并提高专业知识和技能。</a:t>
            </a:r>
            <a:r>
              <a:rPr lang="en-US" altLang="zh-CN" sz="1200" dirty="0" smtClean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1.</a:t>
            </a:r>
            <a:r>
              <a:rPr lang="zh-CN" altLang="en-US" sz="1200" dirty="0" smtClean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对周围的事物要有高度的洞察力。</a:t>
            </a:r>
            <a:r>
              <a:rPr lang="en-US" altLang="zh-CN" sz="1200" dirty="0" smtClean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2.</a:t>
            </a:r>
            <a:r>
              <a:rPr lang="zh-CN" altLang="en-US" sz="1200" dirty="0" smtClean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吃老本是最可怕的 </a:t>
            </a:r>
            <a:r>
              <a:rPr lang="en-US" altLang="zh-CN" sz="1200" dirty="0" smtClean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3.</a:t>
            </a:r>
            <a:r>
              <a:rPr lang="zh-CN" altLang="en-US" sz="1200" dirty="0" smtClean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不断学习</a:t>
            </a:r>
            <a:endParaRPr lang="en-US" altLang="zh-CN" sz="1200" dirty="0" smtClean="0">
              <a:latin typeface="方正兰亭细黑_GBK_M" pitchFamily="2" charset="2"/>
              <a:ea typeface="方正兰亭细黑_GBK_M" pitchFamily="2" charset="2"/>
              <a:cs typeface="方正兰亭细黑_GBK_M" pitchFamily="2" charset="2"/>
            </a:endParaRPr>
          </a:p>
          <a:p>
            <a:r>
              <a:rPr lang="zh-CN" altLang="en-US" sz="1200" dirty="0" smtClean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提高自己的工作能力。</a:t>
            </a:r>
            <a:r>
              <a:rPr lang="en-US" altLang="zh-CN" sz="1200" dirty="0" smtClean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4.</a:t>
            </a:r>
            <a:r>
              <a:rPr lang="zh-CN" altLang="en-US" sz="1200" dirty="0" smtClean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掌握新知识新技能，以适应未来的工作 </a:t>
            </a:r>
            <a:r>
              <a:rPr lang="en-US" altLang="zh-CN" sz="1200" dirty="0" smtClean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5.</a:t>
            </a:r>
            <a:r>
              <a:rPr lang="zh-CN" altLang="en-US" sz="1200" dirty="0" smtClean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做勇于创新的新型员工。可见无论你现在从</a:t>
            </a:r>
            <a:endParaRPr lang="en-US" altLang="zh-CN" sz="1200" dirty="0" smtClean="0">
              <a:latin typeface="方正兰亭细黑_GBK_M" pitchFamily="2" charset="2"/>
              <a:ea typeface="方正兰亭细黑_GBK_M" pitchFamily="2" charset="2"/>
              <a:cs typeface="方正兰亭细黑_GBK_M" pitchFamily="2" charset="2"/>
            </a:endParaRPr>
          </a:p>
          <a:p>
            <a:r>
              <a:rPr lang="zh-CN" altLang="en-US" sz="1200" dirty="0" smtClean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事什么职业，专业知识是你成为一个职业化人士的基本条件。 </a:t>
            </a:r>
            <a:endParaRPr lang="zh-CN" altLang="en-US" sz="1200" dirty="0">
              <a:latin typeface="方正兰亭细黑_GBK_M" pitchFamily="2" charset="2"/>
              <a:ea typeface="方正兰亭细黑_GBK_M" pitchFamily="2" charset="2"/>
              <a:cs typeface="方正兰亭细黑_GBK_M" pitchFamily="2" charset="2"/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1797708" y="4080830"/>
            <a:ext cx="1210588" cy="338554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zh-CN" altLang="en-US" sz="1600" dirty="0" smtClean="0">
                <a:solidFill>
                  <a:srgbClr val="C00000"/>
                </a:solidFill>
                <a:latin typeface="方正兰亭细黑_GBK" pitchFamily="2" charset="-122"/>
                <a:ea typeface="方正兰亭细黑_GBK" pitchFamily="2" charset="-122"/>
              </a:rPr>
              <a:t>技能的消化</a:t>
            </a:r>
            <a:endParaRPr lang="zh-CN" altLang="en-US" sz="1600" dirty="0">
              <a:solidFill>
                <a:srgbClr val="C00000"/>
              </a:solidFill>
              <a:latin typeface="方正兰亭细黑_GBK" pitchFamily="2" charset="-122"/>
              <a:ea typeface="方正兰亭细黑_GBK" pitchFamily="2" charset="-122"/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6014622" y="4072476"/>
            <a:ext cx="1210588" cy="338554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zh-CN" altLang="en-US" sz="1600" dirty="0" smtClean="0">
                <a:solidFill>
                  <a:srgbClr val="C00000"/>
                </a:solidFill>
                <a:latin typeface="方正兰亭细黑_GBK" pitchFamily="2" charset="-122"/>
                <a:ea typeface="方正兰亭细黑_GBK" pitchFamily="2" charset="-122"/>
              </a:rPr>
              <a:t>技能的存储</a:t>
            </a:r>
            <a:endParaRPr lang="zh-CN" altLang="en-US" sz="1600" dirty="0">
              <a:solidFill>
                <a:srgbClr val="C00000"/>
              </a:solidFill>
              <a:latin typeface="方正兰亭细黑_GBK" pitchFamily="2" charset="-122"/>
              <a:ea typeface="方正兰亭细黑_GBK" pitchFamily="2" charset="-122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6014622" y="2723140"/>
            <a:ext cx="1210588" cy="338554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zh-CN" altLang="en-US" sz="1600" dirty="0" smtClean="0">
                <a:solidFill>
                  <a:srgbClr val="C00000"/>
                </a:solidFill>
                <a:latin typeface="方正兰亭细黑_GBK" pitchFamily="2" charset="-122"/>
                <a:ea typeface="方正兰亭细黑_GBK" pitchFamily="2" charset="-122"/>
              </a:rPr>
              <a:t>技能的使用</a:t>
            </a:r>
            <a:endParaRPr lang="zh-CN" altLang="en-US" sz="1600" dirty="0">
              <a:solidFill>
                <a:srgbClr val="C00000"/>
              </a:solidFill>
              <a:latin typeface="方正兰亭细黑_GBK" pitchFamily="2" charset="-122"/>
              <a:ea typeface="方正兰亭细黑_GBK" pitchFamily="2" charset="-122"/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1659209" y="2719010"/>
            <a:ext cx="1415772" cy="338554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zh-CN" altLang="en-US" sz="1600" dirty="0" smtClean="0">
                <a:solidFill>
                  <a:srgbClr val="C00000"/>
                </a:solidFill>
                <a:latin typeface="方正兰亭细黑_GBK" pitchFamily="2" charset="-122"/>
                <a:ea typeface="方正兰亭细黑_GBK" pitchFamily="2" charset="-122"/>
              </a:rPr>
              <a:t>专业技能培训</a:t>
            </a:r>
            <a:endParaRPr lang="zh-CN" altLang="en-US" sz="1600" dirty="0">
              <a:solidFill>
                <a:srgbClr val="C00000"/>
              </a:solidFill>
              <a:latin typeface="方正兰亭细黑_GBK" pitchFamily="2" charset="-122"/>
              <a:ea typeface="方正兰亭细黑_GBK" pitchFamily="2" charset="-122"/>
            </a:endParaRPr>
          </a:p>
        </p:txBody>
      </p:sp>
      <p:sp>
        <p:nvSpPr>
          <p:cNvPr id="95" name="椭圆 34"/>
          <p:cNvSpPr/>
          <p:nvPr/>
        </p:nvSpPr>
        <p:spPr>
          <a:xfrm rot="10800000">
            <a:off x="3288725" y="2230676"/>
            <a:ext cx="1077642" cy="1385911"/>
          </a:xfrm>
          <a:custGeom>
            <a:avLst/>
            <a:gdLst/>
            <a:ahLst/>
            <a:cxnLst/>
            <a:rect l="l" t="t" r="r" b="b"/>
            <a:pathLst>
              <a:path w="1118836" h="1438889">
                <a:moveTo>
                  <a:pt x="548270" y="0"/>
                </a:moveTo>
                <a:lnTo>
                  <a:pt x="721662" y="346785"/>
                </a:lnTo>
                <a:cubicBezTo>
                  <a:pt x="951885" y="413972"/>
                  <a:pt x="1118836" y="627225"/>
                  <a:pt x="1118836" y="879471"/>
                </a:cubicBezTo>
                <a:cubicBezTo>
                  <a:pt x="1118836" y="1188429"/>
                  <a:pt x="868376" y="1438889"/>
                  <a:pt x="559418" y="1438889"/>
                </a:cubicBezTo>
                <a:cubicBezTo>
                  <a:pt x="250460" y="1438889"/>
                  <a:pt x="0" y="1188429"/>
                  <a:pt x="0" y="879471"/>
                </a:cubicBezTo>
                <a:cubicBezTo>
                  <a:pt x="0" y="636984"/>
                  <a:pt x="154283" y="430531"/>
                  <a:pt x="370781" y="354978"/>
                </a:cubicBez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96" name="组合 95"/>
          <p:cNvGrpSpPr/>
          <p:nvPr/>
        </p:nvGrpSpPr>
        <p:grpSpPr>
          <a:xfrm rot="5400000">
            <a:off x="3492928" y="3457744"/>
            <a:ext cx="1061672" cy="1379360"/>
            <a:chOff x="4020870" y="2194485"/>
            <a:chExt cx="1102258" cy="143209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97" name="等腰三角形 43"/>
            <p:cNvSpPr/>
            <p:nvPr/>
          </p:nvSpPr>
          <p:spPr>
            <a:xfrm>
              <a:off x="4020870" y="2194485"/>
              <a:ext cx="1102258" cy="1432090"/>
            </a:xfrm>
            <a:custGeom>
              <a:avLst/>
              <a:gdLst/>
              <a:ahLst/>
              <a:cxnLst/>
              <a:rect l="l" t="t" r="r" b="b"/>
              <a:pathLst>
                <a:path w="1102258" h="1432090">
                  <a:moveTo>
                    <a:pt x="761620" y="431870"/>
                  </a:moveTo>
                  <a:lnTo>
                    <a:pt x="856659" y="621949"/>
                  </a:lnTo>
                  <a:lnTo>
                    <a:pt x="234710" y="621949"/>
                  </a:lnTo>
                  <a:lnTo>
                    <a:pt x="325695" y="439980"/>
                  </a:lnTo>
                  <a:cubicBezTo>
                    <a:pt x="163858" y="520416"/>
                    <a:pt x="53779" y="687834"/>
                    <a:pt x="53779" y="880961"/>
                  </a:cubicBezTo>
                  <a:cubicBezTo>
                    <a:pt x="53779" y="1155639"/>
                    <a:pt x="276450" y="1378310"/>
                    <a:pt x="551128" y="1378310"/>
                  </a:cubicBezTo>
                  <a:cubicBezTo>
                    <a:pt x="825806" y="1378310"/>
                    <a:pt x="1048477" y="1155639"/>
                    <a:pt x="1048477" y="880961"/>
                  </a:cubicBezTo>
                  <a:cubicBezTo>
                    <a:pt x="1048477" y="681767"/>
                    <a:pt x="931374" y="509923"/>
                    <a:pt x="761620" y="431870"/>
                  </a:cubicBezTo>
                  <a:close/>
                  <a:moveTo>
                    <a:pt x="545685" y="0"/>
                  </a:moveTo>
                  <a:lnTo>
                    <a:pt x="726120" y="360871"/>
                  </a:lnTo>
                  <a:cubicBezTo>
                    <a:pt x="945108" y="431845"/>
                    <a:pt x="1102258" y="638051"/>
                    <a:pt x="1102258" y="880961"/>
                  </a:cubicBezTo>
                  <a:cubicBezTo>
                    <a:pt x="1102258" y="1185341"/>
                    <a:pt x="855509" y="1432090"/>
                    <a:pt x="551129" y="1432090"/>
                  </a:cubicBezTo>
                  <a:cubicBezTo>
                    <a:pt x="246749" y="1432090"/>
                    <a:pt x="0" y="1185341"/>
                    <a:pt x="0" y="880961"/>
                  </a:cubicBezTo>
                  <a:cubicBezTo>
                    <a:pt x="0" y="642821"/>
                    <a:pt x="151038" y="439958"/>
                    <a:pt x="363249" y="364872"/>
                  </a:cubicBez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99" name="等腰三角形 42"/>
            <p:cNvSpPr/>
            <p:nvPr/>
          </p:nvSpPr>
          <p:spPr>
            <a:xfrm>
              <a:off x="4044928" y="2251925"/>
              <a:ext cx="1054142" cy="1350592"/>
            </a:xfrm>
            <a:custGeom>
              <a:avLst/>
              <a:gdLst/>
              <a:ahLst/>
              <a:cxnLst/>
              <a:rect l="l" t="t" r="r" b="b"/>
              <a:pathLst>
                <a:path w="1054142" h="1350592">
                  <a:moveTo>
                    <a:pt x="521627" y="0"/>
                  </a:moveTo>
                  <a:lnTo>
                    <a:pt x="682907" y="322559"/>
                  </a:lnTo>
                  <a:cubicBezTo>
                    <a:pt x="898294" y="386795"/>
                    <a:pt x="1054142" y="586958"/>
                    <a:pt x="1054142" y="823521"/>
                  </a:cubicBezTo>
                  <a:cubicBezTo>
                    <a:pt x="1054142" y="1114614"/>
                    <a:pt x="818164" y="1350592"/>
                    <a:pt x="527071" y="1350592"/>
                  </a:cubicBezTo>
                  <a:cubicBezTo>
                    <a:pt x="235978" y="1350592"/>
                    <a:pt x="0" y="1114614"/>
                    <a:pt x="0" y="823521"/>
                  </a:cubicBezTo>
                  <a:cubicBezTo>
                    <a:pt x="0" y="591722"/>
                    <a:pt x="149634" y="394871"/>
                    <a:pt x="358347" y="326560"/>
                  </a:cubicBez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43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4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00" name="椭圆 34"/>
          <p:cNvSpPr/>
          <p:nvPr/>
        </p:nvSpPr>
        <p:spPr>
          <a:xfrm>
            <a:off x="4720609" y="3292349"/>
            <a:ext cx="1077642" cy="1385911"/>
          </a:xfrm>
          <a:custGeom>
            <a:avLst/>
            <a:gdLst/>
            <a:ahLst/>
            <a:cxnLst/>
            <a:rect l="l" t="t" r="r" b="b"/>
            <a:pathLst>
              <a:path w="1118836" h="1438889">
                <a:moveTo>
                  <a:pt x="548270" y="0"/>
                </a:moveTo>
                <a:lnTo>
                  <a:pt x="721662" y="346785"/>
                </a:lnTo>
                <a:cubicBezTo>
                  <a:pt x="951885" y="413972"/>
                  <a:pt x="1118836" y="627225"/>
                  <a:pt x="1118836" y="879471"/>
                </a:cubicBezTo>
                <a:cubicBezTo>
                  <a:pt x="1118836" y="1188429"/>
                  <a:pt x="868376" y="1438889"/>
                  <a:pt x="559418" y="1438889"/>
                </a:cubicBezTo>
                <a:cubicBezTo>
                  <a:pt x="250460" y="1438889"/>
                  <a:pt x="0" y="1188429"/>
                  <a:pt x="0" y="879471"/>
                </a:cubicBezTo>
                <a:cubicBezTo>
                  <a:pt x="0" y="636984"/>
                  <a:pt x="154283" y="430531"/>
                  <a:pt x="370781" y="354978"/>
                </a:cubicBez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17" name="组合 116"/>
          <p:cNvGrpSpPr/>
          <p:nvPr/>
        </p:nvGrpSpPr>
        <p:grpSpPr>
          <a:xfrm rot="16200000">
            <a:off x="4525211" y="2033732"/>
            <a:ext cx="1061672" cy="1379360"/>
            <a:chOff x="4020870" y="2194485"/>
            <a:chExt cx="1102258" cy="143209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22" name="等腰三角形 43"/>
            <p:cNvSpPr/>
            <p:nvPr/>
          </p:nvSpPr>
          <p:spPr>
            <a:xfrm>
              <a:off x="4020870" y="2194485"/>
              <a:ext cx="1102258" cy="1432090"/>
            </a:xfrm>
            <a:custGeom>
              <a:avLst/>
              <a:gdLst/>
              <a:ahLst/>
              <a:cxnLst/>
              <a:rect l="l" t="t" r="r" b="b"/>
              <a:pathLst>
                <a:path w="1102258" h="1432090">
                  <a:moveTo>
                    <a:pt x="761620" y="431870"/>
                  </a:moveTo>
                  <a:lnTo>
                    <a:pt x="856659" y="621949"/>
                  </a:lnTo>
                  <a:lnTo>
                    <a:pt x="234710" y="621949"/>
                  </a:lnTo>
                  <a:lnTo>
                    <a:pt x="325695" y="439980"/>
                  </a:lnTo>
                  <a:cubicBezTo>
                    <a:pt x="163858" y="520416"/>
                    <a:pt x="53779" y="687834"/>
                    <a:pt x="53779" y="880961"/>
                  </a:cubicBezTo>
                  <a:cubicBezTo>
                    <a:pt x="53779" y="1155639"/>
                    <a:pt x="276450" y="1378310"/>
                    <a:pt x="551128" y="1378310"/>
                  </a:cubicBezTo>
                  <a:cubicBezTo>
                    <a:pt x="825806" y="1378310"/>
                    <a:pt x="1048477" y="1155639"/>
                    <a:pt x="1048477" y="880961"/>
                  </a:cubicBezTo>
                  <a:cubicBezTo>
                    <a:pt x="1048477" y="681767"/>
                    <a:pt x="931374" y="509923"/>
                    <a:pt x="761620" y="431870"/>
                  </a:cubicBezTo>
                  <a:close/>
                  <a:moveTo>
                    <a:pt x="545685" y="0"/>
                  </a:moveTo>
                  <a:lnTo>
                    <a:pt x="726120" y="360871"/>
                  </a:lnTo>
                  <a:cubicBezTo>
                    <a:pt x="945108" y="431845"/>
                    <a:pt x="1102258" y="638051"/>
                    <a:pt x="1102258" y="880961"/>
                  </a:cubicBezTo>
                  <a:cubicBezTo>
                    <a:pt x="1102258" y="1185341"/>
                    <a:pt x="855509" y="1432090"/>
                    <a:pt x="551129" y="1432090"/>
                  </a:cubicBezTo>
                  <a:cubicBezTo>
                    <a:pt x="246749" y="1432090"/>
                    <a:pt x="0" y="1185341"/>
                    <a:pt x="0" y="880961"/>
                  </a:cubicBezTo>
                  <a:cubicBezTo>
                    <a:pt x="0" y="642821"/>
                    <a:pt x="151038" y="439958"/>
                    <a:pt x="363249" y="364872"/>
                  </a:cubicBez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14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23" name="等腰三角形 42"/>
            <p:cNvSpPr/>
            <p:nvPr/>
          </p:nvSpPr>
          <p:spPr>
            <a:xfrm>
              <a:off x="4044928" y="2251925"/>
              <a:ext cx="1054142" cy="1350592"/>
            </a:xfrm>
            <a:custGeom>
              <a:avLst/>
              <a:gdLst/>
              <a:ahLst/>
              <a:cxnLst/>
              <a:rect l="l" t="t" r="r" b="b"/>
              <a:pathLst>
                <a:path w="1054142" h="1350592">
                  <a:moveTo>
                    <a:pt x="521627" y="0"/>
                  </a:moveTo>
                  <a:lnTo>
                    <a:pt x="682907" y="322559"/>
                  </a:lnTo>
                  <a:cubicBezTo>
                    <a:pt x="898294" y="386795"/>
                    <a:pt x="1054142" y="586958"/>
                    <a:pt x="1054142" y="823521"/>
                  </a:cubicBezTo>
                  <a:cubicBezTo>
                    <a:pt x="1054142" y="1114614"/>
                    <a:pt x="818164" y="1350592"/>
                    <a:pt x="527071" y="1350592"/>
                  </a:cubicBezTo>
                  <a:cubicBezTo>
                    <a:pt x="235978" y="1350592"/>
                    <a:pt x="0" y="1114614"/>
                    <a:pt x="0" y="823521"/>
                  </a:cubicBezTo>
                  <a:cubicBezTo>
                    <a:pt x="0" y="591722"/>
                    <a:pt x="149634" y="394871"/>
                    <a:pt x="358347" y="326560"/>
                  </a:cubicBez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43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1" name="TextBox 20"/>
          <p:cNvSpPr txBox="1"/>
          <p:nvPr/>
        </p:nvSpPr>
        <p:spPr>
          <a:xfrm>
            <a:off x="10609990" y="6382589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延时符</a:t>
            </a:r>
            <a:endParaRPr lang="zh-CN" alt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503301605"/>
      </p:ext>
    </p:extLst>
  </p:cSld>
  <p:clrMapOvr>
    <a:masterClrMapping/>
  </p:clrMapOvr>
  <p:transition spd="slow">
    <p:cover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3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300"/>
                                </p:stCondLst>
                                <p:childTnLst>
                                  <p:par>
                                    <p:cTn id="9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1" dur="30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600"/>
                                </p:stCondLst>
                                <p:childTnLst>
                                  <p:par>
                                    <p:cTn id="13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6" dur="50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0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4" dur="500"/>
                                            <p:tgtEl>
                                              <p:spTgt spid="1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100"/>
                                </p:stCondLst>
                                <p:childTnLst>
                                  <p:par>
                                    <p:cTn id="26" presetID="18" presetClass="entr" presetSubtype="3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upRight)">
                                          <p:cBhvr>
                                            <p:cTn id="28" dur="50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1600"/>
                                </p:stCondLst>
                                <p:childTnLst>
                                  <p:par>
                                    <p:cTn id="30" presetID="2" presetClass="entr" presetSubtype="1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2" dur="5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3" dur="5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2" presetClass="entr" presetSubtype="8" fill="hold" nodeType="withEffect" p14:presetBounceEnd="40000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6" dur="5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7" dur="5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12" presetClass="entr" presetSubtype="2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0" dur="500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41" dur="500"/>
                                            <p:tgtEl>
                                              <p:spTgt spid="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2" presetClass="entr" presetSubtype="4" fill="hold" grpId="0" nodeType="withEffect" p14:presetBounceEnd="40000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44" dur="50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45" dur="50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" presetID="12" presetClass="entr" presetSubtype="2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500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49" dur="500"/>
                                            <p:tgtEl>
                                              <p:spTgt spid="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2" presetClass="entr" presetSubtype="2" fill="hold" nodeType="withEffect" p14:presetBounceEnd="40000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52" dur="50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53" dur="50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12" presetClass="entr" presetSubtype="8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6" dur="500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7" dur="50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12" presetClass="entr" presetSubtype="8" fill="hold" grpId="0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0" dur="500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1" dur="50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2" fill="hold">
                                <p:stCondLst>
                                  <p:cond delay="3300"/>
                                </p:stCondLst>
                                <p:childTnLst>
                                  <p:par>
                                    <p:cTn id="63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5" dur="20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03" grpId="0" animBg="1"/>
          <p:bldP spid="94" grpId="0"/>
          <p:bldP spid="116" grpId="0"/>
          <p:bldP spid="67" grpId="0"/>
          <p:bldP spid="68" grpId="0"/>
          <p:bldP spid="69" grpId="0"/>
          <p:bldP spid="70" grpId="0"/>
          <p:bldP spid="71" grpId="0"/>
          <p:bldP spid="95" grpId="0" animBg="1"/>
          <p:bldP spid="100" grpId="0" animBg="1"/>
          <p:bldP spid="21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3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300"/>
                                </p:stCondLst>
                                <p:childTnLst>
                                  <p:par>
                                    <p:cTn id="9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1" dur="30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600"/>
                                </p:stCondLst>
                                <p:childTnLst>
                                  <p:par>
                                    <p:cTn id="13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6" dur="50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0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4" dur="500"/>
                                            <p:tgtEl>
                                              <p:spTgt spid="1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100"/>
                                </p:stCondLst>
                                <p:childTnLst>
                                  <p:par>
                                    <p:cTn id="26" presetID="18" presetClass="entr" presetSubtype="3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upRight)">
                                          <p:cBhvr>
                                            <p:cTn id="28" dur="50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1600"/>
                                </p:stCondLst>
                                <p:childTnLst>
                                  <p:par>
                                    <p:cTn id="30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5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3" dur="5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2" presetClass="entr" presetSubtype="8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" dur="5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7" dur="5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12" presetClass="entr" presetSubtype="2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0" dur="500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41" dur="500"/>
                                            <p:tgtEl>
                                              <p:spTgt spid="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2" presetClass="entr" presetSubtype="4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4" dur="50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5" dur="50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" presetID="12" presetClass="entr" presetSubtype="2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500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49" dur="500"/>
                                            <p:tgtEl>
                                              <p:spTgt spid="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2" presetClass="entr" presetSubtype="2" fill="hold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2" dur="50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3" dur="50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12" presetClass="entr" presetSubtype="8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6" dur="500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7" dur="50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12" presetClass="entr" presetSubtype="8" fill="hold" grpId="0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0" dur="500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1" dur="50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2" fill="hold">
                                <p:stCondLst>
                                  <p:cond delay="3300"/>
                                </p:stCondLst>
                                <p:childTnLst>
                                  <p:par>
                                    <p:cTn id="63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5" dur="20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03" grpId="0" animBg="1"/>
          <p:bldP spid="94" grpId="0"/>
          <p:bldP spid="116" grpId="0"/>
          <p:bldP spid="67" grpId="0"/>
          <p:bldP spid="68" grpId="0"/>
          <p:bldP spid="69" grpId="0"/>
          <p:bldP spid="70" grpId="0"/>
          <p:bldP spid="71" grpId="0"/>
          <p:bldP spid="95" grpId="0" animBg="1"/>
          <p:bldP spid="100" grpId="0" animBg="1"/>
          <p:bldP spid="21" grpId="0"/>
        </p:bldLst>
      </p:timing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F:\0PPT素材\背景及图片\白麻子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7" name="直接连接符 6"/>
          <p:cNvCxnSpPr/>
          <p:nvPr/>
        </p:nvCxnSpPr>
        <p:spPr>
          <a:xfrm>
            <a:off x="515257" y="624114"/>
            <a:ext cx="8113486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3" name="椭圆 102"/>
          <p:cNvSpPr/>
          <p:nvPr/>
        </p:nvSpPr>
        <p:spPr>
          <a:xfrm>
            <a:off x="646880" y="242192"/>
            <a:ext cx="274777" cy="274777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4" name="TextBox 93"/>
          <p:cNvSpPr txBox="1"/>
          <p:nvPr/>
        </p:nvSpPr>
        <p:spPr>
          <a:xfrm>
            <a:off x="908957" y="206330"/>
            <a:ext cx="136447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spc="300" dirty="0" smtClean="0">
                <a:latin typeface="方正兰亭细黑_GBK" pitchFamily="2" charset="-122"/>
                <a:ea typeface="方正兰亭细黑_GBK" pitchFamily="2" charset="-122"/>
              </a:rPr>
              <a:t>协调技能</a:t>
            </a:r>
            <a:endParaRPr lang="zh-CN" altLang="en-US" sz="2000" spc="300" dirty="0">
              <a:latin typeface="方正兰亭细黑_GBK" pitchFamily="2" charset="-122"/>
              <a:ea typeface="方正兰亭细黑_GBK" pitchFamily="2" charset="-122"/>
            </a:endParaRPr>
          </a:p>
        </p:txBody>
      </p:sp>
      <p:sp>
        <p:nvSpPr>
          <p:cNvPr id="116" name="TextBox 115"/>
          <p:cNvSpPr txBox="1"/>
          <p:nvPr/>
        </p:nvSpPr>
        <p:spPr>
          <a:xfrm>
            <a:off x="2441102" y="267886"/>
            <a:ext cx="165968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 smtClean="0">
                <a:solidFill>
                  <a:srgbClr val="C00000"/>
                </a:solidFill>
                <a:latin typeface="Kozuka Gothic Pro R" pitchFamily="34" charset="-128"/>
                <a:ea typeface="Kozuka Gothic Pro R" pitchFamily="34" charset="-128"/>
              </a:rPr>
              <a:t>COORDINATION</a:t>
            </a:r>
            <a:endParaRPr lang="zh-CN" altLang="en-US" sz="1600" dirty="0">
              <a:solidFill>
                <a:srgbClr val="C00000"/>
              </a:solidFill>
              <a:latin typeface="Kozuka Gothic Pro R" pitchFamily="34" charset="-128"/>
              <a:ea typeface="Kozuka Gothic Pro R" pitchFamily="34" charset="-128"/>
            </a:endParaRPr>
          </a:p>
        </p:txBody>
      </p:sp>
      <p:cxnSp>
        <p:nvCxnSpPr>
          <p:cNvPr id="14" name="直接连接符 13"/>
          <p:cNvCxnSpPr/>
          <p:nvPr/>
        </p:nvCxnSpPr>
        <p:spPr>
          <a:xfrm>
            <a:off x="2307128" y="288299"/>
            <a:ext cx="0" cy="20859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TextBox 66"/>
          <p:cNvSpPr txBox="1"/>
          <p:nvPr/>
        </p:nvSpPr>
        <p:spPr>
          <a:xfrm>
            <a:off x="709404" y="950663"/>
            <a:ext cx="772519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 smtClean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重视上下之间的沟通，做到上情下达，使所属员工了解公司的决策；做到下情上达，使决策领导了解战略计划的</a:t>
            </a:r>
            <a:endParaRPr lang="en-US" altLang="zh-CN" sz="1200" dirty="0" smtClean="0">
              <a:latin typeface="方正兰亭细黑_GBK_M" pitchFamily="2" charset="2"/>
              <a:ea typeface="方正兰亭细黑_GBK_M" pitchFamily="2" charset="2"/>
              <a:cs typeface="方正兰亭细黑_GBK_M" pitchFamily="2" charset="2"/>
            </a:endParaRPr>
          </a:p>
          <a:p>
            <a:r>
              <a:rPr lang="zh-CN" altLang="en-US" sz="1200" dirty="0" smtClean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执行情况和员工的真实想法，还要重视横向沟通，注意部门之间的沟通协调，从而最大限度地解决信息的不对称</a:t>
            </a:r>
            <a:endParaRPr lang="en-US" altLang="zh-CN" sz="1200" dirty="0" smtClean="0">
              <a:latin typeface="方正兰亭细黑_GBK_M" pitchFamily="2" charset="2"/>
              <a:ea typeface="方正兰亭细黑_GBK_M" pitchFamily="2" charset="2"/>
              <a:cs typeface="方正兰亭细黑_GBK_M" pitchFamily="2" charset="2"/>
            </a:endParaRPr>
          </a:p>
          <a:p>
            <a:r>
              <a:rPr lang="zh-CN" altLang="en-US" sz="1200" dirty="0" smtClean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化解员工之间，部门之间的矛盾与不和谐。</a:t>
            </a:r>
            <a:endParaRPr lang="zh-CN" altLang="en-US" sz="1200" dirty="0">
              <a:latin typeface="方正兰亭细黑_GBK_M" pitchFamily="2" charset="2"/>
              <a:ea typeface="方正兰亭细黑_GBK_M" pitchFamily="2" charset="2"/>
              <a:cs typeface="方正兰亭细黑_GBK_M" pitchFamily="2" charset="2"/>
            </a:endParaRPr>
          </a:p>
        </p:txBody>
      </p:sp>
      <p:grpSp>
        <p:nvGrpSpPr>
          <p:cNvPr id="22" name="组合 21"/>
          <p:cNvGrpSpPr/>
          <p:nvPr/>
        </p:nvGrpSpPr>
        <p:grpSpPr>
          <a:xfrm>
            <a:off x="1162957" y="2047336"/>
            <a:ext cx="2011893" cy="2011893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24" name="同心圆 23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5" name="椭圆 24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2772690" y="2047336"/>
            <a:ext cx="2011893" cy="2011893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27" name="同心圆 26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8" name="椭圆 27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4382423" y="2047336"/>
            <a:ext cx="2011893" cy="2011893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30" name="同心圆 29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31" name="椭圆 30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5992157" y="2047336"/>
            <a:ext cx="2011893" cy="2011893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33" name="同心圆 32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34" name="椭圆 33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5" name="TextBox 34"/>
          <p:cNvSpPr txBox="1"/>
          <p:nvPr/>
        </p:nvSpPr>
        <p:spPr>
          <a:xfrm>
            <a:off x="1426867" y="2829772"/>
            <a:ext cx="126188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>
                <a:solidFill>
                  <a:srgbClr val="C00000"/>
                </a:solidFill>
                <a:latin typeface="方正兰亭细黑_GBK" pitchFamily="2" charset="-122"/>
                <a:ea typeface="方正兰亭细黑_GBK" pitchFamily="2" charset="-122"/>
              </a:rPr>
              <a:t>自觉加强</a:t>
            </a:r>
            <a:r>
              <a:rPr lang="zh-CN" altLang="en-US" sz="1400" dirty="0" smtClean="0">
                <a:solidFill>
                  <a:srgbClr val="C00000"/>
                </a:solidFill>
                <a:latin typeface="方正兰亭细黑_GBK" pitchFamily="2" charset="-122"/>
                <a:ea typeface="方正兰亭细黑_GBK" pitchFamily="2" charset="-122"/>
              </a:rPr>
              <a:t>学习</a:t>
            </a:r>
            <a:endParaRPr lang="en-US" altLang="zh-CN" sz="1400" dirty="0" smtClean="0">
              <a:solidFill>
                <a:srgbClr val="C00000"/>
              </a:solidFill>
              <a:latin typeface="方正兰亭细黑_GBK" pitchFamily="2" charset="-122"/>
              <a:ea typeface="方正兰亭细黑_GBK" pitchFamily="2" charset="-122"/>
            </a:endParaRPr>
          </a:p>
          <a:p>
            <a:r>
              <a:rPr lang="zh-CN" altLang="en-US" sz="1400" dirty="0" smtClean="0">
                <a:solidFill>
                  <a:srgbClr val="C00000"/>
                </a:solidFill>
                <a:latin typeface="方正兰亭细黑_GBK" pitchFamily="2" charset="-122"/>
                <a:ea typeface="方正兰亭细黑_GBK" pitchFamily="2" charset="-122"/>
              </a:rPr>
              <a:t>提高</a:t>
            </a:r>
            <a:r>
              <a:rPr lang="zh-CN" altLang="en-US" sz="1400" dirty="0">
                <a:solidFill>
                  <a:srgbClr val="C00000"/>
                </a:solidFill>
                <a:latin typeface="方正兰亭细黑_GBK" pitchFamily="2" charset="-122"/>
                <a:ea typeface="方正兰亭细黑_GBK" pitchFamily="2" charset="-122"/>
              </a:rPr>
              <a:t>政治</a:t>
            </a:r>
            <a:r>
              <a:rPr lang="zh-CN" altLang="en-US" sz="1400" dirty="0" smtClean="0">
                <a:solidFill>
                  <a:srgbClr val="C00000"/>
                </a:solidFill>
                <a:latin typeface="方正兰亭细黑_GBK" pitchFamily="2" charset="-122"/>
                <a:ea typeface="方正兰亭细黑_GBK" pitchFamily="2" charset="-122"/>
              </a:rPr>
              <a:t>素养</a:t>
            </a:r>
            <a:endParaRPr lang="zh-CN" altLang="en-US" sz="1400" dirty="0">
              <a:solidFill>
                <a:srgbClr val="C00000"/>
              </a:solidFill>
              <a:latin typeface="方正兰亭细黑_GBK" pitchFamily="2" charset="-122"/>
              <a:ea typeface="方正兰亭细黑_GBK" pitchFamily="2" charset="-122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2983094" y="2829772"/>
            <a:ext cx="126188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>
                <a:solidFill>
                  <a:srgbClr val="C00000"/>
                </a:solidFill>
                <a:latin typeface="方正兰亭细黑_GBK" pitchFamily="2" charset="-122"/>
                <a:ea typeface="方正兰亭细黑_GBK" pitchFamily="2" charset="-122"/>
              </a:rPr>
              <a:t>丰富知识</a:t>
            </a:r>
            <a:r>
              <a:rPr lang="zh-CN" altLang="en-US" sz="1400" dirty="0" smtClean="0">
                <a:solidFill>
                  <a:srgbClr val="C00000"/>
                </a:solidFill>
                <a:latin typeface="方正兰亭细黑_GBK" pitchFamily="2" charset="-122"/>
                <a:ea typeface="方正兰亭细黑_GBK" pitchFamily="2" charset="-122"/>
              </a:rPr>
              <a:t>储备</a:t>
            </a:r>
            <a:endParaRPr lang="en-US" altLang="zh-CN" sz="1400" dirty="0" smtClean="0">
              <a:solidFill>
                <a:srgbClr val="C00000"/>
              </a:solidFill>
              <a:latin typeface="方正兰亭细黑_GBK" pitchFamily="2" charset="-122"/>
              <a:ea typeface="方正兰亭细黑_GBK" pitchFamily="2" charset="-122"/>
            </a:endParaRPr>
          </a:p>
          <a:p>
            <a:r>
              <a:rPr lang="zh-CN" altLang="en-US" sz="1400" dirty="0" smtClean="0">
                <a:solidFill>
                  <a:srgbClr val="C00000"/>
                </a:solidFill>
                <a:latin typeface="方正兰亭细黑_GBK" pitchFamily="2" charset="-122"/>
                <a:ea typeface="方正兰亭细黑_GBK" pitchFamily="2" charset="-122"/>
              </a:rPr>
              <a:t>提高</a:t>
            </a:r>
            <a:r>
              <a:rPr lang="zh-CN" altLang="en-US" sz="1400" dirty="0">
                <a:solidFill>
                  <a:srgbClr val="C00000"/>
                </a:solidFill>
                <a:latin typeface="方正兰亭细黑_GBK" pitchFamily="2" charset="-122"/>
                <a:ea typeface="方正兰亭细黑_GBK" pitchFamily="2" charset="-122"/>
              </a:rPr>
              <a:t>业务</a:t>
            </a:r>
            <a:r>
              <a:rPr lang="zh-CN" altLang="en-US" sz="1400" dirty="0" smtClean="0">
                <a:solidFill>
                  <a:srgbClr val="C00000"/>
                </a:solidFill>
                <a:latin typeface="方正兰亭细黑_GBK" pitchFamily="2" charset="-122"/>
                <a:ea typeface="方正兰亭细黑_GBK" pitchFamily="2" charset="-122"/>
              </a:rPr>
              <a:t>素养</a:t>
            </a:r>
            <a:endParaRPr lang="zh-CN" altLang="en-US" sz="1400" dirty="0">
              <a:solidFill>
                <a:srgbClr val="C00000"/>
              </a:solidFill>
              <a:latin typeface="方正兰亭细黑_GBK" pitchFamily="2" charset="-122"/>
              <a:ea typeface="方正兰亭细黑_GBK" pitchFamily="2" charset="-122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4628221" y="2829772"/>
            <a:ext cx="126188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>
                <a:solidFill>
                  <a:srgbClr val="C00000"/>
                </a:solidFill>
                <a:latin typeface="方正兰亭细黑_GBK" pitchFamily="2" charset="-122"/>
                <a:ea typeface="方正兰亭细黑_GBK" pitchFamily="2" charset="-122"/>
              </a:rPr>
              <a:t>注重方式</a:t>
            </a:r>
            <a:r>
              <a:rPr lang="zh-CN" altLang="en-US" sz="1400" dirty="0" smtClean="0">
                <a:solidFill>
                  <a:srgbClr val="C00000"/>
                </a:solidFill>
                <a:latin typeface="方正兰亭细黑_GBK" pitchFamily="2" charset="-122"/>
                <a:ea typeface="方正兰亭细黑_GBK" pitchFamily="2" charset="-122"/>
              </a:rPr>
              <a:t>技巧</a:t>
            </a:r>
            <a:endParaRPr lang="en-US" altLang="zh-CN" sz="1400" dirty="0" smtClean="0">
              <a:solidFill>
                <a:srgbClr val="C00000"/>
              </a:solidFill>
              <a:latin typeface="方正兰亭细黑_GBK" pitchFamily="2" charset="-122"/>
              <a:ea typeface="方正兰亭细黑_GBK" pitchFamily="2" charset="-122"/>
            </a:endParaRPr>
          </a:p>
          <a:p>
            <a:r>
              <a:rPr lang="zh-CN" altLang="en-US" sz="1400" dirty="0" smtClean="0">
                <a:solidFill>
                  <a:srgbClr val="C00000"/>
                </a:solidFill>
                <a:latin typeface="方正兰亭细黑_GBK" pitchFamily="2" charset="-122"/>
                <a:ea typeface="方正兰亭细黑_GBK" pitchFamily="2" charset="-122"/>
              </a:rPr>
              <a:t>提高</a:t>
            </a:r>
            <a:r>
              <a:rPr lang="zh-CN" altLang="en-US" sz="1400" dirty="0">
                <a:solidFill>
                  <a:srgbClr val="C00000"/>
                </a:solidFill>
                <a:latin typeface="方正兰亭细黑_GBK" pitchFamily="2" charset="-122"/>
                <a:ea typeface="方正兰亭细黑_GBK" pitchFamily="2" charset="-122"/>
              </a:rPr>
              <a:t>协调</a:t>
            </a:r>
            <a:r>
              <a:rPr lang="zh-CN" altLang="en-US" sz="1400" dirty="0" smtClean="0">
                <a:solidFill>
                  <a:srgbClr val="C00000"/>
                </a:solidFill>
                <a:latin typeface="方正兰亭细黑_GBK" pitchFamily="2" charset="-122"/>
                <a:ea typeface="方正兰亭细黑_GBK" pitchFamily="2" charset="-122"/>
              </a:rPr>
              <a:t>质量</a:t>
            </a:r>
            <a:endParaRPr lang="en-US" altLang="zh-CN" sz="1400" dirty="0" smtClean="0">
              <a:solidFill>
                <a:srgbClr val="C00000"/>
              </a:solidFill>
              <a:latin typeface="方正兰亭细黑_GBK" pitchFamily="2" charset="-122"/>
              <a:ea typeface="方正兰亭细黑_GBK" pitchFamily="2" charset="-122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6235247" y="2829772"/>
            <a:ext cx="126188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>
                <a:solidFill>
                  <a:srgbClr val="C00000"/>
                </a:solidFill>
                <a:latin typeface="方正兰亭细黑_GBK" pitchFamily="2" charset="-122"/>
                <a:ea typeface="方正兰亭细黑_GBK" pitchFamily="2" charset="-122"/>
              </a:rPr>
              <a:t>自觉磨炼</a:t>
            </a:r>
            <a:r>
              <a:rPr lang="zh-CN" altLang="en-US" sz="1400" dirty="0" smtClean="0">
                <a:solidFill>
                  <a:srgbClr val="C00000"/>
                </a:solidFill>
                <a:latin typeface="方正兰亭细黑_GBK" pitchFamily="2" charset="-122"/>
                <a:ea typeface="方正兰亭细黑_GBK" pitchFamily="2" charset="-122"/>
              </a:rPr>
              <a:t>心智</a:t>
            </a:r>
            <a:endParaRPr lang="en-US" altLang="zh-CN" sz="1400" dirty="0" smtClean="0">
              <a:solidFill>
                <a:srgbClr val="C00000"/>
              </a:solidFill>
              <a:latin typeface="方正兰亭细黑_GBK" pitchFamily="2" charset="-122"/>
              <a:ea typeface="方正兰亭细黑_GBK" pitchFamily="2" charset="-122"/>
            </a:endParaRPr>
          </a:p>
          <a:p>
            <a:r>
              <a:rPr lang="zh-CN" altLang="en-US" sz="1400" dirty="0" smtClean="0">
                <a:solidFill>
                  <a:srgbClr val="C00000"/>
                </a:solidFill>
                <a:latin typeface="方正兰亭细黑_GBK" pitchFamily="2" charset="-122"/>
                <a:ea typeface="方正兰亭细黑_GBK" pitchFamily="2" charset="-122"/>
              </a:rPr>
              <a:t>提高</a:t>
            </a:r>
            <a:r>
              <a:rPr lang="zh-CN" altLang="en-US" sz="1400" dirty="0">
                <a:solidFill>
                  <a:srgbClr val="C00000"/>
                </a:solidFill>
                <a:latin typeface="方正兰亭细黑_GBK" pitchFamily="2" charset="-122"/>
                <a:ea typeface="方正兰亭细黑_GBK" pitchFamily="2" charset="-122"/>
              </a:rPr>
              <a:t>心理</a:t>
            </a:r>
            <a:r>
              <a:rPr lang="zh-CN" altLang="en-US" sz="1400" dirty="0" smtClean="0">
                <a:solidFill>
                  <a:srgbClr val="C00000"/>
                </a:solidFill>
                <a:latin typeface="方正兰亭细黑_GBK" pitchFamily="2" charset="-122"/>
                <a:ea typeface="方正兰亭细黑_GBK" pitchFamily="2" charset="-122"/>
              </a:rPr>
              <a:t>素养</a:t>
            </a:r>
            <a:endParaRPr lang="zh-CN" altLang="en-US" sz="1400" dirty="0">
              <a:solidFill>
                <a:srgbClr val="C00000"/>
              </a:solidFill>
              <a:latin typeface="方正兰亭细黑_GBK" pitchFamily="2" charset="-122"/>
              <a:ea typeface="方正兰亭细黑_GBK" pitchFamily="2" charset="-122"/>
            </a:endParaRPr>
          </a:p>
        </p:txBody>
      </p:sp>
      <p:sp>
        <p:nvSpPr>
          <p:cNvPr id="39" name="椭圆 38"/>
          <p:cNvSpPr/>
          <p:nvPr/>
        </p:nvSpPr>
        <p:spPr>
          <a:xfrm>
            <a:off x="4575050" y="3700015"/>
            <a:ext cx="500908" cy="500908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0" name="椭圆 39"/>
          <p:cNvSpPr/>
          <p:nvPr/>
        </p:nvSpPr>
        <p:spPr>
          <a:xfrm>
            <a:off x="5717380" y="3924326"/>
            <a:ext cx="274777" cy="274777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1" name="椭圆 40"/>
          <p:cNvSpPr/>
          <p:nvPr/>
        </p:nvSpPr>
        <p:spPr>
          <a:xfrm>
            <a:off x="2552263" y="3924685"/>
            <a:ext cx="274777" cy="274777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2" name="椭圆 41"/>
          <p:cNvSpPr/>
          <p:nvPr/>
        </p:nvSpPr>
        <p:spPr>
          <a:xfrm>
            <a:off x="2255929" y="4043024"/>
            <a:ext cx="137389" cy="137389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3" name="椭圆 42"/>
          <p:cNvSpPr/>
          <p:nvPr/>
        </p:nvSpPr>
        <p:spPr>
          <a:xfrm>
            <a:off x="6175518" y="3929345"/>
            <a:ext cx="274777" cy="274777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4" name="椭圆 43"/>
          <p:cNvSpPr/>
          <p:nvPr/>
        </p:nvSpPr>
        <p:spPr>
          <a:xfrm>
            <a:off x="3062244" y="3921840"/>
            <a:ext cx="137389" cy="137389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5" name="椭圆 44"/>
          <p:cNvSpPr/>
          <p:nvPr/>
        </p:nvSpPr>
        <p:spPr>
          <a:xfrm>
            <a:off x="6553278" y="4053247"/>
            <a:ext cx="137389" cy="137389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6" name="椭圆 45"/>
          <p:cNvSpPr/>
          <p:nvPr/>
        </p:nvSpPr>
        <p:spPr>
          <a:xfrm>
            <a:off x="3850333" y="3956451"/>
            <a:ext cx="250454" cy="250454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7" name="椭圆 46"/>
          <p:cNvSpPr/>
          <p:nvPr/>
        </p:nvSpPr>
        <p:spPr>
          <a:xfrm>
            <a:off x="6726981" y="3923044"/>
            <a:ext cx="274777" cy="274777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8" name="椭圆 47"/>
          <p:cNvSpPr/>
          <p:nvPr/>
        </p:nvSpPr>
        <p:spPr>
          <a:xfrm>
            <a:off x="4151556" y="3931099"/>
            <a:ext cx="274777" cy="274777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9" name="椭圆 48"/>
          <p:cNvSpPr/>
          <p:nvPr/>
        </p:nvSpPr>
        <p:spPr>
          <a:xfrm>
            <a:off x="7359742" y="3980235"/>
            <a:ext cx="137389" cy="137389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0" name="椭圆 49"/>
          <p:cNvSpPr/>
          <p:nvPr/>
        </p:nvSpPr>
        <p:spPr>
          <a:xfrm>
            <a:off x="5900741" y="3740541"/>
            <a:ext cx="274777" cy="274777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1" name="椭圆 50"/>
          <p:cNvSpPr/>
          <p:nvPr/>
        </p:nvSpPr>
        <p:spPr>
          <a:xfrm>
            <a:off x="2070359" y="4053531"/>
            <a:ext cx="137389" cy="137389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2" name="椭圆 51"/>
          <p:cNvSpPr/>
          <p:nvPr/>
        </p:nvSpPr>
        <p:spPr>
          <a:xfrm>
            <a:off x="4506355" y="3776638"/>
            <a:ext cx="137389" cy="137389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5" name="椭圆 54"/>
          <p:cNvSpPr/>
          <p:nvPr/>
        </p:nvSpPr>
        <p:spPr>
          <a:xfrm>
            <a:off x="3206031" y="3868485"/>
            <a:ext cx="322151" cy="322151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6" name="椭圆 55"/>
          <p:cNvSpPr/>
          <p:nvPr/>
        </p:nvSpPr>
        <p:spPr>
          <a:xfrm>
            <a:off x="5075958" y="3921222"/>
            <a:ext cx="274777" cy="274777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7" name="椭圆 56"/>
          <p:cNvSpPr/>
          <p:nvPr/>
        </p:nvSpPr>
        <p:spPr>
          <a:xfrm>
            <a:off x="1206867" y="3924555"/>
            <a:ext cx="274777" cy="274777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8" name="椭圆 57"/>
          <p:cNvSpPr/>
          <p:nvPr/>
        </p:nvSpPr>
        <p:spPr>
          <a:xfrm>
            <a:off x="921657" y="4055787"/>
            <a:ext cx="137389" cy="137389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" name="椭圆 58"/>
          <p:cNvSpPr/>
          <p:nvPr/>
        </p:nvSpPr>
        <p:spPr>
          <a:xfrm>
            <a:off x="2772349" y="3741284"/>
            <a:ext cx="274777" cy="274777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0" name="椭圆 59"/>
          <p:cNvSpPr/>
          <p:nvPr/>
        </p:nvSpPr>
        <p:spPr>
          <a:xfrm>
            <a:off x="1690644" y="3977618"/>
            <a:ext cx="137389" cy="137389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1" name="椭圆 60"/>
          <p:cNvSpPr/>
          <p:nvPr/>
        </p:nvSpPr>
        <p:spPr>
          <a:xfrm>
            <a:off x="6193490" y="3783833"/>
            <a:ext cx="137389" cy="137389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2" name="椭圆 61"/>
          <p:cNvSpPr/>
          <p:nvPr/>
        </p:nvSpPr>
        <p:spPr>
          <a:xfrm>
            <a:off x="7730460" y="3915261"/>
            <a:ext cx="274777" cy="274777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3" name="TextBox 52"/>
          <p:cNvSpPr txBox="1"/>
          <p:nvPr/>
        </p:nvSpPr>
        <p:spPr>
          <a:xfrm>
            <a:off x="10609990" y="6382589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延时符</a:t>
            </a:r>
            <a:endParaRPr lang="zh-CN" alt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607383521"/>
      </p:ext>
    </p:extLst>
  </p:cSld>
  <p:clrMapOvr>
    <a:masterClrMapping/>
  </p:clrMapOvr>
  <p:transition spd="slow">
    <p:cover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3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300"/>
                                </p:stCondLst>
                                <p:childTnLst>
                                  <p:par>
                                    <p:cTn id="9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1" dur="30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600"/>
                                </p:stCondLst>
                                <p:childTnLst>
                                  <p:par>
                                    <p:cTn id="13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6" dur="50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0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4" dur="500"/>
                                            <p:tgtEl>
                                              <p:spTgt spid="1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100"/>
                                </p:stCondLst>
                                <p:childTnLst>
                                  <p:par>
                                    <p:cTn id="26" presetID="18" presetClass="entr" presetSubtype="3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upRight)">
                                          <p:cBhvr>
                                            <p:cTn id="28" dur="50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1600"/>
                                </p:stCondLst>
                                <p:childTnLst>
                                  <p:par>
                                    <p:cTn id="30" presetID="2" presetClass="entr" presetSubtype="2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2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3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2" presetClass="entr" presetSubtype="2" fill="hold" nodeType="withEffect" p14:presetBounceEnd="40000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6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7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12" presetClass="entr" presetSubtype="8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0" dur="500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1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2" presetClass="entr" presetSubtype="2" fill="hold" nodeType="withEffect" p14:presetBounceEnd="40000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44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45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" presetID="12" presetClass="entr" presetSubtype="8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500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9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2" presetClass="entr" presetSubtype="2" fill="hold" nodeType="withEffect" p14:presetBounceEnd="40000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52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53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12" presetClass="entr" presetSubtype="8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6" dur="500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7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12" presetClass="entr" presetSubtype="8" fill="hold" grpId="0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0" dur="500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1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2" fill="hold">
                                <p:stCondLst>
                                  <p:cond delay="3300"/>
                                </p:stCondLst>
                                <p:childTnLst>
                                  <p:par>
                                    <p:cTn id="63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5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7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0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2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5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7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0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2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5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7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8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0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2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3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5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6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7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8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0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2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3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5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6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7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8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0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1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2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3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5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6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7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8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0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1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2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3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5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6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7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8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0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1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2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3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5" dur="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6" dur="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7" dur="5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8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0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1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2" dur="5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3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5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6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7" dur="5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8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0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1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2" dur="5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3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5" dur="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6" dur="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7" dur="5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8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0" dur="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1" dur="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2" dur="5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3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5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6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7" dur="5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8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0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1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2" dur="5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3" fill="hold">
                                <p:stCondLst>
                                  <p:cond delay="4200"/>
                                </p:stCondLst>
                                <p:childTnLst>
                                  <p:par>
                                    <p:cTn id="174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6" dur="20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03" grpId="0" animBg="1"/>
          <p:bldP spid="94" grpId="0"/>
          <p:bldP spid="116" grpId="0"/>
          <p:bldP spid="67" grpId="0"/>
          <p:bldP spid="35" grpId="0"/>
          <p:bldP spid="36" grpId="0"/>
          <p:bldP spid="37" grpId="0"/>
          <p:bldP spid="38" grpId="0"/>
          <p:bldP spid="39" grpId="0" animBg="1"/>
          <p:bldP spid="40" grpId="0" animBg="1"/>
          <p:bldP spid="41" grpId="0" animBg="1"/>
          <p:bldP spid="42" grpId="0" animBg="1"/>
          <p:bldP spid="43" grpId="0" animBg="1"/>
          <p:bldP spid="44" grpId="0" animBg="1"/>
          <p:bldP spid="45" grpId="0" animBg="1"/>
          <p:bldP spid="46" grpId="0" animBg="1"/>
          <p:bldP spid="47" grpId="0" animBg="1"/>
          <p:bldP spid="48" grpId="0" animBg="1"/>
          <p:bldP spid="49" grpId="0" animBg="1"/>
          <p:bldP spid="50" grpId="0" animBg="1"/>
          <p:bldP spid="51" grpId="0" animBg="1"/>
          <p:bldP spid="52" grpId="0" animBg="1"/>
          <p:bldP spid="55" grpId="0" animBg="1"/>
          <p:bldP spid="56" grpId="0" animBg="1"/>
          <p:bldP spid="57" grpId="0" animBg="1"/>
          <p:bldP spid="58" grpId="0" animBg="1"/>
          <p:bldP spid="59" grpId="0" animBg="1"/>
          <p:bldP spid="60" grpId="0" animBg="1"/>
          <p:bldP spid="61" grpId="0" animBg="1"/>
          <p:bldP spid="62" grpId="0" animBg="1"/>
          <p:bldP spid="53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3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300"/>
                                </p:stCondLst>
                                <p:childTnLst>
                                  <p:par>
                                    <p:cTn id="9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1" dur="30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600"/>
                                </p:stCondLst>
                                <p:childTnLst>
                                  <p:par>
                                    <p:cTn id="13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6" dur="50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0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4" dur="500"/>
                                            <p:tgtEl>
                                              <p:spTgt spid="1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100"/>
                                </p:stCondLst>
                                <p:childTnLst>
                                  <p:par>
                                    <p:cTn id="26" presetID="18" presetClass="entr" presetSubtype="3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upRight)">
                                          <p:cBhvr>
                                            <p:cTn id="28" dur="50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1600"/>
                                </p:stCondLst>
                                <p:childTnLst>
                                  <p:par>
                                    <p:cTn id="30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3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2" presetClass="entr" presetSubtype="2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7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12" presetClass="entr" presetSubtype="8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0" dur="500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1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2" presetClass="entr" presetSubtype="2" fill="hold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4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5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" presetID="12" presetClass="entr" presetSubtype="8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500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9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2" presetClass="entr" presetSubtype="2" fill="hold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2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3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12" presetClass="entr" presetSubtype="8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6" dur="500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7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12" presetClass="entr" presetSubtype="8" fill="hold" grpId="0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0" dur="500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1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2" fill="hold">
                                <p:stCondLst>
                                  <p:cond delay="3300"/>
                                </p:stCondLst>
                                <p:childTnLst>
                                  <p:par>
                                    <p:cTn id="63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5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7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0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2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5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7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0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2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5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7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8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0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2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3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5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6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7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8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0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2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3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5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6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7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8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0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1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2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3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5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6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7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8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0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1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2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3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5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6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7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8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0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1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2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3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5" dur="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6" dur="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7" dur="5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8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0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1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2" dur="5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3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5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6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7" dur="5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8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0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1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2" dur="5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3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5" dur="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6" dur="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7" dur="5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8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0" dur="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1" dur="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2" dur="5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3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5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6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7" dur="5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8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0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1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2" dur="5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3" fill="hold">
                                <p:stCondLst>
                                  <p:cond delay="4200"/>
                                </p:stCondLst>
                                <p:childTnLst>
                                  <p:par>
                                    <p:cTn id="174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6" dur="20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03" grpId="0" animBg="1"/>
          <p:bldP spid="94" grpId="0"/>
          <p:bldP spid="116" grpId="0"/>
          <p:bldP spid="67" grpId="0"/>
          <p:bldP spid="35" grpId="0"/>
          <p:bldP spid="36" grpId="0"/>
          <p:bldP spid="37" grpId="0"/>
          <p:bldP spid="38" grpId="0"/>
          <p:bldP spid="39" grpId="0" animBg="1"/>
          <p:bldP spid="40" grpId="0" animBg="1"/>
          <p:bldP spid="41" grpId="0" animBg="1"/>
          <p:bldP spid="42" grpId="0" animBg="1"/>
          <p:bldP spid="43" grpId="0" animBg="1"/>
          <p:bldP spid="44" grpId="0" animBg="1"/>
          <p:bldP spid="45" grpId="0" animBg="1"/>
          <p:bldP spid="46" grpId="0" animBg="1"/>
          <p:bldP spid="47" grpId="0" animBg="1"/>
          <p:bldP spid="48" grpId="0" animBg="1"/>
          <p:bldP spid="49" grpId="0" animBg="1"/>
          <p:bldP spid="50" grpId="0" animBg="1"/>
          <p:bldP spid="51" grpId="0" animBg="1"/>
          <p:bldP spid="52" grpId="0" animBg="1"/>
          <p:bldP spid="55" grpId="0" animBg="1"/>
          <p:bldP spid="56" grpId="0" animBg="1"/>
          <p:bldP spid="57" grpId="0" animBg="1"/>
          <p:bldP spid="58" grpId="0" animBg="1"/>
          <p:bldP spid="59" grpId="0" animBg="1"/>
          <p:bldP spid="60" grpId="0" animBg="1"/>
          <p:bldP spid="61" grpId="0" animBg="1"/>
          <p:bldP spid="62" grpId="0" animBg="1"/>
          <p:bldP spid="53" grpId="0"/>
        </p:bldLst>
      </p:timing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1028" name="Picture 4" descr="F:\0PPT素材\背景及图片\白麻子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7" name="直接连接符 6"/>
          <p:cNvCxnSpPr/>
          <p:nvPr/>
        </p:nvCxnSpPr>
        <p:spPr>
          <a:xfrm>
            <a:off x="515257" y="624114"/>
            <a:ext cx="8113486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任意多边形 8"/>
          <p:cNvSpPr/>
          <p:nvPr/>
        </p:nvSpPr>
        <p:spPr>
          <a:xfrm>
            <a:off x="1651000" y="2133588"/>
            <a:ext cx="5689600" cy="1079512"/>
          </a:xfrm>
          <a:custGeom>
            <a:avLst/>
            <a:gdLst>
              <a:gd name="connsiteX0" fmla="*/ 0 w 5689600"/>
              <a:gd name="connsiteY0" fmla="*/ 1079512 h 1079512"/>
              <a:gd name="connsiteX1" fmla="*/ 1917700 w 5689600"/>
              <a:gd name="connsiteY1" fmla="*/ 12 h 1079512"/>
              <a:gd name="connsiteX2" fmla="*/ 3810000 w 5689600"/>
              <a:gd name="connsiteY2" fmla="*/ 1054112 h 1079512"/>
              <a:gd name="connsiteX3" fmla="*/ 5689600 w 5689600"/>
              <a:gd name="connsiteY3" fmla="*/ 12712 h 10795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689600" h="1079512">
                <a:moveTo>
                  <a:pt x="0" y="1079512"/>
                </a:moveTo>
                <a:cubicBezTo>
                  <a:pt x="641350" y="541878"/>
                  <a:pt x="1282700" y="4245"/>
                  <a:pt x="1917700" y="12"/>
                </a:cubicBezTo>
                <a:cubicBezTo>
                  <a:pt x="2552700" y="-4221"/>
                  <a:pt x="3181350" y="1051995"/>
                  <a:pt x="3810000" y="1054112"/>
                </a:cubicBezTo>
                <a:cubicBezTo>
                  <a:pt x="4438650" y="1056229"/>
                  <a:pt x="5372100" y="158762"/>
                  <a:pt x="5689600" y="12712"/>
                </a:cubicBezTo>
              </a:path>
            </a:pathLst>
          </a:cu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4" name="TextBox 6"/>
          <p:cNvSpPr txBox="1">
            <a:spLocks noChangeArrowheads="1"/>
          </p:cNvSpPr>
          <p:nvPr/>
        </p:nvSpPr>
        <p:spPr bwMode="auto">
          <a:xfrm>
            <a:off x="1240835" y="1776916"/>
            <a:ext cx="142162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/>
            <a:lvl2pPr/>
            <a:lvl3pPr/>
            <a:lvl4pPr/>
            <a:lvl5pPr/>
            <a:lvl6pPr/>
            <a:lvl7pPr/>
            <a:lvl8pPr/>
            <a:lvl9pPr/>
          </a:lstStyle>
          <a:p>
            <a:r>
              <a:rPr lang="zh-CN" altLang="en-US" dirty="0" smtClean="0">
                <a:latin typeface="方正兰亭细黑_GBK" pitchFamily="2" charset="-122"/>
                <a:ea typeface="方正兰亭细黑_GBK" pitchFamily="2" charset="-122"/>
              </a:rPr>
              <a:t>关于我</a:t>
            </a:r>
            <a:endParaRPr lang="zh-CN" dirty="0">
              <a:latin typeface="方正兰亭细黑_GBK" pitchFamily="2" charset="-122"/>
              <a:ea typeface="方正兰亭细黑_GBK" pitchFamily="2" charset="-122"/>
            </a:endParaRPr>
          </a:p>
        </p:txBody>
      </p:sp>
      <p:sp>
        <p:nvSpPr>
          <p:cNvPr id="105" name="TextBox 6"/>
          <p:cNvSpPr txBox="1">
            <a:spLocks noChangeArrowheads="1"/>
          </p:cNvSpPr>
          <p:nvPr/>
        </p:nvSpPr>
        <p:spPr bwMode="auto">
          <a:xfrm>
            <a:off x="3024648" y="3176336"/>
            <a:ext cx="142162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/>
            <a:lvl2pPr/>
            <a:lvl3pPr/>
            <a:lvl4pPr/>
            <a:lvl5pPr/>
            <a:lvl6pPr/>
            <a:lvl7pPr/>
            <a:lvl8pPr/>
            <a:lvl9pPr/>
          </a:lstStyle>
          <a:p>
            <a:r>
              <a:rPr lang="zh-CN" altLang="en-US" dirty="0" smtClean="0">
                <a:latin typeface="方正兰亭细黑_GBK" pitchFamily="2" charset="-122"/>
                <a:ea typeface="方正兰亭细黑_GBK" pitchFamily="2" charset="-122"/>
              </a:rPr>
              <a:t>岗位认知</a:t>
            </a:r>
            <a:endParaRPr lang="zh-CN" dirty="0">
              <a:latin typeface="方正兰亭细黑_GBK" pitchFamily="2" charset="-122"/>
              <a:ea typeface="方正兰亭细黑_GBK" pitchFamily="2" charset="-122"/>
            </a:endParaRPr>
          </a:p>
        </p:txBody>
      </p:sp>
      <p:sp>
        <p:nvSpPr>
          <p:cNvPr id="106" name="TextBox 6"/>
          <p:cNvSpPr txBox="1">
            <a:spLocks noChangeArrowheads="1"/>
          </p:cNvSpPr>
          <p:nvPr/>
        </p:nvSpPr>
        <p:spPr bwMode="auto">
          <a:xfrm>
            <a:off x="4900887" y="1764256"/>
            <a:ext cx="142162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/>
            <a:lvl2pPr/>
            <a:lvl3pPr/>
            <a:lvl4pPr/>
            <a:lvl5pPr/>
            <a:lvl6pPr/>
            <a:lvl7pPr/>
            <a:lvl8pPr/>
            <a:lvl9pPr/>
          </a:lstStyle>
          <a:p>
            <a:r>
              <a:rPr lang="zh-CN" altLang="en-US" dirty="0" smtClean="0">
                <a:latin typeface="方正兰亭细黑_GBK" pitchFamily="2" charset="-122"/>
                <a:ea typeface="方正兰亭细黑_GBK" pitchFamily="2" charset="-122"/>
              </a:rPr>
              <a:t>胜任能力</a:t>
            </a:r>
            <a:endParaRPr lang="zh-CN" dirty="0">
              <a:latin typeface="方正兰亭细黑_GBK" pitchFamily="2" charset="-122"/>
              <a:ea typeface="方正兰亭细黑_GBK" pitchFamily="2" charset="-122"/>
            </a:endParaRPr>
          </a:p>
        </p:txBody>
      </p:sp>
      <p:sp>
        <p:nvSpPr>
          <p:cNvPr id="107" name="TextBox 6"/>
          <p:cNvSpPr txBox="1">
            <a:spLocks noChangeArrowheads="1"/>
          </p:cNvSpPr>
          <p:nvPr/>
        </p:nvSpPr>
        <p:spPr bwMode="auto">
          <a:xfrm>
            <a:off x="6816048" y="3119204"/>
            <a:ext cx="142162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/>
            <a:lvl2pPr/>
            <a:lvl3pPr/>
            <a:lvl4pPr/>
            <a:lvl5pPr/>
            <a:lvl6pPr/>
            <a:lvl7pPr/>
            <a:lvl8pPr/>
            <a:lvl9pPr/>
          </a:lstStyle>
          <a:p>
            <a:r>
              <a:rPr lang="zh-CN" altLang="en-US" dirty="0" smtClean="0">
                <a:latin typeface="方正兰亭细黑_GBK" pitchFamily="2" charset="-122"/>
                <a:ea typeface="方正兰亭细黑_GBK" pitchFamily="2" charset="-122"/>
              </a:rPr>
              <a:t>目标规划</a:t>
            </a:r>
            <a:endParaRPr lang="zh-CN" dirty="0">
              <a:latin typeface="方正兰亭细黑_GBK" pitchFamily="2" charset="-122"/>
              <a:ea typeface="方正兰亭细黑_GBK" pitchFamily="2" charset="-122"/>
            </a:endParaRPr>
          </a:p>
        </p:txBody>
      </p:sp>
      <p:sp>
        <p:nvSpPr>
          <p:cNvPr id="112" name="TextBox 111"/>
          <p:cNvSpPr txBox="1"/>
          <p:nvPr/>
        </p:nvSpPr>
        <p:spPr>
          <a:xfrm>
            <a:off x="1211807" y="2080259"/>
            <a:ext cx="92685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 smtClean="0">
                <a:solidFill>
                  <a:srgbClr val="C00000"/>
                </a:solidFill>
                <a:latin typeface="Kozuka Gothic Pro R" pitchFamily="34" charset="-128"/>
                <a:ea typeface="Kozuka Gothic Pro R" pitchFamily="34" charset="-128"/>
              </a:rPr>
              <a:t>ABOUT ME</a:t>
            </a:r>
            <a:endParaRPr lang="zh-CN" altLang="en-US" sz="1200" dirty="0">
              <a:solidFill>
                <a:srgbClr val="C00000"/>
              </a:solidFill>
              <a:latin typeface="Kozuka Gothic Pro R" pitchFamily="34" charset="-128"/>
              <a:ea typeface="Kozuka Gothic Pro R" pitchFamily="34" charset="-128"/>
            </a:endParaRPr>
          </a:p>
        </p:txBody>
      </p:sp>
      <p:sp>
        <p:nvSpPr>
          <p:cNvPr id="113" name="TextBox 112"/>
          <p:cNvSpPr txBox="1"/>
          <p:nvPr/>
        </p:nvSpPr>
        <p:spPr>
          <a:xfrm>
            <a:off x="2933835" y="3488536"/>
            <a:ext cx="130195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 smtClean="0">
                <a:solidFill>
                  <a:srgbClr val="C00000"/>
                </a:solidFill>
                <a:latin typeface="Kozuka Gothic Pro R" pitchFamily="34" charset="-128"/>
                <a:ea typeface="Kozuka Gothic Pro R" pitchFamily="34" charset="-128"/>
              </a:rPr>
              <a:t>POST COGNTIVE</a:t>
            </a:r>
            <a:endParaRPr lang="zh-CN" altLang="en-US" sz="1200" dirty="0">
              <a:solidFill>
                <a:srgbClr val="C00000"/>
              </a:solidFill>
              <a:latin typeface="Kozuka Gothic Pro R" pitchFamily="34" charset="-128"/>
              <a:ea typeface="Kozuka Gothic Pro R" pitchFamily="34" charset="-128"/>
            </a:endParaRPr>
          </a:p>
        </p:txBody>
      </p:sp>
      <p:sp>
        <p:nvSpPr>
          <p:cNvPr id="114" name="TextBox 113"/>
          <p:cNvSpPr txBox="1"/>
          <p:nvPr/>
        </p:nvSpPr>
        <p:spPr>
          <a:xfrm>
            <a:off x="4857345" y="2080259"/>
            <a:ext cx="114326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 smtClean="0">
                <a:solidFill>
                  <a:srgbClr val="C00000"/>
                </a:solidFill>
                <a:latin typeface="Kozuka Gothic Pro R" pitchFamily="34" charset="-128"/>
                <a:ea typeface="Kozuka Gothic Pro R" pitchFamily="34" charset="-128"/>
              </a:rPr>
              <a:t>COMPETENCE</a:t>
            </a:r>
            <a:endParaRPr lang="zh-CN" altLang="en-US" sz="1200" dirty="0">
              <a:solidFill>
                <a:srgbClr val="C00000"/>
              </a:solidFill>
              <a:latin typeface="Kozuka Gothic Pro R" pitchFamily="34" charset="-128"/>
              <a:ea typeface="Kozuka Gothic Pro R" pitchFamily="34" charset="-128"/>
            </a:endParaRPr>
          </a:p>
        </p:txBody>
      </p:sp>
      <p:sp>
        <p:nvSpPr>
          <p:cNvPr id="115" name="TextBox 114"/>
          <p:cNvSpPr txBox="1"/>
          <p:nvPr/>
        </p:nvSpPr>
        <p:spPr>
          <a:xfrm>
            <a:off x="6751669" y="3432030"/>
            <a:ext cx="128913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 smtClean="0">
                <a:solidFill>
                  <a:srgbClr val="C00000"/>
                </a:solidFill>
                <a:latin typeface="Kozuka Gothic Pro R" pitchFamily="34" charset="-128"/>
                <a:ea typeface="Kozuka Gothic Pro R" pitchFamily="34" charset="-128"/>
              </a:rPr>
              <a:t>PROGRAMMING</a:t>
            </a:r>
            <a:endParaRPr lang="zh-CN" altLang="en-US" sz="1200" dirty="0">
              <a:solidFill>
                <a:srgbClr val="C00000"/>
              </a:solidFill>
              <a:latin typeface="Kozuka Gothic Pro R" pitchFamily="34" charset="-128"/>
              <a:ea typeface="Kozuka Gothic Pro R" pitchFamily="34" charset="-128"/>
            </a:endParaRPr>
          </a:p>
        </p:txBody>
      </p:sp>
      <p:sp>
        <p:nvSpPr>
          <p:cNvPr id="103" name="椭圆 102"/>
          <p:cNvSpPr/>
          <p:nvPr/>
        </p:nvSpPr>
        <p:spPr>
          <a:xfrm>
            <a:off x="646880" y="242192"/>
            <a:ext cx="274777" cy="274777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4" name="TextBox 93"/>
          <p:cNvSpPr txBox="1"/>
          <p:nvPr/>
        </p:nvSpPr>
        <p:spPr>
          <a:xfrm>
            <a:off x="908957" y="206330"/>
            <a:ext cx="106952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spc="300" dirty="0" smtClean="0">
                <a:latin typeface="方正兰亭细黑_GBK" pitchFamily="2" charset="-122"/>
                <a:ea typeface="方正兰亭细黑_GBK" pitchFamily="2" charset="-122"/>
              </a:rPr>
              <a:t>主目录</a:t>
            </a:r>
            <a:endParaRPr lang="zh-CN" altLang="en-US" sz="2000" spc="300" dirty="0">
              <a:latin typeface="方正兰亭细黑_GBK" pitchFamily="2" charset="-122"/>
              <a:ea typeface="方正兰亭细黑_GBK" pitchFamily="2" charset="-122"/>
            </a:endParaRPr>
          </a:p>
        </p:txBody>
      </p:sp>
      <p:sp>
        <p:nvSpPr>
          <p:cNvPr id="116" name="TextBox 115"/>
          <p:cNvSpPr txBox="1"/>
          <p:nvPr/>
        </p:nvSpPr>
        <p:spPr>
          <a:xfrm>
            <a:off x="2160085" y="267886"/>
            <a:ext cx="118333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 smtClean="0">
                <a:solidFill>
                  <a:srgbClr val="C00000"/>
                </a:solidFill>
                <a:latin typeface="Kozuka Gothic Pro R" pitchFamily="34" charset="-128"/>
                <a:ea typeface="Kozuka Gothic Pro R" pitchFamily="34" charset="-128"/>
              </a:rPr>
              <a:t>CONTENTS</a:t>
            </a:r>
            <a:endParaRPr lang="zh-CN" altLang="en-US" sz="1600" dirty="0">
              <a:solidFill>
                <a:srgbClr val="C00000"/>
              </a:solidFill>
              <a:latin typeface="Kozuka Gothic Pro R" pitchFamily="34" charset="-128"/>
              <a:ea typeface="Kozuka Gothic Pro R" pitchFamily="34" charset="-128"/>
            </a:endParaRPr>
          </a:p>
        </p:txBody>
      </p:sp>
      <p:cxnSp>
        <p:nvCxnSpPr>
          <p:cNvPr id="14" name="直接连接符 13"/>
          <p:cNvCxnSpPr/>
          <p:nvPr/>
        </p:nvCxnSpPr>
        <p:spPr>
          <a:xfrm>
            <a:off x="2026111" y="288299"/>
            <a:ext cx="0" cy="20859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2" name="组合 21"/>
          <p:cNvGrpSpPr/>
          <p:nvPr/>
        </p:nvGrpSpPr>
        <p:grpSpPr>
          <a:xfrm>
            <a:off x="1008115" y="2542722"/>
            <a:ext cx="1360493" cy="1360493"/>
            <a:chOff x="1008115" y="2542722"/>
            <a:chExt cx="1360493" cy="1360493"/>
          </a:xfrm>
        </p:grpSpPr>
        <p:grpSp>
          <p:nvGrpSpPr>
            <p:cNvPr id="86" name="组合 85"/>
            <p:cNvGrpSpPr/>
            <p:nvPr/>
          </p:nvGrpSpPr>
          <p:grpSpPr>
            <a:xfrm>
              <a:off x="1008115" y="2542722"/>
              <a:ext cx="1360493" cy="1360493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87" name="同心圆 86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88" name="椭圆 87"/>
              <p:cNvSpPr/>
              <p:nvPr/>
            </p:nvSpPr>
            <p:spPr>
              <a:xfrm>
                <a:off x="392113" y="760413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08" name="TextBox 107"/>
            <p:cNvSpPr txBox="1"/>
            <p:nvPr/>
          </p:nvSpPr>
          <p:spPr>
            <a:xfrm>
              <a:off x="1357180" y="2796039"/>
              <a:ext cx="662361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4800" dirty="0" smtClean="0">
                  <a:latin typeface="Watford DB" pitchFamily="2" charset="0"/>
                  <a:ea typeface="造字工房劲黑（非商用）常规体" pitchFamily="50" charset="-122"/>
                </a:rPr>
                <a:t>1</a:t>
              </a:r>
              <a:endParaRPr lang="zh-CN" altLang="en-US" sz="4800" dirty="0">
                <a:latin typeface="Watford DB" pitchFamily="2" charset="0"/>
                <a:ea typeface="造字工房劲黑（非商用）常规体" pitchFamily="50" charset="-122"/>
              </a:endParaRPr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4770261" y="2542722"/>
            <a:ext cx="1360493" cy="1360493"/>
            <a:chOff x="4770261" y="2542722"/>
            <a:chExt cx="1360493" cy="1360493"/>
          </a:xfrm>
        </p:grpSpPr>
        <p:grpSp>
          <p:nvGrpSpPr>
            <p:cNvPr id="89" name="组合 88"/>
            <p:cNvGrpSpPr/>
            <p:nvPr/>
          </p:nvGrpSpPr>
          <p:grpSpPr>
            <a:xfrm>
              <a:off x="4770261" y="2542722"/>
              <a:ext cx="1360493" cy="1360493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90" name="同心圆 89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91" name="椭圆 90"/>
              <p:cNvSpPr/>
              <p:nvPr/>
            </p:nvSpPr>
            <p:spPr>
              <a:xfrm>
                <a:off x="392113" y="760413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09" name="TextBox 108"/>
            <p:cNvSpPr txBox="1"/>
            <p:nvPr/>
          </p:nvSpPr>
          <p:spPr>
            <a:xfrm>
              <a:off x="5119326" y="2780033"/>
              <a:ext cx="662361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4800" dirty="0" smtClean="0">
                  <a:latin typeface="Watford DB" pitchFamily="2" charset="0"/>
                  <a:ea typeface="造字工房劲黑（非商用）常规体" pitchFamily="50" charset="-122"/>
                </a:rPr>
                <a:t>3</a:t>
              </a:r>
              <a:endParaRPr lang="zh-CN" altLang="en-US" sz="4800" dirty="0">
                <a:latin typeface="Watford DB" pitchFamily="2" charset="0"/>
                <a:ea typeface="造字工房劲黑（非商用）常规体" pitchFamily="50" charset="-122"/>
              </a:endParaRP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2889188" y="1494971"/>
            <a:ext cx="1360493" cy="1360493"/>
            <a:chOff x="2889188" y="1494971"/>
            <a:chExt cx="1360493" cy="1360493"/>
          </a:xfrm>
        </p:grpSpPr>
        <p:grpSp>
          <p:nvGrpSpPr>
            <p:cNvPr id="80" name="组合 79"/>
            <p:cNvGrpSpPr/>
            <p:nvPr/>
          </p:nvGrpSpPr>
          <p:grpSpPr>
            <a:xfrm>
              <a:off x="2889188" y="1494971"/>
              <a:ext cx="1360493" cy="1360493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81" name="同心圆 80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82" name="椭圆 81"/>
              <p:cNvSpPr/>
              <p:nvPr/>
            </p:nvSpPr>
            <p:spPr>
              <a:xfrm>
                <a:off x="392113" y="760413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10" name="TextBox 109"/>
            <p:cNvSpPr txBox="1"/>
            <p:nvPr/>
          </p:nvSpPr>
          <p:spPr>
            <a:xfrm>
              <a:off x="3238253" y="1729519"/>
              <a:ext cx="662361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4800" dirty="0" smtClean="0">
                  <a:latin typeface="Watford DB" pitchFamily="2" charset="0"/>
                  <a:ea typeface="造字工房劲黑（非商用）常规体" pitchFamily="50" charset="-122"/>
                </a:rPr>
                <a:t>2</a:t>
              </a:r>
              <a:endParaRPr lang="zh-CN" altLang="en-US" sz="4800" dirty="0">
                <a:latin typeface="Watford DB" pitchFamily="2" charset="0"/>
                <a:ea typeface="造字工房劲黑（非商用）常规体" pitchFamily="50" charset="-122"/>
              </a:endParaRP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6651335" y="1494971"/>
            <a:ext cx="1360493" cy="1360493"/>
            <a:chOff x="6651335" y="1494971"/>
            <a:chExt cx="1360493" cy="1360493"/>
          </a:xfrm>
        </p:grpSpPr>
        <p:grpSp>
          <p:nvGrpSpPr>
            <p:cNvPr id="83" name="组合 82"/>
            <p:cNvGrpSpPr/>
            <p:nvPr/>
          </p:nvGrpSpPr>
          <p:grpSpPr>
            <a:xfrm>
              <a:off x="6651335" y="1494971"/>
              <a:ext cx="1360493" cy="1360493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84" name="同心圆 83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85" name="椭圆 84"/>
              <p:cNvSpPr/>
              <p:nvPr/>
            </p:nvSpPr>
            <p:spPr>
              <a:xfrm>
                <a:off x="392113" y="760413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11" name="TextBox 110"/>
            <p:cNvSpPr txBox="1"/>
            <p:nvPr/>
          </p:nvSpPr>
          <p:spPr>
            <a:xfrm>
              <a:off x="6958619" y="1702647"/>
              <a:ext cx="662361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4800" dirty="0" smtClean="0">
                  <a:latin typeface="Watford DB" pitchFamily="2" charset="0"/>
                  <a:ea typeface="造字工房劲黑（非商用）常规体" pitchFamily="50" charset="-122"/>
                </a:rPr>
                <a:t>4</a:t>
              </a:r>
              <a:endParaRPr lang="zh-CN" altLang="en-US" sz="4800" dirty="0">
                <a:latin typeface="Watford DB" pitchFamily="2" charset="0"/>
                <a:ea typeface="造字工房劲黑（非商用）常规体" pitchFamily="50" charset="-122"/>
              </a:endParaRPr>
            </a:p>
          </p:txBody>
        </p:sp>
      </p:grpSp>
      <p:sp>
        <p:nvSpPr>
          <p:cNvPr id="38" name="TextBox 37"/>
          <p:cNvSpPr txBox="1"/>
          <p:nvPr/>
        </p:nvSpPr>
        <p:spPr>
          <a:xfrm>
            <a:off x="10609990" y="6382589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延时符</a:t>
            </a:r>
            <a:endParaRPr lang="zh-CN" alt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291606530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3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00"/>
                            </p:stCondLst>
                            <p:childTnLst>
                              <p:par>
                                <p:cTn id="1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100"/>
                            </p:stCondLst>
                            <p:childTnLst>
                              <p:par>
                                <p:cTn id="2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600"/>
                            </p:stCondLst>
                            <p:childTnLst>
                              <p:par>
                                <p:cTn id="3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7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7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2" presetClass="entr" presetSubtype="0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42" presetClass="entr" presetSubtype="0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47" presetClass="entr" presetSubtype="0" fill="hold" grpId="0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47" presetClass="entr" presetSubtype="0" fill="hold" grpId="0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4500"/>
                            </p:stCondLst>
                            <p:childTnLst>
                              <p:par>
                                <p:cTn id="9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2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4" grpId="0"/>
      <p:bldP spid="105" grpId="0"/>
      <p:bldP spid="106" grpId="0"/>
      <p:bldP spid="107" grpId="0"/>
      <p:bldP spid="112" grpId="0"/>
      <p:bldP spid="113" grpId="0"/>
      <p:bldP spid="114" grpId="0"/>
      <p:bldP spid="115" grpId="0"/>
      <p:bldP spid="103" grpId="0" animBg="1"/>
      <p:bldP spid="94" grpId="0"/>
      <p:bldP spid="116" grpId="0"/>
      <p:bldP spid="38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F:\0PPT素材\背景及图片\白麻子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7" name="直接连接符 6"/>
          <p:cNvCxnSpPr/>
          <p:nvPr/>
        </p:nvCxnSpPr>
        <p:spPr>
          <a:xfrm>
            <a:off x="515257" y="624114"/>
            <a:ext cx="8113486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3" name="椭圆 102"/>
          <p:cNvSpPr/>
          <p:nvPr/>
        </p:nvSpPr>
        <p:spPr>
          <a:xfrm>
            <a:off x="646880" y="242192"/>
            <a:ext cx="274777" cy="274777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4" name="TextBox 93"/>
          <p:cNvSpPr txBox="1"/>
          <p:nvPr/>
        </p:nvSpPr>
        <p:spPr>
          <a:xfrm>
            <a:off x="908957" y="206330"/>
            <a:ext cx="136447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spc="300" dirty="0" smtClean="0">
                <a:latin typeface="方正兰亭细黑_GBK" pitchFamily="2" charset="-122"/>
                <a:ea typeface="方正兰亭细黑_GBK" pitchFamily="2" charset="-122"/>
              </a:rPr>
              <a:t>创新技能</a:t>
            </a:r>
            <a:endParaRPr lang="zh-CN" altLang="en-US" sz="2000" spc="300" dirty="0">
              <a:latin typeface="方正兰亭细黑_GBK" pitchFamily="2" charset="-122"/>
              <a:ea typeface="方正兰亭细黑_GBK" pitchFamily="2" charset="-122"/>
            </a:endParaRPr>
          </a:p>
        </p:txBody>
      </p:sp>
      <p:sp>
        <p:nvSpPr>
          <p:cNvPr id="116" name="TextBox 115"/>
          <p:cNvSpPr txBox="1"/>
          <p:nvPr/>
        </p:nvSpPr>
        <p:spPr>
          <a:xfrm>
            <a:off x="2441102" y="267886"/>
            <a:ext cx="143321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 smtClean="0">
                <a:solidFill>
                  <a:srgbClr val="C00000"/>
                </a:solidFill>
                <a:latin typeface="Kozuka Gothic Pro R" pitchFamily="34" charset="-128"/>
                <a:ea typeface="Kozuka Gothic Pro R" pitchFamily="34" charset="-128"/>
              </a:rPr>
              <a:t>LNNOVATION</a:t>
            </a:r>
            <a:endParaRPr lang="zh-CN" altLang="en-US" sz="1600" dirty="0">
              <a:solidFill>
                <a:srgbClr val="C00000"/>
              </a:solidFill>
              <a:latin typeface="Kozuka Gothic Pro R" pitchFamily="34" charset="-128"/>
              <a:ea typeface="Kozuka Gothic Pro R" pitchFamily="34" charset="-128"/>
            </a:endParaRPr>
          </a:p>
        </p:txBody>
      </p:sp>
      <p:cxnSp>
        <p:nvCxnSpPr>
          <p:cNvPr id="14" name="直接连接符 13"/>
          <p:cNvCxnSpPr/>
          <p:nvPr/>
        </p:nvCxnSpPr>
        <p:spPr>
          <a:xfrm>
            <a:off x="2307128" y="288299"/>
            <a:ext cx="0" cy="20859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TextBox 66"/>
          <p:cNvSpPr txBox="1"/>
          <p:nvPr/>
        </p:nvSpPr>
        <p:spPr>
          <a:xfrm>
            <a:off x="709404" y="950663"/>
            <a:ext cx="772519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 smtClean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技术和各种实践活动领域中不断提供具有经济价值、社会价值、生态价值的新思想、新理论、新方法和新发明的</a:t>
            </a:r>
            <a:endParaRPr lang="en-US" altLang="zh-CN" sz="1200" dirty="0" smtClean="0">
              <a:latin typeface="方正兰亭细黑_GBK_M" pitchFamily="2" charset="2"/>
              <a:ea typeface="方正兰亭细黑_GBK_M" pitchFamily="2" charset="2"/>
              <a:cs typeface="方正兰亭细黑_GBK_M" pitchFamily="2" charset="2"/>
            </a:endParaRPr>
          </a:p>
          <a:p>
            <a:r>
              <a:rPr lang="zh-CN" altLang="en-US" sz="1200" dirty="0" smtClean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能力。经济竞争的核心；当今社会的竞争，与其说是人才的竞争，不如说是人的创造力的竞争。</a:t>
            </a:r>
            <a:endParaRPr lang="zh-CN" altLang="en-US" sz="1200" dirty="0">
              <a:latin typeface="方正兰亭细黑_GBK_M" pitchFamily="2" charset="2"/>
              <a:ea typeface="方正兰亭细黑_GBK_M" pitchFamily="2" charset="2"/>
              <a:cs typeface="方正兰亭细黑_GBK_M" pitchFamily="2" charset="2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1249770" y="2099848"/>
            <a:ext cx="141577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 smtClean="0">
                <a:solidFill>
                  <a:srgbClr val="C00000"/>
                </a:solidFill>
                <a:latin typeface="方正兰亭细黑_GBK" pitchFamily="2" charset="-122"/>
                <a:ea typeface="方正兰亭细黑_GBK" pitchFamily="2" charset="-122"/>
              </a:rPr>
              <a:t>新理论</a:t>
            </a:r>
            <a:endParaRPr lang="zh-CN" altLang="en-US" sz="3200" dirty="0">
              <a:solidFill>
                <a:srgbClr val="C00000"/>
              </a:solidFill>
              <a:latin typeface="方正兰亭细黑_GBK" pitchFamily="2" charset="-122"/>
              <a:ea typeface="方正兰亭细黑_GBK" pitchFamily="2" charset="-122"/>
            </a:endParaRPr>
          </a:p>
        </p:txBody>
      </p:sp>
      <p:grpSp>
        <p:nvGrpSpPr>
          <p:cNvPr id="78" name="组合 77"/>
          <p:cNvGrpSpPr/>
          <p:nvPr/>
        </p:nvGrpSpPr>
        <p:grpSpPr>
          <a:xfrm>
            <a:off x="2207885" y="2565266"/>
            <a:ext cx="408377" cy="408377"/>
            <a:chOff x="304800" y="673100"/>
            <a:chExt cx="4000500" cy="4000500"/>
          </a:xfrm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79" name="同心圆 78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80" name="椭圆 79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81" name="组合 80"/>
          <p:cNvGrpSpPr/>
          <p:nvPr/>
        </p:nvGrpSpPr>
        <p:grpSpPr>
          <a:xfrm>
            <a:off x="1148780" y="2529492"/>
            <a:ext cx="219777" cy="219777"/>
            <a:chOff x="304800" y="673100"/>
            <a:chExt cx="4000500" cy="4000500"/>
          </a:xfrm>
          <a:effectLst>
            <a:outerShdw blurRad="381000" dist="152400" dir="8100000" algn="tr" rotWithShape="0">
              <a:prstClr val="black">
                <a:alpha val="70000"/>
              </a:prstClr>
            </a:outerShdw>
          </a:effectLst>
        </p:grpSpPr>
        <p:sp>
          <p:nvSpPr>
            <p:cNvPr id="82" name="同心圆 81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83" name="椭圆 82"/>
            <p:cNvSpPr/>
            <p:nvPr/>
          </p:nvSpPr>
          <p:spPr>
            <a:xfrm>
              <a:off x="479425" y="847725"/>
              <a:ext cx="3651250" cy="3651250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84" name="组合 83"/>
          <p:cNvGrpSpPr/>
          <p:nvPr/>
        </p:nvGrpSpPr>
        <p:grpSpPr>
          <a:xfrm>
            <a:off x="1527497" y="2774185"/>
            <a:ext cx="350672" cy="350672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85" name="同心圆 84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86" name="椭圆 85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87" name="组合 86"/>
          <p:cNvGrpSpPr/>
          <p:nvPr/>
        </p:nvGrpSpPr>
        <p:grpSpPr>
          <a:xfrm>
            <a:off x="2462156" y="2525992"/>
            <a:ext cx="219777" cy="219777"/>
            <a:chOff x="304800" y="673100"/>
            <a:chExt cx="4000500" cy="4000500"/>
          </a:xfrm>
          <a:effectLst>
            <a:outerShdw blurRad="381000" dist="152400" dir="8100000" algn="tr" rotWithShape="0">
              <a:prstClr val="black">
                <a:alpha val="70000"/>
              </a:prstClr>
            </a:outerShdw>
          </a:effectLst>
        </p:grpSpPr>
        <p:sp>
          <p:nvSpPr>
            <p:cNvPr id="88" name="同心圆 87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89" name="椭圆 88"/>
            <p:cNvSpPr/>
            <p:nvPr/>
          </p:nvSpPr>
          <p:spPr>
            <a:xfrm>
              <a:off x="479425" y="847725"/>
              <a:ext cx="3651250" cy="3651250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90" name="组合 89"/>
          <p:cNvGrpSpPr/>
          <p:nvPr/>
        </p:nvGrpSpPr>
        <p:grpSpPr>
          <a:xfrm>
            <a:off x="2092110" y="2742121"/>
            <a:ext cx="219777" cy="219777"/>
            <a:chOff x="304800" y="673100"/>
            <a:chExt cx="4000500" cy="4000500"/>
          </a:xfrm>
          <a:effectLst>
            <a:outerShdw blurRad="381000" dist="152400" dir="8100000" algn="tr" rotWithShape="0">
              <a:prstClr val="black">
                <a:alpha val="70000"/>
              </a:prstClr>
            </a:outerShdw>
          </a:effectLst>
        </p:grpSpPr>
        <p:sp>
          <p:nvSpPr>
            <p:cNvPr id="91" name="同心圆 90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92" name="椭圆 91"/>
            <p:cNvSpPr/>
            <p:nvPr/>
          </p:nvSpPr>
          <p:spPr>
            <a:xfrm>
              <a:off x="479425" y="847725"/>
              <a:ext cx="3651250" cy="3651250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93" name="组合 92"/>
          <p:cNvGrpSpPr/>
          <p:nvPr/>
        </p:nvGrpSpPr>
        <p:grpSpPr>
          <a:xfrm>
            <a:off x="1814828" y="2769454"/>
            <a:ext cx="291782" cy="291782"/>
            <a:chOff x="304800" y="673100"/>
            <a:chExt cx="4000500" cy="4000500"/>
          </a:xfrm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95" name="同心圆 94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96" name="椭圆 95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72" name="组合 71"/>
          <p:cNvGrpSpPr/>
          <p:nvPr/>
        </p:nvGrpSpPr>
        <p:grpSpPr>
          <a:xfrm>
            <a:off x="1790044" y="3033205"/>
            <a:ext cx="219777" cy="219777"/>
            <a:chOff x="304800" y="673100"/>
            <a:chExt cx="4000500" cy="4000500"/>
          </a:xfrm>
          <a:effectLst>
            <a:outerShdw blurRad="381000" dist="152400" dir="8100000" algn="tr" rotWithShape="0">
              <a:prstClr val="black">
                <a:alpha val="70000"/>
              </a:prstClr>
            </a:outerShdw>
          </a:effectLst>
        </p:grpSpPr>
        <p:sp>
          <p:nvSpPr>
            <p:cNvPr id="73" name="同心圆 72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74" name="椭圆 73"/>
            <p:cNvSpPr/>
            <p:nvPr/>
          </p:nvSpPr>
          <p:spPr>
            <a:xfrm>
              <a:off x="479425" y="847725"/>
              <a:ext cx="3651250" cy="3651250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65" name="组合 64"/>
          <p:cNvGrpSpPr/>
          <p:nvPr/>
        </p:nvGrpSpPr>
        <p:grpSpPr>
          <a:xfrm>
            <a:off x="1610047" y="2544946"/>
            <a:ext cx="350672" cy="350672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66" name="同心圆 65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68" name="椭圆 67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75" name="组合 74"/>
          <p:cNvGrpSpPr/>
          <p:nvPr/>
        </p:nvGrpSpPr>
        <p:grpSpPr>
          <a:xfrm>
            <a:off x="1948151" y="2552698"/>
            <a:ext cx="287919" cy="287919"/>
            <a:chOff x="304800" y="673100"/>
            <a:chExt cx="4000500" cy="4000500"/>
          </a:xfrm>
          <a:effectLst>
            <a:outerShdw blurRad="381000" dist="152400" dir="8100000" algn="tr" rotWithShape="0">
              <a:prstClr val="black">
                <a:alpha val="70000"/>
              </a:prstClr>
            </a:outerShdw>
          </a:effectLst>
        </p:grpSpPr>
        <p:sp>
          <p:nvSpPr>
            <p:cNvPr id="76" name="同心圆 75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77" name="椭圆 76"/>
            <p:cNvSpPr/>
            <p:nvPr/>
          </p:nvSpPr>
          <p:spPr>
            <a:xfrm>
              <a:off x="479425" y="847725"/>
              <a:ext cx="3651250" cy="3651250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69" name="组合 68"/>
          <p:cNvGrpSpPr/>
          <p:nvPr/>
        </p:nvGrpSpPr>
        <p:grpSpPr>
          <a:xfrm>
            <a:off x="1276032" y="2552159"/>
            <a:ext cx="387220" cy="387220"/>
            <a:chOff x="304800" y="673100"/>
            <a:chExt cx="4000500" cy="4000500"/>
          </a:xfrm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70" name="同心圆 69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71" name="椭圆 70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97" name="TextBox 96"/>
          <p:cNvSpPr txBox="1"/>
          <p:nvPr/>
        </p:nvSpPr>
        <p:spPr>
          <a:xfrm>
            <a:off x="3091242" y="3004409"/>
            <a:ext cx="141577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 smtClean="0">
                <a:solidFill>
                  <a:srgbClr val="C00000"/>
                </a:solidFill>
                <a:latin typeface="方正兰亭细黑_GBK" pitchFamily="2" charset="-122"/>
                <a:ea typeface="方正兰亭细黑_GBK" pitchFamily="2" charset="-122"/>
              </a:rPr>
              <a:t>新</a:t>
            </a:r>
            <a:r>
              <a:rPr lang="zh-CN" altLang="en-US" sz="3200" dirty="0">
                <a:solidFill>
                  <a:srgbClr val="C00000"/>
                </a:solidFill>
                <a:latin typeface="方正兰亭细黑_GBK" pitchFamily="2" charset="-122"/>
                <a:ea typeface="方正兰亭细黑_GBK" pitchFamily="2" charset="-122"/>
              </a:rPr>
              <a:t>方法</a:t>
            </a:r>
          </a:p>
        </p:txBody>
      </p:sp>
      <p:grpSp>
        <p:nvGrpSpPr>
          <p:cNvPr id="98" name="组合 97"/>
          <p:cNvGrpSpPr/>
          <p:nvPr/>
        </p:nvGrpSpPr>
        <p:grpSpPr>
          <a:xfrm>
            <a:off x="4049357" y="3469827"/>
            <a:ext cx="408377" cy="408377"/>
            <a:chOff x="304800" y="673100"/>
            <a:chExt cx="4000500" cy="4000500"/>
          </a:xfrm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99" name="同心圆 98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00" name="椭圆 99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01" name="组合 100"/>
          <p:cNvGrpSpPr/>
          <p:nvPr/>
        </p:nvGrpSpPr>
        <p:grpSpPr>
          <a:xfrm>
            <a:off x="2990252" y="3434053"/>
            <a:ext cx="219777" cy="219777"/>
            <a:chOff x="304800" y="673100"/>
            <a:chExt cx="4000500" cy="4000500"/>
          </a:xfrm>
          <a:effectLst>
            <a:outerShdw blurRad="381000" dist="152400" dir="8100000" algn="tr" rotWithShape="0">
              <a:prstClr val="black">
                <a:alpha val="70000"/>
              </a:prstClr>
            </a:outerShdw>
          </a:effectLst>
        </p:grpSpPr>
        <p:sp>
          <p:nvSpPr>
            <p:cNvPr id="102" name="同心圆 101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04" name="椭圆 103"/>
            <p:cNvSpPr/>
            <p:nvPr/>
          </p:nvSpPr>
          <p:spPr>
            <a:xfrm>
              <a:off x="479425" y="847725"/>
              <a:ext cx="3651250" cy="3651250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05" name="组合 104"/>
          <p:cNvGrpSpPr/>
          <p:nvPr/>
        </p:nvGrpSpPr>
        <p:grpSpPr>
          <a:xfrm>
            <a:off x="3368969" y="3678746"/>
            <a:ext cx="350672" cy="350672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06" name="同心圆 105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07" name="椭圆 106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08" name="组合 107"/>
          <p:cNvGrpSpPr/>
          <p:nvPr/>
        </p:nvGrpSpPr>
        <p:grpSpPr>
          <a:xfrm>
            <a:off x="4303628" y="3430553"/>
            <a:ext cx="219777" cy="219777"/>
            <a:chOff x="304800" y="673100"/>
            <a:chExt cx="4000500" cy="4000500"/>
          </a:xfrm>
          <a:effectLst>
            <a:outerShdw blurRad="381000" dist="152400" dir="8100000" algn="tr" rotWithShape="0">
              <a:prstClr val="black">
                <a:alpha val="70000"/>
              </a:prstClr>
            </a:outerShdw>
          </a:effectLst>
        </p:grpSpPr>
        <p:sp>
          <p:nvSpPr>
            <p:cNvPr id="109" name="同心圆 108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10" name="椭圆 109"/>
            <p:cNvSpPr/>
            <p:nvPr/>
          </p:nvSpPr>
          <p:spPr>
            <a:xfrm>
              <a:off x="479425" y="847725"/>
              <a:ext cx="3651250" cy="3651250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14" name="组合 113"/>
          <p:cNvGrpSpPr/>
          <p:nvPr/>
        </p:nvGrpSpPr>
        <p:grpSpPr>
          <a:xfrm>
            <a:off x="3656300" y="3674015"/>
            <a:ext cx="291782" cy="291782"/>
            <a:chOff x="304800" y="673100"/>
            <a:chExt cx="4000500" cy="4000500"/>
          </a:xfrm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15" name="同心圆 114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17" name="椭圆 116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18" name="组合 117"/>
          <p:cNvGrpSpPr/>
          <p:nvPr/>
        </p:nvGrpSpPr>
        <p:grpSpPr>
          <a:xfrm>
            <a:off x="3631516" y="3937766"/>
            <a:ext cx="219777" cy="219777"/>
            <a:chOff x="304800" y="673100"/>
            <a:chExt cx="4000500" cy="4000500"/>
          </a:xfrm>
          <a:effectLst>
            <a:outerShdw blurRad="381000" dist="152400" dir="8100000" algn="tr" rotWithShape="0">
              <a:prstClr val="black">
                <a:alpha val="70000"/>
              </a:prstClr>
            </a:outerShdw>
          </a:effectLst>
        </p:grpSpPr>
        <p:sp>
          <p:nvSpPr>
            <p:cNvPr id="119" name="同心圆 118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20" name="椭圆 119"/>
            <p:cNvSpPr/>
            <p:nvPr/>
          </p:nvSpPr>
          <p:spPr>
            <a:xfrm>
              <a:off x="479425" y="847725"/>
              <a:ext cx="3651250" cy="3651250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24" name="组合 123"/>
          <p:cNvGrpSpPr/>
          <p:nvPr/>
        </p:nvGrpSpPr>
        <p:grpSpPr>
          <a:xfrm>
            <a:off x="3789623" y="3457259"/>
            <a:ext cx="287919" cy="287919"/>
            <a:chOff x="304800" y="673100"/>
            <a:chExt cx="4000500" cy="4000500"/>
          </a:xfrm>
          <a:effectLst>
            <a:outerShdw blurRad="381000" dist="152400" dir="8100000" algn="tr" rotWithShape="0">
              <a:prstClr val="black">
                <a:alpha val="70000"/>
              </a:prstClr>
            </a:outerShdw>
          </a:effectLst>
        </p:grpSpPr>
        <p:sp>
          <p:nvSpPr>
            <p:cNvPr id="125" name="同心圆 124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26" name="椭圆 125"/>
            <p:cNvSpPr/>
            <p:nvPr/>
          </p:nvSpPr>
          <p:spPr>
            <a:xfrm>
              <a:off x="479425" y="847725"/>
              <a:ext cx="3651250" cy="3651250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27" name="组合 126"/>
          <p:cNvGrpSpPr/>
          <p:nvPr/>
        </p:nvGrpSpPr>
        <p:grpSpPr>
          <a:xfrm>
            <a:off x="3117504" y="3456720"/>
            <a:ext cx="387220" cy="387220"/>
            <a:chOff x="304800" y="673100"/>
            <a:chExt cx="4000500" cy="4000500"/>
          </a:xfrm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28" name="同心圆 127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29" name="椭圆 128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30" name="TextBox 129"/>
          <p:cNvSpPr txBox="1"/>
          <p:nvPr/>
        </p:nvSpPr>
        <p:spPr>
          <a:xfrm>
            <a:off x="4906466" y="2076729"/>
            <a:ext cx="141577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 smtClean="0">
                <a:solidFill>
                  <a:srgbClr val="C00000"/>
                </a:solidFill>
                <a:latin typeface="方正兰亭细黑_GBK" pitchFamily="2" charset="-122"/>
                <a:ea typeface="方正兰亭细黑_GBK" pitchFamily="2" charset="-122"/>
              </a:rPr>
              <a:t>新思想</a:t>
            </a:r>
            <a:endParaRPr lang="zh-CN" altLang="en-US" sz="3200" dirty="0">
              <a:solidFill>
                <a:srgbClr val="C00000"/>
              </a:solidFill>
              <a:latin typeface="方正兰亭细黑_GBK" pitchFamily="2" charset="-122"/>
              <a:ea typeface="方正兰亭细黑_GBK" pitchFamily="2" charset="-122"/>
            </a:endParaRPr>
          </a:p>
        </p:txBody>
      </p:sp>
      <p:grpSp>
        <p:nvGrpSpPr>
          <p:cNvPr id="131" name="组合 130"/>
          <p:cNvGrpSpPr/>
          <p:nvPr/>
        </p:nvGrpSpPr>
        <p:grpSpPr>
          <a:xfrm>
            <a:off x="5864581" y="2542147"/>
            <a:ext cx="408377" cy="408377"/>
            <a:chOff x="304800" y="673100"/>
            <a:chExt cx="4000500" cy="4000500"/>
          </a:xfrm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32" name="同心圆 131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33" name="椭圆 132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34" name="组合 133"/>
          <p:cNvGrpSpPr/>
          <p:nvPr/>
        </p:nvGrpSpPr>
        <p:grpSpPr>
          <a:xfrm>
            <a:off x="4805476" y="2506373"/>
            <a:ext cx="219777" cy="219777"/>
            <a:chOff x="304800" y="673100"/>
            <a:chExt cx="4000500" cy="4000500"/>
          </a:xfrm>
          <a:effectLst>
            <a:outerShdw blurRad="381000" dist="152400" dir="8100000" algn="tr" rotWithShape="0">
              <a:prstClr val="black">
                <a:alpha val="70000"/>
              </a:prstClr>
            </a:outerShdw>
          </a:effectLst>
        </p:grpSpPr>
        <p:sp>
          <p:nvSpPr>
            <p:cNvPr id="135" name="同心圆 134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36" name="椭圆 135"/>
            <p:cNvSpPr/>
            <p:nvPr/>
          </p:nvSpPr>
          <p:spPr>
            <a:xfrm>
              <a:off x="479425" y="847725"/>
              <a:ext cx="3651250" cy="3651250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40" name="组合 139"/>
          <p:cNvGrpSpPr/>
          <p:nvPr/>
        </p:nvGrpSpPr>
        <p:grpSpPr>
          <a:xfrm>
            <a:off x="6118852" y="2502873"/>
            <a:ext cx="219777" cy="219777"/>
            <a:chOff x="304800" y="673100"/>
            <a:chExt cx="4000500" cy="4000500"/>
          </a:xfrm>
          <a:effectLst>
            <a:outerShdw blurRad="381000" dist="152400" dir="8100000" algn="tr" rotWithShape="0">
              <a:prstClr val="black">
                <a:alpha val="70000"/>
              </a:prstClr>
            </a:outerShdw>
          </a:effectLst>
        </p:grpSpPr>
        <p:sp>
          <p:nvSpPr>
            <p:cNvPr id="141" name="同心圆 140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42" name="椭圆 141"/>
            <p:cNvSpPr/>
            <p:nvPr/>
          </p:nvSpPr>
          <p:spPr>
            <a:xfrm>
              <a:off x="479425" y="847725"/>
              <a:ext cx="3651250" cy="3651250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43" name="组合 142"/>
          <p:cNvGrpSpPr/>
          <p:nvPr/>
        </p:nvGrpSpPr>
        <p:grpSpPr>
          <a:xfrm>
            <a:off x="5748806" y="2719002"/>
            <a:ext cx="219777" cy="219777"/>
            <a:chOff x="304800" y="673100"/>
            <a:chExt cx="4000500" cy="4000500"/>
          </a:xfrm>
          <a:effectLst>
            <a:outerShdw blurRad="381000" dist="152400" dir="8100000" algn="tr" rotWithShape="0">
              <a:prstClr val="black">
                <a:alpha val="70000"/>
              </a:prstClr>
            </a:outerShdw>
          </a:effectLst>
        </p:grpSpPr>
        <p:sp>
          <p:nvSpPr>
            <p:cNvPr id="144" name="同心圆 143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45" name="椭圆 144"/>
            <p:cNvSpPr/>
            <p:nvPr/>
          </p:nvSpPr>
          <p:spPr>
            <a:xfrm>
              <a:off x="479425" y="847725"/>
              <a:ext cx="3651250" cy="3651250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46" name="组合 145"/>
          <p:cNvGrpSpPr/>
          <p:nvPr/>
        </p:nvGrpSpPr>
        <p:grpSpPr>
          <a:xfrm>
            <a:off x="5369924" y="2797135"/>
            <a:ext cx="291782" cy="291782"/>
            <a:chOff x="304800" y="673100"/>
            <a:chExt cx="4000500" cy="4000500"/>
          </a:xfrm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47" name="同心圆 146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48" name="椭圆 147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49" name="组合 148"/>
          <p:cNvGrpSpPr/>
          <p:nvPr/>
        </p:nvGrpSpPr>
        <p:grpSpPr>
          <a:xfrm>
            <a:off x="5603841" y="2803503"/>
            <a:ext cx="219777" cy="219777"/>
            <a:chOff x="304800" y="673100"/>
            <a:chExt cx="4000500" cy="4000500"/>
          </a:xfrm>
          <a:effectLst>
            <a:outerShdw blurRad="381000" dist="152400" dir="8100000" algn="tr" rotWithShape="0">
              <a:prstClr val="black">
                <a:alpha val="70000"/>
              </a:prstClr>
            </a:outerShdw>
          </a:effectLst>
        </p:grpSpPr>
        <p:sp>
          <p:nvSpPr>
            <p:cNvPr id="150" name="同心圆 149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51" name="椭圆 150"/>
            <p:cNvSpPr/>
            <p:nvPr/>
          </p:nvSpPr>
          <p:spPr>
            <a:xfrm>
              <a:off x="479425" y="847725"/>
              <a:ext cx="3651250" cy="3651250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52" name="组合 151"/>
          <p:cNvGrpSpPr/>
          <p:nvPr/>
        </p:nvGrpSpPr>
        <p:grpSpPr>
          <a:xfrm>
            <a:off x="5266743" y="2521827"/>
            <a:ext cx="350672" cy="350672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53" name="同心圆 152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54" name="椭圆 153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55" name="组合 154"/>
          <p:cNvGrpSpPr/>
          <p:nvPr/>
        </p:nvGrpSpPr>
        <p:grpSpPr>
          <a:xfrm>
            <a:off x="5604847" y="2529579"/>
            <a:ext cx="287919" cy="287919"/>
            <a:chOff x="304800" y="673100"/>
            <a:chExt cx="4000500" cy="4000500"/>
          </a:xfrm>
          <a:effectLst>
            <a:outerShdw blurRad="381000" dist="152400" dir="8100000" algn="tr" rotWithShape="0">
              <a:prstClr val="black">
                <a:alpha val="70000"/>
              </a:prstClr>
            </a:outerShdw>
          </a:effectLst>
        </p:grpSpPr>
        <p:sp>
          <p:nvSpPr>
            <p:cNvPr id="156" name="同心圆 155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57" name="椭圆 156"/>
            <p:cNvSpPr/>
            <p:nvPr/>
          </p:nvSpPr>
          <p:spPr>
            <a:xfrm>
              <a:off x="479425" y="847725"/>
              <a:ext cx="3651250" cy="3651250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58" name="组合 157"/>
          <p:cNvGrpSpPr/>
          <p:nvPr/>
        </p:nvGrpSpPr>
        <p:grpSpPr>
          <a:xfrm>
            <a:off x="4932728" y="2529040"/>
            <a:ext cx="387220" cy="387220"/>
            <a:chOff x="304800" y="673100"/>
            <a:chExt cx="4000500" cy="4000500"/>
          </a:xfrm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59" name="同心圆 158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60" name="椭圆 159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61" name="TextBox 160"/>
          <p:cNvSpPr txBox="1"/>
          <p:nvPr/>
        </p:nvSpPr>
        <p:spPr>
          <a:xfrm>
            <a:off x="6595566" y="3033205"/>
            <a:ext cx="141577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 smtClean="0">
                <a:solidFill>
                  <a:srgbClr val="C00000"/>
                </a:solidFill>
                <a:latin typeface="方正兰亭细黑_GBK" pitchFamily="2" charset="-122"/>
                <a:ea typeface="方正兰亭细黑_GBK" pitchFamily="2" charset="-122"/>
              </a:rPr>
              <a:t>新发明</a:t>
            </a:r>
            <a:endParaRPr lang="zh-CN" altLang="en-US" sz="3200" dirty="0">
              <a:solidFill>
                <a:srgbClr val="C00000"/>
              </a:solidFill>
              <a:latin typeface="方正兰亭细黑_GBK" pitchFamily="2" charset="-122"/>
              <a:ea typeface="方正兰亭细黑_GBK" pitchFamily="2" charset="-122"/>
            </a:endParaRPr>
          </a:p>
        </p:txBody>
      </p:sp>
      <p:grpSp>
        <p:nvGrpSpPr>
          <p:cNvPr id="165" name="组合 164"/>
          <p:cNvGrpSpPr/>
          <p:nvPr/>
        </p:nvGrpSpPr>
        <p:grpSpPr>
          <a:xfrm>
            <a:off x="6494576" y="3462849"/>
            <a:ext cx="219777" cy="219777"/>
            <a:chOff x="304800" y="673100"/>
            <a:chExt cx="4000500" cy="4000500"/>
          </a:xfrm>
          <a:effectLst>
            <a:outerShdw blurRad="381000" dist="152400" dir="8100000" algn="tr" rotWithShape="0">
              <a:prstClr val="black">
                <a:alpha val="70000"/>
              </a:prstClr>
            </a:outerShdw>
          </a:effectLst>
        </p:grpSpPr>
        <p:sp>
          <p:nvSpPr>
            <p:cNvPr id="166" name="同心圆 165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67" name="椭圆 166"/>
            <p:cNvSpPr/>
            <p:nvPr/>
          </p:nvSpPr>
          <p:spPr>
            <a:xfrm>
              <a:off x="479425" y="847725"/>
              <a:ext cx="3651250" cy="3651250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68" name="组合 167"/>
          <p:cNvGrpSpPr/>
          <p:nvPr/>
        </p:nvGrpSpPr>
        <p:grpSpPr>
          <a:xfrm>
            <a:off x="6873293" y="3707542"/>
            <a:ext cx="350672" cy="350672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69" name="同心圆 168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70" name="椭圆 169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71" name="组合 170"/>
          <p:cNvGrpSpPr/>
          <p:nvPr/>
        </p:nvGrpSpPr>
        <p:grpSpPr>
          <a:xfrm>
            <a:off x="7807952" y="3459349"/>
            <a:ext cx="219777" cy="219777"/>
            <a:chOff x="304800" y="673100"/>
            <a:chExt cx="4000500" cy="4000500"/>
          </a:xfrm>
          <a:effectLst>
            <a:outerShdw blurRad="381000" dist="152400" dir="8100000" algn="tr" rotWithShape="0">
              <a:prstClr val="black">
                <a:alpha val="70000"/>
              </a:prstClr>
            </a:outerShdw>
          </a:effectLst>
        </p:grpSpPr>
        <p:sp>
          <p:nvSpPr>
            <p:cNvPr id="172" name="同心圆 171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73" name="椭圆 172"/>
            <p:cNvSpPr/>
            <p:nvPr/>
          </p:nvSpPr>
          <p:spPr>
            <a:xfrm>
              <a:off x="479425" y="847725"/>
              <a:ext cx="3651250" cy="3651250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74" name="组合 173"/>
          <p:cNvGrpSpPr/>
          <p:nvPr/>
        </p:nvGrpSpPr>
        <p:grpSpPr>
          <a:xfrm>
            <a:off x="7437906" y="3675478"/>
            <a:ext cx="219777" cy="219777"/>
            <a:chOff x="304800" y="673100"/>
            <a:chExt cx="4000500" cy="4000500"/>
          </a:xfrm>
          <a:effectLst>
            <a:outerShdw blurRad="381000" dist="152400" dir="8100000" algn="tr" rotWithShape="0">
              <a:prstClr val="black">
                <a:alpha val="70000"/>
              </a:prstClr>
            </a:outerShdw>
          </a:effectLst>
        </p:grpSpPr>
        <p:sp>
          <p:nvSpPr>
            <p:cNvPr id="175" name="同心圆 174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76" name="椭圆 175"/>
            <p:cNvSpPr/>
            <p:nvPr/>
          </p:nvSpPr>
          <p:spPr>
            <a:xfrm>
              <a:off x="479425" y="847725"/>
              <a:ext cx="3651250" cy="3651250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77" name="组合 176"/>
          <p:cNvGrpSpPr/>
          <p:nvPr/>
        </p:nvGrpSpPr>
        <p:grpSpPr>
          <a:xfrm>
            <a:off x="7160624" y="3702811"/>
            <a:ext cx="291782" cy="291782"/>
            <a:chOff x="304800" y="673100"/>
            <a:chExt cx="4000500" cy="4000500"/>
          </a:xfrm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78" name="同心圆 177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79" name="椭圆 178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86" name="组合 185"/>
          <p:cNvGrpSpPr/>
          <p:nvPr/>
        </p:nvGrpSpPr>
        <p:grpSpPr>
          <a:xfrm>
            <a:off x="7293947" y="3486055"/>
            <a:ext cx="287919" cy="287919"/>
            <a:chOff x="304800" y="673100"/>
            <a:chExt cx="4000500" cy="4000500"/>
          </a:xfrm>
          <a:effectLst>
            <a:outerShdw blurRad="381000" dist="152400" dir="8100000" algn="tr" rotWithShape="0">
              <a:prstClr val="black">
                <a:alpha val="70000"/>
              </a:prstClr>
            </a:outerShdw>
          </a:effectLst>
        </p:grpSpPr>
        <p:sp>
          <p:nvSpPr>
            <p:cNvPr id="187" name="同心圆 186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88" name="椭圆 187"/>
            <p:cNvSpPr/>
            <p:nvPr/>
          </p:nvSpPr>
          <p:spPr>
            <a:xfrm>
              <a:off x="479425" y="847725"/>
              <a:ext cx="3651250" cy="3651250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89" name="组合 188"/>
          <p:cNvGrpSpPr/>
          <p:nvPr/>
        </p:nvGrpSpPr>
        <p:grpSpPr>
          <a:xfrm>
            <a:off x="6621828" y="3485516"/>
            <a:ext cx="387220" cy="387220"/>
            <a:chOff x="304800" y="673100"/>
            <a:chExt cx="4000500" cy="4000500"/>
          </a:xfrm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90" name="同心圆 189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91" name="椭圆 190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37" name="组合 136"/>
          <p:cNvGrpSpPr/>
          <p:nvPr/>
        </p:nvGrpSpPr>
        <p:grpSpPr>
          <a:xfrm>
            <a:off x="5194588" y="2847944"/>
            <a:ext cx="350672" cy="350672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38" name="同心圆 137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39" name="椭圆 138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11" name="组合 110"/>
          <p:cNvGrpSpPr/>
          <p:nvPr/>
        </p:nvGrpSpPr>
        <p:grpSpPr>
          <a:xfrm>
            <a:off x="3933582" y="3646682"/>
            <a:ext cx="219777" cy="219777"/>
            <a:chOff x="304800" y="673100"/>
            <a:chExt cx="4000500" cy="4000500"/>
          </a:xfrm>
          <a:effectLst>
            <a:outerShdw blurRad="381000" dist="152400" dir="8100000" algn="tr" rotWithShape="0">
              <a:prstClr val="black">
                <a:alpha val="70000"/>
              </a:prstClr>
            </a:outerShdw>
          </a:effectLst>
        </p:grpSpPr>
        <p:sp>
          <p:nvSpPr>
            <p:cNvPr id="112" name="同心圆 111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13" name="椭圆 112"/>
            <p:cNvSpPr/>
            <p:nvPr/>
          </p:nvSpPr>
          <p:spPr>
            <a:xfrm>
              <a:off x="479425" y="847725"/>
              <a:ext cx="3651250" cy="3651250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21" name="组合 120"/>
          <p:cNvGrpSpPr/>
          <p:nvPr/>
        </p:nvGrpSpPr>
        <p:grpSpPr>
          <a:xfrm>
            <a:off x="3451519" y="3449507"/>
            <a:ext cx="350672" cy="350672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22" name="同心圆 121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23" name="椭圆 122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62" name="组合 161"/>
          <p:cNvGrpSpPr/>
          <p:nvPr/>
        </p:nvGrpSpPr>
        <p:grpSpPr>
          <a:xfrm>
            <a:off x="7553681" y="3498623"/>
            <a:ext cx="408377" cy="408377"/>
            <a:chOff x="304800" y="673100"/>
            <a:chExt cx="4000500" cy="4000500"/>
          </a:xfrm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63" name="同心圆 162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64" name="椭圆 163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80" name="组合 179"/>
          <p:cNvGrpSpPr/>
          <p:nvPr/>
        </p:nvGrpSpPr>
        <p:grpSpPr>
          <a:xfrm>
            <a:off x="7135840" y="3966562"/>
            <a:ext cx="219777" cy="219777"/>
            <a:chOff x="304800" y="673100"/>
            <a:chExt cx="4000500" cy="4000500"/>
          </a:xfrm>
          <a:effectLst>
            <a:outerShdw blurRad="381000" dist="152400" dir="8100000" algn="tr" rotWithShape="0">
              <a:prstClr val="black">
                <a:alpha val="70000"/>
              </a:prstClr>
            </a:outerShdw>
          </a:effectLst>
        </p:grpSpPr>
        <p:sp>
          <p:nvSpPr>
            <p:cNvPr id="181" name="同心圆 180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82" name="椭圆 181"/>
            <p:cNvSpPr/>
            <p:nvPr/>
          </p:nvSpPr>
          <p:spPr>
            <a:xfrm>
              <a:off x="479425" y="847725"/>
              <a:ext cx="3651250" cy="3651250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83" name="组合 182"/>
          <p:cNvGrpSpPr/>
          <p:nvPr/>
        </p:nvGrpSpPr>
        <p:grpSpPr>
          <a:xfrm>
            <a:off x="6955843" y="3478303"/>
            <a:ext cx="350672" cy="350672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84" name="同心圆 183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85" name="椭圆 184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92" name="TextBox 191"/>
          <p:cNvSpPr txBox="1"/>
          <p:nvPr/>
        </p:nvSpPr>
        <p:spPr>
          <a:xfrm>
            <a:off x="10609990" y="6382589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延时符</a:t>
            </a:r>
            <a:endParaRPr lang="zh-CN" alt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913995996"/>
      </p:ext>
    </p:extLst>
  </p:cSld>
  <p:clrMapOvr>
    <a:masterClrMapping/>
  </p:clrMapOvr>
  <p:transition spd="slow">
    <p:cover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3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300"/>
                                </p:stCondLst>
                                <p:childTnLst>
                                  <p:par>
                                    <p:cTn id="9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1" dur="30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600"/>
                                </p:stCondLst>
                                <p:childTnLst>
                                  <p:par>
                                    <p:cTn id="13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6" dur="50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0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4" dur="500"/>
                                            <p:tgtEl>
                                              <p:spTgt spid="1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100"/>
                                </p:stCondLst>
                                <p:childTnLst>
                                  <p:par>
                                    <p:cTn id="26" presetID="18" presetClass="entr" presetSubtype="3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upRight)">
                                          <p:cBhvr>
                                            <p:cTn id="28" dur="50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1600"/>
                                </p:stCondLst>
                                <p:childTnLst>
                                  <p:par>
                                    <p:cTn id="30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2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2100"/>
                                </p:stCondLst>
                                <p:childTnLst>
                                  <p:par>
                                    <p:cTn id="36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5" dur="50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0" dur="500"/>
                                            <p:tgtEl>
                                              <p:spTgt spid="8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5" dur="500"/>
                                            <p:tgtEl>
                                              <p:spTgt spid="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8" dur="5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5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0" dur="500"/>
                                            <p:tgtEl>
                                              <p:spTgt spid="9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1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3" dur="5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5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5" dur="500"/>
                                            <p:tgtEl>
                                              <p:spTgt spid="9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8" dur="5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5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0" dur="500"/>
                                            <p:tgtEl>
                                              <p:spTgt spid="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3" dur="5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5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5" dur="50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8" dur="5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5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0" dur="500"/>
                                            <p:tgtEl>
                                              <p:spTgt spid="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1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3" dur="5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5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5" dur="50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42" presetClass="path" presetSubtype="0" fill="hold" nodeType="withEffect" p14:presetBounceEnd="36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2.77778E-7 -1.60494E-6 L 0.16788 0.62624 " pathEditMode="relative" rAng="0" ptsTypes="AA" p14:bounceEnd="36000">
                                          <p:cBhvr>
                                            <p:cTn id="87" dur="500" spd="-1000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8385" y="31296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88" presetID="42" presetClass="path" presetSubtype="0" fill="hold" nodeType="withEffect" p14:presetBounceEnd="36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1.38889E-6 -2.96296E-6 L -0.24583 0.48704 " pathEditMode="relative" rAng="0" ptsTypes="AA" p14:bounceEnd="36000">
                                          <p:cBhvr>
                                            <p:cTn id="89" dur="500" spd="-100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12292" y="24352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90" presetID="42" presetClass="path" presetSubtype="0" fill="hold" nodeType="withEffect" p14:presetBounceEnd="36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3.88889E-6 3.20988E-6 L -0.13125 0.61296 " pathEditMode="relative" rAng="0" ptsTypes="AA" p14:bounceEnd="36000">
                                          <p:cBhvr>
                                            <p:cTn id="91" dur="500" spd="-1000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6562" y="30648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92" presetID="42" presetClass="path" presetSubtype="0" fill="hold" nodeType="withEffect" p14:presetBounceEnd="36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5E-6 4.32099E-6 L 0.27987 0.60648 " pathEditMode="relative" rAng="0" ptsTypes="AA" p14:bounceEnd="36000">
                                          <p:cBhvr>
                                            <p:cTn id="93" dur="500" spd="-1000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13993" y="30309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94" presetID="42" presetClass="path" presetSubtype="0" fill="hold" nodeType="withEffect" p14:presetBounceEnd="36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3.61111E-6 -9.87654E-7 L 0.08091 0.58364 " pathEditMode="relative" rAng="0" ptsTypes="AA" p14:bounceEnd="36000">
                                          <p:cBhvr>
                                            <p:cTn id="95" dur="500" spd="-1000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4045" y="29167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96" presetID="42" presetClass="path" presetSubtype="0" fill="hold" nodeType="withEffect" p14:presetBounceEnd="36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4.72222E-6 3.33333E-6 L 0.04619 0.57808 " pathEditMode="relative" rAng="0" ptsTypes="AA" p14:bounceEnd="36000">
                                          <p:cBhvr>
                                            <p:cTn id="97" dur="500" spd="-1000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2309" y="28889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98" presetID="42" presetClass="path" presetSubtype="0" fill="hold" nodeType="withEffect" p14:presetBounceEnd="36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2.5E-6 -1.11111E-6 L -0.05191 0.61512 " pathEditMode="relative" rAng="0" ptsTypes="AA" p14:bounceEnd="36000">
                                          <p:cBhvr>
                                            <p:cTn id="99" dur="500" spd="-1000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2604" y="30741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00" presetID="42" presetClass="path" presetSubtype="0" fill="hold" nodeType="withEffect" p14:presetBounceEnd="36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3.88889E-6 -3.7037E-6 L -0.1375 0.75 " pathEditMode="relative" rAng="0" ptsTypes="AA" p14:bounceEnd="36000">
                                          <p:cBhvr>
                                            <p:cTn id="101" dur="500" spd="-1000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6875" y="3750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02" presetID="42" presetClass="path" presetSubtype="0" fill="hold" nodeType="withEffect" p14:presetBounceEnd="36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4.44444E-6 -4.07407E-6 L 0.07709 0.69074 " pathEditMode="relative" rAng="0" ptsTypes="AA" p14:bounceEnd="36000">
                                          <p:cBhvr>
                                            <p:cTn id="103" dur="500" spd="-1000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3854" y="34537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04" presetID="42" presetClass="path" presetSubtype="0" fill="hold" nodeType="withEffect" p14:presetBounceEnd="36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1.11111E-6 -6.17284E-7 L -0.16389 0.69012 " pathEditMode="relative" rAng="0" ptsTypes="AA" p14:bounceEnd="36000">
                                          <p:cBhvr>
                                            <p:cTn id="105" dur="500" spd="-1000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8194" y="34506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6" fill="hold">
                                <p:stCondLst>
                                  <p:cond delay="2600"/>
                                </p:stCondLst>
                                <p:childTnLst>
                                  <p:par>
                                    <p:cTn id="107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9" dur="500"/>
                                            <p:tgtEl>
                                              <p:spTgt spid="9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0" dur="5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1" dur="5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2" fill="hold">
                                <p:stCondLst>
                                  <p:cond delay="3100"/>
                                </p:stCondLst>
                                <p:childTnLst>
                                  <p:par>
                                    <p:cTn id="113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5" dur="5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6" dur="5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7" dur="500"/>
                                            <p:tgtEl>
                                              <p:spTgt spid="9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8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0" dur="5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1" dur="5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2" dur="500"/>
                                            <p:tgtEl>
                                              <p:spTgt spid="10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3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5" dur="50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6" dur="50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7" dur="500"/>
                                            <p:tgtEl>
                                              <p:spTgt spid="10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8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0" dur="50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1" dur="50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2" dur="500"/>
                                            <p:tgtEl>
                                              <p:spTgt spid="10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3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5" dur="5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6" dur="5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7" dur="500"/>
                                            <p:tgtEl>
                                              <p:spTgt spid="1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8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0" dur="5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1" dur="5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2" dur="500"/>
                                            <p:tgtEl>
                                              <p:spTgt spid="1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3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5" dur="5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6" dur="5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7" dur="500"/>
                                            <p:tgtEl>
                                              <p:spTgt spid="1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8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0" dur="50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1" dur="50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2" dur="500"/>
                                            <p:tgtEl>
                                              <p:spTgt spid="1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3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5" dur="50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6" dur="50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7" dur="500"/>
                                            <p:tgtEl>
                                              <p:spTgt spid="1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8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0" dur="500" fill="hold"/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1" dur="500" fill="hold"/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2" dur="500"/>
                                            <p:tgtEl>
                                              <p:spTgt spid="1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3" presetID="42" presetClass="path" presetSubtype="0" fill="hold" nodeType="withEffect" p14:presetBounceEnd="36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2.77778E-7 -1.60494E-6 L 0.16788 0.62624 " pathEditMode="relative" rAng="0" ptsTypes="AA" p14:bounceEnd="36000">
                                          <p:cBhvr>
                                            <p:cTn id="164" dur="500" spd="-1000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8385" y="31296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65" presetID="42" presetClass="path" presetSubtype="0" fill="hold" nodeType="withEffect" p14:presetBounceEnd="36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1.38889E-6 -2.96296E-6 L -0.24583 0.48704 " pathEditMode="relative" rAng="0" ptsTypes="AA" p14:bounceEnd="36000">
                                          <p:cBhvr>
                                            <p:cTn id="166" dur="500" spd="-1000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12292" y="24352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67" presetID="42" presetClass="path" presetSubtype="0" fill="hold" nodeType="withEffect" p14:presetBounceEnd="36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3.88889E-6 3.20988E-6 L -0.13125 0.61296 " pathEditMode="relative" rAng="0" ptsTypes="AA" p14:bounceEnd="36000">
                                          <p:cBhvr>
                                            <p:cTn id="168" dur="500" spd="-10000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6562" y="30648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69" presetID="42" presetClass="path" presetSubtype="0" fill="hold" nodeType="withEffect" p14:presetBounceEnd="36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5E-6 4.32099E-6 L 0.27987 0.60648 " pathEditMode="relative" rAng="0" ptsTypes="AA" p14:bounceEnd="36000">
                                          <p:cBhvr>
                                            <p:cTn id="170" dur="500" spd="-10000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13993" y="30309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71" presetID="42" presetClass="path" presetSubtype="0" fill="hold" nodeType="withEffect" p14:presetBounceEnd="36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3.61111E-6 -9.87654E-7 L 0.08091 0.58364 " pathEditMode="relative" rAng="0" ptsTypes="AA" p14:bounceEnd="36000">
                                          <p:cBhvr>
                                            <p:cTn id="172" dur="500" spd="-1000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4045" y="29167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73" presetID="42" presetClass="path" presetSubtype="0" fill="hold" nodeType="withEffect" p14:presetBounceEnd="36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4.72222E-6 3.33333E-6 L 0.04619 0.57808 " pathEditMode="relative" rAng="0" ptsTypes="AA" p14:bounceEnd="36000">
                                          <p:cBhvr>
                                            <p:cTn id="174" dur="500" spd="-1000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2309" y="28889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75" presetID="42" presetClass="path" presetSubtype="0" fill="hold" nodeType="withEffect" p14:presetBounceEnd="36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2.5E-6 -1.11111E-6 L -0.05191 0.61512 " pathEditMode="relative" rAng="0" ptsTypes="AA" p14:bounceEnd="36000">
                                          <p:cBhvr>
                                            <p:cTn id="176" dur="500" spd="-1000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2604" y="30741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77" presetID="42" presetClass="path" presetSubtype="0" fill="hold" nodeType="withEffect" p14:presetBounceEnd="36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3.88889E-6 -3.7037E-6 L -0.1375 0.75 " pathEditMode="relative" rAng="0" ptsTypes="AA" p14:bounceEnd="36000">
                                          <p:cBhvr>
                                            <p:cTn id="178" dur="500" spd="-10000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6875" y="3750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79" presetID="42" presetClass="path" presetSubtype="0" fill="hold" nodeType="withEffect" p14:presetBounceEnd="36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4.44444E-6 -4.07407E-6 L 0.07709 0.69074 " pathEditMode="relative" rAng="0" ptsTypes="AA" p14:bounceEnd="36000">
                                          <p:cBhvr>
                                            <p:cTn id="180" dur="500" spd="-10000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3854" y="34537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81" presetID="42" presetClass="path" presetSubtype="0" fill="hold" nodeType="withEffect" p14:presetBounceEnd="36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1.11111E-6 -6.17284E-7 L -0.16389 0.69012 " pathEditMode="relative" rAng="0" ptsTypes="AA" p14:bounceEnd="36000">
                                          <p:cBhvr>
                                            <p:cTn id="182" dur="500" spd="-100000" fill="hold"/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8194" y="34506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3" fill="hold">
                                <p:stCondLst>
                                  <p:cond delay="3600"/>
                                </p:stCondLst>
                                <p:childTnLst>
                                  <p:par>
                                    <p:cTn id="184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6" dur="500"/>
                                            <p:tgtEl>
                                              <p:spTgt spid="13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87" dur="500" fill="hold"/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8" dur="500" fill="hold"/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9" fill="hold">
                                <p:stCondLst>
                                  <p:cond delay="4100"/>
                                </p:stCondLst>
                                <p:childTnLst>
                                  <p:par>
                                    <p:cTn id="190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2" dur="5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3" dur="5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4" dur="500"/>
                                            <p:tgtEl>
                                              <p:spTgt spid="1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5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7" dur="50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8" dur="50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9" dur="500"/>
                                            <p:tgtEl>
                                              <p:spTgt spid="1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0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2" dur="500" fill="hold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3" dur="500" fill="hold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04" dur="500"/>
                                            <p:tgtEl>
                                              <p:spTgt spid="1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5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7" dur="500" fill="hold"/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8" dur="500" fill="hold"/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09" dur="500"/>
                                            <p:tgtEl>
                                              <p:spTgt spid="1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0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2" dur="50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3" dur="50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14" dur="500"/>
                                            <p:tgtEl>
                                              <p:spTgt spid="1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5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7" dur="500" fill="hold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8" dur="500" fill="hold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19" dur="500"/>
                                            <p:tgtEl>
                                              <p:spTgt spid="1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0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2" dur="50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3" dur="50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4" dur="500"/>
                                            <p:tgtEl>
                                              <p:spTgt spid="1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5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7" dur="500" fill="hold"/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8" dur="500" fill="hold"/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9" dur="500"/>
                                            <p:tgtEl>
                                              <p:spTgt spid="1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0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2" dur="500" fill="hold"/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3" dur="500" fill="hold"/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34" dur="500"/>
                                            <p:tgtEl>
                                              <p:spTgt spid="1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5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7" dur="500" fill="hold"/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8" dur="500" fill="hold"/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39" dur="500"/>
                                            <p:tgtEl>
                                              <p:spTgt spid="1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0" presetID="42" presetClass="path" presetSubtype="0" fill="hold" nodeType="withEffect" p14:presetBounceEnd="36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2.77778E-7 -1.60494E-6 L 0.16788 0.62624 " pathEditMode="relative" rAng="0" ptsTypes="AA" p14:bounceEnd="36000">
                                          <p:cBhvr>
                                            <p:cTn id="241" dur="500" spd="-1000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8385" y="31296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42" presetID="42" presetClass="path" presetSubtype="0" fill="hold" nodeType="withEffect" p14:presetBounceEnd="36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1.38889E-6 -2.96296E-6 L -0.24583 0.48704 " pathEditMode="relative" rAng="0" ptsTypes="AA" p14:bounceEnd="36000">
                                          <p:cBhvr>
                                            <p:cTn id="243" dur="500" spd="-10000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12292" y="24352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44" presetID="42" presetClass="path" presetSubtype="0" fill="hold" nodeType="withEffect" p14:presetBounceEnd="36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3.88889E-6 3.20988E-6 L -0.13125 0.61296 " pathEditMode="relative" rAng="0" ptsTypes="AA" p14:bounceEnd="36000">
                                          <p:cBhvr>
                                            <p:cTn id="245" dur="500" spd="-100000" fill="hold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6562" y="30648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46" presetID="42" presetClass="path" presetSubtype="0" fill="hold" nodeType="withEffect" p14:presetBounceEnd="36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5E-6 4.32099E-6 L 0.27987 0.60648 " pathEditMode="relative" rAng="0" ptsTypes="AA" p14:bounceEnd="36000">
                                          <p:cBhvr>
                                            <p:cTn id="247" dur="500" spd="-100000" fill="hold"/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13993" y="30309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48" presetID="42" presetClass="path" presetSubtype="0" fill="hold" nodeType="withEffect" p14:presetBounceEnd="36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3.61111E-6 -9.87654E-7 L 0.08091 0.58364 " pathEditMode="relative" rAng="0" ptsTypes="AA" p14:bounceEnd="36000">
                                          <p:cBhvr>
                                            <p:cTn id="249" dur="500" spd="-10000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4045" y="29167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50" presetID="42" presetClass="path" presetSubtype="0" fill="hold" nodeType="withEffect" p14:presetBounceEnd="36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4.72222E-6 3.33333E-6 L 0.04619 0.57808 " pathEditMode="relative" rAng="0" ptsTypes="AA" p14:bounceEnd="36000">
                                          <p:cBhvr>
                                            <p:cTn id="251" dur="500" spd="-100000" fill="hold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2309" y="28889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52" presetID="42" presetClass="path" presetSubtype="0" fill="hold" nodeType="withEffect" p14:presetBounceEnd="36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2.5E-6 -1.11111E-6 L -0.05191 0.61512 " pathEditMode="relative" rAng="0" ptsTypes="AA" p14:bounceEnd="36000">
                                          <p:cBhvr>
                                            <p:cTn id="253" dur="500" spd="-10000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2604" y="30741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54" presetID="42" presetClass="path" presetSubtype="0" fill="hold" nodeType="withEffect" p14:presetBounceEnd="36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3.88889E-6 -3.7037E-6 L -0.1375 0.75 " pathEditMode="relative" rAng="0" ptsTypes="AA" p14:bounceEnd="36000">
                                          <p:cBhvr>
                                            <p:cTn id="255" dur="500" spd="-100000" fill="hold"/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6875" y="3750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56" presetID="42" presetClass="path" presetSubtype="0" fill="hold" nodeType="withEffect" p14:presetBounceEnd="36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4.44444E-6 -4.07407E-6 L 0.07709 0.69074 " pathEditMode="relative" rAng="0" ptsTypes="AA" p14:bounceEnd="36000">
                                          <p:cBhvr>
                                            <p:cTn id="257" dur="500" spd="-100000" fill="hold"/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3854" y="34537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58" presetID="42" presetClass="path" presetSubtype="0" fill="hold" nodeType="withEffect" p14:presetBounceEnd="36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1.11111E-6 -6.17284E-7 L -0.16389 0.69012 " pathEditMode="relative" rAng="0" ptsTypes="AA" p14:bounceEnd="36000">
                                          <p:cBhvr>
                                            <p:cTn id="259" dur="500" spd="-100000" fill="hold"/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8194" y="34506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60" fill="hold">
                                <p:stCondLst>
                                  <p:cond delay="4600"/>
                                </p:stCondLst>
                                <p:childTnLst>
                                  <p:par>
                                    <p:cTn id="261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63" dur="500"/>
                                            <p:tgtEl>
                                              <p:spTgt spid="16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64" dur="500" fill="hold"/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5" dur="500" fill="hold"/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66" fill="hold">
                                <p:stCondLst>
                                  <p:cond delay="5100"/>
                                </p:stCondLst>
                                <p:childTnLst>
                                  <p:par>
                                    <p:cTn id="267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9" dur="500" fill="hold"/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0" dur="500" fill="hold"/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71" dur="500"/>
                                            <p:tgtEl>
                                              <p:spTgt spid="1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2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74" dur="500" fill="hold"/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5" dur="500" fill="hold"/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76" dur="500"/>
                                            <p:tgtEl>
                                              <p:spTgt spid="1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7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79" dur="500" fill="hold"/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0" dur="500" fill="hold"/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1" dur="500"/>
                                            <p:tgtEl>
                                              <p:spTgt spid="1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2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84" dur="500" fill="hold"/>
                                            <p:tgtEl>
                                              <p:spTgt spid="17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5" dur="500" fill="hold"/>
                                            <p:tgtEl>
                                              <p:spTgt spid="17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6" dur="500"/>
                                            <p:tgtEl>
                                              <p:spTgt spid="1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7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89" dur="500" fill="hold"/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0" dur="500" fill="hold"/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91" dur="500"/>
                                            <p:tgtEl>
                                              <p:spTgt spid="1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2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4" dur="500" fill="hold"/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5" dur="500" fill="hold"/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96" dur="500"/>
                                            <p:tgtEl>
                                              <p:spTgt spid="1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7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9" dur="500" fill="hold"/>
                                            <p:tgtEl>
                                              <p:spTgt spid="18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0" dur="500" fill="hold"/>
                                            <p:tgtEl>
                                              <p:spTgt spid="18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01" dur="500"/>
                                            <p:tgtEl>
                                              <p:spTgt spid="1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2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04" dur="500" fill="hold"/>
                                            <p:tgtEl>
                                              <p:spTgt spid="18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5" dur="500" fill="hold"/>
                                            <p:tgtEl>
                                              <p:spTgt spid="18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06" dur="500"/>
                                            <p:tgtEl>
                                              <p:spTgt spid="1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7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09" dur="500" fill="hold"/>
                                            <p:tgtEl>
                                              <p:spTgt spid="18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0" dur="500" fill="hold"/>
                                            <p:tgtEl>
                                              <p:spTgt spid="18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11" dur="500"/>
                                            <p:tgtEl>
                                              <p:spTgt spid="18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2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4" dur="500" fill="hold"/>
                                            <p:tgtEl>
                                              <p:spTgt spid="18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5" dur="500" fill="hold"/>
                                            <p:tgtEl>
                                              <p:spTgt spid="18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16" dur="500"/>
                                            <p:tgtEl>
                                              <p:spTgt spid="18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7" presetID="42" presetClass="path" presetSubtype="0" fill="hold" nodeType="withEffect" p14:presetBounceEnd="36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2.77778E-7 -1.60494E-6 L 0.16788 0.62624 " pathEditMode="relative" rAng="0" ptsTypes="AA" p14:bounceEnd="36000">
                                          <p:cBhvr>
                                            <p:cTn id="318" dur="500" spd="-100000" fill="hold"/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8385" y="31296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19" presetID="42" presetClass="path" presetSubtype="0" fill="hold" nodeType="withEffect" p14:presetBounceEnd="36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1.38889E-6 -2.96296E-6 L -0.24583 0.48704 " pathEditMode="relative" rAng="0" ptsTypes="AA" p14:bounceEnd="36000">
                                          <p:cBhvr>
                                            <p:cTn id="320" dur="500" spd="-100000" fill="hold"/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12292" y="24352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21" presetID="42" presetClass="path" presetSubtype="0" fill="hold" nodeType="withEffect" p14:presetBounceEnd="36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3.88889E-6 3.20988E-6 L -0.13125 0.61296 " pathEditMode="relative" rAng="0" ptsTypes="AA" p14:bounceEnd="36000">
                                          <p:cBhvr>
                                            <p:cTn id="322" dur="500" spd="-100000" fill="hold"/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6562" y="30648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23" presetID="42" presetClass="path" presetSubtype="0" fill="hold" nodeType="withEffect" p14:presetBounceEnd="36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5E-6 4.32099E-6 L 0.27987 0.60648 " pathEditMode="relative" rAng="0" ptsTypes="AA" p14:bounceEnd="36000">
                                          <p:cBhvr>
                                            <p:cTn id="324" dur="500" spd="-100000" fill="hold"/>
                                            <p:tgtEl>
                                              <p:spTgt spid="17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13993" y="30309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25" presetID="42" presetClass="path" presetSubtype="0" fill="hold" nodeType="withEffect" p14:presetBounceEnd="36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3.61111E-6 -9.87654E-7 L 0.08091 0.58364 " pathEditMode="relative" rAng="0" ptsTypes="AA" p14:bounceEnd="36000">
                                          <p:cBhvr>
                                            <p:cTn id="326" dur="500" spd="-100000" fill="hold"/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4045" y="29167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27" presetID="42" presetClass="path" presetSubtype="0" fill="hold" nodeType="withEffect" p14:presetBounceEnd="36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4.72222E-6 3.33333E-6 L 0.04619 0.57808 " pathEditMode="relative" rAng="0" ptsTypes="AA" p14:bounceEnd="36000">
                                          <p:cBhvr>
                                            <p:cTn id="328" dur="500" spd="-100000" fill="hold"/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2309" y="28889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29" presetID="42" presetClass="path" presetSubtype="0" fill="hold" nodeType="withEffect" p14:presetBounceEnd="36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2.5E-6 -1.11111E-6 L -0.05191 0.61512 " pathEditMode="relative" rAng="0" ptsTypes="AA" p14:bounceEnd="36000">
                                          <p:cBhvr>
                                            <p:cTn id="330" dur="500" spd="-100000" fill="hold"/>
                                            <p:tgtEl>
                                              <p:spTgt spid="18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2604" y="30741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31" presetID="42" presetClass="path" presetSubtype="0" fill="hold" nodeType="withEffect" p14:presetBounceEnd="36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3.88889E-6 -3.7037E-6 L -0.1375 0.75 " pathEditMode="relative" rAng="0" ptsTypes="AA" p14:bounceEnd="36000">
                                          <p:cBhvr>
                                            <p:cTn id="332" dur="500" spd="-100000" fill="hold"/>
                                            <p:tgtEl>
                                              <p:spTgt spid="18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6875" y="3750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33" presetID="42" presetClass="path" presetSubtype="0" fill="hold" nodeType="withEffect" p14:presetBounceEnd="36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4.44444E-6 -4.07407E-6 L 0.07709 0.69074 " pathEditMode="relative" rAng="0" ptsTypes="AA" p14:bounceEnd="36000">
                                          <p:cBhvr>
                                            <p:cTn id="334" dur="500" spd="-100000" fill="hold"/>
                                            <p:tgtEl>
                                              <p:spTgt spid="186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3854" y="34537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35" presetID="42" presetClass="path" presetSubtype="0" fill="hold" nodeType="withEffect" p14:presetBounceEnd="36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1.11111E-6 -6.17284E-7 L -0.16389 0.69012 " pathEditMode="relative" rAng="0" ptsTypes="AA" p14:bounceEnd="36000">
                                          <p:cBhvr>
                                            <p:cTn id="336" dur="500" spd="-100000" fill="hold"/>
                                            <p:tgtEl>
                                              <p:spTgt spid="18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8194" y="34506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37" fill="hold">
                                <p:stCondLst>
                                  <p:cond delay="5600"/>
                                </p:stCondLst>
                                <p:childTnLst>
                                  <p:par>
                                    <p:cTn id="338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40" dur="2000"/>
                                            <p:tgtEl>
                                              <p:spTgt spid="19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03" grpId="0" animBg="1"/>
          <p:bldP spid="94" grpId="0"/>
          <p:bldP spid="116" grpId="0"/>
          <p:bldP spid="67" grpId="0"/>
          <p:bldP spid="54" grpId="0"/>
          <p:bldP spid="97" grpId="0"/>
          <p:bldP spid="130" grpId="0"/>
          <p:bldP spid="161" grpId="0"/>
          <p:bldP spid="192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3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300"/>
                                </p:stCondLst>
                                <p:childTnLst>
                                  <p:par>
                                    <p:cTn id="9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1" dur="30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600"/>
                                </p:stCondLst>
                                <p:childTnLst>
                                  <p:par>
                                    <p:cTn id="13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6" dur="50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0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4" dur="500"/>
                                            <p:tgtEl>
                                              <p:spTgt spid="1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100"/>
                                </p:stCondLst>
                                <p:childTnLst>
                                  <p:par>
                                    <p:cTn id="26" presetID="18" presetClass="entr" presetSubtype="3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upRight)">
                                          <p:cBhvr>
                                            <p:cTn id="28" dur="50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1600"/>
                                </p:stCondLst>
                                <p:childTnLst>
                                  <p:par>
                                    <p:cTn id="30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2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2100"/>
                                </p:stCondLst>
                                <p:childTnLst>
                                  <p:par>
                                    <p:cTn id="36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5" dur="50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0" dur="500"/>
                                            <p:tgtEl>
                                              <p:spTgt spid="8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5" dur="500"/>
                                            <p:tgtEl>
                                              <p:spTgt spid="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8" dur="5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5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0" dur="500"/>
                                            <p:tgtEl>
                                              <p:spTgt spid="9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1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3" dur="5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5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5" dur="500"/>
                                            <p:tgtEl>
                                              <p:spTgt spid="9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8" dur="5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5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0" dur="500"/>
                                            <p:tgtEl>
                                              <p:spTgt spid="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3" dur="5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5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5" dur="50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8" dur="5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5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0" dur="500"/>
                                            <p:tgtEl>
                                              <p:spTgt spid="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1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3" dur="5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5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5" dur="50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42" presetClass="pat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2.77778E-7 -1.60494E-6 L 0.16788 0.62624 " pathEditMode="relative" rAng="0" ptsTypes="AA">
                                          <p:cBhvr>
                                            <p:cTn id="87" dur="500" spd="-1000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8385" y="31296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88" presetID="42" presetClass="pat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1.38889E-6 -2.96296E-6 L -0.24583 0.48704 " pathEditMode="relative" rAng="0" ptsTypes="AA">
                                          <p:cBhvr>
                                            <p:cTn id="89" dur="500" spd="-100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12292" y="24352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90" presetID="42" presetClass="pat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3.88889E-6 3.20988E-6 L -0.13125 0.61296 " pathEditMode="relative" rAng="0" ptsTypes="AA">
                                          <p:cBhvr>
                                            <p:cTn id="91" dur="500" spd="-1000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6562" y="30648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92" presetID="42" presetClass="pat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5E-6 4.32099E-6 L 0.27987 0.60648 " pathEditMode="relative" rAng="0" ptsTypes="AA">
                                          <p:cBhvr>
                                            <p:cTn id="93" dur="500" spd="-1000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13993" y="30309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94" presetID="42" presetClass="pat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3.61111E-6 -9.87654E-7 L 0.08091 0.58364 " pathEditMode="relative" rAng="0" ptsTypes="AA">
                                          <p:cBhvr>
                                            <p:cTn id="95" dur="500" spd="-1000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4045" y="29167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96" presetID="42" presetClass="pat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4.72222E-6 3.33333E-6 L 0.04619 0.57808 " pathEditMode="relative" rAng="0" ptsTypes="AA">
                                          <p:cBhvr>
                                            <p:cTn id="97" dur="500" spd="-1000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2309" y="28889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98" presetID="42" presetClass="pat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2.5E-6 -1.11111E-6 L -0.05191 0.61512 " pathEditMode="relative" rAng="0" ptsTypes="AA">
                                          <p:cBhvr>
                                            <p:cTn id="99" dur="500" spd="-1000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2604" y="30741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00" presetID="42" presetClass="pat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3.88889E-6 -3.7037E-6 L -0.1375 0.75 " pathEditMode="relative" rAng="0" ptsTypes="AA">
                                          <p:cBhvr>
                                            <p:cTn id="101" dur="500" spd="-1000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6875" y="3750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02" presetID="42" presetClass="pat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4.44444E-6 -4.07407E-6 L 0.07709 0.69074 " pathEditMode="relative" rAng="0" ptsTypes="AA">
                                          <p:cBhvr>
                                            <p:cTn id="103" dur="500" spd="-1000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3854" y="34537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04" presetID="42" presetClass="pat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1.11111E-6 -6.17284E-7 L -0.16389 0.69012 " pathEditMode="relative" rAng="0" ptsTypes="AA">
                                          <p:cBhvr>
                                            <p:cTn id="105" dur="500" spd="-1000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8194" y="34506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6" fill="hold">
                                <p:stCondLst>
                                  <p:cond delay="2600"/>
                                </p:stCondLst>
                                <p:childTnLst>
                                  <p:par>
                                    <p:cTn id="107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9" dur="500"/>
                                            <p:tgtEl>
                                              <p:spTgt spid="9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0" dur="5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1" dur="5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2" fill="hold">
                                <p:stCondLst>
                                  <p:cond delay="3100"/>
                                </p:stCondLst>
                                <p:childTnLst>
                                  <p:par>
                                    <p:cTn id="113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5" dur="5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6" dur="5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7" dur="500"/>
                                            <p:tgtEl>
                                              <p:spTgt spid="9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8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0" dur="5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1" dur="5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2" dur="500"/>
                                            <p:tgtEl>
                                              <p:spTgt spid="10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3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5" dur="50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6" dur="50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7" dur="500"/>
                                            <p:tgtEl>
                                              <p:spTgt spid="10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8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0" dur="50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1" dur="50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2" dur="500"/>
                                            <p:tgtEl>
                                              <p:spTgt spid="10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3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5" dur="5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6" dur="5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7" dur="500"/>
                                            <p:tgtEl>
                                              <p:spTgt spid="1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8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0" dur="5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1" dur="5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2" dur="500"/>
                                            <p:tgtEl>
                                              <p:spTgt spid="1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3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5" dur="5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6" dur="5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7" dur="500"/>
                                            <p:tgtEl>
                                              <p:spTgt spid="1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8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0" dur="50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1" dur="50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2" dur="500"/>
                                            <p:tgtEl>
                                              <p:spTgt spid="1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3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5" dur="50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6" dur="50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7" dur="500"/>
                                            <p:tgtEl>
                                              <p:spTgt spid="1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8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0" dur="500" fill="hold"/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1" dur="500" fill="hold"/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2" dur="500"/>
                                            <p:tgtEl>
                                              <p:spTgt spid="1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3" presetID="42" presetClass="pat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2.77778E-7 -1.60494E-6 L 0.16788 0.62624 " pathEditMode="relative" rAng="0" ptsTypes="AA">
                                          <p:cBhvr>
                                            <p:cTn id="164" dur="500" spd="-1000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8385" y="31296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65" presetID="42" presetClass="pat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1.38889E-6 -2.96296E-6 L -0.24583 0.48704 " pathEditMode="relative" rAng="0" ptsTypes="AA">
                                          <p:cBhvr>
                                            <p:cTn id="166" dur="500" spd="-1000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12292" y="24352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67" presetID="42" presetClass="pat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3.88889E-6 3.20988E-6 L -0.13125 0.61296 " pathEditMode="relative" rAng="0" ptsTypes="AA">
                                          <p:cBhvr>
                                            <p:cTn id="168" dur="500" spd="-10000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6562" y="30648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69" presetID="42" presetClass="pat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5E-6 4.32099E-6 L 0.27987 0.60648 " pathEditMode="relative" rAng="0" ptsTypes="AA">
                                          <p:cBhvr>
                                            <p:cTn id="170" dur="500" spd="-10000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13993" y="30309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71" presetID="42" presetClass="pat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3.61111E-6 -9.87654E-7 L 0.08091 0.58364 " pathEditMode="relative" rAng="0" ptsTypes="AA">
                                          <p:cBhvr>
                                            <p:cTn id="172" dur="500" spd="-1000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4045" y="29167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73" presetID="42" presetClass="pat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4.72222E-6 3.33333E-6 L 0.04619 0.57808 " pathEditMode="relative" rAng="0" ptsTypes="AA">
                                          <p:cBhvr>
                                            <p:cTn id="174" dur="500" spd="-1000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2309" y="28889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75" presetID="42" presetClass="pat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2.5E-6 -1.11111E-6 L -0.05191 0.61512 " pathEditMode="relative" rAng="0" ptsTypes="AA">
                                          <p:cBhvr>
                                            <p:cTn id="176" dur="500" spd="-1000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2604" y="30741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77" presetID="42" presetClass="pat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3.88889E-6 -3.7037E-6 L -0.1375 0.75 " pathEditMode="relative" rAng="0" ptsTypes="AA">
                                          <p:cBhvr>
                                            <p:cTn id="178" dur="500" spd="-10000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6875" y="3750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79" presetID="42" presetClass="pat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4.44444E-6 -4.07407E-6 L 0.07709 0.69074 " pathEditMode="relative" rAng="0" ptsTypes="AA">
                                          <p:cBhvr>
                                            <p:cTn id="180" dur="500" spd="-10000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3854" y="34537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81" presetID="42" presetClass="pat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1.11111E-6 -6.17284E-7 L -0.16389 0.69012 " pathEditMode="relative" rAng="0" ptsTypes="AA">
                                          <p:cBhvr>
                                            <p:cTn id="182" dur="500" spd="-100000" fill="hold"/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8194" y="34506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3" fill="hold">
                                <p:stCondLst>
                                  <p:cond delay="3600"/>
                                </p:stCondLst>
                                <p:childTnLst>
                                  <p:par>
                                    <p:cTn id="184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6" dur="500"/>
                                            <p:tgtEl>
                                              <p:spTgt spid="13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87" dur="500" fill="hold"/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8" dur="500" fill="hold"/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9" fill="hold">
                                <p:stCondLst>
                                  <p:cond delay="4100"/>
                                </p:stCondLst>
                                <p:childTnLst>
                                  <p:par>
                                    <p:cTn id="190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2" dur="5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3" dur="5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4" dur="500"/>
                                            <p:tgtEl>
                                              <p:spTgt spid="1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5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7" dur="50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8" dur="50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9" dur="500"/>
                                            <p:tgtEl>
                                              <p:spTgt spid="1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0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2" dur="500" fill="hold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3" dur="500" fill="hold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04" dur="500"/>
                                            <p:tgtEl>
                                              <p:spTgt spid="1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5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7" dur="500" fill="hold"/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8" dur="500" fill="hold"/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09" dur="500"/>
                                            <p:tgtEl>
                                              <p:spTgt spid="1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0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2" dur="50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3" dur="50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14" dur="500"/>
                                            <p:tgtEl>
                                              <p:spTgt spid="1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5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7" dur="500" fill="hold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8" dur="500" fill="hold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19" dur="500"/>
                                            <p:tgtEl>
                                              <p:spTgt spid="1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0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2" dur="50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3" dur="50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4" dur="500"/>
                                            <p:tgtEl>
                                              <p:spTgt spid="1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5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7" dur="500" fill="hold"/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8" dur="500" fill="hold"/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9" dur="500"/>
                                            <p:tgtEl>
                                              <p:spTgt spid="1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0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2" dur="500" fill="hold"/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3" dur="500" fill="hold"/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34" dur="500"/>
                                            <p:tgtEl>
                                              <p:spTgt spid="1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5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7" dur="500" fill="hold"/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8" dur="500" fill="hold"/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39" dur="500"/>
                                            <p:tgtEl>
                                              <p:spTgt spid="1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0" presetID="42" presetClass="pat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2.77778E-7 -1.60494E-6 L 0.16788 0.62624 " pathEditMode="relative" rAng="0" ptsTypes="AA">
                                          <p:cBhvr>
                                            <p:cTn id="241" dur="500" spd="-1000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8385" y="31296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42" presetID="42" presetClass="pat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1.38889E-6 -2.96296E-6 L -0.24583 0.48704 " pathEditMode="relative" rAng="0" ptsTypes="AA">
                                          <p:cBhvr>
                                            <p:cTn id="243" dur="500" spd="-10000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12292" y="24352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44" presetID="42" presetClass="pat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3.88889E-6 3.20988E-6 L -0.13125 0.61296 " pathEditMode="relative" rAng="0" ptsTypes="AA">
                                          <p:cBhvr>
                                            <p:cTn id="245" dur="500" spd="-100000" fill="hold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6562" y="30648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46" presetID="42" presetClass="pat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5E-6 4.32099E-6 L 0.27987 0.60648 " pathEditMode="relative" rAng="0" ptsTypes="AA">
                                          <p:cBhvr>
                                            <p:cTn id="247" dur="500" spd="-100000" fill="hold"/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13993" y="30309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48" presetID="42" presetClass="pat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3.61111E-6 -9.87654E-7 L 0.08091 0.58364 " pathEditMode="relative" rAng="0" ptsTypes="AA">
                                          <p:cBhvr>
                                            <p:cTn id="249" dur="500" spd="-10000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4045" y="29167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50" presetID="42" presetClass="pat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4.72222E-6 3.33333E-6 L 0.04619 0.57808 " pathEditMode="relative" rAng="0" ptsTypes="AA">
                                          <p:cBhvr>
                                            <p:cTn id="251" dur="500" spd="-100000" fill="hold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2309" y="28889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52" presetID="42" presetClass="pat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2.5E-6 -1.11111E-6 L -0.05191 0.61512 " pathEditMode="relative" rAng="0" ptsTypes="AA">
                                          <p:cBhvr>
                                            <p:cTn id="253" dur="500" spd="-10000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2604" y="30741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54" presetID="42" presetClass="pat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3.88889E-6 -3.7037E-6 L -0.1375 0.75 " pathEditMode="relative" rAng="0" ptsTypes="AA">
                                          <p:cBhvr>
                                            <p:cTn id="255" dur="500" spd="-100000" fill="hold"/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6875" y="3750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56" presetID="42" presetClass="pat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4.44444E-6 -4.07407E-6 L 0.07709 0.69074 " pathEditMode="relative" rAng="0" ptsTypes="AA">
                                          <p:cBhvr>
                                            <p:cTn id="257" dur="500" spd="-100000" fill="hold"/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3854" y="34537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58" presetID="42" presetClass="pat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1.11111E-6 -6.17284E-7 L -0.16389 0.69012 " pathEditMode="relative" rAng="0" ptsTypes="AA">
                                          <p:cBhvr>
                                            <p:cTn id="259" dur="500" spd="-100000" fill="hold"/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8194" y="34506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60" fill="hold">
                                <p:stCondLst>
                                  <p:cond delay="4600"/>
                                </p:stCondLst>
                                <p:childTnLst>
                                  <p:par>
                                    <p:cTn id="261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63" dur="500"/>
                                            <p:tgtEl>
                                              <p:spTgt spid="16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64" dur="500" fill="hold"/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5" dur="500" fill="hold"/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66" fill="hold">
                                <p:stCondLst>
                                  <p:cond delay="5100"/>
                                </p:stCondLst>
                                <p:childTnLst>
                                  <p:par>
                                    <p:cTn id="267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9" dur="500" fill="hold"/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0" dur="500" fill="hold"/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71" dur="500"/>
                                            <p:tgtEl>
                                              <p:spTgt spid="1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2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74" dur="500" fill="hold"/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5" dur="500" fill="hold"/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76" dur="500"/>
                                            <p:tgtEl>
                                              <p:spTgt spid="1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7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79" dur="500" fill="hold"/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0" dur="500" fill="hold"/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1" dur="500"/>
                                            <p:tgtEl>
                                              <p:spTgt spid="1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2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84" dur="500" fill="hold"/>
                                            <p:tgtEl>
                                              <p:spTgt spid="17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5" dur="500" fill="hold"/>
                                            <p:tgtEl>
                                              <p:spTgt spid="17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6" dur="500"/>
                                            <p:tgtEl>
                                              <p:spTgt spid="1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7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89" dur="500" fill="hold"/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0" dur="500" fill="hold"/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91" dur="500"/>
                                            <p:tgtEl>
                                              <p:spTgt spid="1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2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4" dur="500" fill="hold"/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5" dur="500" fill="hold"/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96" dur="500"/>
                                            <p:tgtEl>
                                              <p:spTgt spid="1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7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9" dur="500" fill="hold"/>
                                            <p:tgtEl>
                                              <p:spTgt spid="18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0" dur="500" fill="hold"/>
                                            <p:tgtEl>
                                              <p:spTgt spid="18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01" dur="500"/>
                                            <p:tgtEl>
                                              <p:spTgt spid="1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2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04" dur="500" fill="hold"/>
                                            <p:tgtEl>
                                              <p:spTgt spid="18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5" dur="500" fill="hold"/>
                                            <p:tgtEl>
                                              <p:spTgt spid="18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06" dur="500"/>
                                            <p:tgtEl>
                                              <p:spTgt spid="1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7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09" dur="500" fill="hold"/>
                                            <p:tgtEl>
                                              <p:spTgt spid="18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0" dur="500" fill="hold"/>
                                            <p:tgtEl>
                                              <p:spTgt spid="18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11" dur="500"/>
                                            <p:tgtEl>
                                              <p:spTgt spid="18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2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4" dur="500" fill="hold"/>
                                            <p:tgtEl>
                                              <p:spTgt spid="18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5" dur="500" fill="hold"/>
                                            <p:tgtEl>
                                              <p:spTgt spid="18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16" dur="500"/>
                                            <p:tgtEl>
                                              <p:spTgt spid="18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7" presetID="42" presetClass="pat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2.77778E-7 -1.60494E-6 L 0.16788 0.62624 " pathEditMode="relative" rAng="0" ptsTypes="AA">
                                          <p:cBhvr>
                                            <p:cTn id="318" dur="500" spd="-100000" fill="hold"/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8385" y="31296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19" presetID="42" presetClass="pat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1.38889E-6 -2.96296E-6 L -0.24583 0.48704 " pathEditMode="relative" rAng="0" ptsTypes="AA">
                                          <p:cBhvr>
                                            <p:cTn id="320" dur="500" spd="-100000" fill="hold"/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12292" y="24352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21" presetID="42" presetClass="pat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3.88889E-6 3.20988E-6 L -0.13125 0.61296 " pathEditMode="relative" rAng="0" ptsTypes="AA">
                                          <p:cBhvr>
                                            <p:cTn id="322" dur="500" spd="-100000" fill="hold"/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6562" y="30648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23" presetID="42" presetClass="pat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5E-6 4.32099E-6 L 0.27987 0.60648 " pathEditMode="relative" rAng="0" ptsTypes="AA">
                                          <p:cBhvr>
                                            <p:cTn id="324" dur="500" spd="-100000" fill="hold"/>
                                            <p:tgtEl>
                                              <p:spTgt spid="17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13993" y="30309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25" presetID="42" presetClass="pat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3.61111E-6 -9.87654E-7 L 0.08091 0.58364 " pathEditMode="relative" rAng="0" ptsTypes="AA">
                                          <p:cBhvr>
                                            <p:cTn id="326" dur="500" spd="-100000" fill="hold"/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4045" y="29167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27" presetID="42" presetClass="pat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4.72222E-6 3.33333E-6 L 0.04619 0.57808 " pathEditMode="relative" rAng="0" ptsTypes="AA">
                                          <p:cBhvr>
                                            <p:cTn id="328" dur="500" spd="-100000" fill="hold"/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2309" y="28889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29" presetID="42" presetClass="pat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2.5E-6 -1.11111E-6 L -0.05191 0.61512 " pathEditMode="relative" rAng="0" ptsTypes="AA">
                                          <p:cBhvr>
                                            <p:cTn id="330" dur="500" spd="-100000" fill="hold"/>
                                            <p:tgtEl>
                                              <p:spTgt spid="18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2604" y="30741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31" presetID="42" presetClass="pat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3.88889E-6 -3.7037E-6 L -0.1375 0.75 " pathEditMode="relative" rAng="0" ptsTypes="AA">
                                          <p:cBhvr>
                                            <p:cTn id="332" dur="500" spd="-100000" fill="hold"/>
                                            <p:tgtEl>
                                              <p:spTgt spid="18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6875" y="3750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33" presetID="42" presetClass="pat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4.44444E-6 -4.07407E-6 L 0.07709 0.69074 " pathEditMode="relative" rAng="0" ptsTypes="AA">
                                          <p:cBhvr>
                                            <p:cTn id="334" dur="500" spd="-100000" fill="hold"/>
                                            <p:tgtEl>
                                              <p:spTgt spid="186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3854" y="34537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35" presetID="42" presetClass="pat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1.11111E-6 -6.17284E-7 L -0.16389 0.69012 " pathEditMode="relative" rAng="0" ptsTypes="AA">
                                          <p:cBhvr>
                                            <p:cTn id="336" dur="500" spd="-100000" fill="hold"/>
                                            <p:tgtEl>
                                              <p:spTgt spid="18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8194" y="34506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37" fill="hold">
                                <p:stCondLst>
                                  <p:cond delay="5600"/>
                                </p:stCondLst>
                                <p:childTnLst>
                                  <p:par>
                                    <p:cTn id="338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40" dur="2000"/>
                                            <p:tgtEl>
                                              <p:spTgt spid="19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03" grpId="0" animBg="1"/>
          <p:bldP spid="94" grpId="0"/>
          <p:bldP spid="116" grpId="0"/>
          <p:bldP spid="67" grpId="0"/>
          <p:bldP spid="54" grpId="0"/>
          <p:bldP spid="97" grpId="0"/>
          <p:bldP spid="130" grpId="0"/>
          <p:bldP spid="161" grpId="0"/>
          <p:bldP spid="192" grpId="0"/>
        </p:bldLst>
      </p:timing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1028" name="Picture 4" descr="F:\0PPT素材\背景及图片\白麻子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4" name="TextBox 93"/>
          <p:cNvSpPr txBox="1"/>
          <p:nvPr/>
        </p:nvSpPr>
        <p:spPr>
          <a:xfrm>
            <a:off x="4828355" y="2162071"/>
            <a:ext cx="136447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spc="300" dirty="0" smtClean="0">
                <a:latin typeface="方正兰亭细黑_GBK" pitchFamily="2" charset="-122"/>
                <a:ea typeface="方正兰亭细黑_GBK" pitchFamily="2" charset="-122"/>
              </a:rPr>
              <a:t>目标规划</a:t>
            </a:r>
            <a:endParaRPr lang="zh-CN" altLang="en-US" sz="2000" spc="300" dirty="0">
              <a:latin typeface="方正兰亭细黑_GBK" pitchFamily="2" charset="-122"/>
              <a:ea typeface="方正兰亭细黑_GBK" pitchFamily="2" charset="-122"/>
            </a:endParaRPr>
          </a:p>
        </p:txBody>
      </p:sp>
      <p:sp>
        <p:nvSpPr>
          <p:cNvPr id="116" name="TextBox 115"/>
          <p:cNvSpPr txBox="1"/>
          <p:nvPr/>
        </p:nvSpPr>
        <p:spPr>
          <a:xfrm>
            <a:off x="4828355" y="2694582"/>
            <a:ext cx="165942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 smtClean="0">
                <a:solidFill>
                  <a:srgbClr val="C00000"/>
                </a:solidFill>
                <a:latin typeface="Kozuka Gothic Pro R" pitchFamily="34" charset="-128"/>
                <a:ea typeface="Kozuka Gothic Pro R" pitchFamily="34" charset="-128"/>
              </a:rPr>
              <a:t>PROGRAMMING</a:t>
            </a:r>
            <a:endParaRPr lang="zh-CN" altLang="en-US" sz="1600" dirty="0">
              <a:solidFill>
                <a:srgbClr val="C00000"/>
              </a:solidFill>
              <a:latin typeface="Kozuka Gothic Pro R" pitchFamily="34" charset="-128"/>
              <a:ea typeface="Kozuka Gothic Pro R" pitchFamily="34" charset="-128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2980431" y="1940247"/>
            <a:ext cx="1301106" cy="1301106"/>
            <a:chOff x="2683251" y="1980687"/>
            <a:chExt cx="1301106" cy="1301106"/>
          </a:xfrm>
          <a:effectLst>
            <a:outerShdw blurRad="2540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88" name="椭圆 87"/>
            <p:cNvSpPr/>
            <p:nvPr/>
          </p:nvSpPr>
          <p:spPr>
            <a:xfrm>
              <a:off x="2683251" y="1980687"/>
              <a:ext cx="1301106" cy="1301106"/>
            </a:xfrm>
            <a:prstGeom prst="ellipse">
              <a:avLst/>
            </a:prstGeom>
            <a:solidFill>
              <a:schemeClr val="tx1">
                <a:lumMod val="95000"/>
                <a:lumOff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8" name="TextBox 107"/>
            <p:cNvSpPr txBox="1"/>
            <p:nvPr/>
          </p:nvSpPr>
          <p:spPr>
            <a:xfrm>
              <a:off x="3002623" y="2185262"/>
              <a:ext cx="662361" cy="830997"/>
            </a:xfrm>
            <a:prstGeom prst="rect">
              <a:avLst/>
            </a:prstGeom>
            <a:solidFill>
              <a:schemeClr val="tx1">
                <a:lumMod val="95000"/>
                <a:lumOff val="5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en-US" altLang="zh-CN" sz="4800" dirty="0" smtClean="0">
                  <a:solidFill>
                    <a:schemeClr val="bg1"/>
                  </a:solidFill>
                  <a:latin typeface="Watford DB" pitchFamily="2" charset="0"/>
                  <a:ea typeface="造字工房劲黑（非商用）常规体" pitchFamily="50" charset="-122"/>
                </a:rPr>
                <a:t>4</a:t>
              </a:r>
              <a:endParaRPr lang="zh-CN" altLang="en-US" sz="4800" dirty="0">
                <a:solidFill>
                  <a:schemeClr val="bg1"/>
                </a:solidFill>
                <a:latin typeface="Watford DB" pitchFamily="2" charset="0"/>
                <a:ea typeface="造字工房劲黑（非商用）常规体" pitchFamily="50" charset="-122"/>
              </a:endParaRPr>
            </a:p>
          </p:txBody>
        </p:sp>
      </p:grpSp>
      <p:cxnSp>
        <p:nvCxnSpPr>
          <p:cNvPr id="38" name="直接连接符 37"/>
          <p:cNvCxnSpPr/>
          <p:nvPr/>
        </p:nvCxnSpPr>
        <p:spPr>
          <a:xfrm flipV="1">
            <a:off x="4572000" y="1940247"/>
            <a:ext cx="0" cy="1301107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10609990" y="6382589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延时符</a:t>
            </a:r>
            <a:endParaRPr lang="zh-CN" alt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184080955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4" grpId="0"/>
      <p:bldP spid="116" grpId="0"/>
      <p:bldP spid="10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F:\0PPT素材\背景及图片\白麻子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7" name="直接连接符 6"/>
          <p:cNvCxnSpPr/>
          <p:nvPr/>
        </p:nvCxnSpPr>
        <p:spPr>
          <a:xfrm>
            <a:off x="515257" y="624114"/>
            <a:ext cx="8113486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3" name="椭圆 102"/>
          <p:cNvSpPr/>
          <p:nvPr/>
        </p:nvSpPr>
        <p:spPr>
          <a:xfrm>
            <a:off x="646880" y="242192"/>
            <a:ext cx="274777" cy="274777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4" name="TextBox 93"/>
          <p:cNvSpPr txBox="1"/>
          <p:nvPr/>
        </p:nvSpPr>
        <p:spPr>
          <a:xfrm>
            <a:off x="908957" y="206330"/>
            <a:ext cx="136447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spc="300" dirty="0" smtClean="0">
                <a:latin typeface="方正兰亭细黑_GBK" pitchFamily="2" charset="-122"/>
                <a:ea typeface="方正兰亭细黑_GBK" pitchFamily="2" charset="-122"/>
              </a:rPr>
              <a:t>目标规划</a:t>
            </a:r>
            <a:endParaRPr lang="zh-CN" altLang="en-US" sz="2000" spc="300" dirty="0">
              <a:latin typeface="方正兰亭细黑_GBK" pitchFamily="2" charset="-122"/>
              <a:ea typeface="方正兰亭细黑_GBK" pitchFamily="2" charset="-122"/>
            </a:endParaRPr>
          </a:p>
        </p:txBody>
      </p:sp>
      <p:sp>
        <p:nvSpPr>
          <p:cNvPr id="116" name="TextBox 115"/>
          <p:cNvSpPr txBox="1"/>
          <p:nvPr/>
        </p:nvSpPr>
        <p:spPr>
          <a:xfrm>
            <a:off x="2441102" y="267886"/>
            <a:ext cx="165942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 smtClean="0">
                <a:solidFill>
                  <a:srgbClr val="C00000"/>
                </a:solidFill>
                <a:latin typeface="Kozuka Gothic Pro R" pitchFamily="34" charset="-128"/>
                <a:ea typeface="Kozuka Gothic Pro R" pitchFamily="34" charset="-128"/>
              </a:rPr>
              <a:t>PROGRAMMING</a:t>
            </a:r>
            <a:endParaRPr lang="zh-CN" altLang="en-US" sz="1600" dirty="0">
              <a:solidFill>
                <a:srgbClr val="C00000"/>
              </a:solidFill>
              <a:latin typeface="Kozuka Gothic Pro R" pitchFamily="34" charset="-128"/>
              <a:ea typeface="Kozuka Gothic Pro R" pitchFamily="34" charset="-128"/>
            </a:endParaRPr>
          </a:p>
        </p:txBody>
      </p:sp>
      <p:cxnSp>
        <p:nvCxnSpPr>
          <p:cNvPr id="14" name="直接连接符 13"/>
          <p:cNvCxnSpPr/>
          <p:nvPr/>
        </p:nvCxnSpPr>
        <p:spPr>
          <a:xfrm>
            <a:off x="2307128" y="288299"/>
            <a:ext cx="0" cy="20859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TextBox 66"/>
          <p:cNvSpPr txBox="1"/>
          <p:nvPr/>
        </p:nvSpPr>
        <p:spPr>
          <a:xfrm>
            <a:off x="1094125" y="950663"/>
            <a:ext cx="695575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 smtClean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目标规划是以线性规划为基础而发展起来的，但在运用中，由于要求不同，有不同于线性规划之处。</a:t>
            </a:r>
            <a:endParaRPr lang="zh-CN" altLang="en-US" sz="1200" dirty="0">
              <a:latin typeface="方正兰亭细黑_GBK_M" pitchFamily="2" charset="2"/>
              <a:ea typeface="方正兰亭细黑_GBK_M" pitchFamily="2" charset="2"/>
              <a:cs typeface="方正兰亭细黑_GBK_M" pitchFamily="2" charset="2"/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6709236" y="1850758"/>
            <a:ext cx="1200324" cy="1200324"/>
            <a:chOff x="6709236" y="1850758"/>
            <a:chExt cx="1200324" cy="1200324"/>
          </a:xfrm>
        </p:grpSpPr>
        <p:grpSp>
          <p:nvGrpSpPr>
            <p:cNvPr id="229" name="组合 228"/>
            <p:cNvGrpSpPr/>
            <p:nvPr/>
          </p:nvGrpSpPr>
          <p:grpSpPr>
            <a:xfrm>
              <a:off x="6709236" y="1850758"/>
              <a:ext cx="1200324" cy="1200324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230" name="同心圆 229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31" name="椭圆 230"/>
              <p:cNvSpPr/>
              <p:nvPr/>
            </p:nvSpPr>
            <p:spPr>
              <a:xfrm>
                <a:off x="392112" y="760412"/>
                <a:ext cx="3825873" cy="3825873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99" name="TextBox 198"/>
            <p:cNvSpPr txBox="1"/>
            <p:nvPr/>
          </p:nvSpPr>
          <p:spPr>
            <a:xfrm>
              <a:off x="6871656" y="2340794"/>
              <a:ext cx="90281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400" dirty="0" smtClean="0">
                  <a:solidFill>
                    <a:srgbClr val="C00000"/>
                  </a:solidFill>
                  <a:latin typeface="方正兰亭细黑_GBK" pitchFamily="2" charset="-122"/>
                  <a:ea typeface="方正兰亭细黑_GBK" pitchFamily="2" charset="-122"/>
                </a:rPr>
                <a:t>成果评估</a:t>
              </a:r>
              <a:endParaRPr lang="zh-CN" altLang="en-US" sz="1400" dirty="0">
                <a:solidFill>
                  <a:srgbClr val="C00000"/>
                </a:solidFill>
                <a:latin typeface="方正兰亭细黑_GBK" pitchFamily="2" charset="-122"/>
                <a:ea typeface="方正兰亭细黑_GBK" pitchFamily="2" charset="-122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1225509" y="1836290"/>
            <a:ext cx="1200324" cy="1200324"/>
            <a:chOff x="1225509" y="1836290"/>
            <a:chExt cx="1200324" cy="1200324"/>
          </a:xfrm>
        </p:grpSpPr>
        <p:grpSp>
          <p:nvGrpSpPr>
            <p:cNvPr id="232" name="组合 231"/>
            <p:cNvGrpSpPr/>
            <p:nvPr/>
          </p:nvGrpSpPr>
          <p:grpSpPr>
            <a:xfrm>
              <a:off x="1225509" y="1836290"/>
              <a:ext cx="1200324" cy="1200324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233" name="同心圆 232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34" name="椭圆 233"/>
              <p:cNvSpPr/>
              <p:nvPr/>
            </p:nvSpPr>
            <p:spPr>
              <a:xfrm>
                <a:off x="392112" y="760412"/>
                <a:ext cx="3825873" cy="3825873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94" name="TextBox 193"/>
            <p:cNvSpPr txBox="1"/>
            <p:nvPr/>
          </p:nvSpPr>
          <p:spPr>
            <a:xfrm>
              <a:off x="1358173" y="2340794"/>
              <a:ext cx="90281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400" dirty="0" smtClean="0">
                  <a:solidFill>
                    <a:srgbClr val="C00000"/>
                  </a:solidFill>
                  <a:latin typeface="方正兰亭细黑_GBK" pitchFamily="2" charset="-122"/>
                  <a:ea typeface="方正兰亭细黑_GBK" pitchFamily="2" charset="-122"/>
                </a:rPr>
                <a:t>重视成果</a:t>
              </a:r>
              <a:endParaRPr lang="zh-CN" altLang="en-US" sz="1400" dirty="0">
                <a:solidFill>
                  <a:srgbClr val="C00000"/>
                </a:solidFill>
                <a:latin typeface="方正兰亭细黑_GBK" pitchFamily="2" charset="-122"/>
                <a:ea typeface="方正兰亭细黑_GBK" pitchFamily="2" charset="-122"/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5234214" y="2053320"/>
            <a:ext cx="1668414" cy="1668414"/>
            <a:chOff x="5234214" y="2053320"/>
            <a:chExt cx="1668414" cy="1668414"/>
          </a:xfrm>
        </p:grpSpPr>
        <p:grpSp>
          <p:nvGrpSpPr>
            <p:cNvPr id="226" name="组合 225"/>
            <p:cNvGrpSpPr/>
            <p:nvPr/>
          </p:nvGrpSpPr>
          <p:grpSpPr>
            <a:xfrm>
              <a:off x="5234214" y="2053320"/>
              <a:ext cx="1668414" cy="1668414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227" name="同心圆 226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28" name="椭圆 227"/>
              <p:cNvSpPr/>
              <p:nvPr/>
            </p:nvSpPr>
            <p:spPr>
              <a:xfrm>
                <a:off x="392112" y="760412"/>
                <a:ext cx="3825873" cy="3825873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09" name="TextBox 208"/>
            <p:cNvSpPr txBox="1"/>
            <p:nvPr/>
          </p:nvSpPr>
          <p:spPr>
            <a:xfrm>
              <a:off x="5452639" y="2737617"/>
              <a:ext cx="121058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dirty="0" smtClean="0">
                  <a:solidFill>
                    <a:srgbClr val="C00000"/>
                  </a:solidFill>
                  <a:latin typeface="方正兰亭细黑_GBK" pitchFamily="2" charset="-122"/>
                  <a:ea typeface="方正兰亭细黑_GBK" pitchFamily="2" charset="-122"/>
                </a:rPr>
                <a:t>目标体系</a:t>
              </a:r>
              <a:endParaRPr lang="zh-CN" altLang="en-US" sz="2000" dirty="0">
                <a:solidFill>
                  <a:srgbClr val="C00000"/>
                </a:solidFill>
                <a:latin typeface="方正兰亭细黑_GBK" pitchFamily="2" charset="-122"/>
                <a:ea typeface="方正兰亭细黑_GBK" pitchFamily="2" charset="-122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2198327" y="2046571"/>
            <a:ext cx="1668414" cy="1668414"/>
            <a:chOff x="2198327" y="2046571"/>
            <a:chExt cx="1668414" cy="1668414"/>
          </a:xfrm>
        </p:grpSpPr>
        <p:grpSp>
          <p:nvGrpSpPr>
            <p:cNvPr id="223" name="组合 222"/>
            <p:cNvGrpSpPr/>
            <p:nvPr/>
          </p:nvGrpSpPr>
          <p:grpSpPr>
            <a:xfrm>
              <a:off x="2198327" y="2046571"/>
              <a:ext cx="1668414" cy="1668414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224" name="同心圆 223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25" name="椭圆 224"/>
              <p:cNvSpPr/>
              <p:nvPr/>
            </p:nvSpPr>
            <p:spPr>
              <a:xfrm>
                <a:off x="392112" y="760412"/>
                <a:ext cx="3825873" cy="3825873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04" name="TextBox 203"/>
            <p:cNvSpPr txBox="1"/>
            <p:nvPr/>
          </p:nvSpPr>
          <p:spPr>
            <a:xfrm>
              <a:off x="2409775" y="2737617"/>
              <a:ext cx="121058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dirty="0" smtClean="0">
                  <a:solidFill>
                    <a:srgbClr val="C00000"/>
                  </a:solidFill>
                  <a:latin typeface="方正兰亭细黑_GBK" pitchFamily="2" charset="-122"/>
                  <a:ea typeface="方正兰亭细黑_GBK" pitchFamily="2" charset="-122"/>
                </a:rPr>
                <a:t>目标锁链</a:t>
              </a:r>
              <a:endParaRPr lang="zh-CN" altLang="en-US" sz="2000" dirty="0">
                <a:solidFill>
                  <a:srgbClr val="C00000"/>
                </a:solidFill>
                <a:latin typeface="方正兰亭细黑_GBK" pitchFamily="2" charset="-122"/>
                <a:ea typeface="方正兰亭细黑_GBK" pitchFamily="2" charset="-122"/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3481448" y="2338049"/>
            <a:ext cx="2181104" cy="2181104"/>
            <a:chOff x="3481448" y="2338049"/>
            <a:chExt cx="2181104" cy="2181104"/>
          </a:xfrm>
        </p:grpSpPr>
        <p:grpSp>
          <p:nvGrpSpPr>
            <p:cNvPr id="217" name="组合 216"/>
            <p:cNvGrpSpPr/>
            <p:nvPr/>
          </p:nvGrpSpPr>
          <p:grpSpPr>
            <a:xfrm>
              <a:off x="3481448" y="2338049"/>
              <a:ext cx="2181104" cy="2181104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218" name="同心圆 217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19" name="椭圆 218"/>
              <p:cNvSpPr/>
              <p:nvPr/>
            </p:nvSpPr>
            <p:spPr>
              <a:xfrm>
                <a:off x="392112" y="760412"/>
                <a:ext cx="3825873" cy="3825873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14" name="TextBox 213"/>
            <p:cNvSpPr txBox="1"/>
            <p:nvPr/>
          </p:nvSpPr>
          <p:spPr>
            <a:xfrm>
              <a:off x="3761520" y="3154998"/>
              <a:ext cx="1620957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800" dirty="0" smtClean="0">
                  <a:solidFill>
                    <a:srgbClr val="C00000"/>
                  </a:solidFill>
                  <a:latin typeface="方正兰亭细黑_GBK" pitchFamily="2" charset="-122"/>
                  <a:ea typeface="方正兰亭细黑_GBK" pitchFamily="2" charset="-122"/>
                </a:rPr>
                <a:t>人的因素</a:t>
              </a:r>
              <a:endParaRPr lang="zh-CN" altLang="en-US" sz="2800" dirty="0">
                <a:solidFill>
                  <a:srgbClr val="C00000"/>
                </a:solidFill>
                <a:latin typeface="方正兰亭细黑_GBK" pitchFamily="2" charset="-122"/>
                <a:ea typeface="方正兰亭细黑_GBK" pitchFamily="2" charset="-122"/>
              </a:endParaRPr>
            </a:p>
          </p:txBody>
        </p:sp>
      </p:grpSp>
      <p:sp>
        <p:nvSpPr>
          <p:cNvPr id="34" name="TextBox 33"/>
          <p:cNvSpPr txBox="1"/>
          <p:nvPr/>
        </p:nvSpPr>
        <p:spPr>
          <a:xfrm>
            <a:off x="10609990" y="6382589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延时符</a:t>
            </a:r>
            <a:endParaRPr lang="zh-CN" alt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693922753"/>
      </p:ext>
    </p:extLst>
  </p:cSld>
  <p:clrMapOvr>
    <a:masterClrMapping/>
  </p:clrMapOvr>
  <p:transition spd="slow">
    <p:cover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3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300"/>
                                </p:stCondLst>
                                <p:childTnLst>
                                  <p:par>
                                    <p:cTn id="9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1" dur="30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600"/>
                                </p:stCondLst>
                                <p:childTnLst>
                                  <p:par>
                                    <p:cTn id="13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6" dur="50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0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4" dur="500"/>
                                            <p:tgtEl>
                                              <p:spTgt spid="1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100"/>
                                </p:stCondLst>
                                <p:childTnLst>
                                  <p:par>
                                    <p:cTn id="26" presetID="18" presetClass="entr" presetSubtype="3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upRight)">
                                          <p:cBhvr>
                                            <p:cTn id="28" dur="50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1600"/>
                                </p:stCondLst>
                                <p:childTnLst>
                                  <p:par>
                                    <p:cTn id="30" presetID="2" presetClass="entr" presetSubtype="1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2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3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" fill="hold">
                                <p:stCondLst>
                                  <p:cond delay="2100"/>
                                </p:stCondLst>
                                <p:childTnLst>
                                  <p:par>
                                    <p:cTn id="35" presetID="2" presetClass="entr" presetSubtype="1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7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8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2" presetClass="entr" presetSubtype="1" fill="hold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41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42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3" fill="hold">
                                <p:stCondLst>
                                  <p:cond delay="2600"/>
                                </p:stCondLst>
                                <p:childTnLst>
                                  <p:par>
                                    <p:cTn id="44" presetID="2" presetClass="entr" presetSubtype="1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46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47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2" presetClass="entr" presetSubtype="1" fill="hold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50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51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2" fill="hold">
                                <p:stCondLst>
                                  <p:cond delay="3100"/>
                                </p:stCondLst>
                                <p:childTnLst>
                                  <p:par>
                                    <p:cTn id="53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5" dur="20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03" grpId="0" animBg="1"/>
          <p:bldP spid="94" grpId="0"/>
          <p:bldP spid="116" grpId="0"/>
          <p:bldP spid="67" grpId="0"/>
          <p:bldP spid="34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3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300"/>
                                </p:stCondLst>
                                <p:childTnLst>
                                  <p:par>
                                    <p:cTn id="9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1" dur="30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600"/>
                                </p:stCondLst>
                                <p:childTnLst>
                                  <p:par>
                                    <p:cTn id="13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6" dur="50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0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4" dur="500"/>
                                            <p:tgtEl>
                                              <p:spTgt spid="1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100"/>
                                </p:stCondLst>
                                <p:childTnLst>
                                  <p:par>
                                    <p:cTn id="26" presetID="18" presetClass="entr" presetSubtype="3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upRight)">
                                          <p:cBhvr>
                                            <p:cTn id="28" dur="50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1600"/>
                                </p:stCondLst>
                                <p:childTnLst>
                                  <p:par>
                                    <p:cTn id="30" presetID="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3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" fill="hold">
                                <p:stCondLst>
                                  <p:cond delay="2100"/>
                                </p:stCondLst>
                                <p:childTnLst>
                                  <p:par>
                                    <p:cTn id="35" presetID="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1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2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3" fill="hold">
                                <p:stCondLst>
                                  <p:cond delay="2600"/>
                                </p:stCondLst>
                                <p:childTnLst>
                                  <p:par>
                                    <p:cTn id="44" presetID="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7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1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2" fill="hold">
                                <p:stCondLst>
                                  <p:cond delay="3100"/>
                                </p:stCondLst>
                                <p:childTnLst>
                                  <p:par>
                                    <p:cTn id="53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5" dur="20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03" grpId="0" animBg="1"/>
          <p:bldP spid="94" grpId="0"/>
          <p:bldP spid="116" grpId="0"/>
          <p:bldP spid="67" grpId="0"/>
          <p:bldP spid="34" grpId="0"/>
        </p:bldLst>
      </p:timing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F:\0PPT素材\背景及图片\白麻子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7" name="直接连接符 6"/>
          <p:cNvCxnSpPr/>
          <p:nvPr/>
        </p:nvCxnSpPr>
        <p:spPr>
          <a:xfrm>
            <a:off x="515257" y="624114"/>
            <a:ext cx="8113486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3" name="椭圆 102"/>
          <p:cNvSpPr/>
          <p:nvPr/>
        </p:nvSpPr>
        <p:spPr>
          <a:xfrm>
            <a:off x="646880" y="242192"/>
            <a:ext cx="274777" cy="274777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4" name="TextBox 93"/>
          <p:cNvSpPr txBox="1"/>
          <p:nvPr/>
        </p:nvSpPr>
        <p:spPr>
          <a:xfrm>
            <a:off x="908957" y="206330"/>
            <a:ext cx="136447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spc="300" dirty="0" smtClean="0">
                <a:latin typeface="方正兰亭细黑_GBK" pitchFamily="2" charset="-122"/>
                <a:ea typeface="方正兰亭细黑_GBK" pitchFamily="2" charset="-122"/>
              </a:rPr>
              <a:t>完成步骤</a:t>
            </a:r>
            <a:endParaRPr lang="zh-CN" altLang="en-US" sz="2000" spc="300" dirty="0">
              <a:latin typeface="方正兰亭细黑_GBK" pitchFamily="2" charset="-122"/>
              <a:ea typeface="方正兰亭细黑_GBK" pitchFamily="2" charset="-122"/>
            </a:endParaRPr>
          </a:p>
        </p:txBody>
      </p:sp>
      <p:sp>
        <p:nvSpPr>
          <p:cNvPr id="116" name="TextBox 115"/>
          <p:cNvSpPr txBox="1"/>
          <p:nvPr/>
        </p:nvSpPr>
        <p:spPr>
          <a:xfrm>
            <a:off x="2441102" y="267886"/>
            <a:ext cx="62549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 smtClean="0">
                <a:solidFill>
                  <a:srgbClr val="C00000"/>
                </a:solidFill>
                <a:latin typeface="Kozuka Gothic Pro R" pitchFamily="34" charset="-128"/>
                <a:ea typeface="Kozuka Gothic Pro R" pitchFamily="34" charset="-128"/>
              </a:rPr>
              <a:t>STEP</a:t>
            </a:r>
            <a:endParaRPr lang="zh-CN" altLang="en-US" sz="1600" dirty="0">
              <a:solidFill>
                <a:srgbClr val="C00000"/>
              </a:solidFill>
              <a:latin typeface="Kozuka Gothic Pro R" pitchFamily="34" charset="-128"/>
              <a:ea typeface="Kozuka Gothic Pro R" pitchFamily="34" charset="-128"/>
            </a:endParaRPr>
          </a:p>
        </p:txBody>
      </p:sp>
      <p:cxnSp>
        <p:nvCxnSpPr>
          <p:cNvPr id="14" name="直接连接符 13"/>
          <p:cNvCxnSpPr/>
          <p:nvPr/>
        </p:nvCxnSpPr>
        <p:spPr>
          <a:xfrm>
            <a:off x="2307128" y="288299"/>
            <a:ext cx="0" cy="20859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TextBox 66"/>
          <p:cNvSpPr txBox="1"/>
          <p:nvPr/>
        </p:nvSpPr>
        <p:spPr>
          <a:xfrm>
            <a:off x="1094125" y="950663"/>
            <a:ext cx="695575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 smtClean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目标规划是以线性规划为基础而发展起来的，但在运用中，由于要求不同，有不同于线性规划之处。</a:t>
            </a:r>
            <a:endParaRPr lang="zh-CN" altLang="en-US" sz="1200" dirty="0">
              <a:latin typeface="方正兰亭细黑_GBK_M" pitchFamily="2" charset="2"/>
              <a:ea typeface="方正兰亭细黑_GBK_M" pitchFamily="2" charset="2"/>
              <a:cs typeface="方正兰亭细黑_GBK_M" pitchFamily="2" charset="2"/>
            </a:endParaRPr>
          </a:p>
        </p:txBody>
      </p:sp>
      <p:cxnSp>
        <p:nvCxnSpPr>
          <p:cNvPr id="34" name="直接连接符 33"/>
          <p:cNvCxnSpPr/>
          <p:nvPr/>
        </p:nvCxnSpPr>
        <p:spPr>
          <a:xfrm flipV="1">
            <a:off x="2018852" y="3209594"/>
            <a:ext cx="1348932" cy="939553"/>
          </a:xfrm>
          <a:prstGeom prst="line">
            <a:avLst/>
          </a:prstGeom>
          <a:ln w="7620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直接连接符 34"/>
          <p:cNvCxnSpPr/>
          <p:nvPr/>
        </p:nvCxnSpPr>
        <p:spPr>
          <a:xfrm flipV="1">
            <a:off x="670209" y="4144387"/>
            <a:ext cx="1356197" cy="975617"/>
          </a:xfrm>
          <a:prstGeom prst="line">
            <a:avLst/>
          </a:prstGeom>
          <a:ln w="7620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直接连接符 35"/>
          <p:cNvCxnSpPr/>
          <p:nvPr/>
        </p:nvCxnSpPr>
        <p:spPr>
          <a:xfrm>
            <a:off x="3367784" y="3209595"/>
            <a:ext cx="1816070" cy="638773"/>
          </a:xfrm>
          <a:prstGeom prst="line">
            <a:avLst/>
          </a:prstGeom>
          <a:ln w="7620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直接连接符 36"/>
          <p:cNvCxnSpPr/>
          <p:nvPr/>
        </p:nvCxnSpPr>
        <p:spPr>
          <a:xfrm flipV="1">
            <a:off x="5183854" y="2423427"/>
            <a:ext cx="1816825" cy="1424941"/>
          </a:xfrm>
          <a:prstGeom prst="line">
            <a:avLst/>
          </a:prstGeom>
          <a:ln w="7620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4" name="组合 43"/>
          <p:cNvGrpSpPr/>
          <p:nvPr/>
        </p:nvGrpSpPr>
        <p:grpSpPr>
          <a:xfrm>
            <a:off x="1630362" y="3712910"/>
            <a:ext cx="827056" cy="827056"/>
            <a:chOff x="1566862" y="4055810"/>
            <a:chExt cx="827056" cy="827056"/>
          </a:xfrm>
        </p:grpSpPr>
        <p:grpSp>
          <p:nvGrpSpPr>
            <p:cNvPr id="45" name="组合 44"/>
            <p:cNvGrpSpPr/>
            <p:nvPr/>
          </p:nvGrpSpPr>
          <p:grpSpPr>
            <a:xfrm>
              <a:off x="1566862" y="4055810"/>
              <a:ext cx="827056" cy="827056"/>
              <a:chOff x="304800" y="673100"/>
              <a:chExt cx="4000500" cy="4000500"/>
            </a:xfrm>
            <a:effectLst>
              <a:outerShdw blurRad="584200" dist="520700" dir="8100000" algn="tr" rotWithShape="0">
                <a:prstClr val="black">
                  <a:alpha val="35000"/>
                </a:prstClr>
              </a:outerShdw>
            </a:effectLst>
          </p:grpSpPr>
          <p:sp>
            <p:nvSpPr>
              <p:cNvPr id="47" name="同心圆 46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8" name="椭圆 47"/>
              <p:cNvSpPr/>
              <p:nvPr/>
            </p:nvSpPr>
            <p:spPr>
              <a:xfrm>
                <a:off x="431574" y="799874"/>
                <a:ext cx="3746952" cy="3746952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46" name="TextBox 45"/>
            <p:cNvSpPr txBox="1"/>
            <p:nvPr/>
          </p:nvSpPr>
          <p:spPr>
            <a:xfrm>
              <a:off x="1673186" y="4307380"/>
              <a:ext cx="643125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altLang="zh-CN" dirty="0" smtClean="0">
                  <a:latin typeface="ITC Avant Garde Pro Md" pitchFamily="50" charset="0"/>
                  <a:ea typeface="Gulim" pitchFamily="34" charset="-127"/>
                </a:rPr>
                <a:t>STE1</a:t>
              </a:r>
              <a:endParaRPr lang="zh-CN" altLang="en-US" dirty="0">
                <a:latin typeface="ITC Avant Garde Pro Md" pitchFamily="50" charset="0"/>
                <a:ea typeface="Gulim" pitchFamily="34" charset="-127"/>
              </a:endParaRPr>
            </a:p>
          </p:txBody>
        </p:sp>
      </p:grpSp>
      <p:grpSp>
        <p:nvGrpSpPr>
          <p:cNvPr id="49" name="组合 48"/>
          <p:cNvGrpSpPr/>
          <p:nvPr/>
        </p:nvGrpSpPr>
        <p:grpSpPr>
          <a:xfrm>
            <a:off x="2845016" y="2754205"/>
            <a:ext cx="1016704" cy="1016704"/>
            <a:chOff x="2781516" y="3097105"/>
            <a:chExt cx="1016704" cy="1016704"/>
          </a:xfrm>
          <a:effectLst/>
        </p:grpSpPr>
        <p:grpSp>
          <p:nvGrpSpPr>
            <p:cNvPr id="50" name="组合 49"/>
            <p:cNvGrpSpPr/>
            <p:nvPr/>
          </p:nvGrpSpPr>
          <p:grpSpPr>
            <a:xfrm>
              <a:off x="2781516" y="3097105"/>
              <a:ext cx="1016704" cy="1016704"/>
              <a:chOff x="304800" y="673100"/>
              <a:chExt cx="4000500" cy="4000500"/>
            </a:xfrm>
            <a:effectLst>
              <a:outerShdw blurRad="584200" dist="520700" dir="8100000" algn="tr" rotWithShape="0">
                <a:prstClr val="black">
                  <a:alpha val="35000"/>
                </a:prstClr>
              </a:outerShdw>
            </a:effectLst>
          </p:grpSpPr>
          <p:sp>
            <p:nvSpPr>
              <p:cNvPr id="52" name="同心圆 51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53" name="椭圆 52"/>
              <p:cNvSpPr/>
              <p:nvPr/>
            </p:nvSpPr>
            <p:spPr>
              <a:xfrm>
                <a:off x="392113" y="760413"/>
                <a:ext cx="3825875" cy="3825875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51" name="TextBox 50"/>
            <p:cNvSpPr txBox="1"/>
            <p:nvPr/>
          </p:nvSpPr>
          <p:spPr>
            <a:xfrm>
              <a:off x="2906579" y="3395981"/>
              <a:ext cx="795411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altLang="zh-CN" sz="2400" dirty="0" smtClean="0">
                  <a:latin typeface="ITC Avant Garde Pro Md" pitchFamily="50" charset="0"/>
                  <a:ea typeface="Gulim" pitchFamily="34" charset="-127"/>
                </a:rPr>
                <a:t>STE2</a:t>
              </a:r>
              <a:endParaRPr lang="zh-CN" altLang="en-US" sz="2400" dirty="0">
                <a:latin typeface="ITC Avant Garde Pro Md" pitchFamily="50" charset="0"/>
                <a:ea typeface="Gulim" pitchFamily="34" charset="-127"/>
              </a:endParaRPr>
            </a:p>
          </p:txBody>
        </p:sp>
      </p:grpSp>
      <p:grpSp>
        <p:nvGrpSpPr>
          <p:cNvPr id="54" name="组合 53"/>
          <p:cNvGrpSpPr/>
          <p:nvPr/>
        </p:nvGrpSpPr>
        <p:grpSpPr>
          <a:xfrm>
            <a:off x="4528048" y="3168281"/>
            <a:ext cx="1303621" cy="1303621"/>
            <a:chOff x="4464548" y="3511181"/>
            <a:chExt cx="1303621" cy="1303621"/>
          </a:xfrm>
        </p:grpSpPr>
        <p:grpSp>
          <p:nvGrpSpPr>
            <p:cNvPr id="55" name="组合 54"/>
            <p:cNvGrpSpPr/>
            <p:nvPr/>
          </p:nvGrpSpPr>
          <p:grpSpPr>
            <a:xfrm>
              <a:off x="4464548" y="3511181"/>
              <a:ext cx="1303621" cy="1303621"/>
              <a:chOff x="304800" y="673100"/>
              <a:chExt cx="4000500" cy="4000500"/>
            </a:xfrm>
            <a:effectLst>
              <a:outerShdw blurRad="584200" dist="520700" dir="8100000" algn="tr" rotWithShape="0">
                <a:prstClr val="black">
                  <a:alpha val="35000"/>
                </a:prstClr>
              </a:outerShdw>
            </a:effectLst>
          </p:grpSpPr>
          <p:sp>
            <p:nvSpPr>
              <p:cNvPr id="57" name="同心圆 56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58" name="椭圆 57"/>
              <p:cNvSpPr/>
              <p:nvPr/>
            </p:nvSpPr>
            <p:spPr>
              <a:xfrm>
                <a:off x="404596" y="772896"/>
                <a:ext cx="3800908" cy="3800908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56" name="TextBox 55"/>
            <p:cNvSpPr txBox="1"/>
            <p:nvPr/>
          </p:nvSpPr>
          <p:spPr>
            <a:xfrm>
              <a:off x="4650687" y="3884366"/>
              <a:ext cx="997389" cy="584775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altLang="zh-CN" sz="3200" dirty="0" smtClean="0">
                  <a:latin typeface="ITC Avant Garde Pro Md" pitchFamily="50" charset="0"/>
                  <a:ea typeface="Gulim" pitchFamily="34" charset="-127"/>
                </a:rPr>
                <a:t>STE3</a:t>
              </a:r>
              <a:endParaRPr lang="zh-CN" altLang="en-US" sz="3200" dirty="0">
                <a:latin typeface="ITC Avant Garde Pro Md" pitchFamily="50" charset="0"/>
                <a:ea typeface="Gulim" pitchFamily="34" charset="-127"/>
              </a:endParaRPr>
            </a:p>
          </p:txBody>
        </p:sp>
      </p:grpSp>
      <p:grpSp>
        <p:nvGrpSpPr>
          <p:cNvPr id="59" name="组合 58"/>
          <p:cNvGrpSpPr/>
          <p:nvPr/>
        </p:nvGrpSpPr>
        <p:grpSpPr>
          <a:xfrm>
            <a:off x="6138622" y="1589996"/>
            <a:ext cx="1688526" cy="1688526"/>
            <a:chOff x="6075122" y="1932896"/>
            <a:chExt cx="1688526" cy="1688526"/>
          </a:xfrm>
        </p:grpSpPr>
        <p:grpSp>
          <p:nvGrpSpPr>
            <p:cNvPr id="60" name="组合 59"/>
            <p:cNvGrpSpPr/>
            <p:nvPr/>
          </p:nvGrpSpPr>
          <p:grpSpPr>
            <a:xfrm>
              <a:off x="6075122" y="1932896"/>
              <a:ext cx="1688526" cy="1688526"/>
              <a:chOff x="304800" y="673100"/>
              <a:chExt cx="4000500" cy="4000500"/>
            </a:xfrm>
            <a:effectLst>
              <a:outerShdw blurRad="584200" dist="520700" dir="8100000" algn="tr" rotWithShape="0">
                <a:prstClr val="black">
                  <a:alpha val="35000"/>
                </a:prstClr>
              </a:outerShdw>
            </a:effectLst>
          </p:grpSpPr>
          <p:sp>
            <p:nvSpPr>
              <p:cNvPr id="62" name="同心圆 61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3" name="椭圆 62"/>
              <p:cNvSpPr/>
              <p:nvPr/>
            </p:nvSpPr>
            <p:spPr>
              <a:xfrm>
                <a:off x="411027" y="779327"/>
                <a:ext cx="3788049" cy="3788049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61" name="TextBox 60"/>
            <p:cNvSpPr txBox="1"/>
            <p:nvPr/>
          </p:nvSpPr>
          <p:spPr>
            <a:xfrm>
              <a:off x="6365722" y="2412384"/>
              <a:ext cx="1200970" cy="707886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altLang="zh-CN" sz="4000" dirty="0" smtClean="0">
                  <a:latin typeface="ITC Avant Garde Pro Md" pitchFamily="50" charset="0"/>
                  <a:ea typeface="Gulim" pitchFamily="34" charset="-127"/>
                </a:rPr>
                <a:t>STE4</a:t>
              </a:r>
              <a:endParaRPr lang="zh-CN" altLang="en-US" sz="4000" dirty="0">
                <a:latin typeface="ITC Avant Garde Pro Md" pitchFamily="50" charset="0"/>
                <a:ea typeface="Gulim" pitchFamily="34" charset="-127"/>
              </a:endParaRPr>
            </a:p>
          </p:txBody>
        </p:sp>
      </p:grpSp>
      <p:sp>
        <p:nvSpPr>
          <p:cNvPr id="33" name="TextBox 32"/>
          <p:cNvSpPr txBox="1"/>
          <p:nvPr/>
        </p:nvSpPr>
        <p:spPr>
          <a:xfrm>
            <a:off x="10609990" y="6382589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延时符</a:t>
            </a:r>
            <a:endParaRPr lang="zh-CN" alt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693681643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3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00"/>
                            </p:stCondLst>
                            <p:childTnLst>
                              <p:par>
                                <p:cTn id="1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100"/>
                            </p:stCondLst>
                            <p:childTnLst>
                              <p:par>
                                <p:cTn id="26" presetID="18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28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600"/>
                            </p:stCondLst>
                            <p:childTnLst>
                              <p:par>
                                <p:cTn id="30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32" dur="3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900"/>
                            </p:stCondLst>
                            <p:childTnLst>
                              <p:par>
                                <p:cTn id="3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3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3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3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200"/>
                            </p:stCondLst>
                            <p:childTnLst>
                              <p:par>
                                <p:cTn id="40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42" dur="3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500"/>
                            </p:stCondLst>
                            <p:childTnLst>
                              <p:par>
                                <p:cTn id="4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3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3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800"/>
                            </p:stCondLst>
                            <p:childTnLst>
                              <p:par>
                                <p:cTn id="50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52" dur="3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3100"/>
                            </p:stCondLst>
                            <p:childTnLst>
                              <p:par>
                                <p:cTn id="5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3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3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3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3400"/>
                            </p:stCondLst>
                            <p:childTnLst>
                              <p:par>
                                <p:cTn id="60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62" dur="3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3700"/>
                            </p:stCondLst>
                            <p:childTnLst>
                              <p:par>
                                <p:cTn id="6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3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3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3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4000"/>
                            </p:stCondLst>
                            <p:childTnLst>
                              <p:par>
                                <p:cTn id="7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3" grpId="0" animBg="1"/>
      <p:bldP spid="94" grpId="0"/>
      <p:bldP spid="116" grpId="0"/>
      <p:bldP spid="67" grpId="0"/>
      <p:bldP spid="33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F:\0PPT素材\背景及图片\白麻子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33" name="组合 32"/>
          <p:cNvGrpSpPr/>
          <p:nvPr/>
        </p:nvGrpSpPr>
        <p:grpSpPr>
          <a:xfrm>
            <a:off x="1747814" y="846409"/>
            <a:ext cx="1870428" cy="1870428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38" name="同心圆 37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39" name="椭圆 38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40" name="椭圆 39"/>
          <p:cNvSpPr/>
          <p:nvPr/>
        </p:nvSpPr>
        <p:spPr>
          <a:xfrm>
            <a:off x="1021197" y="3291201"/>
            <a:ext cx="677676" cy="677676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1" name="椭圆 40"/>
          <p:cNvSpPr/>
          <p:nvPr/>
        </p:nvSpPr>
        <p:spPr>
          <a:xfrm>
            <a:off x="1898898" y="507680"/>
            <a:ext cx="274777" cy="274777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2" name="组合 41"/>
          <p:cNvGrpSpPr/>
          <p:nvPr/>
        </p:nvGrpSpPr>
        <p:grpSpPr>
          <a:xfrm>
            <a:off x="4870435" y="2666867"/>
            <a:ext cx="301060" cy="301060"/>
            <a:chOff x="304800" y="673100"/>
            <a:chExt cx="4000500" cy="4000500"/>
          </a:xfrm>
          <a:effectLst>
            <a:outerShdw blurRad="381000" dist="152400" dir="8100000" algn="tr" rotWithShape="0">
              <a:prstClr val="black">
                <a:alpha val="70000"/>
              </a:prstClr>
            </a:outerShdw>
          </a:effectLst>
        </p:grpSpPr>
        <p:sp>
          <p:nvSpPr>
            <p:cNvPr id="43" name="同心圆 42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64" name="椭圆 63"/>
            <p:cNvSpPr/>
            <p:nvPr/>
          </p:nvSpPr>
          <p:spPr>
            <a:xfrm>
              <a:off x="479425" y="847725"/>
              <a:ext cx="3651250" cy="3651250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65" name="组合 64"/>
          <p:cNvGrpSpPr/>
          <p:nvPr/>
        </p:nvGrpSpPr>
        <p:grpSpPr>
          <a:xfrm>
            <a:off x="5339712" y="1315977"/>
            <a:ext cx="623903" cy="623903"/>
            <a:chOff x="304800" y="673100"/>
            <a:chExt cx="4000500" cy="4000500"/>
          </a:xfrm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66" name="同心圆 65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68" name="椭圆 67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69" name="组合 68"/>
          <p:cNvGrpSpPr/>
          <p:nvPr/>
        </p:nvGrpSpPr>
        <p:grpSpPr>
          <a:xfrm>
            <a:off x="2680939" y="3364863"/>
            <a:ext cx="219777" cy="219777"/>
            <a:chOff x="304800" y="673100"/>
            <a:chExt cx="4000500" cy="4000500"/>
          </a:xfrm>
          <a:effectLst>
            <a:outerShdw blurRad="381000" dist="152400" dir="8100000" algn="tr" rotWithShape="0">
              <a:prstClr val="black">
                <a:alpha val="70000"/>
              </a:prstClr>
            </a:outerShdw>
          </a:effectLst>
        </p:grpSpPr>
        <p:sp>
          <p:nvSpPr>
            <p:cNvPr id="70" name="同心圆 69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71" name="椭圆 70"/>
            <p:cNvSpPr/>
            <p:nvPr/>
          </p:nvSpPr>
          <p:spPr>
            <a:xfrm>
              <a:off x="479425" y="847725"/>
              <a:ext cx="3651250" cy="3651250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72" name="组合 71"/>
          <p:cNvGrpSpPr/>
          <p:nvPr/>
        </p:nvGrpSpPr>
        <p:grpSpPr>
          <a:xfrm>
            <a:off x="432219" y="4349008"/>
            <a:ext cx="287919" cy="287919"/>
            <a:chOff x="304800" y="673100"/>
            <a:chExt cx="4000500" cy="4000500"/>
          </a:xfrm>
          <a:effectLst>
            <a:outerShdw blurRad="381000" dist="152400" dir="8100000" algn="tr" rotWithShape="0">
              <a:prstClr val="black">
                <a:alpha val="70000"/>
              </a:prstClr>
            </a:outerShdw>
          </a:effectLst>
        </p:grpSpPr>
        <p:sp>
          <p:nvSpPr>
            <p:cNvPr id="73" name="同心圆 72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74" name="椭圆 73"/>
            <p:cNvSpPr/>
            <p:nvPr/>
          </p:nvSpPr>
          <p:spPr>
            <a:xfrm>
              <a:off x="479425" y="847725"/>
              <a:ext cx="3651250" cy="3651250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75" name="椭圆 74"/>
          <p:cNvSpPr/>
          <p:nvPr/>
        </p:nvSpPr>
        <p:spPr>
          <a:xfrm>
            <a:off x="4534785" y="1054817"/>
            <a:ext cx="274777" cy="274777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6" name="椭圆 75"/>
          <p:cNvSpPr/>
          <p:nvPr/>
        </p:nvSpPr>
        <p:spPr>
          <a:xfrm>
            <a:off x="4549298" y="4510926"/>
            <a:ext cx="137389" cy="137389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77" name="组合 76"/>
          <p:cNvGrpSpPr/>
          <p:nvPr/>
        </p:nvGrpSpPr>
        <p:grpSpPr>
          <a:xfrm>
            <a:off x="3568901" y="3123469"/>
            <a:ext cx="824609" cy="824609"/>
            <a:chOff x="304800" y="673100"/>
            <a:chExt cx="4000500" cy="4000500"/>
          </a:xfrm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78" name="同心圆 77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79" name="椭圆 78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81" name="TextBox 80"/>
          <p:cNvSpPr txBox="1"/>
          <p:nvPr/>
        </p:nvSpPr>
        <p:spPr>
          <a:xfrm>
            <a:off x="1871562" y="1627928"/>
            <a:ext cx="1661032" cy="369332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rgbClr val="C00000"/>
                </a:solidFill>
                <a:latin typeface="Earth" pitchFamily="34" charset="0"/>
                <a:ea typeface="造字工房俊雅锐宋体验版常规体" pitchFamily="50" charset="-122"/>
              </a:rPr>
              <a:t>THANKS</a:t>
            </a:r>
            <a:endParaRPr lang="zh-CN" altLang="en-US" dirty="0">
              <a:solidFill>
                <a:srgbClr val="C00000"/>
              </a:solidFill>
              <a:latin typeface="Earth" pitchFamily="34" charset="0"/>
              <a:ea typeface="造字工房俊雅锐宋体验版常规体" pitchFamily="50" charset="-122"/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6279091" y="3297397"/>
            <a:ext cx="2544286" cy="8002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600" dirty="0" smtClean="0">
                <a:latin typeface="张海山锐线体简" pitchFamily="2" charset="-122"/>
                <a:ea typeface="张海山锐线体简" pitchFamily="2" charset="-122"/>
              </a:rPr>
              <a:t>感谢收看</a:t>
            </a:r>
            <a:endParaRPr lang="en-US" altLang="zh-CN" sz="4600" dirty="0" smtClean="0">
              <a:latin typeface="张海山锐线体简" pitchFamily="2" charset="-122"/>
              <a:ea typeface="张海山锐线体简" pitchFamily="2" charset="-122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0609990" y="6382589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延时符</a:t>
            </a:r>
            <a:endParaRPr lang="zh-CN" alt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188756520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53" presetClass="entr" presetSubtype="16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64" presetClass="path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animMotion origin="layout" path="M -4.72222E-6 -4.68026E-6 L 0.38872 0.84338 " pathEditMode="relative" rAng="0" ptsTypes="AA">
                                      <p:cBhvr>
                                        <p:cTn id="13" dur="1000" spd="-100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427" y="42169"/>
                                    </p:animMotion>
                                  </p:childTnLst>
                                </p:cTn>
                              </p:par>
                              <p:par>
                                <p:cTn id="14" presetID="1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64" presetClass="path" presetSubtype="0" fill="hold" grpId="2" nodeType="withEffect">
                                  <p:stCondLst>
                                    <p:cond delay="300"/>
                                  </p:stCondLst>
                                  <p:childTnLst>
                                    <p:animMotion origin="layout" path="M 2.77778E-6 2.422E-6 L 0.39375 -0.33797 " pathEditMode="relative" rAng="0" ptsTypes="AA">
                                      <p:cBhvr>
                                        <p:cTn id="22" dur="1000" spd="-100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688" y="-16898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64" presetClass="path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animMotion origin="layout" path="M -5.55556E-7 -1.46123E-6 L 0.20451 0.58418 " pathEditMode="relative" rAng="0" ptsTypes="AA">
                                      <p:cBhvr>
                                        <p:cTn id="31" dur="1000" spd="-100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226" y="29194"/>
                                    </p:animMotion>
                                  </p:childTnLst>
                                </p:cTn>
                              </p:par>
                              <p:par>
                                <p:cTn id="3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64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-3.28699E-6 L -0.52465 -0.50942 " pathEditMode="relative" rAng="0" ptsTypes="AA">
                                      <p:cBhvr>
                                        <p:cTn id="40" dur="1000" spd="-100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233" y="-25487"/>
                                    </p:animMotion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64" presetClass="path" presetSubtype="0" fill="hold" grpId="2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-2.22222E-6 1.18319E-6 L 0.21702 -0.37071 " pathEditMode="relative" rAng="0" ptsTypes="AA">
                                      <p:cBhvr>
                                        <p:cTn id="49" dur="1000" spd="-100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851" y="-18536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53" presetClass="entr" presetSubtype="16" fill="hold" grpId="1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64" presetClass="path" presetSubtype="0" fill="hold" grpId="2" nodeType="withEffect">
                                  <p:stCondLst>
                                    <p:cond delay="400"/>
                                  </p:stCondLst>
                                  <p:childTnLst>
                                    <p:animMotion origin="layout" path="M 5E-6 2.09762E-6 L -0.18855 -1.11369 " pathEditMode="relative" rAng="0" ptsTypes="AA">
                                      <p:cBhvr>
                                        <p:cTn id="58" dur="1000" spd="-100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427" y="-55700"/>
                                    </p:animMotion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53" presetClass="entr" presetSubtype="16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64" presetClass="path" presetSubtype="0" fill="hold" grpId="2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-1.11111E-6 4.44444E-6 L 0.12309 0.575 " pathEditMode="relative" rAng="0" ptsTypes="AA">
                                      <p:cBhvr>
                                        <p:cTn id="67" dur="1000" spd="-100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146" y="28735"/>
                                    </p:animMotion>
                                  </p:childTnLst>
                                </p:cTn>
                              </p:par>
                              <p:par>
                                <p:cTn id="68" presetID="1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64" presetClass="path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animMotion origin="layout" path="M 1.38889E-6 3.41057E-6 L -0.71736 -0.40563 " pathEditMode="relative" rAng="0" ptsTypes="AA">
                                      <p:cBhvr>
                                        <p:cTn id="76" dur="1000" spd="-100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5868" y="-20297"/>
                                    </p:animMotion>
                                  </p:childTnLst>
                                </p:cTn>
                              </p:par>
                              <p:par>
                                <p:cTn id="77" presetID="1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53" presetClass="entr" presetSubtype="16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64" presetClass="path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animMotion origin="layout" path="M -8.33333E-7 3.20988E-6 L 1.0349 -0.87346 " pathEditMode="relative" rAng="0" ptsTypes="AA">
                                      <p:cBhvr>
                                        <p:cTn id="85" dur="1000" spd="-100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1736" y="-43673"/>
                                    </p:animMotion>
                                  </p:childTnLst>
                                </p:cTn>
                              </p:par>
                              <p:par>
                                <p:cTn id="86" presetID="1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" presetID="53" presetClass="entr" presetSubtype="16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64" presetClass="path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3.05556E-6 3.44146E-6 L -0.64115 -0.94965 " pathEditMode="relative" rAng="0" ptsTypes="AA">
                                      <p:cBhvr>
                                        <p:cTn id="94" dur="1000" spd="-100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2066" y="-4748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1400"/>
                            </p:stCondLst>
                            <p:childTnLst>
                              <p:par>
                                <p:cTn id="9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1900"/>
                            </p:stCondLst>
                            <p:childTnLst>
                              <p:par>
                                <p:cTn id="100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01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02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03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04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5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2650"/>
                            </p:stCondLst>
                            <p:childTnLst>
                              <p:par>
                                <p:cTn id="10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30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0" dur="3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3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5650"/>
                            </p:stCondLst>
                            <p:childTnLst>
                              <p:par>
                                <p:cTn id="1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 animBg="1"/>
      <p:bldP spid="40" grpId="1" animBg="1"/>
      <p:bldP spid="40" grpId="2" animBg="1"/>
      <p:bldP spid="41" grpId="0" animBg="1"/>
      <p:bldP spid="41" grpId="1" animBg="1"/>
      <p:bldP spid="41" grpId="2" animBg="1"/>
      <p:bldP spid="75" grpId="0" animBg="1"/>
      <p:bldP spid="75" grpId="1" animBg="1"/>
      <p:bldP spid="75" grpId="2" animBg="1"/>
      <p:bldP spid="76" grpId="0" animBg="1"/>
      <p:bldP spid="76" grpId="1" animBg="1"/>
      <p:bldP spid="76" grpId="2" animBg="1"/>
      <p:bldP spid="81" grpId="0"/>
      <p:bldP spid="81" grpId="1"/>
      <p:bldP spid="83" grpId="0"/>
      <p:bldP spid="27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1681888" y="2209694"/>
            <a:ext cx="447675" cy="492593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350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124075" y="2212399"/>
            <a:ext cx="7019925" cy="49291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000" tIns="0" rIns="135000" bIns="0" anchor="ctr"/>
          <a:lstStyle/>
          <a:p>
            <a:pPr algn="ctr">
              <a:defRPr/>
            </a:pPr>
            <a:r>
              <a:rPr lang="en-US" altLang="zh-CN" sz="210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1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1636569"/>
            <a:ext cx="6984207" cy="58145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2400" spc="15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更多精品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6984207" y="1633539"/>
            <a:ext cx="640276" cy="584488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350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936373" y="2940767"/>
            <a:ext cx="5179807" cy="1269578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</p:txBody>
      </p:sp>
    </p:spTree>
    <p:extLst>
      <p:ext uri="{BB962C8B-B14F-4D97-AF65-F5344CB8AC3E}">
        <p14:creationId xmlns:p14="http://schemas.microsoft.com/office/powerpoint/2010/main" val="2294296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1028" name="Picture 4" descr="F:\0PPT素材\背景及图片\白麻子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4" name="TextBox 93"/>
          <p:cNvSpPr txBox="1"/>
          <p:nvPr/>
        </p:nvSpPr>
        <p:spPr>
          <a:xfrm>
            <a:off x="4828355" y="2162071"/>
            <a:ext cx="106952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spc="300" dirty="0" smtClean="0">
                <a:latin typeface="方正兰亭细黑_GBK" pitchFamily="2" charset="-122"/>
                <a:ea typeface="方正兰亭细黑_GBK" pitchFamily="2" charset="-122"/>
              </a:rPr>
              <a:t>关于我</a:t>
            </a:r>
            <a:endParaRPr lang="zh-CN" altLang="en-US" sz="2000" spc="300" dirty="0">
              <a:latin typeface="方正兰亭细黑_GBK" pitchFamily="2" charset="-122"/>
              <a:ea typeface="方正兰亭细黑_GBK" pitchFamily="2" charset="-122"/>
            </a:endParaRPr>
          </a:p>
        </p:txBody>
      </p:sp>
      <p:sp>
        <p:nvSpPr>
          <p:cNvPr id="116" name="TextBox 115"/>
          <p:cNvSpPr txBox="1"/>
          <p:nvPr/>
        </p:nvSpPr>
        <p:spPr>
          <a:xfrm>
            <a:off x="4828355" y="2694582"/>
            <a:ext cx="11737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 smtClean="0">
                <a:solidFill>
                  <a:srgbClr val="C00000"/>
                </a:solidFill>
                <a:latin typeface="Kozuka Gothic Pro R" pitchFamily="34" charset="-128"/>
                <a:ea typeface="Kozuka Gothic Pro R" pitchFamily="34" charset="-128"/>
              </a:rPr>
              <a:t>ABOUT ME</a:t>
            </a:r>
            <a:endParaRPr lang="zh-CN" altLang="en-US" sz="1600" dirty="0">
              <a:solidFill>
                <a:srgbClr val="C00000"/>
              </a:solidFill>
              <a:latin typeface="Kozuka Gothic Pro R" pitchFamily="34" charset="-128"/>
              <a:ea typeface="Kozuka Gothic Pro R" pitchFamily="34" charset="-128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2980431" y="1940247"/>
            <a:ext cx="1301106" cy="1301106"/>
            <a:chOff x="2683251" y="1980687"/>
            <a:chExt cx="1301106" cy="1301106"/>
          </a:xfrm>
          <a:effectLst>
            <a:outerShdw blurRad="2540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88" name="椭圆 87"/>
            <p:cNvSpPr/>
            <p:nvPr/>
          </p:nvSpPr>
          <p:spPr>
            <a:xfrm>
              <a:off x="2683251" y="1980687"/>
              <a:ext cx="1301106" cy="1301106"/>
            </a:xfrm>
            <a:prstGeom prst="ellipse">
              <a:avLst/>
            </a:prstGeom>
            <a:solidFill>
              <a:schemeClr val="tx1">
                <a:lumMod val="95000"/>
                <a:lumOff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8" name="TextBox 107"/>
            <p:cNvSpPr txBox="1"/>
            <p:nvPr/>
          </p:nvSpPr>
          <p:spPr>
            <a:xfrm>
              <a:off x="3002623" y="2185262"/>
              <a:ext cx="662361" cy="830997"/>
            </a:xfrm>
            <a:prstGeom prst="rect">
              <a:avLst/>
            </a:prstGeom>
            <a:solidFill>
              <a:schemeClr val="tx1">
                <a:lumMod val="95000"/>
                <a:lumOff val="5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en-US" altLang="zh-CN" sz="4800" dirty="0" smtClean="0">
                  <a:solidFill>
                    <a:schemeClr val="bg1"/>
                  </a:solidFill>
                  <a:latin typeface="Watford DB" pitchFamily="2" charset="0"/>
                  <a:ea typeface="造字工房劲黑（非商用）常规体" pitchFamily="50" charset="-122"/>
                </a:rPr>
                <a:t>1</a:t>
              </a:r>
              <a:endParaRPr lang="zh-CN" altLang="en-US" sz="4800" dirty="0">
                <a:solidFill>
                  <a:schemeClr val="bg1"/>
                </a:solidFill>
                <a:latin typeface="Watford DB" pitchFamily="2" charset="0"/>
                <a:ea typeface="造字工房劲黑（非商用）常规体" pitchFamily="50" charset="-122"/>
              </a:endParaRPr>
            </a:p>
          </p:txBody>
        </p:sp>
      </p:grpSp>
      <p:cxnSp>
        <p:nvCxnSpPr>
          <p:cNvPr id="38" name="直接连接符 37"/>
          <p:cNvCxnSpPr/>
          <p:nvPr/>
        </p:nvCxnSpPr>
        <p:spPr>
          <a:xfrm flipV="1">
            <a:off x="4572000" y="1940247"/>
            <a:ext cx="0" cy="1301107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10609990" y="6382589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延时符</a:t>
            </a:r>
            <a:endParaRPr lang="zh-CN" alt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347561195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4" grpId="0"/>
      <p:bldP spid="116" grpId="0"/>
      <p:bldP spid="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F:\0PPT素材\背景及图片\白麻子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7" name="直接连接符 6"/>
          <p:cNvCxnSpPr/>
          <p:nvPr/>
        </p:nvCxnSpPr>
        <p:spPr>
          <a:xfrm>
            <a:off x="515257" y="624114"/>
            <a:ext cx="8113486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3" name="椭圆 102"/>
          <p:cNvSpPr/>
          <p:nvPr/>
        </p:nvSpPr>
        <p:spPr>
          <a:xfrm>
            <a:off x="646880" y="242192"/>
            <a:ext cx="274777" cy="274777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4" name="TextBox 93"/>
          <p:cNvSpPr txBox="1"/>
          <p:nvPr/>
        </p:nvSpPr>
        <p:spPr>
          <a:xfrm>
            <a:off x="908957" y="206330"/>
            <a:ext cx="136447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spc="300" dirty="0" smtClean="0">
                <a:latin typeface="方正兰亭细黑_GBK" pitchFamily="2" charset="-122"/>
                <a:ea typeface="方正兰亭细黑_GBK" pitchFamily="2" charset="-122"/>
              </a:rPr>
              <a:t>基本信息</a:t>
            </a:r>
            <a:endParaRPr lang="zh-CN" altLang="en-US" sz="2000" spc="300" dirty="0">
              <a:latin typeface="方正兰亭细黑_GBK" pitchFamily="2" charset="-122"/>
              <a:ea typeface="方正兰亭细黑_GBK" pitchFamily="2" charset="-122"/>
            </a:endParaRPr>
          </a:p>
        </p:txBody>
      </p:sp>
      <p:sp>
        <p:nvSpPr>
          <p:cNvPr id="116" name="TextBox 115"/>
          <p:cNvSpPr txBox="1"/>
          <p:nvPr/>
        </p:nvSpPr>
        <p:spPr>
          <a:xfrm>
            <a:off x="2441102" y="267886"/>
            <a:ext cx="152022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 smtClean="0">
                <a:solidFill>
                  <a:srgbClr val="C00000"/>
                </a:solidFill>
                <a:latin typeface="Kozuka Gothic Pro R" pitchFamily="34" charset="-128"/>
                <a:ea typeface="Kozuka Gothic Pro R" pitchFamily="34" charset="-128"/>
              </a:rPr>
              <a:t>INFORMATION</a:t>
            </a:r>
            <a:endParaRPr lang="zh-CN" altLang="en-US" sz="1600" dirty="0">
              <a:solidFill>
                <a:srgbClr val="C00000"/>
              </a:solidFill>
              <a:latin typeface="Kozuka Gothic Pro R" pitchFamily="34" charset="-128"/>
              <a:ea typeface="Kozuka Gothic Pro R" pitchFamily="34" charset="-128"/>
            </a:endParaRPr>
          </a:p>
        </p:txBody>
      </p:sp>
      <p:cxnSp>
        <p:nvCxnSpPr>
          <p:cNvPr id="14" name="直接连接符 13"/>
          <p:cNvCxnSpPr/>
          <p:nvPr/>
        </p:nvCxnSpPr>
        <p:spPr>
          <a:xfrm>
            <a:off x="2307128" y="288299"/>
            <a:ext cx="0" cy="20859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50" name="Picture 2" descr="C:\Documents and Settings\Administrator\桌面\360截图20150122215258312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1497" y="1467546"/>
            <a:ext cx="2205355" cy="2774479"/>
          </a:xfrm>
          <a:prstGeom prst="rect">
            <a:avLst/>
          </a:prstGeom>
          <a:noFill/>
          <a:effectLst>
            <a:outerShdw blurRad="177800" dist="101600" dir="8100000" algn="tr" rotWithShape="0">
              <a:prstClr val="black">
                <a:alpha val="37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39" name="直接连接符 38"/>
          <p:cNvCxnSpPr/>
          <p:nvPr/>
        </p:nvCxnSpPr>
        <p:spPr>
          <a:xfrm flipH="1">
            <a:off x="4786837" y="1939924"/>
            <a:ext cx="3260213" cy="0"/>
          </a:xfrm>
          <a:prstGeom prst="line">
            <a:avLst/>
          </a:prstGeom>
          <a:ln>
            <a:solidFill>
              <a:srgbClr val="C0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直接连接符 39"/>
          <p:cNvCxnSpPr/>
          <p:nvPr/>
        </p:nvCxnSpPr>
        <p:spPr>
          <a:xfrm flipH="1">
            <a:off x="4786837" y="2244878"/>
            <a:ext cx="3260213" cy="0"/>
          </a:xfrm>
          <a:prstGeom prst="line">
            <a:avLst/>
          </a:prstGeom>
          <a:ln>
            <a:solidFill>
              <a:srgbClr val="C0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直接连接符 40"/>
          <p:cNvCxnSpPr/>
          <p:nvPr/>
        </p:nvCxnSpPr>
        <p:spPr>
          <a:xfrm flipH="1">
            <a:off x="4786837" y="2549832"/>
            <a:ext cx="3260213" cy="0"/>
          </a:xfrm>
          <a:prstGeom prst="line">
            <a:avLst/>
          </a:prstGeom>
          <a:ln>
            <a:solidFill>
              <a:srgbClr val="C0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直接连接符 41"/>
          <p:cNvCxnSpPr/>
          <p:nvPr/>
        </p:nvCxnSpPr>
        <p:spPr>
          <a:xfrm flipH="1">
            <a:off x="4786837" y="2854786"/>
            <a:ext cx="3260213" cy="0"/>
          </a:xfrm>
          <a:prstGeom prst="line">
            <a:avLst/>
          </a:prstGeom>
          <a:ln>
            <a:solidFill>
              <a:srgbClr val="C0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直接连接符 42"/>
          <p:cNvCxnSpPr/>
          <p:nvPr/>
        </p:nvCxnSpPr>
        <p:spPr>
          <a:xfrm flipH="1">
            <a:off x="4786837" y="3159741"/>
            <a:ext cx="3260213" cy="0"/>
          </a:xfrm>
          <a:prstGeom prst="line">
            <a:avLst/>
          </a:prstGeom>
          <a:ln>
            <a:solidFill>
              <a:srgbClr val="C0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直接连接符 43"/>
          <p:cNvCxnSpPr/>
          <p:nvPr/>
        </p:nvCxnSpPr>
        <p:spPr>
          <a:xfrm flipH="1">
            <a:off x="4786837" y="3464695"/>
            <a:ext cx="3260213" cy="0"/>
          </a:xfrm>
          <a:prstGeom prst="line">
            <a:avLst/>
          </a:prstGeom>
          <a:ln>
            <a:solidFill>
              <a:srgbClr val="C0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直接连接符 44"/>
          <p:cNvCxnSpPr/>
          <p:nvPr/>
        </p:nvCxnSpPr>
        <p:spPr>
          <a:xfrm flipH="1">
            <a:off x="4786837" y="3769649"/>
            <a:ext cx="3260213" cy="0"/>
          </a:xfrm>
          <a:prstGeom prst="line">
            <a:avLst/>
          </a:prstGeom>
          <a:ln>
            <a:solidFill>
              <a:srgbClr val="C0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直接连接符 45"/>
          <p:cNvCxnSpPr/>
          <p:nvPr/>
        </p:nvCxnSpPr>
        <p:spPr>
          <a:xfrm flipH="1">
            <a:off x="4786837" y="4074604"/>
            <a:ext cx="3260213" cy="0"/>
          </a:xfrm>
          <a:prstGeom prst="line">
            <a:avLst/>
          </a:prstGeom>
          <a:ln>
            <a:solidFill>
              <a:srgbClr val="C0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Box 46"/>
          <p:cNvSpPr txBox="1"/>
          <p:nvPr/>
        </p:nvSpPr>
        <p:spPr>
          <a:xfrm>
            <a:off x="4779809" y="1665386"/>
            <a:ext cx="59824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 smtClean="0">
                <a:latin typeface="方正兰亭黑_GBK" pitchFamily="2" charset="-122"/>
                <a:ea typeface="方正兰亭黑_GBK" pitchFamily="2" charset="-122"/>
              </a:rPr>
              <a:t>姓名</a:t>
            </a:r>
            <a:r>
              <a:rPr lang="en-US" altLang="zh-CN" sz="1400" dirty="0" smtClean="0">
                <a:latin typeface="方正兰亭黑_GBK" pitchFamily="2" charset="-122"/>
                <a:ea typeface="方正兰亭黑_GBK" pitchFamily="2" charset="-122"/>
              </a:rPr>
              <a:t>: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6658901" y="1663053"/>
            <a:ext cx="59824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 smtClean="0">
                <a:latin typeface="方正兰亭黑_GBK" pitchFamily="2" charset="-122"/>
                <a:ea typeface="方正兰亭黑_GBK" pitchFamily="2" charset="-122"/>
              </a:rPr>
              <a:t>性别</a:t>
            </a:r>
            <a:r>
              <a:rPr lang="en-US" altLang="zh-CN" sz="1400" dirty="0" smtClean="0">
                <a:latin typeface="方正兰亭黑_GBK" pitchFamily="2" charset="-122"/>
                <a:ea typeface="方正兰亭黑_GBK" pitchFamily="2" charset="-122"/>
              </a:rPr>
              <a:t>: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4782020" y="1968169"/>
            <a:ext cx="59824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>
                <a:latin typeface="方正兰亭黑_GBK" pitchFamily="2" charset="-122"/>
                <a:ea typeface="方正兰亭黑_GBK" pitchFamily="2" charset="-122"/>
              </a:rPr>
              <a:t>年龄</a:t>
            </a:r>
            <a:r>
              <a:rPr lang="en-US" altLang="zh-CN" sz="1400" dirty="0" smtClean="0">
                <a:latin typeface="方正兰亭黑_GBK" pitchFamily="2" charset="-122"/>
                <a:ea typeface="方正兰亭黑_GBK" pitchFamily="2" charset="-122"/>
              </a:rPr>
              <a:t>: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6664810" y="1960967"/>
            <a:ext cx="59824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 smtClean="0">
                <a:latin typeface="方正兰亭黑_GBK" pitchFamily="2" charset="-122"/>
                <a:ea typeface="方正兰亭黑_GBK" pitchFamily="2" charset="-122"/>
              </a:rPr>
              <a:t>民族</a:t>
            </a:r>
            <a:r>
              <a:rPr lang="en-US" altLang="zh-CN" sz="1400" dirty="0" smtClean="0">
                <a:latin typeface="方正兰亭黑_GBK" pitchFamily="2" charset="-122"/>
                <a:ea typeface="方正兰亭黑_GBK" pitchFamily="2" charset="-122"/>
              </a:rPr>
              <a:t>: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5366435" y="1665386"/>
            <a:ext cx="7232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 smtClean="0">
                <a:latin typeface="方正兰亭细黑_GBK" pitchFamily="2" charset="-122"/>
                <a:ea typeface="方正兰亭细黑_GBK" pitchFamily="2" charset="-122"/>
              </a:rPr>
              <a:t>毕程功</a:t>
            </a:r>
            <a:endParaRPr lang="en-US" altLang="zh-CN" sz="1400" dirty="0" smtClean="0">
              <a:latin typeface="方正兰亭细黑_GBK" pitchFamily="2" charset="-122"/>
              <a:ea typeface="方正兰亭细黑_GBK" pitchFamily="2" charset="-122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7236002" y="1663053"/>
            <a:ext cx="3642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 smtClean="0">
                <a:latin typeface="方正兰亭细黑_GBK" pitchFamily="2" charset="-122"/>
                <a:ea typeface="方正兰亭细黑_GBK" pitchFamily="2" charset="-122"/>
              </a:rPr>
              <a:t>男</a:t>
            </a:r>
            <a:endParaRPr lang="en-US" altLang="zh-CN" sz="1400" dirty="0" smtClean="0">
              <a:latin typeface="方正兰亭细黑_GBK" pitchFamily="2" charset="-122"/>
              <a:ea typeface="方正兰亭细黑_GBK" pitchFamily="2" charset="-122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5368646" y="1968169"/>
            <a:ext cx="5822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dirty="0" smtClean="0">
                <a:latin typeface="方正兰亭细黑_GBK" pitchFamily="2" charset="-122"/>
                <a:ea typeface="方正兰亭细黑_GBK" pitchFamily="2" charset="-122"/>
              </a:rPr>
              <a:t>28</a:t>
            </a:r>
            <a:r>
              <a:rPr lang="zh-CN" altLang="en-US" sz="1400" dirty="0" smtClean="0">
                <a:latin typeface="方正兰亭细黑_GBK" pitchFamily="2" charset="-122"/>
                <a:ea typeface="方正兰亭细黑_GBK" pitchFamily="2" charset="-122"/>
              </a:rPr>
              <a:t>岁</a:t>
            </a:r>
            <a:endParaRPr lang="en-US" altLang="zh-CN" sz="1400" dirty="0" smtClean="0">
              <a:latin typeface="方正兰亭细黑_GBK" pitchFamily="2" charset="-122"/>
              <a:ea typeface="方正兰亭细黑_GBK" pitchFamily="2" charset="-122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7241911" y="1967317"/>
            <a:ext cx="3642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 smtClean="0">
                <a:latin typeface="方正兰亭细黑_GBK" pitchFamily="2" charset="-122"/>
                <a:ea typeface="方正兰亭细黑_GBK" pitchFamily="2" charset="-122"/>
              </a:rPr>
              <a:t>汉</a:t>
            </a:r>
            <a:endParaRPr lang="en-US" altLang="zh-CN" sz="1400" dirty="0" smtClean="0">
              <a:latin typeface="方正兰亭细黑_GBK" pitchFamily="2" charset="-122"/>
              <a:ea typeface="方正兰亭细黑_GBK" pitchFamily="2" charset="-122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4787798" y="2575999"/>
            <a:ext cx="59824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>
                <a:latin typeface="方正兰亭黑_GBK" pitchFamily="2" charset="-122"/>
                <a:ea typeface="方正兰亭黑_GBK" pitchFamily="2" charset="-122"/>
              </a:rPr>
              <a:t>籍贯</a:t>
            </a:r>
            <a:r>
              <a:rPr lang="en-US" altLang="zh-CN" sz="1400" dirty="0" smtClean="0">
                <a:latin typeface="方正兰亭黑_GBK" pitchFamily="2" charset="-122"/>
                <a:ea typeface="方正兰亭黑_GBK" pitchFamily="2" charset="-122"/>
              </a:rPr>
              <a:t>: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6649574" y="2566460"/>
            <a:ext cx="59824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 smtClean="0">
                <a:latin typeface="方正兰亭黑_GBK" pitchFamily="2" charset="-122"/>
                <a:ea typeface="方正兰亭黑_GBK" pitchFamily="2" charset="-122"/>
              </a:rPr>
              <a:t>学历</a:t>
            </a:r>
            <a:r>
              <a:rPr lang="en-US" altLang="zh-CN" sz="1400" dirty="0" smtClean="0">
                <a:latin typeface="方正兰亭黑_GBK" pitchFamily="2" charset="-122"/>
                <a:ea typeface="方正兰亭黑_GBK" pitchFamily="2" charset="-122"/>
              </a:rPr>
              <a:t>:</a:t>
            </a:r>
          </a:p>
        </p:txBody>
      </p:sp>
      <p:sp>
        <p:nvSpPr>
          <p:cNvPr id="57" name="TextBox 56"/>
          <p:cNvSpPr txBox="1"/>
          <p:nvPr/>
        </p:nvSpPr>
        <p:spPr>
          <a:xfrm>
            <a:off x="6654531" y="2268711"/>
            <a:ext cx="59824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 smtClean="0">
                <a:latin typeface="方正兰亭黑_GBK" pitchFamily="2" charset="-122"/>
                <a:ea typeface="方正兰亭黑_GBK" pitchFamily="2" charset="-122"/>
              </a:rPr>
              <a:t>身高</a:t>
            </a:r>
            <a:r>
              <a:rPr lang="en-US" altLang="zh-CN" sz="1400" dirty="0" smtClean="0">
                <a:latin typeface="方正兰亭黑_GBK" pitchFamily="2" charset="-122"/>
                <a:ea typeface="方正兰亭黑_GBK" pitchFamily="2" charset="-122"/>
              </a:rPr>
              <a:t>:</a:t>
            </a:r>
          </a:p>
        </p:txBody>
      </p:sp>
      <p:sp>
        <p:nvSpPr>
          <p:cNvPr id="58" name="TextBox 57"/>
          <p:cNvSpPr txBox="1"/>
          <p:nvPr/>
        </p:nvSpPr>
        <p:spPr>
          <a:xfrm>
            <a:off x="4778493" y="2271118"/>
            <a:ext cx="59824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 smtClean="0">
                <a:latin typeface="方正兰亭黑_GBK" pitchFamily="2" charset="-122"/>
                <a:ea typeface="方正兰亭黑_GBK" pitchFamily="2" charset="-122"/>
              </a:rPr>
              <a:t>体重</a:t>
            </a:r>
            <a:r>
              <a:rPr lang="en-US" altLang="zh-CN" sz="1400" dirty="0" smtClean="0">
                <a:latin typeface="方正兰亭黑_GBK" pitchFamily="2" charset="-122"/>
                <a:ea typeface="方正兰亭黑_GBK" pitchFamily="2" charset="-122"/>
              </a:rPr>
              <a:t>:</a:t>
            </a:r>
          </a:p>
        </p:txBody>
      </p:sp>
      <p:sp>
        <p:nvSpPr>
          <p:cNvPr id="59" name="TextBox 58"/>
          <p:cNvSpPr txBox="1"/>
          <p:nvPr/>
        </p:nvSpPr>
        <p:spPr>
          <a:xfrm>
            <a:off x="5396869" y="2271118"/>
            <a:ext cx="60785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dirty="0" smtClean="0">
                <a:latin typeface="方正兰亭细黑_GBK" pitchFamily="2" charset="-122"/>
                <a:ea typeface="方正兰亭细黑_GBK" pitchFamily="2" charset="-122"/>
              </a:rPr>
              <a:t>70kg</a:t>
            </a:r>
          </a:p>
        </p:txBody>
      </p:sp>
      <p:sp>
        <p:nvSpPr>
          <p:cNvPr id="60" name="TextBox 59"/>
          <p:cNvSpPr txBox="1"/>
          <p:nvPr/>
        </p:nvSpPr>
        <p:spPr>
          <a:xfrm>
            <a:off x="7234807" y="2275061"/>
            <a:ext cx="77136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dirty="0" smtClean="0">
                <a:latin typeface="方正兰亭细黑_GBK" pitchFamily="2" charset="-122"/>
                <a:ea typeface="方正兰亭细黑_GBK" pitchFamily="2" charset="-122"/>
              </a:rPr>
              <a:t>175cm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5377599" y="2575999"/>
            <a:ext cx="7232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 smtClean="0">
                <a:latin typeface="方正兰亭细黑_GBK" pitchFamily="2" charset="-122"/>
                <a:ea typeface="方正兰亭细黑_GBK" pitchFamily="2" charset="-122"/>
              </a:rPr>
              <a:t>上海市</a:t>
            </a:r>
            <a:endParaRPr lang="en-US" altLang="zh-CN" sz="1400" dirty="0" smtClean="0">
              <a:latin typeface="方正兰亭细黑_GBK" pitchFamily="2" charset="-122"/>
              <a:ea typeface="方正兰亭细黑_GBK" pitchFamily="2" charset="-122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7229850" y="2579236"/>
            <a:ext cx="5437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 smtClean="0">
                <a:latin typeface="方正兰亭细黑_GBK" pitchFamily="2" charset="-122"/>
                <a:ea typeface="方正兰亭细黑_GBK" pitchFamily="2" charset="-122"/>
              </a:rPr>
              <a:t>本科</a:t>
            </a:r>
            <a:endParaRPr lang="en-US" altLang="zh-CN" sz="1400" dirty="0" smtClean="0">
              <a:latin typeface="方正兰亭细黑_GBK" pitchFamily="2" charset="-122"/>
              <a:ea typeface="方正兰亭细黑_GBK" pitchFamily="2" charset="-122"/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6640252" y="2873264"/>
            <a:ext cx="95731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 smtClean="0">
                <a:latin typeface="方正兰亭黑_GBK" pitchFamily="2" charset="-122"/>
                <a:ea typeface="方正兰亭黑_GBK" pitchFamily="2" charset="-122"/>
              </a:rPr>
              <a:t>政治面貌</a:t>
            </a:r>
            <a:r>
              <a:rPr lang="en-US" altLang="zh-CN" sz="1400" dirty="0" smtClean="0">
                <a:latin typeface="方正兰亭黑_GBK" pitchFamily="2" charset="-122"/>
                <a:ea typeface="方正兰亭黑_GBK" pitchFamily="2" charset="-122"/>
              </a:rPr>
              <a:t>:</a:t>
            </a:r>
          </a:p>
        </p:txBody>
      </p:sp>
      <p:sp>
        <p:nvSpPr>
          <p:cNvPr id="64" name="TextBox 63"/>
          <p:cNvSpPr txBox="1"/>
          <p:nvPr/>
        </p:nvSpPr>
        <p:spPr>
          <a:xfrm>
            <a:off x="4778611" y="3191583"/>
            <a:ext cx="95731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 smtClean="0">
                <a:latin typeface="方正兰亭黑_GBK" pitchFamily="2" charset="-122"/>
                <a:ea typeface="方正兰亭黑_GBK" pitchFamily="2" charset="-122"/>
              </a:rPr>
              <a:t>联系方式</a:t>
            </a:r>
            <a:r>
              <a:rPr lang="en-US" altLang="zh-CN" sz="1400" dirty="0" smtClean="0">
                <a:latin typeface="方正兰亭黑_GBK" pitchFamily="2" charset="-122"/>
                <a:ea typeface="方正兰亭黑_GBK" pitchFamily="2" charset="-122"/>
              </a:rPr>
              <a:t>:</a:t>
            </a:r>
          </a:p>
        </p:txBody>
      </p:sp>
      <p:sp>
        <p:nvSpPr>
          <p:cNvPr id="65" name="TextBox 64"/>
          <p:cNvSpPr txBox="1"/>
          <p:nvPr/>
        </p:nvSpPr>
        <p:spPr>
          <a:xfrm>
            <a:off x="4778611" y="2875914"/>
            <a:ext cx="95731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 smtClean="0">
                <a:latin typeface="方正兰亭黑_GBK" pitchFamily="2" charset="-122"/>
                <a:ea typeface="方正兰亭黑_GBK" pitchFamily="2" charset="-122"/>
              </a:rPr>
              <a:t>婚姻状况</a:t>
            </a:r>
            <a:r>
              <a:rPr lang="en-US" altLang="zh-CN" sz="1400" dirty="0" smtClean="0">
                <a:latin typeface="方正兰亭黑_GBK" pitchFamily="2" charset="-122"/>
                <a:ea typeface="方正兰亭黑_GBK" pitchFamily="2" charset="-122"/>
              </a:rPr>
              <a:t>:</a:t>
            </a:r>
          </a:p>
        </p:txBody>
      </p:sp>
      <p:sp>
        <p:nvSpPr>
          <p:cNvPr id="66" name="TextBox 65"/>
          <p:cNvSpPr txBox="1"/>
          <p:nvPr/>
        </p:nvSpPr>
        <p:spPr>
          <a:xfrm>
            <a:off x="5693552" y="2881447"/>
            <a:ext cx="5437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 smtClean="0">
                <a:latin typeface="方正兰亭细黑_GBK" pitchFamily="2" charset="-122"/>
                <a:ea typeface="方正兰亭细黑_GBK" pitchFamily="2" charset="-122"/>
              </a:rPr>
              <a:t>未婚</a:t>
            </a:r>
            <a:endParaRPr lang="en-US" altLang="zh-CN" sz="1400" dirty="0" smtClean="0">
              <a:latin typeface="方正兰亭细黑_GBK" pitchFamily="2" charset="-122"/>
              <a:ea typeface="方正兰亭细黑_GBK" pitchFamily="2" charset="-122"/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7536143" y="2871554"/>
            <a:ext cx="5437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 smtClean="0">
                <a:latin typeface="方正兰亭细黑_GBK" pitchFamily="2" charset="-122"/>
                <a:ea typeface="方正兰亭细黑_GBK" pitchFamily="2" charset="-122"/>
              </a:rPr>
              <a:t>党员</a:t>
            </a:r>
            <a:endParaRPr lang="en-US" altLang="zh-CN" sz="1400" dirty="0" smtClean="0">
              <a:latin typeface="方正兰亭细黑_GBK" pitchFamily="2" charset="-122"/>
              <a:ea typeface="方正兰亭细黑_GBK" pitchFamily="2" charset="-122"/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5677677" y="3188977"/>
            <a:ext cx="131638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dirty="0" smtClean="0">
                <a:latin typeface="方正兰亭细黑_GBK" pitchFamily="2" charset="-122"/>
                <a:ea typeface="方正兰亭细黑_GBK" pitchFamily="2" charset="-122"/>
              </a:rPr>
              <a:t>13998xxxxxx</a:t>
            </a:r>
          </a:p>
        </p:txBody>
      </p:sp>
      <p:sp>
        <p:nvSpPr>
          <p:cNvPr id="69" name="TextBox 68"/>
          <p:cNvSpPr txBox="1"/>
          <p:nvPr/>
        </p:nvSpPr>
        <p:spPr>
          <a:xfrm>
            <a:off x="4778611" y="3490033"/>
            <a:ext cx="95731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 smtClean="0">
                <a:latin typeface="方正兰亭黑_GBK" pitchFamily="2" charset="-122"/>
                <a:ea typeface="方正兰亭黑_GBK" pitchFamily="2" charset="-122"/>
              </a:rPr>
              <a:t>电子邮箱</a:t>
            </a:r>
            <a:r>
              <a:rPr lang="en-US" altLang="zh-CN" sz="1400" dirty="0" smtClean="0">
                <a:latin typeface="方正兰亭黑_GBK" pitchFamily="2" charset="-122"/>
                <a:ea typeface="方正兰亭黑_GBK" pitchFamily="2" charset="-122"/>
              </a:rPr>
              <a:t>:</a:t>
            </a:r>
          </a:p>
        </p:txBody>
      </p:sp>
      <p:sp>
        <p:nvSpPr>
          <p:cNvPr id="70" name="TextBox 69"/>
          <p:cNvSpPr txBox="1"/>
          <p:nvPr/>
        </p:nvSpPr>
        <p:spPr>
          <a:xfrm>
            <a:off x="5677677" y="3487427"/>
            <a:ext cx="195758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dirty="0" smtClean="0">
                <a:latin typeface="方正兰亭细黑_GBK" pitchFamily="2" charset="-122"/>
                <a:ea typeface="方正兰亭细黑_GBK" pitchFamily="2" charset="-122"/>
              </a:rPr>
              <a:t>ooopic@ooopic.com</a:t>
            </a:r>
          </a:p>
        </p:txBody>
      </p:sp>
      <p:sp>
        <p:nvSpPr>
          <p:cNvPr id="71" name="TextBox 70"/>
          <p:cNvSpPr txBox="1"/>
          <p:nvPr/>
        </p:nvSpPr>
        <p:spPr>
          <a:xfrm>
            <a:off x="4778611" y="3801183"/>
            <a:ext cx="95731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 smtClean="0">
                <a:latin typeface="方正兰亭黑_GBK" pitchFamily="2" charset="-122"/>
                <a:ea typeface="方正兰亭黑_GBK" pitchFamily="2" charset="-122"/>
              </a:rPr>
              <a:t>现在住址</a:t>
            </a:r>
            <a:r>
              <a:rPr lang="en-US" altLang="zh-CN" sz="1400" dirty="0" smtClean="0">
                <a:latin typeface="方正兰亭黑_GBK" pitchFamily="2" charset="-122"/>
                <a:ea typeface="方正兰亭黑_GBK" pitchFamily="2" charset="-122"/>
              </a:rPr>
              <a:t>:</a:t>
            </a:r>
          </a:p>
        </p:txBody>
      </p:sp>
      <p:sp>
        <p:nvSpPr>
          <p:cNvPr id="72" name="TextBox 71"/>
          <p:cNvSpPr txBox="1"/>
          <p:nvPr/>
        </p:nvSpPr>
        <p:spPr>
          <a:xfrm>
            <a:off x="5677677" y="3798577"/>
            <a:ext cx="223009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 smtClean="0">
                <a:latin typeface="方正兰亭细黑_GBK" pitchFamily="2" charset="-122"/>
                <a:ea typeface="方正兰亭细黑_GBK" pitchFamily="2" charset="-122"/>
              </a:rPr>
              <a:t>上海市</a:t>
            </a:r>
            <a:r>
              <a:rPr lang="en-US" altLang="zh-CN" sz="1400" dirty="0" smtClean="0">
                <a:latin typeface="方正兰亭细黑_GBK" pitchFamily="2" charset="-122"/>
                <a:ea typeface="方正兰亭细黑_GBK" pitchFamily="2" charset="-122"/>
              </a:rPr>
              <a:t>XX</a:t>
            </a:r>
            <a:r>
              <a:rPr lang="zh-CN" altLang="en-US" sz="1400" dirty="0" smtClean="0">
                <a:latin typeface="方正兰亭细黑_GBK" pitchFamily="2" charset="-122"/>
                <a:ea typeface="方正兰亭细黑_GBK" pitchFamily="2" charset="-122"/>
              </a:rPr>
              <a:t>区</a:t>
            </a:r>
            <a:r>
              <a:rPr lang="en-US" altLang="zh-CN" sz="1400" dirty="0" smtClean="0">
                <a:latin typeface="方正兰亭细黑_GBK" pitchFamily="2" charset="-122"/>
                <a:ea typeface="方正兰亭细黑_GBK" pitchFamily="2" charset="-122"/>
              </a:rPr>
              <a:t>XX</a:t>
            </a:r>
            <a:r>
              <a:rPr lang="zh-CN" altLang="en-US" sz="1400" dirty="0" smtClean="0">
                <a:latin typeface="方正兰亭细黑_GBK" pitchFamily="2" charset="-122"/>
                <a:ea typeface="方正兰亭细黑_GBK" pitchFamily="2" charset="-122"/>
              </a:rPr>
              <a:t>路</a:t>
            </a:r>
            <a:r>
              <a:rPr lang="en-US" altLang="zh-CN" sz="1400" dirty="0" smtClean="0">
                <a:latin typeface="方正兰亭细黑_GBK" pitchFamily="2" charset="-122"/>
                <a:ea typeface="方正兰亭细黑_GBK" pitchFamily="2" charset="-122"/>
              </a:rPr>
              <a:t>XX</a:t>
            </a:r>
            <a:r>
              <a:rPr lang="zh-CN" altLang="en-US" sz="1400" dirty="0" smtClean="0">
                <a:latin typeface="方正兰亭细黑_GBK" pitchFamily="2" charset="-122"/>
                <a:ea typeface="方正兰亭细黑_GBK" pitchFamily="2" charset="-122"/>
              </a:rPr>
              <a:t>家园</a:t>
            </a:r>
            <a:endParaRPr lang="en-US" altLang="zh-CN" sz="1400" dirty="0" smtClean="0">
              <a:latin typeface="方正兰亭细黑_GBK" pitchFamily="2" charset="-122"/>
              <a:ea typeface="方正兰亭细黑_GBK" pitchFamily="2" charset="-122"/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10609990" y="6382589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延时符</a:t>
            </a:r>
            <a:endParaRPr lang="zh-CN" alt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212584457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3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00"/>
                            </p:stCondLst>
                            <p:childTnLst>
                              <p:par>
                                <p:cTn id="1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100"/>
                            </p:stCondLst>
                            <p:childTnLst>
                              <p:par>
                                <p:cTn id="26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8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600"/>
                            </p:stCondLst>
                            <p:childTnLst>
                              <p:par>
                                <p:cTn id="3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2100"/>
                            </p:stCondLst>
                            <p:childTnLst>
                              <p:par>
                                <p:cTn id="5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0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9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5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8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1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4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0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3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2600"/>
                            </p:stCondLst>
                            <p:childTnLst>
                              <p:par>
                                <p:cTn id="9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98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500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02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500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06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10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500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14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500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18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500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22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5" dur="500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26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7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9" dur="500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30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3" dur="500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34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5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7" dur="500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38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9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1" dur="500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42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3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5" dur="500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46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7" fill="hold">
                            <p:stCondLst>
                              <p:cond delay="3100"/>
                            </p:stCondLst>
                            <p:childTnLst>
                              <p:par>
                                <p:cTn id="14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0" dur="2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3" grpId="0" animBg="1"/>
      <p:bldP spid="94" grpId="0"/>
      <p:bldP spid="116" grpId="0"/>
      <p:bldP spid="47" grpId="0"/>
      <p:bldP spid="48" grpId="0"/>
      <p:bldP spid="49" grpId="0"/>
      <p:bldP spid="50" grpId="0"/>
      <p:bldP spid="51" grpId="0"/>
      <p:bldP spid="52" grpId="0"/>
      <p:bldP spid="53" grpId="0"/>
      <p:bldP spid="54" grpId="0"/>
      <p:bldP spid="55" grpId="0"/>
      <p:bldP spid="56" grpId="0"/>
      <p:bldP spid="57" grpId="0"/>
      <p:bldP spid="58" grpId="0"/>
      <p:bldP spid="59" grpId="0"/>
      <p:bldP spid="60" grpId="0"/>
      <p:bldP spid="61" grpId="0"/>
      <p:bldP spid="62" grpId="0"/>
      <p:bldP spid="63" grpId="0"/>
      <p:bldP spid="64" grpId="0"/>
      <p:bldP spid="65" grpId="0"/>
      <p:bldP spid="66" grpId="0"/>
      <p:bldP spid="67" grpId="0"/>
      <p:bldP spid="68" grpId="0"/>
      <p:bldP spid="69" grpId="0"/>
      <p:bldP spid="70" grpId="0"/>
      <p:bldP spid="71" grpId="0"/>
      <p:bldP spid="72" grpId="0"/>
      <p:bldP spid="7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F:\0PPT素材\背景及图片\白麻子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7" name="直接连接符 6"/>
          <p:cNvCxnSpPr/>
          <p:nvPr/>
        </p:nvCxnSpPr>
        <p:spPr>
          <a:xfrm>
            <a:off x="515257" y="624114"/>
            <a:ext cx="8113486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3" name="椭圆 102"/>
          <p:cNvSpPr/>
          <p:nvPr/>
        </p:nvSpPr>
        <p:spPr>
          <a:xfrm>
            <a:off x="646880" y="242192"/>
            <a:ext cx="274777" cy="274777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4" name="TextBox 93"/>
          <p:cNvSpPr txBox="1"/>
          <p:nvPr/>
        </p:nvSpPr>
        <p:spPr>
          <a:xfrm>
            <a:off x="908957" y="206330"/>
            <a:ext cx="136447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spc="300" dirty="0" smtClean="0">
                <a:latin typeface="方正兰亭细黑_GBK" pitchFamily="2" charset="-122"/>
                <a:ea typeface="方正兰亭细黑_GBK" pitchFamily="2" charset="-122"/>
              </a:rPr>
              <a:t>个人履历</a:t>
            </a:r>
            <a:endParaRPr lang="zh-CN" altLang="en-US" sz="2000" spc="300" dirty="0">
              <a:latin typeface="方正兰亭细黑_GBK" pitchFamily="2" charset="-122"/>
              <a:ea typeface="方正兰亭细黑_GBK" pitchFamily="2" charset="-122"/>
            </a:endParaRPr>
          </a:p>
        </p:txBody>
      </p:sp>
      <p:sp>
        <p:nvSpPr>
          <p:cNvPr id="116" name="TextBox 115"/>
          <p:cNvSpPr txBox="1"/>
          <p:nvPr/>
        </p:nvSpPr>
        <p:spPr>
          <a:xfrm>
            <a:off x="2441102" y="267886"/>
            <a:ext cx="94609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 smtClean="0">
                <a:solidFill>
                  <a:srgbClr val="C00000"/>
                </a:solidFill>
                <a:latin typeface="Kozuka Gothic Pro R" pitchFamily="34" charset="-128"/>
                <a:ea typeface="Kozuka Gothic Pro R" pitchFamily="34" charset="-128"/>
              </a:rPr>
              <a:t>RESUME</a:t>
            </a:r>
            <a:endParaRPr lang="zh-CN" altLang="en-US" sz="1600" dirty="0">
              <a:solidFill>
                <a:srgbClr val="C00000"/>
              </a:solidFill>
              <a:latin typeface="Kozuka Gothic Pro R" pitchFamily="34" charset="-128"/>
              <a:ea typeface="Kozuka Gothic Pro R" pitchFamily="34" charset="-128"/>
            </a:endParaRPr>
          </a:p>
        </p:txBody>
      </p:sp>
      <p:cxnSp>
        <p:nvCxnSpPr>
          <p:cNvPr id="14" name="直接连接符 13"/>
          <p:cNvCxnSpPr/>
          <p:nvPr/>
        </p:nvCxnSpPr>
        <p:spPr>
          <a:xfrm>
            <a:off x="2307128" y="288299"/>
            <a:ext cx="0" cy="20859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8" name="组合 97"/>
          <p:cNvGrpSpPr/>
          <p:nvPr/>
        </p:nvGrpSpPr>
        <p:grpSpPr>
          <a:xfrm>
            <a:off x="5128485" y="1197868"/>
            <a:ext cx="630230" cy="630230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99" name="同心圆 98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100" name="椭圆 99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>
                <a:solidFill>
                  <a:schemeClr val="tx1"/>
                </a:solidFill>
              </a:endParaRPr>
            </a:p>
          </p:txBody>
        </p:sp>
      </p:grpSp>
      <p:sp>
        <p:nvSpPr>
          <p:cNvPr id="93" name="椭圆 92"/>
          <p:cNvSpPr/>
          <p:nvPr/>
        </p:nvSpPr>
        <p:spPr>
          <a:xfrm>
            <a:off x="5476941" y="1719263"/>
            <a:ext cx="699328" cy="699328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200">
              <a:solidFill>
                <a:schemeClr val="tx1"/>
              </a:solidFill>
            </a:endParaRPr>
          </a:p>
        </p:txBody>
      </p:sp>
      <p:grpSp>
        <p:nvGrpSpPr>
          <p:cNvPr id="95" name="组合 94"/>
          <p:cNvGrpSpPr/>
          <p:nvPr/>
        </p:nvGrpSpPr>
        <p:grpSpPr>
          <a:xfrm>
            <a:off x="5407025" y="2421766"/>
            <a:ext cx="890519" cy="890519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96" name="同心圆 95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97" name="椭圆 96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>
                <a:solidFill>
                  <a:schemeClr val="tx1"/>
                </a:solidFill>
              </a:endParaRPr>
            </a:p>
          </p:txBody>
        </p:sp>
      </p:grpSp>
      <p:sp>
        <p:nvSpPr>
          <p:cNvPr id="92" name="椭圆 91"/>
          <p:cNvSpPr/>
          <p:nvPr/>
        </p:nvSpPr>
        <p:spPr>
          <a:xfrm>
            <a:off x="4635500" y="2978887"/>
            <a:ext cx="986506" cy="986506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83" name="组合 82"/>
          <p:cNvGrpSpPr/>
          <p:nvPr/>
        </p:nvGrpSpPr>
        <p:grpSpPr>
          <a:xfrm>
            <a:off x="3275007" y="2762199"/>
            <a:ext cx="1360493" cy="1360493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85" name="同心圆 84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86" name="椭圆 85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80" name="椭圆 79"/>
          <p:cNvSpPr/>
          <p:nvPr/>
        </p:nvSpPr>
        <p:spPr>
          <a:xfrm>
            <a:off x="2540000" y="1285842"/>
            <a:ext cx="1603512" cy="1603512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3" name="TextBox 142"/>
          <p:cNvSpPr txBox="1"/>
          <p:nvPr/>
        </p:nvSpPr>
        <p:spPr>
          <a:xfrm>
            <a:off x="6928961" y="1244382"/>
            <a:ext cx="17235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 smtClean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就读于北京大学工商管</a:t>
            </a:r>
            <a:endParaRPr lang="en-US" altLang="zh-CN" sz="1200" dirty="0" smtClean="0">
              <a:latin typeface="方正兰亭细黑_GBK_M" pitchFamily="2" charset="2"/>
              <a:ea typeface="方正兰亭细黑_GBK_M" pitchFamily="2" charset="2"/>
              <a:cs typeface="方正兰亭细黑_GBK_M" pitchFamily="2" charset="2"/>
            </a:endParaRPr>
          </a:p>
          <a:p>
            <a:r>
              <a:rPr lang="zh-CN" altLang="en-US" sz="1200" dirty="0" smtClean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理专业，学士学位。</a:t>
            </a:r>
            <a:endParaRPr lang="en-US" altLang="zh-CN" sz="1200" dirty="0" smtClean="0">
              <a:latin typeface="方正兰亭细黑_GBK_M" pitchFamily="2" charset="2"/>
              <a:ea typeface="方正兰亭细黑_GBK_M" pitchFamily="2" charset="2"/>
              <a:cs typeface="方正兰亭细黑_GBK_M" pitchFamily="2" charset="2"/>
            </a:endParaRPr>
          </a:p>
        </p:txBody>
      </p:sp>
      <p:sp>
        <p:nvSpPr>
          <p:cNvPr id="145" name="TextBox 144"/>
          <p:cNvSpPr txBox="1"/>
          <p:nvPr/>
        </p:nvSpPr>
        <p:spPr>
          <a:xfrm>
            <a:off x="5829827" y="1336715"/>
            <a:ext cx="104227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 smtClean="0">
                <a:solidFill>
                  <a:srgbClr val="C00000"/>
                </a:solidFill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1994-1998</a:t>
            </a:r>
          </a:p>
        </p:txBody>
      </p:sp>
      <p:sp>
        <p:nvSpPr>
          <p:cNvPr id="137" name="TextBox 136"/>
          <p:cNvSpPr txBox="1"/>
          <p:nvPr/>
        </p:nvSpPr>
        <p:spPr>
          <a:xfrm>
            <a:off x="7332293" y="1930967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 smtClean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就读于芝加哥大学</a:t>
            </a:r>
            <a:endParaRPr lang="en-US" altLang="zh-CN" sz="1200" dirty="0" smtClean="0">
              <a:latin typeface="方正兰亭细黑_GBK_M" pitchFamily="2" charset="2"/>
              <a:ea typeface="方正兰亭细黑_GBK_M" pitchFamily="2" charset="2"/>
              <a:cs typeface="方正兰亭细黑_GBK_M" pitchFamily="2" charset="2"/>
            </a:endParaRPr>
          </a:p>
          <a:p>
            <a:r>
              <a:rPr lang="zh-CN" altLang="en-US" sz="1200" dirty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工商</a:t>
            </a:r>
            <a:r>
              <a:rPr lang="zh-CN" altLang="en-US" sz="1200" dirty="0" smtClean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管理</a:t>
            </a:r>
            <a:r>
              <a:rPr lang="en-US" altLang="zh-CN" sz="1200" dirty="0" smtClean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MBA</a:t>
            </a:r>
            <a:r>
              <a:rPr lang="zh-CN" altLang="en-US" sz="1200" dirty="0" smtClean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。</a:t>
            </a:r>
            <a:endParaRPr lang="en-US" altLang="zh-CN" sz="1200" dirty="0" smtClean="0">
              <a:latin typeface="方正兰亭细黑_GBK_M" pitchFamily="2" charset="2"/>
              <a:ea typeface="方正兰亭细黑_GBK_M" pitchFamily="2" charset="2"/>
              <a:cs typeface="方正兰亭细黑_GBK_M" pitchFamily="2" charset="2"/>
            </a:endParaRPr>
          </a:p>
        </p:txBody>
      </p:sp>
      <p:sp>
        <p:nvSpPr>
          <p:cNvPr id="139" name="TextBox 138"/>
          <p:cNvSpPr txBox="1"/>
          <p:nvPr/>
        </p:nvSpPr>
        <p:spPr>
          <a:xfrm>
            <a:off x="6271636" y="2023301"/>
            <a:ext cx="103906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 smtClean="0">
                <a:solidFill>
                  <a:srgbClr val="C00000"/>
                </a:solidFill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1998-2000</a:t>
            </a:r>
          </a:p>
        </p:txBody>
      </p:sp>
      <p:sp>
        <p:nvSpPr>
          <p:cNvPr id="131" name="TextBox 130"/>
          <p:cNvSpPr txBox="1"/>
          <p:nvPr/>
        </p:nvSpPr>
        <p:spPr>
          <a:xfrm>
            <a:off x="7507703" y="2651760"/>
            <a:ext cx="156324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 smtClean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XX</a:t>
            </a:r>
            <a:r>
              <a:rPr lang="zh-CN" altLang="en-US" sz="1200" dirty="0" smtClean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市</a:t>
            </a:r>
            <a:r>
              <a:rPr lang="en-US" altLang="zh-CN" sz="1200" dirty="0" smtClean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XX</a:t>
            </a:r>
            <a:r>
              <a:rPr lang="zh-CN" altLang="en-US" sz="1200" dirty="0" smtClean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厂</a:t>
            </a:r>
            <a:r>
              <a:rPr lang="zh-CN" altLang="en-US" sz="1200" dirty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副</a:t>
            </a:r>
            <a:r>
              <a:rPr lang="zh-CN" altLang="en-US" sz="1200" dirty="0" smtClean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厂长，</a:t>
            </a:r>
            <a:endParaRPr lang="en-US" altLang="zh-CN" sz="1200" dirty="0">
              <a:latin typeface="方正兰亭细黑_GBK_M" pitchFamily="2" charset="2"/>
              <a:ea typeface="方正兰亭细黑_GBK_M" pitchFamily="2" charset="2"/>
              <a:cs typeface="方正兰亭细黑_GBK_M" pitchFamily="2" charset="2"/>
            </a:endParaRPr>
          </a:p>
          <a:p>
            <a:r>
              <a:rPr lang="zh-CN" altLang="en-US" sz="1200" dirty="0" smtClean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入中国共产党。</a:t>
            </a:r>
            <a:endParaRPr lang="en-US" altLang="zh-CN" sz="1200" dirty="0" smtClean="0">
              <a:latin typeface="方正兰亭细黑_GBK_M" pitchFamily="2" charset="2"/>
              <a:ea typeface="方正兰亭细黑_GBK_M" pitchFamily="2" charset="2"/>
              <a:cs typeface="方正兰亭细黑_GBK_M" pitchFamily="2" charset="2"/>
            </a:endParaRPr>
          </a:p>
        </p:txBody>
      </p:sp>
      <p:sp>
        <p:nvSpPr>
          <p:cNvPr id="133" name="TextBox 132"/>
          <p:cNvSpPr txBox="1"/>
          <p:nvPr/>
        </p:nvSpPr>
        <p:spPr>
          <a:xfrm>
            <a:off x="6427583" y="2744093"/>
            <a:ext cx="103586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 smtClean="0">
                <a:solidFill>
                  <a:srgbClr val="C00000"/>
                </a:solidFill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2000-2006</a:t>
            </a:r>
          </a:p>
        </p:txBody>
      </p:sp>
      <p:sp>
        <p:nvSpPr>
          <p:cNvPr id="125" name="TextBox 124"/>
          <p:cNvSpPr txBox="1"/>
          <p:nvPr/>
        </p:nvSpPr>
        <p:spPr>
          <a:xfrm>
            <a:off x="6866483" y="3430068"/>
            <a:ext cx="133562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 smtClean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XX</a:t>
            </a:r>
            <a:r>
              <a:rPr lang="zh-CN" altLang="en-US" sz="1200" dirty="0" smtClean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市机械工业局</a:t>
            </a:r>
            <a:endParaRPr lang="en-US" altLang="zh-CN" sz="1200" dirty="0" smtClean="0">
              <a:latin typeface="方正兰亭细黑_GBK_M" pitchFamily="2" charset="2"/>
              <a:ea typeface="方正兰亭细黑_GBK_M" pitchFamily="2" charset="2"/>
              <a:cs typeface="方正兰亭细黑_GBK_M" pitchFamily="2" charset="2"/>
            </a:endParaRPr>
          </a:p>
          <a:p>
            <a:r>
              <a:rPr lang="zh-CN" altLang="en-US" sz="1200" dirty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副局长</a:t>
            </a:r>
            <a:r>
              <a:rPr lang="zh-CN" altLang="en-US" sz="1200" dirty="0" smtClean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。</a:t>
            </a:r>
            <a:endParaRPr lang="en-US" altLang="zh-CN" sz="1200" dirty="0" smtClean="0">
              <a:latin typeface="方正兰亭细黑_GBK_M" pitchFamily="2" charset="2"/>
              <a:ea typeface="方正兰亭细黑_GBK_M" pitchFamily="2" charset="2"/>
              <a:cs typeface="方正兰亭细黑_GBK_M" pitchFamily="2" charset="2"/>
            </a:endParaRPr>
          </a:p>
        </p:txBody>
      </p:sp>
      <p:sp>
        <p:nvSpPr>
          <p:cNvPr id="127" name="TextBox 126"/>
          <p:cNvSpPr txBox="1"/>
          <p:nvPr/>
        </p:nvSpPr>
        <p:spPr>
          <a:xfrm>
            <a:off x="5790680" y="3516051"/>
            <a:ext cx="103586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 smtClean="0">
                <a:solidFill>
                  <a:srgbClr val="C00000"/>
                </a:solidFill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2006-2008</a:t>
            </a:r>
          </a:p>
        </p:txBody>
      </p:sp>
      <p:sp>
        <p:nvSpPr>
          <p:cNvPr id="119" name="TextBox 118"/>
          <p:cNvSpPr txBox="1"/>
          <p:nvPr/>
        </p:nvSpPr>
        <p:spPr>
          <a:xfrm>
            <a:off x="1892927" y="3406170"/>
            <a:ext cx="118173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 smtClean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XX</a:t>
            </a:r>
            <a:r>
              <a:rPr lang="zh-CN" altLang="en-US" sz="1200" dirty="0" smtClean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市机械工业</a:t>
            </a:r>
            <a:endParaRPr lang="en-US" altLang="zh-CN" sz="1200" dirty="0" smtClean="0">
              <a:latin typeface="方正兰亭细黑_GBK_M" pitchFamily="2" charset="2"/>
              <a:ea typeface="方正兰亭细黑_GBK_M" pitchFamily="2" charset="2"/>
              <a:cs typeface="方正兰亭细黑_GBK_M" pitchFamily="2" charset="2"/>
            </a:endParaRPr>
          </a:p>
          <a:p>
            <a:r>
              <a:rPr lang="zh-CN" altLang="en-US" sz="1200" dirty="0" smtClean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厅副厅长。</a:t>
            </a:r>
            <a:endParaRPr lang="en-US" altLang="zh-CN" sz="1200" dirty="0" smtClean="0">
              <a:latin typeface="方正兰亭细黑_GBK_M" pitchFamily="2" charset="2"/>
              <a:ea typeface="方正兰亭细黑_GBK_M" pitchFamily="2" charset="2"/>
              <a:cs typeface="方正兰亭细黑_GBK_M" pitchFamily="2" charset="2"/>
            </a:endParaRPr>
          </a:p>
        </p:txBody>
      </p:sp>
      <p:sp>
        <p:nvSpPr>
          <p:cNvPr id="121" name="TextBox 120"/>
          <p:cNvSpPr txBox="1"/>
          <p:nvPr/>
        </p:nvSpPr>
        <p:spPr>
          <a:xfrm>
            <a:off x="789586" y="3498503"/>
            <a:ext cx="103425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 smtClean="0">
                <a:solidFill>
                  <a:srgbClr val="C00000"/>
                </a:solidFill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2008-2013</a:t>
            </a:r>
          </a:p>
        </p:txBody>
      </p:sp>
      <p:sp>
        <p:nvSpPr>
          <p:cNvPr id="112" name="TextBox 111"/>
          <p:cNvSpPr txBox="1"/>
          <p:nvPr/>
        </p:nvSpPr>
        <p:spPr>
          <a:xfrm>
            <a:off x="1285469" y="1929174"/>
            <a:ext cx="118173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 smtClean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XX</a:t>
            </a:r>
            <a:r>
              <a:rPr lang="zh-CN" altLang="en-US" sz="1200" dirty="0" smtClean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市副市长。</a:t>
            </a:r>
            <a:endParaRPr lang="en-US" altLang="zh-CN" sz="1200" dirty="0" smtClean="0">
              <a:latin typeface="方正兰亭细黑_GBK_M" pitchFamily="2" charset="2"/>
              <a:ea typeface="方正兰亭细黑_GBK_M" pitchFamily="2" charset="2"/>
              <a:cs typeface="方正兰亭细黑_GBK_M" pitchFamily="2" charset="2"/>
            </a:endParaRPr>
          </a:p>
        </p:txBody>
      </p:sp>
      <p:sp>
        <p:nvSpPr>
          <p:cNvPr id="114" name="TextBox 113"/>
          <p:cNvSpPr txBox="1"/>
          <p:nvPr/>
        </p:nvSpPr>
        <p:spPr>
          <a:xfrm>
            <a:off x="408446" y="1929174"/>
            <a:ext cx="86594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 smtClean="0">
                <a:solidFill>
                  <a:srgbClr val="C00000"/>
                </a:solidFill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2013</a:t>
            </a:r>
            <a:r>
              <a:rPr lang="zh-CN" altLang="en-US" sz="1200" dirty="0" smtClean="0">
                <a:solidFill>
                  <a:srgbClr val="C00000"/>
                </a:solidFill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至今</a:t>
            </a:r>
            <a:endParaRPr lang="en-US" altLang="zh-CN" sz="1200" dirty="0" smtClean="0">
              <a:solidFill>
                <a:srgbClr val="C00000"/>
              </a:solidFill>
              <a:latin typeface="方正兰亭细黑_GBK_M" pitchFamily="2" charset="2"/>
              <a:ea typeface="方正兰亭细黑_GBK_M" pitchFamily="2" charset="2"/>
              <a:cs typeface="方正兰亭细黑_GBK_M" pitchFamily="2" charset="2"/>
            </a:endParaRPr>
          </a:p>
        </p:txBody>
      </p:sp>
      <p:cxnSp>
        <p:nvCxnSpPr>
          <p:cNvPr id="146" name="直接连接符 145"/>
          <p:cNvCxnSpPr/>
          <p:nvPr/>
        </p:nvCxnSpPr>
        <p:spPr>
          <a:xfrm flipV="1">
            <a:off x="6896230" y="1295188"/>
            <a:ext cx="0" cy="360052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7" name="直接连接符 146"/>
          <p:cNvCxnSpPr/>
          <p:nvPr/>
        </p:nvCxnSpPr>
        <p:spPr>
          <a:xfrm flipV="1">
            <a:off x="7486164" y="2710603"/>
            <a:ext cx="0" cy="360052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8" name="直接连接符 147"/>
          <p:cNvCxnSpPr/>
          <p:nvPr/>
        </p:nvCxnSpPr>
        <p:spPr>
          <a:xfrm flipV="1">
            <a:off x="7335617" y="1990772"/>
            <a:ext cx="0" cy="360052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9" name="直接连接符 148"/>
          <p:cNvCxnSpPr/>
          <p:nvPr/>
        </p:nvCxnSpPr>
        <p:spPr>
          <a:xfrm flipV="1">
            <a:off x="6841083" y="3474524"/>
            <a:ext cx="0" cy="360052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0" name="直接连接符 149"/>
          <p:cNvCxnSpPr/>
          <p:nvPr/>
        </p:nvCxnSpPr>
        <p:spPr>
          <a:xfrm flipV="1">
            <a:off x="1846800" y="3473103"/>
            <a:ext cx="0" cy="360052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1" name="直接连接符 150"/>
          <p:cNvCxnSpPr/>
          <p:nvPr/>
        </p:nvCxnSpPr>
        <p:spPr>
          <a:xfrm flipV="1">
            <a:off x="1274389" y="1945552"/>
            <a:ext cx="0" cy="225246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10609990" y="6382589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延时符</a:t>
            </a:r>
            <a:endParaRPr lang="zh-CN" alt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658593370"/>
      </p:ext>
    </p:extLst>
  </p:cSld>
  <p:clrMapOvr>
    <a:masterClrMapping/>
  </p:clrMapOvr>
  <p:transition spd="slow">
    <p:cover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3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300"/>
                                </p:stCondLst>
                                <p:childTnLst>
                                  <p:par>
                                    <p:cTn id="9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1" dur="30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600"/>
                                </p:stCondLst>
                                <p:childTnLst>
                                  <p:par>
                                    <p:cTn id="13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6" dur="50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0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4" dur="500"/>
                                            <p:tgtEl>
                                              <p:spTgt spid="1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100"/>
                                </p:stCondLst>
                                <p:childTnLst>
                                  <p:par>
                                    <p:cTn id="26" presetID="2" presetClass="entr" presetSubtype="4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8" dur="5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9" dur="5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0" fill="hold">
                                <p:stCondLst>
                                  <p:cond delay="1600"/>
                                </p:stCondLst>
                                <p:childTnLst>
                                  <p:par>
                                    <p:cTn id="31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500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4" dur="500"/>
                                            <p:tgtEl>
                                              <p:spTgt spid="1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500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8" dur="500"/>
                                            <p:tgtEl>
                                              <p:spTgt spid="1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1" dur="500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2" dur="500"/>
                                            <p:tgtEl>
                                              <p:spTgt spid="1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3" fill="hold">
                                <p:stCondLst>
                                  <p:cond delay="2100"/>
                                </p:stCondLst>
                                <p:childTnLst>
                                  <p:par>
                                    <p:cTn id="44" presetID="2" presetClass="entr" presetSubtype="4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46" dur="5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47" dur="5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8" fill="hold">
                                <p:stCondLst>
                                  <p:cond delay="2600"/>
                                </p:stCondLst>
                                <p:childTnLst>
                                  <p:par>
                                    <p:cTn id="49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1" dur="500"/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2" dur="500"/>
                                            <p:tgtEl>
                                              <p:spTgt spid="1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5" dur="500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6" dur="500"/>
                                            <p:tgtEl>
                                              <p:spTgt spid="1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9" dur="500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0" dur="500"/>
                                            <p:tgtEl>
                                              <p:spTgt spid="1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1" fill="hold">
                                <p:stCondLst>
                                  <p:cond delay="3100"/>
                                </p:stCondLst>
                                <p:childTnLst>
                                  <p:par>
                                    <p:cTn id="62" presetID="2" presetClass="entr" presetSubtype="4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64" dur="5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65" dur="5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6" fill="hold">
                                <p:stCondLst>
                                  <p:cond delay="3600"/>
                                </p:stCondLst>
                                <p:childTnLst>
                                  <p:par>
                                    <p:cTn id="67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9" dur="500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0" dur="500"/>
                                            <p:tgtEl>
                                              <p:spTgt spid="1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3" dur="500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4" dur="500"/>
                                            <p:tgtEl>
                                              <p:spTgt spid="1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7" dur="500"/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8" dur="500"/>
                                            <p:tgtEl>
                                              <p:spTgt spid="1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9" fill="hold">
                                <p:stCondLst>
                                  <p:cond delay="4100"/>
                                </p:stCondLst>
                                <p:childTnLst>
                                  <p:par>
                                    <p:cTn id="80" presetID="2" presetClass="entr" presetSubtype="4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82" dur="50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3" dur="50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4" fill="hold">
                                <p:stCondLst>
                                  <p:cond delay="4600"/>
                                </p:stCondLst>
                                <p:childTnLst>
                                  <p:par>
                                    <p:cTn id="85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7" dur="500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88" dur="500"/>
                                            <p:tgtEl>
                                              <p:spTgt spid="1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1" dur="500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92" dur="500"/>
                                            <p:tgtEl>
                                              <p:spTgt spid="1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3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5" dur="500"/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96" dur="500"/>
                                            <p:tgtEl>
                                              <p:spTgt spid="1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7" fill="hold">
                                <p:stCondLst>
                                  <p:cond delay="5100"/>
                                </p:stCondLst>
                                <p:childTnLst>
                                  <p:par>
                                    <p:cTn id="98" presetID="2" presetClass="entr" presetSubtype="4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00" dur="5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01" dur="5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2" fill="hold">
                                <p:stCondLst>
                                  <p:cond delay="5600"/>
                                </p:stCondLst>
                                <p:childTnLst>
                                  <p:par>
                                    <p:cTn id="103" presetID="1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5" dur="500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06" dur="500"/>
                                            <p:tgtEl>
                                              <p:spTgt spid="1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7" presetID="1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9" dur="500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10" dur="500"/>
                                            <p:tgtEl>
                                              <p:spTgt spid="1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1" presetID="1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3" dur="500"/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14" dur="500"/>
                                            <p:tgtEl>
                                              <p:spTgt spid="1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5" fill="hold">
                                <p:stCondLst>
                                  <p:cond delay="6100"/>
                                </p:stCondLst>
                                <p:childTnLst>
                                  <p:par>
                                    <p:cTn id="116" presetID="2" presetClass="entr" presetSubtype="4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18" dur="5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19" dur="5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0" fill="hold">
                                <p:stCondLst>
                                  <p:cond delay="6600"/>
                                </p:stCondLst>
                                <p:childTnLst>
                                  <p:par>
                                    <p:cTn id="121" presetID="1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3" dur="500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24" dur="500"/>
                                            <p:tgtEl>
                                              <p:spTgt spid="1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5" presetID="1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7" dur="500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28" dur="500"/>
                                            <p:tgtEl>
                                              <p:spTgt spid="1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9" presetID="1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1" dur="500"/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32" dur="500"/>
                                            <p:tgtEl>
                                              <p:spTgt spid="1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3" fill="hold">
                                <p:stCondLst>
                                  <p:cond delay="7100"/>
                                </p:stCondLst>
                                <p:childTnLst>
                                  <p:par>
                                    <p:cTn id="134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6" dur="20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03" grpId="0" animBg="1"/>
          <p:bldP spid="94" grpId="0"/>
          <p:bldP spid="116" grpId="0"/>
          <p:bldP spid="93" grpId="0" animBg="1"/>
          <p:bldP spid="92" grpId="0" animBg="1"/>
          <p:bldP spid="80" grpId="0" animBg="1"/>
          <p:bldP spid="143" grpId="0"/>
          <p:bldP spid="145" grpId="0"/>
          <p:bldP spid="137" grpId="0"/>
          <p:bldP spid="139" grpId="0"/>
          <p:bldP spid="131" grpId="0"/>
          <p:bldP spid="133" grpId="0"/>
          <p:bldP spid="125" grpId="0"/>
          <p:bldP spid="127" grpId="0"/>
          <p:bldP spid="119" grpId="0"/>
          <p:bldP spid="121" grpId="0"/>
          <p:bldP spid="112" grpId="0"/>
          <p:bldP spid="114" grpId="0"/>
          <p:bldP spid="38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3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300"/>
                                </p:stCondLst>
                                <p:childTnLst>
                                  <p:par>
                                    <p:cTn id="9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1" dur="30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600"/>
                                </p:stCondLst>
                                <p:childTnLst>
                                  <p:par>
                                    <p:cTn id="13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6" dur="50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0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4" dur="500"/>
                                            <p:tgtEl>
                                              <p:spTgt spid="1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100"/>
                                </p:stCondLst>
                                <p:childTnLst>
                                  <p:par>
                                    <p:cTn id="26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5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" dur="5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0" fill="hold">
                                <p:stCondLst>
                                  <p:cond delay="1600"/>
                                </p:stCondLst>
                                <p:childTnLst>
                                  <p:par>
                                    <p:cTn id="31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500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4" dur="500"/>
                                            <p:tgtEl>
                                              <p:spTgt spid="1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500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8" dur="500"/>
                                            <p:tgtEl>
                                              <p:spTgt spid="1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1" dur="500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2" dur="500"/>
                                            <p:tgtEl>
                                              <p:spTgt spid="1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3" fill="hold">
                                <p:stCondLst>
                                  <p:cond delay="2100"/>
                                </p:stCondLst>
                                <p:childTnLst>
                                  <p:par>
                                    <p:cTn id="44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5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7" dur="5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8" fill="hold">
                                <p:stCondLst>
                                  <p:cond delay="2600"/>
                                </p:stCondLst>
                                <p:childTnLst>
                                  <p:par>
                                    <p:cTn id="49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1" dur="500"/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2" dur="500"/>
                                            <p:tgtEl>
                                              <p:spTgt spid="1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5" dur="500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6" dur="500"/>
                                            <p:tgtEl>
                                              <p:spTgt spid="1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9" dur="500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0" dur="500"/>
                                            <p:tgtEl>
                                              <p:spTgt spid="1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1" fill="hold">
                                <p:stCondLst>
                                  <p:cond delay="3100"/>
                                </p:stCondLst>
                                <p:childTnLst>
                                  <p:par>
                                    <p:cTn id="62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4" dur="5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5" dur="5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6" fill="hold">
                                <p:stCondLst>
                                  <p:cond delay="3600"/>
                                </p:stCondLst>
                                <p:childTnLst>
                                  <p:par>
                                    <p:cTn id="67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9" dur="500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0" dur="500"/>
                                            <p:tgtEl>
                                              <p:spTgt spid="1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3" dur="500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4" dur="500"/>
                                            <p:tgtEl>
                                              <p:spTgt spid="1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7" dur="500"/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8" dur="500"/>
                                            <p:tgtEl>
                                              <p:spTgt spid="1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9" fill="hold">
                                <p:stCondLst>
                                  <p:cond delay="4100"/>
                                </p:stCondLst>
                                <p:childTnLst>
                                  <p:par>
                                    <p:cTn id="80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2" dur="50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3" dur="50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4" fill="hold">
                                <p:stCondLst>
                                  <p:cond delay="4600"/>
                                </p:stCondLst>
                                <p:childTnLst>
                                  <p:par>
                                    <p:cTn id="85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7" dur="500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88" dur="500"/>
                                            <p:tgtEl>
                                              <p:spTgt spid="1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1" dur="500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92" dur="500"/>
                                            <p:tgtEl>
                                              <p:spTgt spid="1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3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5" dur="500"/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96" dur="500"/>
                                            <p:tgtEl>
                                              <p:spTgt spid="1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7" fill="hold">
                                <p:stCondLst>
                                  <p:cond delay="5100"/>
                                </p:stCondLst>
                                <p:childTnLst>
                                  <p:par>
                                    <p:cTn id="98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0" dur="5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1" dur="5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2" fill="hold">
                                <p:stCondLst>
                                  <p:cond delay="5600"/>
                                </p:stCondLst>
                                <p:childTnLst>
                                  <p:par>
                                    <p:cTn id="103" presetID="1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5" dur="500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06" dur="500"/>
                                            <p:tgtEl>
                                              <p:spTgt spid="1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7" presetID="1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9" dur="500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10" dur="500"/>
                                            <p:tgtEl>
                                              <p:spTgt spid="1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1" presetID="1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3" dur="500"/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14" dur="500"/>
                                            <p:tgtEl>
                                              <p:spTgt spid="1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5" fill="hold">
                                <p:stCondLst>
                                  <p:cond delay="6100"/>
                                </p:stCondLst>
                                <p:childTnLst>
                                  <p:par>
                                    <p:cTn id="116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8" dur="5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9" dur="5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0" fill="hold">
                                <p:stCondLst>
                                  <p:cond delay="6600"/>
                                </p:stCondLst>
                                <p:childTnLst>
                                  <p:par>
                                    <p:cTn id="121" presetID="1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3" dur="500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24" dur="500"/>
                                            <p:tgtEl>
                                              <p:spTgt spid="1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5" presetID="1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7" dur="500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28" dur="500"/>
                                            <p:tgtEl>
                                              <p:spTgt spid="1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9" presetID="1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1" dur="500"/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32" dur="500"/>
                                            <p:tgtEl>
                                              <p:spTgt spid="1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3" fill="hold">
                                <p:stCondLst>
                                  <p:cond delay="7100"/>
                                </p:stCondLst>
                                <p:childTnLst>
                                  <p:par>
                                    <p:cTn id="134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6" dur="20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03" grpId="0" animBg="1"/>
          <p:bldP spid="94" grpId="0"/>
          <p:bldP spid="116" grpId="0"/>
          <p:bldP spid="93" grpId="0" animBg="1"/>
          <p:bldP spid="92" grpId="0" animBg="1"/>
          <p:bldP spid="80" grpId="0" animBg="1"/>
          <p:bldP spid="143" grpId="0"/>
          <p:bldP spid="145" grpId="0"/>
          <p:bldP spid="137" grpId="0"/>
          <p:bldP spid="139" grpId="0"/>
          <p:bldP spid="131" grpId="0"/>
          <p:bldP spid="133" grpId="0"/>
          <p:bldP spid="125" grpId="0"/>
          <p:bldP spid="127" grpId="0"/>
          <p:bldP spid="119" grpId="0"/>
          <p:bldP spid="121" grpId="0"/>
          <p:bldP spid="112" grpId="0"/>
          <p:bldP spid="114" grpId="0"/>
          <p:bldP spid="38" grpId="0"/>
        </p:bldLst>
      </p:timing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F:\0PPT素材\背景及图片\白麻子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7" name="直接连接符 6"/>
          <p:cNvCxnSpPr/>
          <p:nvPr/>
        </p:nvCxnSpPr>
        <p:spPr>
          <a:xfrm>
            <a:off x="515257" y="624114"/>
            <a:ext cx="8113486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3" name="椭圆 102"/>
          <p:cNvSpPr/>
          <p:nvPr/>
        </p:nvSpPr>
        <p:spPr>
          <a:xfrm>
            <a:off x="646880" y="242192"/>
            <a:ext cx="274777" cy="274777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4" name="TextBox 93"/>
          <p:cNvSpPr txBox="1"/>
          <p:nvPr/>
        </p:nvSpPr>
        <p:spPr>
          <a:xfrm>
            <a:off x="908957" y="206330"/>
            <a:ext cx="136447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spc="300" dirty="0" smtClean="0">
                <a:latin typeface="方正兰亭细黑_GBK" pitchFamily="2" charset="-122"/>
                <a:ea typeface="方正兰亭细黑_GBK" pitchFamily="2" charset="-122"/>
              </a:rPr>
              <a:t>荣誉奖项</a:t>
            </a:r>
            <a:endParaRPr lang="zh-CN" altLang="en-US" sz="2000" spc="300" dirty="0">
              <a:latin typeface="方正兰亭细黑_GBK" pitchFamily="2" charset="-122"/>
              <a:ea typeface="方正兰亭细黑_GBK" pitchFamily="2" charset="-122"/>
            </a:endParaRPr>
          </a:p>
        </p:txBody>
      </p:sp>
      <p:sp>
        <p:nvSpPr>
          <p:cNvPr id="116" name="TextBox 115"/>
          <p:cNvSpPr txBox="1"/>
          <p:nvPr/>
        </p:nvSpPr>
        <p:spPr>
          <a:xfrm>
            <a:off x="2441102" y="267886"/>
            <a:ext cx="166013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 smtClean="0">
                <a:solidFill>
                  <a:srgbClr val="C00000"/>
                </a:solidFill>
                <a:latin typeface="Kozuka Gothic Pro R" pitchFamily="34" charset="-128"/>
                <a:ea typeface="Kozuka Gothic Pro R" pitchFamily="34" charset="-128"/>
              </a:rPr>
              <a:t>HONOR AWARD</a:t>
            </a:r>
            <a:endParaRPr lang="zh-CN" altLang="en-US" sz="1600" dirty="0">
              <a:solidFill>
                <a:srgbClr val="C00000"/>
              </a:solidFill>
              <a:latin typeface="Kozuka Gothic Pro R" pitchFamily="34" charset="-128"/>
              <a:ea typeface="Kozuka Gothic Pro R" pitchFamily="34" charset="-128"/>
            </a:endParaRPr>
          </a:p>
        </p:txBody>
      </p:sp>
      <p:cxnSp>
        <p:nvCxnSpPr>
          <p:cNvPr id="14" name="直接连接符 13"/>
          <p:cNvCxnSpPr/>
          <p:nvPr/>
        </p:nvCxnSpPr>
        <p:spPr>
          <a:xfrm>
            <a:off x="2307128" y="288299"/>
            <a:ext cx="0" cy="20859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连接符 5"/>
          <p:cNvCxnSpPr/>
          <p:nvPr/>
        </p:nvCxnSpPr>
        <p:spPr>
          <a:xfrm flipH="1" flipV="1">
            <a:off x="2275766" y="1730252"/>
            <a:ext cx="4412986" cy="2075543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8" name="直接连接符 117"/>
          <p:cNvCxnSpPr/>
          <p:nvPr/>
        </p:nvCxnSpPr>
        <p:spPr>
          <a:xfrm flipV="1">
            <a:off x="2275766" y="1758168"/>
            <a:ext cx="4412986" cy="2075543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" name="组合 3"/>
          <p:cNvGrpSpPr/>
          <p:nvPr/>
        </p:nvGrpSpPr>
        <p:grpSpPr>
          <a:xfrm>
            <a:off x="3837420" y="2062944"/>
            <a:ext cx="1382075" cy="1382075"/>
            <a:chOff x="3880962" y="2048430"/>
            <a:chExt cx="1382075" cy="1382075"/>
          </a:xfrm>
        </p:grpSpPr>
        <p:grpSp>
          <p:nvGrpSpPr>
            <p:cNvPr id="41" name="组合 40"/>
            <p:cNvGrpSpPr/>
            <p:nvPr/>
          </p:nvGrpSpPr>
          <p:grpSpPr>
            <a:xfrm>
              <a:off x="3880962" y="2048430"/>
              <a:ext cx="1382075" cy="1382075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43" name="同心圆 42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4" name="椭圆 43"/>
              <p:cNvSpPr/>
              <p:nvPr/>
            </p:nvSpPr>
            <p:spPr>
              <a:xfrm>
                <a:off x="392112" y="760412"/>
                <a:ext cx="3825877" cy="3825877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pic>
          <p:nvPicPr>
            <p:cNvPr id="42" name="Picture 2" descr="F:\0PPT素材\b133188c5.pn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75577" y="2443044"/>
              <a:ext cx="592845" cy="59284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3" name="组合 2"/>
          <p:cNvGrpSpPr/>
          <p:nvPr/>
        </p:nvGrpSpPr>
        <p:grpSpPr>
          <a:xfrm>
            <a:off x="1535522" y="1473647"/>
            <a:ext cx="1721136" cy="774463"/>
            <a:chOff x="1591195" y="3531392"/>
            <a:chExt cx="1721136" cy="774463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05" name="圆角矩形 104"/>
            <p:cNvSpPr/>
            <p:nvPr/>
          </p:nvSpPr>
          <p:spPr>
            <a:xfrm>
              <a:off x="1591195" y="3531392"/>
              <a:ext cx="1721136" cy="774463"/>
            </a:xfrm>
            <a:custGeom>
              <a:avLst/>
              <a:gdLst/>
              <a:ahLst/>
              <a:cxnLst/>
              <a:rect l="l" t="t" r="r" b="b"/>
              <a:pathLst>
                <a:path w="1721136" h="774463">
                  <a:moveTo>
                    <a:pt x="136668" y="0"/>
                  </a:moveTo>
                  <a:lnTo>
                    <a:pt x="1291044" y="0"/>
                  </a:lnTo>
                  <a:cubicBezTo>
                    <a:pt x="1323411" y="0"/>
                    <a:pt x="1349650" y="26239"/>
                    <a:pt x="1349650" y="58606"/>
                  </a:cubicBezTo>
                  <a:lnTo>
                    <a:pt x="1349650" y="225615"/>
                  </a:lnTo>
                  <a:lnTo>
                    <a:pt x="1629660" y="225615"/>
                  </a:lnTo>
                  <a:cubicBezTo>
                    <a:pt x="1680181" y="225615"/>
                    <a:pt x="1721136" y="266570"/>
                    <a:pt x="1721136" y="317091"/>
                  </a:cubicBezTo>
                  <a:lnTo>
                    <a:pt x="1721136" y="682987"/>
                  </a:lnTo>
                  <a:cubicBezTo>
                    <a:pt x="1721136" y="733508"/>
                    <a:pt x="1680181" y="774463"/>
                    <a:pt x="1629660" y="774463"/>
                  </a:cubicBezTo>
                  <a:lnTo>
                    <a:pt x="91476" y="774463"/>
                  </a:lnTo>
                  <a:cubicBezTo>
                    <a:pt x="40955" y="774463"/>
                    <a:pt x="0" y="733508"/>
                    <a:pt x="0" y="682987"/>
                  </a:cubicBezTo>
                  <a:lnTo>
                    <a:pt x="0" y="317091"/>
                  </a:lnTo>
                  <a:cubicBezTo>
                    <a:pt x="0" y="271215"/>
                    <a:pt x="33770" y="233227"/>
                    <a:pt x="78062" y="228323"/>
                  </a:cubicBezTo>
                  <a:lnTo>
                    <a:pt x="78062" y="58606"/>
                  </a:lnTo>
                  <a:cubicBezTo>
                    <a:pt x="78062" y="26239"/>
                    <a:pt x="104301" y="0"/>
                    <a:pt x="136668" y="0"/>
                  </a:cubicBezTo>
                  <a:close/>
                </a:path>
              </a:pathLst>
            </a:custGeom>
            <a:gradFill>
              <a:gsLst>
                <a:gs pos="62000">
                  <a:schemeClr val="bg1">
                    <a:lumMod val="95000"/>
                  </a:schemeClr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1" name="圆角矩形 100"/>
            <p:cNvSpPr/>
            <p:nvPr/>
          </p:nvSpPr>
          <p:spPr>
            <a:xfrm>
              <a:off x="1612670" y="3548528"/>
              <a:ext cx="1678187" cy="740191"/>
            </a:xfrm>
            <a:custGeom>
              <a:avLst/>
              <a:gdLst/>
              <a:ahLst/>
              <a:cxnLst/>
              <a:rect l="l" t="t" r="r" b="b"/>
              <a:pathLst>
                <a:path w="1678187" h="740191">
                  <a:moveTo>
                    <a:pt x="140663" y="0"/>
                  </a:moveTo>
                  <a:lnTo>
                    <a:pt x="1250586" y="0"/>
                  </a:lnTo>
                  <a:cubicBezTo>
                    <a:pt x="1285463" y="0"/>
                    <a:pt x="1313736" y="28273"/>
                    <a:pt x="1313736" y="63150"/>
                  </a:cubicBezTo>
                  <a:lnTo>
                    <a:pt x="1313736" y="225841"/>
                  </a:lnTo>
                  <a:lnTo>
                    <a:pt x="1592460" y="225841"/>
                  </a:lnTo>
                  <a:cubicBezTo>
                    <a:pt x="1639806" y="225841"/>
                    <a:pt x="1678187" y="264222"/>
                    <a:pt x="1678187" y="311568"/>
                  </a:cubicBezTo>
                  <a:lnTo>
                    <a:pt x="1678187" y="654464"/>
                  </a:lnTo>
                  <a:cubicBezTo>
                    <a:pt x="1678187" y="701810"/>
                    <a:pt x="1639806" y="740191"/>
                    <a:pt x="1592460" y="740191"/>
                  </a:cubicBezTo>
                  <a:lnTo>
                    <a:pt x="85727" y="740191"/>
                  </a:lnTo>
                  <a:cubicBezTo>
                    <a:pt x="38381" y="740191"/>
                    <a:pt x="0" y="701810"/>
                    <a:pt x="0" y="654464"/>
                  </a:cubicBezTo>
                  <a:lnTo>
                    <a:pt x="0" y="311568"/>
                  </a:lnTo>
                  <a:cubicBezTo>
                    <a:pt x="0" y="267034"/>
                    <a:pt x="33957" y="230432"/>
                    <a:pt x="77513" y="227499"/>
                  </a:cubicBezTo>
                  <a:lnTo>
                    <a:pt x="77513" y="63150"/>
                  </a:lnTo>
                  <a:cubicBezTo>
                    <a:pt x="77513" y="28273"/>
                    <a:pt x="105786" y="0"/>
                    <a:pt x="140663" y="0"/>
                  </a:cubicBezTo>
                  <a:close/>
                </a:path>
              </a:pathLst>
            </a:custGeom>
            <a:gradFill>
              <a:gsLst>
                <a:gs pos="39000">
                  <a:srgbClr val="F0F0F0"/>
                </a:gs>
                <a:gs pos="0">
                  <a:schemeClr val="bg1"/>
                </a:gs>
                <a:gs pos="100000">
                  <a:schemeClr val="bg1">
                    <a:lumMod val="75000"/>
                  </a:schemeClr>
                </a:gs>
                <a:gs pos="0">
                  <a:schemeClr val="bg1"/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06" name="组合 105"/>
          <p:cNvGrpSpPr/>
          <p:nvPr/>
        </p:nvGrpSpPr>
        <p:grpSpPr>
          <a:xfrm>
            <a:off x="1535522" y="3549190"/>
            <a:ext cx="1721136" cy="774463"/>
            <a:chOff x="1591195" y="3531392"/>
            <a:chExt cx="1721136" cy="774463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07" name="圆角矩形 104"/>
            <p:cNvSpPr/>
            <p:nvPr/>
          </p:nvSpPr>
          <p:spPr>
            <a:xfrm>
              <a:off x="1591195" y="3531392"/>
              <a:ext cx="1721136" cy="774463"/>
            </a:xfrm>
            <a:custGeom>
              <a:avLst/>
              <a:gdLst/>
              <a:ahLst/>
              <a:cxnLst/>
              <a:rect l="l" t="t" r="r" b="b"/>
              <a:pathLst>
                <a:path w="1721136" h="774463">
                  <a:moveTo>
                    <a:pt x="136668" y="0"/>
                  </a:moveTo>
                  <a:lnTo>
                    <a:pt x="1291044" y="0"/>
                  </a:lnTo>
                  <a:cubicBezTo>
                    <a:pt x="1323411" y="0"/>
                    <a:pt x="1349650" y="26239"/>
                    <a:pt x="1349650" y="58606"/>
                  </a:cubicBezTo>
                  <a:lnTo>
                    <a:pt x="1349650" y="225615"/>
                  </a:lnTo>
                  <a:lnTo>
                    <a:pt x="1629660" y="225615"/>
                  </a:lnTo>
                  <a:cubicBezTo>
                    <a:pt x="1680181" y="225615"/>
                    <a:pt x="1721136" y="266570"/>
                    <a:pt x="1721136" y="317091"/>
                  </a:cubicBezTo>
                  <a:lnTo>
                    <a:pt x="1721136" y="682987"/>
                  </a:lnTo>
                  <a:cubicBezTo>
                    <a:pt x="1721136" y="733508"/>
                    <a:pt x="1680181" y="774463"/>
                    <a:pt x="1629660" y="774463"/>
                  </a:cubicBezTo>
                  <a:lnTo>
                    <a:pt x="91476" y="774463"/>
                  </a:lnTo>
                  <a:cubicBezTo>
                    <a:pt x="40955" y="774463"/>
                    <a:pt x="0" y="733508"/>
                    <a:pt x="0" y="682987"/>
                  </a:cubicBezTo>
                  <a:lnTo>
                    <a:pt x="0" y="317091"/>
                  </a:lnTo>
                  <a:cubicBezTo>
                    <a:pt x="0" y="271215"/>
                    <a:pt x="33770" y="233227"/>
                    <a:pt x="78062" y="228323"/>
                  </a:cubicBezTo>
                  <a:lnTo>
                    <a:pt x="78062" y="58606"/>
                  </a:lnTo>
                  <a:cubicBezTo>
                    <a:pt x="78062" y="26239"/>
                    <a:pt x="104301" y="0"/>
                    <a:pt x="136668" y="0"/>
                  </a:cubicBezTo>
                  <a:close/>
                </a:path>
              </a:pathLst>
            </a:custGeom>
            <a:gradFill>
              <a:gsLst>
                <a:gs pos="62000">
                  <a:schemeClr val="bg1">
                    <a:lumMod val="95000"/>
                  </a:schemeClr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8" name="圆角矩形 100"/>
            <p:cNvSpPr/>
            <p:nvPr/>
          </p:nvSpPr>
          <p:spPr>
            <a:xfrm>
              <a:off x="1612670" y="3548528"/>
              <a:ext cx="1678187" cy="740191"/>
            </a:xfrm>
            <a:custGeom>
              <a:avLst/>
              <a:gdLst/>
              <a:ahLst/>
              <a:cxnLst/>
              <a:rect l="l" t="t" r="r" b="b"/>
              <a:pathLst>
                <a:path w="1678187" h="740191">
                  <a:moveTo>
                    <a:pt x="140663" y="0"/>
                  </a:moveTo>
                  <a:lnTo>
                    <a:pt x="1250586" y="0"/>
                  </a:lnTo>
                  <a:cubicBezTo>
                    <a:pt x="1285463" y="0"/>
                    <a:pt x="1313736" y="28273"/>
                    <a:pt x="1313736" y="63150"/>
                  </a:cubicBezTo>
                  <a:lnTo>
                    <a:pt x="1313736" y="225841"/>
                  </a:lnTo>
                  <a:lnTo>
                    <a:pt x="1592460" y="225841"/>
                  </a:lnTo>
                  <a:cubicBezTo>
                    <a:pt x="1639806" y="225841"/>
                    <a:pt x="1678187" y="264222"/>
                    <a:pt x="1678187" y="311568"/>
                  </a:cubicBezTo>
                  <a:lnTo>
                    <a:pt x="1678187" y="654464"/>
                  </a:lnTo>
                  <a:cubicBezTo>
                    <a:pt x="1678187" y="701810"/>
                    <a:pt x="1639806" y="740191"/>
                    <a:pt x="1592460" y="740191"/>
                  </a:cubicBezTo>
                  <a:lnTo>
                    <a:pt x="85727" y="740191"/>
                  </a:lnTo>
                  <a:cubicBezTo>
                    <a:pt x="38381" y="740191"/>
                    <a:pt x="0" y="701810"/>
                    <a:pt x="0" y="654464"/>
                  </a:cubicBezTo>
                  <a:lnTo>
                    <a:pt x="0" y="311568"/>
                  </a:lnTo>
                  <a:cubicBezTo>
                    <a:pt x="0" y="267034"/>
                    <a:pt x="33957" y="230432"/>
                    <a:pt x="77513" y="227499"/>
                  </a:cubicBezTo>
                  <a:lnTo>
                    <a:pt x="77513" y="63150"/>
                  </a:lnTo>
                  <a:cubicBezTo>
                    <a:pt x="77513" y="28273"/>
                    <a:pt x="105786" y="0"/>
                    <a:pt x="140663" y="0"/>
                  </a:cubicBezTo>
                  <a:close/>
                </a:path>
              </a:pathLst>
            </a:custGeom>
            <a:gradFill>
              <a:gsLst>
                <a:gs pos="39000">
                  <a:srgbClr val="F0F0F0"/>
                </a:gs>
                <a:gs pos="0">
                  <a:schemeClr val="bg1"/>
                </a:gs>
                <a:gs pos="100000">
                  <a:schemeClr val="bg1">
                    <a:lumMod val="75000"/>
                  </a:schemeClr>
                </a:gs>
                <a:gs pos="0">
                  <a:schemeClr val="bg1"/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09" name="组合 108"/>
          <p:cNvGrpSpPr/>
          <p:nvPr/>
        </p:nvGrpSpPr>
        <p:grpSpPr>
          <a:xfrm>
            <a:off x="5944083" y="1456511"/>
            <a:ext cx="1721136" cy="774463"/>
            <a:chOff x="1591195" y="3531392"/>
            <a:chExt cx="1721136" cy="774463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10" name="圆角矩形 104"/>
            <p:cNvSpPr/>
            <p:nvPr/>
          </p:nvSpPr>
          <p:spPr>
            <a:xfrm>
              <a:off x="1591195" y="3531392"/>
              <a:ext cx="1721136" cy="774463"/>
            </a:xfrm>
            <a:custGeom>
              <a:avLst/>
              <a:gdLst/>
              <a:ahLst/>
              <a:cxnLst/>
              <a:rect l="l" t="t" r="r" b="b"/>
              <a:pathLst>
                <a:path w="1721136" h="774463">
                  <a:moveTo>
                    <a:pt x="136668" y="0"/>
                  </a:moveTo>
                  <a:lnTo>
                    <a:pt x="1291044" y="0"/>
                  </a:lnTo>
                  <a:cubicBezTo>
                    <a:pt x="1323411" y="0"/>
                    <a:pt x="1349650" y="26239"/>
                    <a:pt x="1349650" y="58606"/>
                  </a:cubicBezTo>
                  <a:lnTo>
                    <a:pt x="1349650" y="225615"/>
                  </a:lnTo>
                  <a:lnTo>
                    <a:pt x="1629660" y="225615"/>
                  </a:lnTo>
                  <a:cubicBezTo>
                    <a:pt x="1680181" y="225615"/>
                    <a:pt x="1721136" y="266570"/>
                    <a:pt x="1721136" y="317091"/>
                  </a:cubicBezTo>
                  <a:lnTo>
                    <a:pt x="1721136" y="682987"/>
                  </a:lnTo>
                  <a:cubicBezTo>
                    <a:pt x="1721136" y="733508"/>
                    <a:pt x="1680181" y="774463"/>
                    <a:pt x="1629660" y="774463"/>
                  </a:cubicBezTo>
                  <a:lnTo>
                    <a:pt x="91476" y="774463"/>
                  </a:lnTo>
                  <a:cubicBezTo>
                    <a:pt x="40955" y="774463"/>
                    <a:pt x="0" y="733508"/>
                    <a:pt x="0" y="682987"/>
                  </a:cubicBezTo>
                  <a:lnTo>
                    <a:pt x="0" y="317091"/>
                  </a:lnTo>
                  <a:cubicBezTo>
                    <a:pt x="0" y="271215"/>
                    <a:pt x="33770" y="233227"/>
                    <a:pt x="78062" y="228323"/>
                  </a:cubicBezTo>
                  <a:lnTo>
                    <a:pt x="78062" y="58606"/>
                  </a:lnTo>
                  <a:cubicBezTo>
                    <a:pt x="78062" y="26239"/>
                    <a:pt x="104301" y="0"/>
                    <a:pt x="136668" y="0"/>
                  </a:cubicBezTo>
                  <a:close/>
                </a:path>
              </a:pathLst>
            </a:custGeom>
            <a:gradFill>
              <a:gsLst>
                <a:gs pos="62000">
                  <a:schemeClr val="bg1">
                    <a:lumMod val="95000"/>
                  </a:schemeClr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1" name="圆角矩形 100"/>
            <p:cNvSpPr/>
            <p:nvPr/>
          </p:nvSpPr>
          <p:spPr>
            <a:xfrm>
              <a:off x="1612670" y="3548528"/>
              <a:ext cx="1678187" cy="740191"/>
            </a:xfrm>
            <a:custGeom>
              <a:avLst/>
              <a:gdLst/>
              <a:ahLst/>
              <a:cxnLst/>
              <a:rect l="l" t="t" r="r" b="b"/>
              <a:pathLst>
                <a:path w="1678187" h="740191">
                  <a:moveTo>
                    <a:pt x="140663" y="0"/>
                  </a:moveTo>
                  <a:lnTo>
                    <a:pt x="1250586" y="0"/>
                  </a:lnTo>
                  <a:cubicBezTo>
                    <a:pt x="1285463" y="0"/>
                    <a:pt x="1313736" y="28273"/>
                    <a:pt x="1313736" y="63150"/>
                  </a:cubicBezTo>
                  <a:lnTo>
                    <a:pt x="1313736" y="225841"/>
                  </a:lnTo>
                  <a:lnTo>
                    <a:pt x="1592460" y="225841"/>
                  </a:lnTo>
                  <a:cubicBezTo>
                    <a:pt x="1639806" y="225841"/>
                    <a:pt x="1678187" y="264222"/>
                    <a:pt x="1678187" y="311568"/>
                  </a:cubicBezTo>
                  <a:lnTo>
                    <a:pt x="1678187" y="654464"/>
                  </a:lnTo>
                  <a:cubicBezTo>
                    <a:pt x="1678187" y="701810"/>
                    <a:pt x="1639806" y="740191"/>
                    <a:pt x="1592460" y="740191"/>
                  </a:cubicBezTo>
                  <a:lnTo>
                    <a:pt x="85727" y="740191"/>
                  </a:lnTo>
                  <a:cubicBezTo>
                    <a:pt x="38381" y="740191"/>
                    <a:pt x="0" y="701810"/>
                    <a:pt x="0" y="654464"/>
                  </a:cubicBezTo>
                  <a:lnTo>
                    <a:pt x="0" y="311568"/>
                  </a:lnTo>
                  <a:cubicBezTo>
                    <a:pt x="0" y="267034"/>
                    <a:pt x="33957" y="230432"/>
                    <a:pt x="77513" y="227499"/>
                  </a:cubicBezTo>
                  <a:lnTo>
                    <a:pt x="77513" y="63150"/>
                  </a:lnTo>
                  <a:cubicBezTo>
                    <a:pt x="77513" y="28273"/>
                    <a:pt x="105786" y="0"/>
                    <a:pt x="140663" y="0"/>
                  </a:cubicBezTo>
                  <a:close/>
                </a:path>
              </a:pathLst>
            </a:custGeom>
            <a:gradFill>
              <a:gsLst>
                <a:gs pos="39000">
                  <a:srgbClr val="F0F0F0"/>
                </a:gs>
                <a:gs pos="0">
                  <a:schemeClr val="bg1"/>
                </a:gs>
                <a:gs pos="100000">
                  <a:schemeClr val="bg1">
                    <a:lumMod val="75000"/>
                  </a:schemeClr>
                </a:gs>
                <a:gs pos="0">
                  <a:schemeClr val="bg1"/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13" name="组合 112"/>
          <p:cNvGrpSpPr/>
          <p:nvPr/>
        </p:nvGrpSpPr>
        <p:grpSpPr>
          <a:xfrm>
            <a:off x="5944083" y="3566326"/>
            <a:ext cx="1721136" cy="774463"/>
            <a:chOff x="1591195" y="3531392"/>
            <a:chExt cx="1721136" cy="774463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15" name="圆角矩形 104"/>
            <p:cNvSpPr/>
            <p:nvPr/>
          </p:nvSpPr>
          <p:spPr>
            <a:xfrm>
              <a:off x="1591195" y="3531392"/>
              <a:ext cx="1721136" cy="774463"/>
            </a:xfrm>
            <a:custGeom>
              <a:avLst/>
              <a:gdLst/>
              <a:ahLst/>
              <a:cxnLst/>
              <a:rect l="l" t="t" r="r" b="b"/>
              <a:pathLst>
                <a:path w="1721136" h="774463">
                  <a:moveTo>
                    <a:pt x="136668" y="0"/>
                  </a:moveTo>
                  <a:lnTo>
                    <a:pt x="1291044" y="0"/>
                  </a:lnTo>
                  <a:cubicBezTo>
                    <a:pt x="1323411" y="0"/>
                    <a:pt x="1349650" y="26239"/>
                    <a:pt x="1349650" y="58606"/>
                  </a:cubicBezTo>
                  <a:lnTo>
                    <a:pt x="1349650" y="225615"/>
                  </a:lnTo>
                  <a:lnTo>
                    <a:pt x="1629660" y="225615"/>
                  </a:lnTo>
                  <a:cubicBezTo>
                    <a:pt x="1680181" y="225615"/>
                    <a:pt x="1721136" y="266570"/>
                    <a:pt x="1721136" y="317091"/>
                  </a:cubicBezTo>
                  <a:lnTo>
                    <a:pt x="1721136" y="682987"/>
                  </a:lnTo>
                  <a:cubicBezTo>
                    <a:pt x="1721136" y="733508"/>
                    <a:pt x="1680181" y="774463"/>
                    <a:pt x="1629660" y="774463"/>
                  </a:cubicBezTo>
                  <a:lnTo>
                    <a:pt x="91476" y="774463"/>
                  </a:lnTo>
                  <a:cubicBezTo>
                    <a:pt x="40955" y="774463"/>
                    <a:pt x="0" y="733508"/>
                    <a:pt x="0" y="682987"/>
                  </a:cubicBezTo>
                  <a:lnTo>
                    <a:pt x="0" y="317091"/>
                  </a:lnTo>
                  <a:cubicBezTo>
                    <a:pt x="0" y="271215"/>
                    <a:pt x="33770" y="233227"/>
                    <a:pt x="78062" y="228323"/>
                  </a:cubicBezTo>
                  <a:lnTo>
                    <a:pt x="78062" y="58606"/>
                  </a:lnTo>
                  <a:cubicBezTo>
                    <a:pt x="78062" y="26239"/>
                    <a:pt x="104301" y="0"/>
                    <a:pt x="136668" y="0"/>
                  </a:cubicBezTo>
                  <a:close/>
                </a:path>
              </a:pathLst>
            </a:custGeom>
            <a:gradFill>
              <a:gsLst>
                <a:gs pos="62000">
                  <a:schemeClr val="bg1">
                    <a:lumMod val="95000"/>
                  </a:schemeClr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7" name="圆角矩形 100"/>
            <p:cNvSpPr/>
            <p:nvPr/>
          </p:nvSpPr>
          <p:spPr>
            <a:xfrm>
              <a:off x="1612670" y="3548528"/>
              <a:ext cx="1678187" cy="740191"/>
            </a:xfrm>
            <a:custGeom>
              <a:avLst/>
              <a:gdLst/>
              <a:ahLst/>
              <a:cxnLst/>
              <a:rect l="l" t="t" r="r" b="b"/>
              <a:pathLst>
                <a:path w="1678187" h="740191">
                  <a:moveTo>
                    <a:pt x="140663" y="0"/>
                  </a:moveTo>
                  <a:lnTo>
                    <a:pt x="1250586" y="0"/>
                  </a:lnTo>
                  <a:cubicBezTo>
                    <a:pt x="1285463" y="0"/>
                    <a:pt x="1313736" y="28273"/>
                    <a:pt x="1313736" y="63150"/>
                  </a:cubicBezTo>
                  <a:lnTo>
                    <a:pt x="1313736" y="225841"/>
                  </a:lnTo>
                  <a:lnTo>
                    <a:pt x="1592460" y="225841"/>
                  </a:lnTo>
                  <a:cubicBezTo>
                    <a:pt x="1639806" y="225841"/>
                    <a:pt x="1678187" y="264222"/>
                    <a:pt x="1678187" y="311568"/>
                  </a:cubicBezTo>
                  <a:lnTo>
                    <a:pt x="1678187" y="654464"/>
                  </a:lnTo>
                  <a:cubicBezTo>
                    <a:pt x="1678187" y="701810"/>
                    <a:pt x="1639806" y="740191"/>
                    <a:pt x="1592460" y="740191"/>
                  </a:cubicBezTo>
                  <a:lnTo>
                    <a:pt x="85727" y="740191"/>
                  </a:lnTo>
                  <a:cubicBezTo>
                    <a:pt x="38381" y="740191"/>
                    <a:pt x="0" y="701810"/>
                    <a:pt x="0" y="654464"/>
                  </a:cubicBezTo>
                  <a:lnTo>
                    <a:pt x="0" y="311568"/>
                  </a:lnTo>
                  <a:cubicBezTo>
                    <a:pt x="0" y="267034"/>
                    <a:pt x="33957" y="230432"/>
                    <a:pt x="77513" y="227499"/>
                  </a:cubicBezTo>
                  <a:lnTo>
                    <a:pt x="77513" y="63150"/>
                  </a:lnTo>
                  <a:cubicBezTo>
                    <a:pt x="77513" y="28273"/>
                    <a:pt x="105786" y="0"/>
                    <a:pt x="140663" y="0"/>
                  </a:cubicBezTo>
                  <a:close/>
                </a:path>
              </a:pathLst>
            </a:custGeom>
            <a:gradFill>
              <a:gsLst>
                <a:gs pos="39000">
                  <a:srgbClr val="F0F0F0"/>
                </a:gs>
                <a:gs pos="0">
                  <a:schemeClr val="bg1"/>
                </a:gs>
                <a:gs pos="100000">
                  <a:schemeClr val="bg1">
                    <a:lumMod val="75000"/>
                  </a:schemeClr>
                </a:gs>
                <a:gs pos="0">
                  <a:schemeClr val="bg1"/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20" name="TextBox 119"/>
          <p:cNvSpPr txBox="1"/>
          <p:nvPr/>
        </p:nvSpPr>
        <p:spPr>
          <a:xfrm>
            <a:off x="1632553" y="1475815"/>
            <a:ext cx="111440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 smtClean="0">
                <a:solidFill>
                  <a:srgbClr val="C00000"/>
                </a:solidFill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2002</a:t>
            </a:r>
            <a:r>
              <a:rPr lang="zh-CN" altLang="en-US" sz="1200" dirty="0" smtClean="0">
                <a:solidFill>
                  <a:srgbClr val="C00000"/>
                </a:solidFill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年</a:t>
            </a:r>
            <a:r>
              <a:rPr lang="en-US" altLang="zh-CN" sz="1200" dirty="0" smtClean="0">
                <a:solidFill>
                  <a:srgbClr val="C00000"/>
                </a:solidFill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----</a:t>
            </a:r>
          </a:p>
        </p:txBody>
      </p:sp>
      <p:sp>
        <p:nvSpPr>
          <p:cNvPr id="122" name="TextBox 121"/>
          <p:cNvSpPr txBox="1"/>
          <p:nvPr/>
        </p:nvSpPr>
        <p:spPr>
          <a:xfrm>
            <a:off x="6072273" y="3591726"/>
            <a:ext cx="111761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 smtClean="0">
                <a:solidFill>
                  <a:srgbClr val="C00000"/>
                </a:solidFill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2004</a:t>
            </a:r>
            <a:r>
              <a:rPr lang="zh-CN" altLang="en-US" sz="1200" dirty="0" smtClean="0">
                <a:solidFill>
                  <a:srgbClr val="C00000"/>
                </a:solidFill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年</a:t>
            </a:r>
            <a:r>
              <a:rPr lang="en-US" altLang="zh-CN" sz="1200" dirty="0" smtClean="0">
                <a:solidFill>
                  <a:srgbClr val="C00000"/>
                </a:solidFill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----</a:t>
            </a:r>
          </a:p>
        </p:txBody>
      </p:sp>
      <p:sp>
        <p:nvSpPr>
          <p:cNvPr id="123" name="TextBox 122"/>
          <p:cNvSpPr txBox="1"/>
          <p:nvPr/>
        </p:nvSpPr>
        <p:spPr>
          <a:xfrm>
            <a:off x="6050211" y="1470463"/>
            <a:ext cx="111761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 smtClean="0">
                <a:solidFill>
                  <a:srgbClr val="C00000"/>
                </a:solidFill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2008</a:t>
            </a:r>
            <a:r>
              <a:rPr lang="zh-CN" altLang="en-US" sz="1200" dirty="0" smtClean="0">
                <a:solidFill>
                  <a:srgbClr val="C00000"/>
                </a:solidFill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年</a:t>
            </a:r>
            <a:r>
              <a:rPr lang="en-US" altLang="zh-CN" sz="1200" dirty="0" smtClean="0">
                <a:solidFill>
                  <a:srgbClr val="C00000"/>
                </a:solidFill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----</a:t>
            </a:r>
          </a:p>
        </p:txBody>
      </p:sp>
      <p:sp>
        <p:nvSpPr>
          <p:cNvPr id="124" name="TextBox 123"/>
          <p:cNvSpPr txBox="1"/>
          <p:nvPr/>
        </p:nvSpPr>
        <p:spPr>
          <a:xfrm>
            <a:off x="1646522" y="3574590"/>
            <a:ext cx="111440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 smtClean="0">
                <a:solidFill>
                  <a:srgbClr val="C00000"/>
                </a:solidFill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2012</a:t>
            </a:r>
            <a:r>
              <a:rPr lang="zh-CN" altLang="en-US" sz="1200" dirty="0" smtClean="0">
                <a:solidFill>
                  <a:srgbClr val="C00000"/>
                </a:solidFill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年</a:t>
            </a:r>
            <a:r>
              <a:rPr lang="en-US" altLang="zh-CN" sz="1200" dirty="0" smtClean="0">
                <a:solidFill>
                  <a:srgbClr val="C00000"/>
                </a:solidFill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----</a:t>
            </a:r>
          </a:p>
        </p:txBody>
      </p:sp>
      <p:sp>
        <p:nvSpPr>
          <p:cNvPr id="126" name="TextBox 125"/>
          <p:cNvSpPr txBox="1"/>
          <p:nvPr/>
        </p:nvSpPr>
        <p:spPr>
          <a:xfrm>
            <a:off x="1643983" y="1848503"/>
            <a:ext cx="14895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 smtClean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XX</a:t>
            </a:r>
            <a:r>
              <a:rPr lang="zh-CN" altLang="en-US" sz="1200" dirty="0" smtClean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市五一劳动奖章</a:t>
            </a:r>
            <a:endParaRPr lang="en-US" altLang="zh-CN" sz="1200" dirty="0" smtClean="0">
              <a:latin typeface="方正兰亭细黑_GBK_M" pitchFamily="2" charset="2"/>
              <a:ea typeface="方正兰亭细黑_GBK_M" pitchFamily="2" charset="2"/>
              <a:cs typeface="方正兰亭细黑_GBK_M" pitchFamily="2" charset="2"/>
            </a:endParaRPr>
          </a:p>
        </p:txBody>
      </p:sp>
      <p:sp>
        <p:nvSpPr>
          <p:cNvPr id="128" name="TextBox 127"/>
          <p:cNvSpPr txBox="1"/>
          <p:nvPr/>
        </p:nvSpPr>
        <p:spPr>
          <a:xfrm>
            <a:off x="6037320" y="1848503"/>
            <a:ext cx="118173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 smtClean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XX</a:t>
            </a:r>
            <a:r>
              <a:rPr lang="zh-CN" altLang="en-US" sz="1200" dirty="0" smtClean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市十佳青年</a:t>
            </a:r>
            <a:endParaRPr lang="en-US" altLang="zh-CN" sz="1200" dirty="0" smtClean="0">
              <a:latin typeface="方正兰亭细黑_GBK_M" pitchFamily="2" charset="2"/>
              <a:ea typeface="方正兰亭细黑_GBK_M" pitchFamily="2" charset="2"/>
              <a:cs typeface="方正兰亭细黑_GBK_M" pitchFamily="2" charset="2"/>
            </a:endParaRPr>
          </a:p>
        </p:txBody>
      </p:sp>
      <p:sp>
        <p:nvSpPr>
          <p:cNvPr id="129" name="TextBox 128"/>
          <p:cNvSpPr txBox="1"/>
          <p:nvPr/>
        </p:nvSpPr>
        <p:spPr>
          <a:xfrm>
            <a:off x="1621123" y="3911633"/>
            <a:ext cx="133562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 smtClean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XX</a:t>
            </a:r>
            <a:r>
              <a:rPr lang="zh-CN" altLang="en-US" sz="1200" dirty="0" smtClean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市政府质量奖</a:t>
            </a:r>
            <a:endParaRPr lang="en-US" altLang="zh-CN" sz="1200" dirty="0" smtClean="0">
              <a:latin typeface="方正兰亭细黑_GBK_M" pitchFamily="2" charset="2"/>
              <a:ea typeface="方正兰亭细黑_GBK_M" pitchFamily="2" charset="2"/>
              <a:cs typeface="方正兰亭细黑_GBK_M" pitchFamily="2" charset="2"/>
            </a:endParaRPr>
          </a:p>
        </p:txBody>
      </p:sp>
      <p:sp>
        <p:nvSpPr>
          <p:cNvPr id="130" name="TextBox 129"/>
          <p:cNvSpPr txBox="1"/>
          <p:nvPr/>
        </p:nvSpPr>
        <p:spPr>
          <a:xfrm>
            <a:off x="6048750" y="3942683"/>
            <a:ext cx="14895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 smtClean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XX</a:t>
            </a:r>
            <a:r>
              <a:rPr lang="zh-CN" altLang="en-US" sz="1200" dirty="0" smtClean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市反腐倡廉旗手</a:t>
            </a:r>
            <a:endParaRPr lang="en-US" altLang="zh-CN" sz="1200" dirty="0" smtClean="0">
              <a:latin typeface="方正兰亭细黑_GBK_M" pitchFamily="2" charset="2"/>
              <a:ea typeface="方正兰亭细黑_GBK_M" pitchFamily="2" charset="2"/>
              <a:cs typeface="方正兰亭细黑_GBK_M" pitchFamily="2" charset="2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10609990" y="6382589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延时符</a:t>
            </a:r>
            <a:endParaRPr lang="zh-CN" alt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674414316"/>
      </p:ext>
    </p:extLst>
  </p:cSld>
  <p:clrMapOvr>
    <a:masterClrMapping/>
  </p:clrMapOvr>
  <p:transition spd="slow">
    <p:cover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3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300"/>
                                </p:stCondLst>
                                <p:childTnLst>
                                  <p:par>
                                    <p:cTn id="9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1" dur="30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600"/>
                                </p:stCondLst>
                                <p:childTnLst>
                                  <p:par>
                                    <p:cTn id="13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6" dur="50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0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4" dur="500"/>
                                            <p:tgtEl>
                                              <p:spTgt spid="1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100"/>
                                </p:stCondLst>
                                <p:childTnLst>
                                  <p:par>
                                    <p:cTn id="26" presetID="2" presetClass="entr" presetSubtype="4" fill="hold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8" dur="4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9" dur="4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0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31" presetID="16" presetClass="entr" presetSubtype="37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33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53" presetClass="entr" presetSubtype="16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8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53" presetClass="entr" presetSubtype="16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3" dur="500"/>
                                            <p:tgtEl>
                                              <p:spTgt spid="1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4" fill="hold">
                                <p:stCondLst>
                                  <p:cond delay="2300"/>
                                </p:stCondLst>
                                <p:childTnLst>
                                  <p:par>
                                    <p:cTn id="45" presetID="1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500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48" dur="500"/>
                                            <p:tgtEl>
                                              <p:spTgt spid="1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1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1" dur="500"/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52" dur="500"/>
                                            <p:tgtEl>
                                              <p:spTgt spid="1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1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5" dur="500"/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56" dur="500"/>
                                            <p:tgtEl>
                                              <p:spTgt spid="1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1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9" dur="500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60" dur="500"/>
                                            <p:tgtEl>
                                              <p:spTgt spid="1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1" fill="hold">
                                <p:stCondLst>
                                  <p:cond delay="2800"/>
                                </p:stCondLst>
                                <p:childTnLst>
                                  <p:par>
                                    <p:cTn id="62" presetID="16" presetClass="entr" presetSubtype="37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64" dur="500"/>
                                            <p:tgtEl>
                                              <p:spTgt spid="1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53" presetClass="entr" presetSubtype="16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5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9" dur="500"/>
                                            <p:tgtEl>
                                              <p:spTgt spid="10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0" presetID="53" presetClass="entr" presetSubtype="16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2" dur="50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50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4" dur="500"/>
                                            <p:tgtEl>
                                              <p:spTgt spid="10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5" fill="hold">
                                <p:stCondLst>
                                  <p:cond delay="3600"/>
                                </p:stCondLst>
                                <p:childTnLst>
                                  <p:par>
                                    <p:cTn id="76" presetID="1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8" dur="500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79" dur="500"/>
                                            <p:tgtEl>
                                              <p:spTgt spid="1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1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2" dur="500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83" dur="500"/>
                                            <p:tgtEl>
                                              <p:spTgt spid="1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1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6" dur="500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87" dur="500"/>
                                            <p:tgtEl>
                                              <p:spTgt spid="1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8" presetID="1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0" dur="500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91" dur="500"/>
                                            <p:tgtEl>
                                              <p:spTgt spid="1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2" fill="hold">
                                <p:stCondLst>
                                  <p:cond delay="4100"/>
                                </p:stCondLst>
                                <p:childTnLst>
                                  <p:par>
                                    <p:cTn id="93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5" dur="20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03" grpId="0" animBg="1"/>
          <p:bldP spid="94" grpId="0"/>
          <p:bldP spid="116" grpId="0"/>
          <p:bldP spid="120" grpId="0"/>
          <p:bldP spid="122" grpId="0"/>
          <p:bldP spid="123" grpId="0"/>
          <p:bldP spid="124" grpId="0"/>
          <p:bldP spid="126" grpId="0"/>
          <p:bldP spid="128" grpId="0"/>
          <p:bldP spid="129" grpId="0"/>
          <p:bldP spid="130" grpId="0"/>
          <p:bldP spid="35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3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300"/>
                                </p:stCondLst>
                                <p:childTnLst>
                                  <p:par>
                                    <p:cTn id="9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1" dur="30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600"/>
                                </p:stCondLst>
                                <p:childTnLst>
                                  <p:par>
                                    <p:cTn id="13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6" dur="50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0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4" dur="500"/>
                                            <p:tgtEl>
                                              <p:spTgt spid="1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100"/>
                                </p:stCondLst>
                                <p:childTnLst>
                                  <p:par>
                                    <p:cTn id="26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4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" dur="4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0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31" presetID="16" presetClass="entr" presetSubtype="37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33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53" presetClass="entr" presetSubtype="16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8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53" presetClass="entr" presetSubtype="16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3" dur="500"/>
                                            <p:tgtEl>
                                              <p:spTgt spid="1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4" fill="hold">
                                <p:stCondLst>
                                  <p:cond delay="2300"/>
                                </p:stCondLst>
                                <p:childTnLst>
                                  <p:par>
                                    <p:cTn id="45" presetID="1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500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48" dur="500"/>
                                            <p:tgtEl>
                                              <p:spTgt spid="1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1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1" dur="500"/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52" dur="500"/>
                                            <p:tgtEl>
                                              <p:spTgt spid="1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1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5" dur="500"/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56" dur="500"/>
                                            <p:tgtEl>
                                              <p:spTgt spid="1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1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9" dur="500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60" dur="500"/>
                                            <p:tgtEl>
                                              <p:spTgt spid="1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1" fill="hold">
                                <p:stCondLst>
                                  <p:cond delay="2800"/>
                                </p:stCondLst>
                                <p:childTnLst>
                                  <p:par>
                                    <p:cTn id="62" presetID="16" presetClass="entr" presetSubtype="37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64" dur="500"/>
                                            <p:tgtEl>
                                              <p:spTgt spid="1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53" presetClass="entr" presetSubtype="16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5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9" dur="500"/>
                                            <p:tgtEl>
                                              <p:spTgt spid="10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0" presetID="53" presetClass="entr" presetSubtype="16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2" dur="50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50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4" dur="500"/>
                                            <p:tgtEl>
                                              <p:spTgt spid="10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5" fill="hold">
                                <p:stCondLst>
                                  <p:cond delay="3600"/>
                                </p:stCondLst>
                                <p:childTnLst>
                                  <p:par>
                                    <p:cTn id="76" presetID="1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8" dur="500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79" dur="500"/>
                                            <p:tgtEl>
                                              <p:spTgt spid="1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1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2" dur="500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83" dur="500"/>
                                            <p:tgtEl>
                                              <p:spTgt spid="1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1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6" dur="500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87" dur="500"/>
                                            <p:tgtEl>
                                              <p:spTgt spid="1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8" presetID="1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0" dur="500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91" dur="500"/>
                                            <p:tgtEl>
                                              <p:spTgt spid="1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2" fill="hold">
                                <p:stCondLst>
                                  <p:cond delay="4100"/>
                                </p:stCondLst>
                                <p:childTnLst>
                                  <p:par>
                                    <p:cTn id="93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5" dur="20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03" grpId="0" animBg="1"/>
          <p:bldP spid="94" grpId="0"/>
          <p:bldP spid="116" grpId="0"/>
          <p:bldP spid="120" grpId="0"/>
          <p:bldP spid="122" grpId="0"/>
          <p:bldP spid="123" grpId="0"/>
          <p:bldP spid="124" grpId="0"/>
          <p:bldP spid="126" grpId="0"/>
          <p:bldP spid="128" grpId="0"/>
          <p:bldP spid="129" grpId="0"/>
          <p:bldP spid="130" grpId="0"/>
          <p:bldP spid="35" grpId="0"/>
        </p:bldLst>
      </p:timing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F:\0PPT素材\背景及图片\白麻子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7" name="直接连接符 6"/>
          <p:cNvCxnSpPr/>
          <p:nvPr/>
        </p:nvCxnSpPr>
        <p:spPr>
          <a:xfrm>
            <a:off x="515257" y="624114"/>
            <a:ext cx="8113486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3" name="椭圆 102"/>
          <p:cNvSpPr/>
          <p:nvPr/>
        </p:nvSpPr>
        <p:spPr>
          <a:xfrm>
            <a:off x="646880" y="242192"/>
            <a:ext cx="274777" cy="274777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4" name="TextBox 93"/>
          <p:cNvSpPr txBox="1"/>
          <p:nvPr/>
        </p:nvSpPr>
        <p:spPr>
          <a:xfrm>
            <a:off x="908957" y="206330"/>
            <a:ext cx="136447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spc="300" dirty="0" smtClean="0">
                <a:latin typeface="方正兰亭细黑_GBK" pitchFamily="2" charset="-122"/>
                <a:ea typeface="方正兰亭细黑_GBK" pitchFamily="2" charset="-122"/>
              </a:rPr>
              <a:t>语言能力</a:t>
            </a:r>
            <a:endParaRPr lang="zh-CN" altLang="en-US" sz="2000" spc="300" dirty="0">
              <a:latin typeface="方正兰亭细黑_GBK" pitchFamily="2" charset="-122"/>
              <a:ea typeface="方正兰亭细黑_GBK" pitchFamily="2" charset="-122"/>
            </a:endParaRPr>
          </a:p>
        </p:txBody>
      </p:sp>
      <p:sp>
        <p:nvSpPr>
          <p:cNvPr id="116" name="TextBox 115"/>
          <p:cNvSpPr txBox="1"/>
          <p:nvPr/>
        </p:nvSpPr>
        <p:spPr>
          <a:xfrm>
            <a:off x="2441102" y="267886"/>
            <a:ext cx="123463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 smtClean="0">
                <a:solidFill>
                  <a:srgbClr val="C00000"/>
                </a:solidFill>
                <a:latin typeface="Kozuka Gothic Pro R" pitchFamily="34" charset="-128"/>
                <a:ea typeface="Kozuka Gothic Pro R" pitchFamily="34" charset="-128"/>
              </a:rPr>
              <a:t>LANGUAGE</a:t>
            </a:r>
            <a:endParaRPr lang="zh-CN" altLang="en-US" sz="1600" dirty="0">
              <a:solidFill>
                <a:srgbClr val="C00000"/>
              </a:solidFill>
              <a:latin typeface="Kozuka Gothic Pro R" pitchFamily="34" charset="-128"/>
              <a:ea typeface="Kozuka Gothic Pro R" pitchFamily="34" charset="-128"/>
            </a:endParaRPr>
          </a:p>
        </p:txBody>
      </p:sp>
      <p:cxnSp>
        <p:nvCxnSpPr>
          <p:cNvPr id="14" name="直接连接符 13"/>
          <p:cNvCxnSpPr/>
          <p:nvPr/>
        </p:nvCxnSpPr>
        <p:spPr>
          <a:xfrm>
            <a:off x="2307128" y="288299"/>
            <a:ext cx="0" cy="20859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Box 46"/>
          <p:cNvSpPr txBox="1"/>
          <p:nvPr/>
        </p:nvSpPr>
        <p:spPr>
          <a:xfrm>
            <a:off x="2426588" y="990679"/>
            <a:ext cx="175560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7200" dirty="0" smtClean="0">
                <a:solidFill>
                  <a:srgbClr val="C00000"/>
                </a:solidFill>
                <a:latin typeface="Kozuka Gothic Pro R" pitchFamily="34" charset="-128"/>
                <a:ea typeface="Kozuka Gothic Pro R" pitchFamily="34" charset="-128"/>
              </a:rPr>
              <a:t>C</a:t>
            </a:r>
            <a:r>
              <a:rPr lang="en-US" altLang="zh-CN" sz="2400" dirty="0" smtClean="0">
                <a:solidFill>
                  <a:srgbClr val="C00000"/>
                </a:solidFill>
                <a:latin typeface="Kozuka Gothic Pro R" pitchFamily="34" charset="-128"/>
                <a:ea typeface="Kozuka Gothic Pro R" pitchFamily="34" charset="-128"/>
              </a:rPr>
              <a:t>HINESE</a:t>
            </a:r>
            <a:endParaRPr lang="zh-CN" altLang="en-US" sz="2400" dirty="0">
              <a:solidFill>
                <a:srgbClr val="C00000"/>
              </a:solidFill>
              <a:latin typeface="Kozuka Gothic Pro R" pitchFamily="34" charset="-128"/>
              <a:ea typeface="Kozuka Gothic Pro R" pitchFamily="34" charset="-128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3359169" y="1847547"/>
            <a:ext cx="227177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7200" dirty="0" smtClean="0">
                <a:solidFill>
                  <a:srgbClr val="C00000"/>
                </a:solidFill>
                <a:latin typeface="Kozuka Gothic Pro R" pitchFamily="34" charset="-128"/>
                <a:ea typeface="Kozuka Gothic Pro R" pitchFamily="34" charset="-128"/>
              </a:rPr>
              <a:t>C</a:t>
            </a:r>
            <a:r>
              <a:rPr lang="en-US" altLang="zh-CN" sz="2400" dirty="0" smtClean="0">
                <a:solidFill>
                  <a:srgbClr val="C00000"/>
                </a:solidFill>
                <a:latin typeface="Kozuka Gothic Pro R" pitchFamily="34" charset="-128"/>
                <a:ea typeface="Kozuka Gothic Pro R" pitchFamily="34" charset="-128"/>
              </a:rPr>
              <a:t>ANTONESE</a:t>
            </a:r>
            <a:endParaRPr lang="zh-CN" altLang="en-US" sz="2400" dirty="0">
              <a:solidFill>
                <a:srgbClr val="C00000"/>
              </a:solidFill>
              <a:latin typeface="Kozuka Gothic Pro R" pitchFamily="34" charset="-128"/>
              <a:ea typeface="Kozuka Gothic Pro R" pitchFamily="34" charset="-128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4211225" y="2748162"/>
            <a:ext cx="170912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7200" dirty="0" smtClean="0">
                <a:solidFill>
                  <a:srgbClr val="C00000"/>
                </a:solidFill>
                <a:latin typeface="Kozuka Gothic Pro R" pitchFamily="34" charset="-128"/>
                <a:ea typeface="Kozuka Gothic Pro R" pitchFamily="34" charset="-128"/>
              </a:rPr>
              <a:t>E</a:t>
            </a:r>
            <a:r>
              <a:rPr lang="en-US" altLang="zh-CN" sz="2400" dirty="0" smtClean="0">
                <a:solidFill>
                  <a:srgbClr val="C00000"/>
                </a:solidFill>
                <a:latin typeface="Kozuka Gothic Pro R" pitchFamily="34" charset="-128"/>
                <a:ea typeface="Kozuka Gothic Pro R" pitchFamily="34" charset="-128"/>
              </a:rPr>
              <a:t>NGLISH</a:t>
            </a:r>
            <a:endParaRPr lang="zh-CN" altLang="en-US" sz="2400" dirty="0">
              <a:solidFill>
                <a:srgbClr val="C00000"/>
              </a:solidFill>
              <a:latin typeface="Kozuka Gothic Pro R" pitchFamily="34" charset="-128"/>
              <a:ea typeface="Kozuka Gothic Pro R" pitchFamily="34" charset="-128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4951454" y="3751343"/>
            <a:ext cx="162736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7200" dirty="0" smtClean="0">
                <a:solidFill>
                  <a:srgbClr val="C00000"/>
                </a:solidFill>
                <a:latin typeface="Kozuka Gothic Pro R" pitchFamily="34" charset="-128"/>
                <a:ea typeface="Kozuka Gothic Pro R" pitchFamily="34" charset="-128"/>
              </a:rPr>
              <a:t>F</a:t>
            </a:r>
            <a:r>
              <a:rPr lang="en-US" altLang="zh-CN" sz="2400" dirty="0" smtClean="0">
                <a:solidFill>
                  <a:srgbClr val="C00000"/>
                </a:solidFill>
                <a:latin typeface="Kozuka Gothic Pro R" pitchFamily="34" charset="-128"/>
                <a:ea typeface="Kozuka Gothic Pro R" pitchFamily="34" charset="-128"/>
              </a:rPr>
              <a:t>RENCH</a:t>
            </a:r>
            <a:endParaRPr lang="zh-CN" altLang="en-US" sz="2400" dirty="0">
              <a:solidFill>
                <a:srgbClr val="C00000"/>
              </a:solidFill>
              <a:latin typeface="Kozuka Gothic Pro R" pitchFamily="34" charset="-128"/>
              <a:ea typeface="Kozuka Gothic Pro R" pitchFamily="34" charset="-128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4137381" y="1637711"/>
            <a:ext cx="250260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 smtClean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汉语</a:t>
            </a:r>
            <a:r>
              <a:rPr lang="en-US" altLang="zh-CN" sz="1400" dirty="0" smtClean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:</a:t>
            </a:r>
            <a:r>
              <a:rPr lang="zh-CN" altLang="en-US" sz="1400" dirty="0" smtClean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普通话水平测试</a:t>
            </a:r>
            <a:r>
              <a:rPr lang="en-US" altLang="zh-CN" sz="1400" dirty="0" smtClean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1</a:t>
            </a:r>
            <a:r>
              <a:rPr lang="zh-CN" altLang="en-US" sz="1400" dirty="0" smtClean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级甲等</a:t>
            </a:r>
            <a:endParaRPr lang="en-US" altLang="zh-CN" sz="1400" dirty="0" smtClean="0">
              <a:latin typeface="方正兰亭细黑_GBK_M" pitchFamily="2" charset="2"/>
              <a:ea typeface="方正兰亭细黑_GBK_M" pitchFamily="2" charset="2"/>
              <a:cs typeface="方正兰亭细黑_GBK_M" pitchFamily="2" charset="2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5920347" y="3382395"/>
            <a:ext cx="227337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 smtClean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英语</a:t>
            </a:r>
            <a:r>
              <a:rPr lang="en-US" altLang="zh-CN" sz="1400" dirty="0" smtClean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:</a:t>
            </a:r>
            <a:r>
              <a:rPr lang="zh-CN" altLang="en-US" sz="1400" dirty="0" smtClean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新</a:t>
            </a:r>
            <a:r>
              <a:rPr lang="en-US" altLang="zh-CN" sz="1400" dirty="0" smtClean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TOEFL</a:t>
            </a:r>
            <a:r>
              <a:rPr lang="zh-CN" altLang="en-US" sz="1400" dirty="0" smtClean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考试</a:t>
            </a:r>
            <a:r>
              <a:rPr lang="en-US" altLang="zh-CN" sz="1400" dirty="0" smtClean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120</a:t>
            </a:r>
            <a:r>
              <a:rPr lang="zh-CN" altLang="en-US" sz="1400" dirty="0" smtClean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分</a:t>
            </a:r>
            <a:endParaRPr lang="en-US" altLang="zh-CN" sz="1400" dirty="0">
              <a:latin typeface="方正兰亭细黑_GBK_M" pitchFamily="2" charset="2"/>
              <a:ea typeface="方正兰亭细黑_GBK_M" pitchFamily="2" charset="2"/>
              <a:cs typeface="方正兰亭细黑_GBK_M" pitchFamily="2" charset="2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6494750" y="4389763"/>
            <a:ext cx="18341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 smtClean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法语</a:t>
            </a:r>
            <a:r>
              <a:rPr lang="en-US" altLang="zh-CN" sz="1400" dirty="0" smtClean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:TEF</a:t>
            </a:r>
            <a:r>
              <a:rPr lang="zh-CN" altLang="en-US" sz="1400" dirty="0" smtClean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考试</a:t>
            </a:r>
            <a:r>
              <a:rPr lang="en-US" altLang="zh-CN" sz="1400" dirty="0" smtClean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900</a:t>
            </a:r>
            <a:r>
              <a:rPr lang="zh-CN" altLang="en-US" sz="1400" dirty="0" smtClean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分</a:t>
            </a:r>
            <a:endParaRPr lang="en-US" altLang="zh-CN" sz="1400" dirty="0" smtClean="0">
              <a:latin typeface="方正兰亭细黑_GBK_M" pitchFamily="2" charset="2"/>
              <a:ea typeface="方正兰亭细黑_GBK_M" pitchFamily="2" charset="2"/>
              <a:cs typeface="方正兰亭细黑_GBK_M" pitchFamily="2" charset="2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5616431" y="2486105"/>
            <a:ext cx="203453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 smtClean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粤语</a:t>
            </a:r>
            <a:r>
              <a:rPr lang="en-US" altLang="zh-CN" sz="1400" dirty="0" smtClean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:</a:t>
            </a:r>
            <a:r>
              <a:rPr lang="zh-CN" altLang="en-US" sz="1400" dirty="0" smtClean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能够满足正常交流</a:t>
            </a:r>
            <a:endParaRPr lang="en-US" altLang="zh-CN" sz="1400" dirty="0" smtClean="0">
              <a:latin typeface="方正兰亭细黑_GBK_M" pitchFamily="2" charset="2"/>
              <a:ea typeface="方正兰亭细黑_GBK_M" pitchFamily="2" charset="2"/>
              <a:cs typeface="方正兰亭细黑_GBK_M" pitchFamily="2" charset="2"/>
            </a:endParaRPr>
          </a:p>
        </p:txBody>
      </p:sp>
      <p:sp>
        <p:nvSpPr>
          <p:cNvPr id="38" name="椭圆 37"/>
          <p:cNvSpPr/>
          <p:nvPr/>
        </p:nvSpPr>
        <p:spPr>
          <a:xfrm>
            <a:off x="1186687" y="1063249"/>
            <a:ext cx="936015" cy="936015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5" name="组合 34"/>
          <p:cNvGrpSpPr/>
          <p:nvPr/>
        </p:nvGrpSpPr>
        <p:grpSpPr>
          <a:xfrm>
            <a:off x="2099842" y="1966725"/>
            <a:ext cx="922146" cy="922146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36" name="同心圆 35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37" name="椭圆 36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9" name="椭圆 38"/>
          <p:cNvSpPr/>
          <p:nvPr/>
        </p:nvSpPr>
        <p:spPr>
          <a:xfrm>
            <a:off x="2979001" y="2856332"/>
            <a:ext cx="936015" cy="936015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0" name="组合 39"/>
          <p:cNvGrpSpPr/>
          <p:nvPr/>
        </p:nvGrpSpPr>
        <p:grpSpPr>
          <a:xfrm>
            <a:off x="3903586" y="3759809"/>
            <a:ext cx="922146" cy="922146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45" name="同心圆 44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46" name="椭圆 45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4" name="TextBox 23"/>
          <p:cNvSpPr txBox="1"/>
          <p:nvPr/>
        </p:nvSpPr>
        <p:spPr>
          <a:xfrm>
            <a:off x="10609990" y="6382589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延时符</a:t>
            </a:r>
            <a:endParaRPr lang="zh-CN" alt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742739341"/>
      </p:ext>
    </p:extLst>
  </p:cSld>
  <p:clrMapOvr>
    <a:masterClrMapping/>
  </p:clrMapOvr>
  <p:transition spd="slow">
    <p:cover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3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300"/>
                                </p:stCondLst>
                                <p:childTnLst>
                                  <p:par>
                                    <p:cTn id="9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1" dur="30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600"/>
                                </p:stCondLst>
                                <p:childTnLst>
                                  <p:par>
                                    <p:cTn id="13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6" dur="50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0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4" dur="500"/>
                                            <p:tgtEl>
                                              <p:spTgt spid="1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100"/>
                                </p:stCondLst>
                                <p:childTnLst>
                                  <p:par>
                                    <p:cTn id="26" presetID="2" presetClass="entr" presetSubtype="4" fill="hold" grpId="0" nodeType="afterEffect" p14:presetBounceEnd="66667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6667">
                                          <p:cBhvr additive="base">
                                            <p:cTn id="28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6667">
                                          <p:cBhvr additive="base">
                                            <p:cTn id="29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0" fill="hold">
                                <p:stCondLst>
                                  <p:cond delay="1600"/>
                                </p:stCondLst>
                                <p:childTnLst>
                                  <p:par>
                                    <p:cTn id="31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500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4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500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8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9" fill="hold">
                                <p:stCondLst>
                                  <p:cond delay="2100"/>
                                </p:stCondLst>
                                <p:childTnLst>
                                  <p:par>
                                    <p:cTn id="40" presetID="2" presetClass="entr" presetSubtype="1" fill="hold" nodeType="afterEffect" p14:presetBounceEnd="66667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6667">
                                          <p:cBhvr additive="base">
                                            <p:cTn id="42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6667">
                                          <p:cBhvr additive="base">
                                            <p:cTn id="43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4" fill="hold">
                                <p:stCondLst>
                                  <p:cond delay="2600"/>
                                </p:stCondLst>
                                <p:childTnLst>
                                  <p:par>
                                    <p:cTn id="45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500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8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1" dur="500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2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3" fill="hold">
                                <p:stCondLst>
                                  <p:cond delay="3100"/>
                                </p:stCondLst>
                                <p:childTnLst>
                                  <p:par>
                                    <p:cTn id="54" presetID="2" presetClass="entr" presetSubtype="4" fill="hold" grpId="0" nodeType="afterEffect" p14:presetBounceEnd="66667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6667">
                                          <p:cBhvr additive="base">
                                            <p:cTn id="56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6667">
                                          <p:cBhvr additive="base">
                                            <p:cTn id="57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8" fill="hold">
                                <p:stCondLst>
                                  <p:cond delay="3600"/>
                                </p:stCondLst>
                                <p:childTnLst>
                                  <p:par>
                                    <p:cTn id="59" presetID="1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1" dur="500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62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5" dur="500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6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7" fill="hold">
                                <p:stCondLst>
                                  <p:cond delay="4100"/>
                                </p:stCondLst>
                                <p:childTnLst>
                                  <p:par>
                                    <p:cTn id="68" presetID="2" presetClass="entr" presetSubtype="1" fill="hold" nodeType="afterEffect" p14:presetBounceEnd="66667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6667">
                                          <p:cBhvr additive="base">
                                            <p:cTn id="70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6667">
                                          <p:cBhvr additive="base">
                                            <p:cTn id="71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2" fill="hold">
                                <p:stCondLst>
                                  <p:cond delay="4600"/>
                                </p:stCondLst>
                                <p:childTnLst>
                                  <p:par>
                                    <p:cTn id="73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5" dur="500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6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9" dur="500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80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1" fill="hold">
                                <p:stCondLst>
                                  <p:cond delay="5100"/>
                                </p:stCondLst>
                                <p:childTnLst>
                                  <p:par>
                                    <p:cTn id="82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4" dur="20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03" grpId="0" animBg="1"/>
          <p:bldP spid="94" grpId="0"/>
          <p:bldP spid="116" grpId="0"/>
          <p:bldP spid="47" grpId="0"/>
          <p:bldP spid="48" grpId="0"/>
          <p:bldP spid="49" grpId="0"/>
          <p:bldP spid="50" grpId="0"/>
          <p:bldP spid="51" grpId="0"/>
          <p:bldP spid="52" grpId="0"/>
          <p:bldP spid="53" grpId="0"/>
          <p:bldP spid="54" grpId="0"/>
          <p:bldP spid="38" grpId="0" animBg="1"/>
          <p:bldP spid="39" grpId="0" animBg="1"/>
          <p:bldP spid="24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3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300"/>
                                </p:stCondLst>
                                <p:childTnLst>
                                  <p:par>
                                    <p:cTn id="9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1" dur="30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600"/>
                                </p:stCondLst>
                                <p:childTnLst>
                                  <p:par>
                                    <p:cTn id="13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6" dur="50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0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4" dur="500"/>
                                            <p:tgtEl>
                                              <p:spTgt spid="1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100"/>
                                </p:stCondLst>
                                <p:childTnLst>
                                  <p:par>
                                    <p:cTn id="26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0" fill="hold">
                                <p:stCondLst>
                                  <p:cond delay="1600"/>
                                </p:stCondLst>
                                <p:childTnLst>
                                  <p:par>
                                    <p:cTn id="31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500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4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500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8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9" fill="hold">
                                <p:stCondLst>
                                  <p:cond delay="2100"/>
                                </p:stCondLst>
                                <p:childTnLst>
                                  <p:par>
                                    <p:cTn id="40" presetID="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3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4" fill="hold">
                                <p:stCondLst>
                                  <p:cond delay="2600"/>
                                </p:stCondLst>
                                <p:childTnLst>
                                  <p:par>
                                    <p:cTn id="45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500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8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1" dur="500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2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3" fill="hold">
                                <p:stCondLst>
                                  <p:cond delay="3100"/>
                                </p:stCondLst>
                                <p:childTnLst>
                                  <p:par>
                                    <p:cTn id="54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6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7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8" fill="hold">
                                <p:stCondLst>
                                  <p:cond delay="3600"/>
                                </p:stCondLst>
                                <p:childTnLst>
                                  <p:par>
                                    <p:cTn id="59" presetID="1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1" dur="500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62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5" dur="500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6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7" fill="hold">
                                <p:stCondLst>
                                  <p:cond delay="4100"/>
                                </p:stCondLst>
                                <p:childTnLst>
                                  <p:par>
                                    <p:cTn id="68" presetID="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0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1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2" fill="hold">
                                <p:stCondLst>
                                  <p:cond delay="4600"/>
                                </p:stCondLst>
                                <p:childTnLst>
                                  <p:par>
                                    <p:cTn id="73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5" dur="500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6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9" dur="500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80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1" fill="hold">
                                <p:stCondLst>
                                  <p:cond delay="5100"/>
                                </p:stCondLst>
                                <p:childTnLst>
                                  <p:par>
                                    <p:cTn id="82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4" dur="20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03" grpId="0" animBg="1"/>
          <p:bldP spid="94" grpId="0"/>
          <p:bldP spid="116" grpId="0"/>
          <p:bldP spid="47" grpId="0"/>
          <p:bldP spid="48" grpId="0"/>
          <p:bldP spid="49" grpId="0"/>
          <p:bldP spid="50" grpId="0"/>
          <p:bldP spid="51" grpId="0"/>
          <p:bldP spid="52" grpId="0"/>
          <p:bldP spid="53" grpId="0"/>
          <p:bldP spid="54" grpId="0"/>
          <p:bldP spid="38" grpId="0" animBg="1"/>
          <p:bldP spid="39" grpId="0" animBg="1"/>
          <p:bldP spid="24" grpId="0"/>
        </p:bldLst>
      </p:timing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1028" name="Picture 4" descr="F:\0PPT素材\背景及图片\白麻子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4" name="TextBox 93"/>
          <p:cNvSpPr txBox="1"/>
          <p:nvPr/>
        </p:nvSpPr>
        <p:spPr>
          <a:xfrm>
            <a:off x="4828355" y="2162071"/>
            <a:ext cx="136447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spc="300" dirty="0" smtClean="0">
                <a:latin typeface="方正兰亭细黑_GBK" pitchFamily="2" charset="-122"/>
                <a:ea typeface="方正兰亭细黑_GBK" pitchFamily="2" charset="-122"/>
              </a:rPr>
              <a:t>岗位认知</a:t>
            </a:r>
            <a:endParaRPr lang="zh-CN" altLang="en-US" sz="2000" spc="300" dirty="0">
              <a:latin typeface="方正兰亭细黑_GBK" pitchFamily="2" charset="-122"/>
              <a:ea typeface="方正兰亭细黑_GBK" pitchFamily="2" charset="-122"/>
            </a:endParaRPr>
          </a:p>
        </p:txBody>
      </p:sp>
      <p:sp>
        <p:nvSpPr>
          <p:cNvPr id="116" name="TextBox 115"/>
          <p:cNvSpPr txBox="1"/>
          <p:nvPr/>
        </p:nvSpPr>
        <p:spPr>
          <a:xfrm>
            <a:off x="4828355" y="2694582"/>
            <a:ext cx="16706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 smtClean="0">
                <a:solidFill>
                  <a:srgbClr val="C00000"/>
                </a:solidFill>
                <a:latin typeface="Kozuka Gothic Pro R" pitchFamily="34" charset="-128"/>
                <a:ea typeface="Kozuka Gothic Pro R" pitchFamily="34" charset="-128"/>
              </a:rPr>
              <a:t>POST COGNTIVE</a:t>
            </a:r>
            <a:endParaRPr lang="zh-CN" altLang="en-US" sz="1600" dirty="0">
              <a:solidFill>
                <a:srgbClr val="C00000"/>
              </a:solidFill>
              <a:latin typeface="Kozuka Gothic Pro R" pitchFamily="34" charset="-128"/>
              <a:ea typeface="Kozuka Gothic Pro R" pitchFamily="34" charset="-128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2980431" y="1940247"/>
            <a:ext cx="1301106" cy="1301106"/>
            <a:chOff x="2683251" y="1980687"/>
            <a:chExt cx="1301106" cy="1301106"/>
          </a:xfrm>
          <a:effectLst>
            <a:outerShdw blurRad="2540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88" name="椭圆 87"/>
            <p:cNvSpPr/>
            <p:nvPr/>
          </p:nvSpPr>
          <p:spPr>
            <a:xfrm>
              <a:off x="2683251" y="1980687"/>
              <a:ext cx="1301106" cy="1301106"/>
            </a:xfrm>
            <a:prstGeom prst="ellipse">
              <a:avLst/>
            </a:prstGeom>
            <a:solidFill>
              <a:schemeClr val="tx1">
                <a:lumMod val="95000"/>
                <a:lumOff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8" name="TextBox 107"/>
            <p:cNvSpPr txBox="1"/>
            <p:nvPr/>
          </p:nvSpPr>
          <p:spPr>
            <a:xfrm>
              <a:off x="3002623" y="2185262"/>
              <a:ext cx="662361" cy="830997"/>
            </a:xfrm>
            <a:prstGeom prst="rect">
              <a:avLst/>
            </a:prstGeom>
            <a:solidFill>
              <a:schemeClr val="tx1">
                <a:lumMod val="95000"/>
                <a:lumOff val="5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en-US" altLang="zh-CN" sz="4800" dirty="0" smtClean="0">
                  <a:solidFill>
                    <a:schemeClr val="bg1"/>
                  </a:solidFill>
                  <a:latin typeface="Watford DB" pitchFamily="2" charset="0"/>
                  <a:ea typeface="造字工房劲黑（非商用）常规体" pitchFamily="50" charset="-122"/>
                </a:rPr>
                <a:t>2</a:t>
              </a:r>
              <a:endParaRPr lang="zh-CN" altLang="en-US" sz="4800" dirty="0">
                <a:solidFill>
                  <a:schemeClr val="bg1"/>
                </a:solidFill>
                <a:latin typeface="Watford DB" pitchFamily="2" charset="0"/>
                <a:ea typeface="造字工房劲黑（非商用）常规体" pitchFamily="50" charset="-122"/>
              </a:endParaRPr>
            </a:p>
          </p:txBody>
        </p:sp>
      </p:grpSp>
      <p:cxnSp>
        <p:nvCxnSpPr>
          <p:cNvPr id="38" name="直接连接符 37"/>
          <p:cNvCxnSpPr/>
          <p:nvPr/>
        </p:nvCxnSpPr>
        <p:spPr>
          <a:xfrm flipV="1">
            <a:off x="4572000" y="1940247"/>
            <a:ext cx="0" cy="1301107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10609990" y="6382589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延时符</a:t>
            </a:r>
            <a:endParaRPr lang="zh-CN" alt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521271385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4" grpId="0"/>
      <p:bldP spid="116" grpId="0"/>
      <p:bldP spid="1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F:\0PPT素材\背景及图片\白麻子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7" name="直接连接符 6"/>
          <p:cNvCxnSpPr/>
          <p:nvPr/>
        </p:nvCxnSpPr>
        <p:spPr>
          <a:xfrm>
            <a:off x="515257" y="624114"/>
            <a:ext cx="8113486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3" name="椭圆 102"/>
          <p:cNvSpPr/>
          <p:nvPr/>
        </p:nvSpPr>
        <p:spPr>
          <a:xfrm>
            <a:off x="646880" y="242192"/>
            <a:ext cx="274777" cy="274777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4" name="TextBox 93"/>
          <p:cNvSpPr txBox="1"/>
          <p:nvPr/>
        </p:nvSpPr>
        <p:spPr>
          <a:xfrm>
            <a:off x="908957" y="206330"/>
            <a:ext cx="136447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spc="300" dirty="0" smtClean="0">
                <a:latin typeface="方正兰亭细黑_GBK" pitchFamily="2" charset="-122"/>
                <a:ea typeface="方正兰亭细黑_GBK" pitchFamily="2" charset="-122"/>
              </a:rPr>
              <a:t>知识技能</a:t>
            </a:r>
            <a:endParaRPr lang="zh-CN" altLang="en-US" sz="2000" spc="300" dirty="0">
              <a:latin typeface="方正兰亭细黑_GBK" pitchFamily="2" charset="-122"/>
              <a:ea typeface="方正兰亭细黑_GBK" pitchFamily="2" charset="-122"/>
            </a:endParaRPr>
          </a:p>
        </p:txBody>
      </p:sp>
      <p:sp>
        <p:nvSpPr>
          <p:cNvPr id="116" name="TextBox 115"/>
          <p:cNvSpPr txBox="1"/>
          <p:nvPr/>
        </p:nvSpPr>
        <p:spPr>
          <a:xfrm>
            <a:off x="2441102" y="267886"/>
            <a:ext cx="139333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 smtClean="0">
                <a:solidFill>
                  <a:srgbClr val="C00000"/>
                </a:solidFill>
                <a:latin typeface="Kozuka Gothic Pro R" pitchFamily="34" charset="-128"/>
                <a:ea typeface="Kozuka Gothic Pro R" pitchFamily="34" charset="-128"/>
              </a:rPr>
              <a:t>KNOWLEDGE</a:t>
            </a:r>
            <a:endParaRPr lang="zh-CN" altLang="en-US" sz="1600" dirty="0">
              <a:solidFill>
                <a:srgbClr val="C00000"/>
              </a:solidFill>
              <a:latin typeface="Kozuka Gothic Pro R" pitchFamily="34" charset="-128"/>
              <a:ea typeface="Kozuka Gothic Pro R" pitchFamily="34" charset="-128"/>
            </a:endParaRPr>
          </a:p>
        </p:txBody>
      </p:sp>
      <p:cxnSp>
        <p:nvCxnSpPr>
          <p:cNvPr id="14" name="直接连接符 13"/>
          <p:cNvCxnSpPr/>
          <p:nvPr/>
        </p:nvCxnSpPr>
        <p:spPr>
          <a:xfrm>
            <a:off x="2307128" y="288299"/>
            <a:ext cx="0" cy="20859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561783" y="2359241"/>
            <a:ext cx="182614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 smtClean="0">
                <a:solidFill>
                  <a:srgbClr val="C00000"/>
                </a:solidFill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人力资源</a:t>
            </a:r>
            <a:r>
              <a:rPr lang="zh-CN" altLang="en-US" sz="1600" dirty="0">
                <a:solidFill>
                  <a:srgbClr val="C00000"/>
                </a:solidFill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管理</a:t>
            </a:r>
            <a:r>
              <a:rPr lang="zh-CN" altLang="en-US" sz="1600" dirty="0" smtClean="0">
                <a:solidFill>
                  <a:srgbClr val="C00000"/>
                </a:solidFill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意识</a:t>
            </a:r>
            <a:endParaRPr lang="en-US" altLang="zh-CN" sz="1600" dirty="0" smtClean="0">
              <a:solidFill>
                <a:srgbClr val="C00000"/>
              </a:solidFill>
              <a:latin typeface="方正兰亭细黑_GBK_M" pitchFamily="2" charset="2"/>
              <a:ea typeface="方正兰亭细黑_GBK_M" pitchFamily="2" charset="2"/>
              <a:cs typeface="方正兰亭细黑_GBK_M" pitchFamily="2" charset="2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561783" y="3000409"/>
            <a:ext cx="182614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 smtClean="0">
                <a:solidFill>
                  <a:srgbClr val="C00000"/>
                </a:solidFill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专业的知识</a:t>
            </a:r>
            <a:r>
              <a:rPr lang="zh-CN" altLang="en-US" sz="1600" dirty="0">
                <a:solidFill>
                  <a:srgbClr val="C00000"/>
                </a:solidFill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与</a:t>
            </a:r>
            <a:r>
              <a:rPr lang="zh-CN" altLang="en-US" sz="1600" dirty="0" smtClean="0">
                <a:solidFill>
                  <a:srgbClr val="C00000"/>
                </a:solidFill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技能</a:t>
            </a:r>
            <a:endParaRPr lang="en-US" altLang="zh-CN" sz="1600" dirty="0" smtClean="0">
              <a:solidFill>
                <a:srgbClr val="C00000"/>
              </a:solidFill>
              <a:latin typeface="方正兰亭细黑_GBK_M" pitchFamily="2" charset="2"/>
              <a:ea typeface="方正兰亭细黑_GBK_M" pitchFamily="2" charset="2"/>
              <a:cs typeface="方正兰亭细黑_GBK_M" pitchFamily="2" charset="2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6656327" y="3242506"/>
            <a:ext cx="12618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 smtClean="0">
                <a:solidFill>
                  <a:srgbClr val="C00000"/>
                </a:solidFill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人文</a:t>
            </a:r>
            <a:r>
              <a:rPr lang="zh-CN" altLang="en-US" sz="1400" dirty="0">
                <a:solidFill>
                  <a:srgbClr val="C00000"/>
                </a:solidFill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素质</a:t>
            </a:r>
            <a:r>
              <a:rPr lang="zh-CN" altLang="en-US" sz="1400" dirty="0" smtClean="0">
                <a:solidFill>
                  <a:srgbClr val="C00000"/>
                </a:solidFill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修养</a:t>
            </a:r>
            <a:endParaRPr lang="en-US" altLang="zh-CN" sz="1400" dirty="0" smtClean="0">
              <a:solidFill>
                <a:srgbClr val="C00000"/>
              </a:solidFill>
              <a:latin typeface="方正兰亭细黑_GBK_M" pitchFamily="2" charset="2"/>
              <a:ea typeface="方正兰亭细黑_GBK_M" pitchFamily="2" charset="2"/>
              <a:cs typeface="方正兰亭细黑_GBK_M" pitchFamily="2" charset="2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6656327" y="2136255"/>
            <a:ext cx="108234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 smtClean="0">
                <a:solidFill>
                  <a:srgbClr val="C00000"/>
                </a:solidFill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良好</a:t>
            </a:r>
            <a:r>
              <a:rPr lang="zh-CN" altLang="en-US" sz="1400" dirty="0">
                <a:solidFill>
                  <a:srgbClr val="C00000"/>
                </a:solidFill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的</a:t>
            </a:r>
            <a:r>
              <a:rPr lang="zh-CN" altLang="en-US" sz="1400" dirty="0" smtClean="0">
                <a:solidFill>
                  <a:srgbClr val="C00000"/>
                </a:solidFill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心态</a:t>
            </a:r>
            <a:endParaRPr lang="en-US" altLang="zh-CN" sz="1400" dirty="0" smtClean="0">
              <a:solidFill>
                <a:srgbClr val="C00000"/>
              </a:solidFill>
              <a:latin typeface="方正兰亭细黑_GBK_M" pitchFamily="2" charset="2"/>
              <a:ea typeface="方正兰亭细黑_GBK_M" pitchFamily="2" charset="2"/>
              <a:cs typeface="方正兰亭细黑_GBK_M" pitchFamily="2" charset="2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6656327" y="2873755"/>
            <a:ext cx="144142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 smtClean="0">
                <a:solidFill>
                  <a:srgbClr val="C00000"/>
                </a:solidFill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全面</a:t>
            </a:r>
            <a:r>
              <a:rPr lang="zh-CN" altLang="en-US" sz="1400" dirty="0">
                <a:solidFill>
                  <a:srgbClr val="C00000"/>
                </a:solidFill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的</a:t>
            </a:r>
            <a:r>
              <a:rPr lang="zh-CN" altLang="en-US" sz="1400" dirty="0" smtClean="0">
                <a:solidFill>
                  <a:srgbClr val="C00000"/>
                </a:solidFill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知识结构</a:t>
            </a:r>
            <a:endParaRPr lang="en-US" altLang="zh-CN" sz="1400" dirty="0" smtClean="0">
              <a:solidFill>
                <a:srgbClr val="C00000"/>
              </a:solidFill>
              <a:latin typeface="方正兰亭细黑_GBK_M" pitchFamily="2" charset="2"/>
              <a:ea typeface="方正兰亭细黑_GBK_M" pitchFamily="2" charset="2"/>
              <a:cs typeface="方正兰亭细黑_GBK_M" pitchFamily="2" charset="2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6656327" y="2505005"/>
            <a:ext cx="144142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 smtClean="0">
                <a:solidFill>
                  <a:srgbClr val="C00000"/>
                </a:solidFill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持之以恒</a:t>
            </a:r>
            <a:r>
              <a:rPr lang="zh-CN" altLang="en-US" sz="1400" dirty="0">
                <a:solidFill>
                  <a:srgbClr val="C00000"/>
                </a:solidFill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的</a:t>
            </a:r>
            <a:r>
              <a:rPr lang="zh-CN" altLang="en-US" sz="1400" dirty="0" smtClean="0">
                <a:solidFill>
                  <a:srgbClr val="C00000"/>
                </a:solidFill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毅力</a:t>
            </a:r>
            <a:endParaRPr lang="en-US" altLang="zh-CN" sz="1400" dirty="0" smtClean="0">
              <a:solidFill>
                <a:srgbClr val="C00000"/>
              </a:solidFill>
              <a:latin typeface="方正兰亭细黑_GBK_M" pitchFamily="2" charset="2"/>
              <a:ea typeface="方正兰亭细黑_GBK_M" pitchFamily="2" charset="2"/>
              <a:cs typeface="方正兰亭细黑_GBK_M" pitchFamily="2" charset="2"/>
            </a:endParaRPr>
          </a:p>
        </p:txBody>
      </p:sp>
      <p:sp>
        <p:nvSpPr>
          <p:cNvPr id="63" name="椭圆 62"/>
          <p:cNvSpPr/>
          <p:nvPr/>
        </p:nvSpPr>
        <p:spPr>
          <a:xfrm>
            <a:off x="2652567" y="2088733"/>
            <a:ext cx="1423450" cy="1423450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" name="组合 3"/>
          <p:cNvGrpSpPr/>
          <p:nvPr/>
        </p:nvGrpSpPr>
        <p:grpSpPr>
          <a:xfrm>
            <a:off x="3702615" y="2622833"/>
            <a:ext cx="1604974" cy="368530"/>
            <a:chOff x="3838575" y="2712368"/>
            <a:chExt cx="1604974" cy="368530"/>
          </a:xfrm>
        </p:grpSpPr>
        <p:cxnSp>
          <p:nvCxnSpPr>
            <p:cNvPr id="68" name="直接连接符 67"/>
            <p:cNvCxnSpPr/>
            <p:nvPr/>
          </p:nvCxnSpPr>
          <p:spPr>
            <a:xfrm>
              <a:off x="3838575" y="2892218"/>
              <a:ext cx="593181" cy="0"/>
            </a:xfrm>
            <a:prstGeom prst="line">
              <a:avLst/>
            </a:prstGeom>
            <a:ln w="762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直接连接符 68"/>
            <p:cNvCxnSpPr/>
            <p:nvPr/>
          </p:nvCxnSpPr>
          <p:spPr>
            <a:xfrm>
              <a:off x="4952634" y="2911353"/>
              <a:ext cx="490915" cy="0"/>
            </a:xfrm>
            <a:prstGeom prst="line">
              <a:avLst/>
            </a:prstGeom>
            <a:ln w="762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直接连接符 69"/>
            <p:cNvCxnSpPr/>
            <p:nvPr/>
          </p:nvCxnSpPr>
          <p:spPr>
            <a:xfrm flipV="1">
              <a:off x="4405565" y="2712368"/>
              <a:ext cx="186017" cy="189461"/>
            </a:xfrm>
            <a:prstGeom prst="line">
              <a:avLst/>
            </a:prstGeom>
            <a:ln w="762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直接连接符 70"/>
            <p:cNvCxnSpPr/>
            <p:nvPr/>
          </p:nvCxnSpPr>
          <p:spPr>
            <a:xfrm flipV="1">
              <a:off x="4807526" y="2899283"/>
              <a:ext cx="171299" cy="174470"/>
            </a:xfrm>
            <a:prstGeom prst="line">
              <a:avLst/>
            </a:prstGeom>
            <a:ln w="762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直接连接符 71"/>
            <p:cNvCxnSpPr/>
            <p:nvPr/>
          </p:nvCxnSpPr>
          <p:spPr>
            <a:xfrm flipH="1" flipV="1">
              <a:off x="4543202" y="2717130"/>
              <a:ext cx="316707" cy="363768"/>
            </a:xfrm>
            <a:prstGeom prst="line">
              <a:avLst/>
            </a:prstGeom>
            <a:ln w="762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4" name="组合 63"/>
          <p:cNvGrpSpPr/>
          <p:nvPr/>
        </p:nvGrpSpPr>
        <p:grpSpPr>
          <a:xfrm>
            <a:off x="5041985" y="2086579"/>
            <a:ext cx="1402358" cy="1402358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65" name="同心圆 64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66" name="椭圆 65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4" name="TextBox 23"/>
          <p:cNvSpPr txBox="1"/>
          <p:nvPr/>
        </p:nvSpPr>
        <p:spPr>
          <a:xfrm>
            <a:off x="10609990" y="6382589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延时符</a:t>
            </a:r>
            <a:endParaRPr lang="zh-CN" alt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656045794"/>
      </p:ext>
    </p:extLst>
  </p:cSld>
  <p:clrMapOvr>
    <a:masterClrMapping/>
  </p:clrMapOvr>
  <p:transition spd="slow">
    <p:cover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3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300"/>
                                </p:stCondLst>
                                <p:childTnLst>
                                  <p:par>
                                    <p:cTn id="9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1" dur="30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600"/>
                                </p:stCondLst>
                                <p:childTnLst>
                                  <p:par>
                                    <p:cTn id="13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6" dur="50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0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4" dur="500"/>
                                            <p:tgtEl>
                                              <p:spTgt spid="1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100"/>
                                </p:stCondLst>
                                <p:childTnLst>
                                  <p:par>
                                    <p:cTn id="26" presetID="2" presetClass="entr" presetSubtype="4" fill="hold" grpId="0" nodeType="afterEffect" p14:presetBounceEnd="4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28" dur="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29" dur="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2" presetClass="entr" presetSubtype="1" fill="hold" nodeType="withEffect" p14:presetBounceEnd="4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32" dur="5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33" dur="5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" fill="hold">
                                <p:stCondLst>
                                  <p:cond delay="1600"/>
                                </p:stCondLst>
                                <p:childTnLst>
                                  <p:par>
                                    <p:cTn id="35" presetID="16" presetClass="entr" presetSubtype="2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37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8" fill="hold">
                                <p:stCondLst>
                                  <p:cond delay="2100"/>
                                </p:stCondLst>
                                <p:childTnLst>
                                  <p:par>
                                    <p:cTn id="39" presetID="26" presetClass="emph" presetSubtype="0" repeatCount="15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40" dur="100" tmFilter="0, 0; .2, .5; .8, .5; 1, 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41" dur="50" autoRev="1" fill="hold"/>
                                            <p:tgtEl>
                                              <p:spTgt spid="4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2" presetID="1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4" dur="1000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45" dur="10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1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1000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49" dur="10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2" dur="1000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3" dur="10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6" dur="1000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7" dur="10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0" dur="1000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1" dur="10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4" dur="1000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5" dur="10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6" fill="hold">
                                <p:stCondLst>
                                  <p:cond delay="3600"/>
                                </p:stCondLst>
                                <p:childTnLst>
                                  <p:par>
                                    <p:cTn id="67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9" dur="20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03" grpId="0" animBg="1"/>
          <p:bldP spid="94" grpId="0"/>
          <p:bldP spid="116" grpId="0"/>
          <p:bldP spid="26" grpId="0"/>
          <p:bldP spid="27" grpId="0"/>
          <p:bldP spid="42" grpId="0"/>
          <p:bldP spid="43" grpId="0"/>
          <p:bldP spid="44" grpId="0"/>
          <p:bldP spid="55" grpId="0"/>
          <p:bldP spid="63" grpId="0" animBg="1"/>
          <p:bldP spid="24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3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300"/>
                                </p:stCondLst>
                                <p:childTnLst>
                                  <p:par>
                                    <p:cTn id="9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1" dur="30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600"/>
                                </p:stCondLst>
                                <p:childTnLst>
                                  <p:par>
                                    <p:cTn id="13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6" dur="50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0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4" dur="500"/>
                                            <p:tgtEl>
                                              <p:spTgt spid="1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100"/>
                                </p:stCondLst>
                                <p:childTnLst>
                                  <p:par>
                                    <p:cTn id="26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" dur="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5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3" dur="5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" fill="hold">
                                <p:stCondLst>
                                  <p:cond delay="1600"/>
                                </p:stCondLst>
                                <p:childTnLst>
                                  <p:par>
                                    <p:cTn id="35" presetID="16" presetClass="entr" presetSubtype="2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37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8" fill="hold">
                                <p:stCondLst>
                                  <p:cond delay="2100"/>
                                </p:stCondLst>
                                <p:childTnLst>
                                  <p:par>
                                    <p:cTn id="39" presetID="26" presetClass="emph" presetSubtype="0" repeatCount="15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40" dur="100" tmFilter="0, 0; .2, .5; .8, .5; 1, 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41" dur="50" autoRev="1" fill="hold"/>
                                            <p:tgtEl>
                                              <p:spTgt spid="4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2" presetID="1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4" dur="1000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45" dur="10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1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1000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49" dur="10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2" dur="1000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3" dur="10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6" dur="1000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7" dur="10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0" dur="1000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1" dur="10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4" dur="1000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5" dur="10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6" fill="hold">
                                <p:stCondLst>
                                  <p:cond delay="3600"/>
                                </p:stCondLst>
                                <p:childTnLst>
                                  <p:par>
                                    <p:cTn id="67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9" dur="20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03" grpId="0" animBg="1"/>
          <p:bldP spid="94" grpId="0"/>
          <p:bldP spid="116" grpId="0"/>
          <p:bldP spid="26" grpId="0"/>
          <p:bldP spid="27" grpId="0"/>
          <p:bldP spid="42" grpId="0"/>
          <p:bldP spid="43" grpId="0"/>
          <p:bldP spid="44" grpId="0"/>
          <p:bldP spid="55" grpId="0"/>
          <p:bldP spid="63" grpId="0" animBg="1"/>
          <p:bldP spid="24" grpId="0"/>
        </p:bldLst>
      </p:timing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ELECTED" val="True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ELECTED" val="True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ELECTED" val="True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ELECTED" val="True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ELECTED" val="True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ELECTED" val="True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ELECTED" val="True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ELECTED" val="True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ELECTED" val="True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ELECTED" val="True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ELECTED" val="Tru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ELECTED" val="True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ELECTED" val="True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ELECTED" val="True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ELECTED" val="True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ELECTED" val="Tru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ELECTED" val="True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ELECTED" val="True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ELECTED" val="True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ELECTED" val="True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ELECTED" val="True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ELECTED" val="True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ELECTED" val="True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418</TotalTime>
  <Words>1323</Words>
  <Application>Microsoft Office PowerPoint</Application>
  <PresentationFormat>全屏显示(16:9)</PresentationFormat>
  <Paragraphs>299</Paragraphs>
  <Slides>25</Slides>
  <Notes>24</Notes>
  <HiddenSlides>0</HiddenSlides>
  <MMClips>0</MMClips>
  <ScaleCrop>false</ScaleCrop>
  <HeadingPairs>
    <vt:vector size="6" baseType="variant">
      <vt:variant>
        <vt:lpstr>已用的字体</vt:lpstr>
      </vt:variant>
      <vt:variant>
        <vt:i4>21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25</vt:i4>
      </vt:variant>
    </vt:vector>
  </HeadingPairs>
  <TitlesOfParts>
    <vt:vector size="48" baseType="lpstr">
      <vt:lpstr>造字工房劲黑（非商用）常规体</vt:lpstr>
      <vt:lpstr>方正兰亭细黑_GBK_M</vt:lpstr>
      <vt:lpstr>Earth</vt:lpstr>
      <vt:lpstr>造字工房俊雅锐宋体验版常规体</vt:lpstr>
      <vt:lpstr>经典综艺体简</vt:lpstr>
      <vt:lpstr>Kozuka Gothic Pro R</vt:lpstr>
      <vt:lpstr>方正兰亭特黑简体</vt:lpstr>
      <vt:lpstr>Watford DB</vt:lpstr>
      <vt:lpstr>Calibri</vt:lpstr>
      <vt:lpstr>方正兰亭黑_GBK</vt:lpstr>
      <vt:lpstr>微软雅黑</vt:lpstr>
      <vt:lpstr>方正综艺简体</vt:lpstr>
      <vt:lpstr>宋体</vt:lpstr>
      <vt:lpstr>ITC Avant Garde Pro Md</vt:lpstr>
      <vt:lpstr>方正兰亭特黑_GBK</vt:lpstr>
      <vt:lpstr>Gulim</vt:lpstr>
      <vt:lpstr>方正兰亭细黑_GBK</vt:lpstr>
      <vt:lpstr>Calibri Light</vt:lpstr>
      <vt:lpstr>张海山锐线体简</vt:lpstr>
      <vt:lpstr>Meiryo</vt:lpstr>
      <vt:lpstr>Arial</vt:lpstr>
      <vt:lpstr>Office 主题​​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www.microsoft.com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PPT030</dc:title>
  <dc:creator>User</dc:creator>
  <cp:lastModifiedBy>kan</cp:lastModifiedBy>
  <cp:revision>42</cp:revision>
  <dcterms:created xsi:type="dcterms:W3CDTF">2015-01-22T11:01:02Z</dcterms:created>
  <dcterms:modified xsi:type="dcterms:W3CDTF">2022-06-14T08:41:25Z</dcterms:modified>
</cp:coreProperties>
</file>