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34">
          <p15:clr>
            <a:srgbClr val="A4A3A4"/>
          </p15:clr>
        </p15:guide>
        <p15:guide id="2" pos="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58" y="84"/>
      </p:cViewPr>
      <p:guideLst>
        <p:guide orient="horz" pos="2234"/>
        <p:guide pos="3824"/>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301855-8DED-4EB6-B978-0B3841422ED3}" type="datetimeFigureOut">
              <a:rPr lang="zh-CN" altLang="en-US" smtClean="0"/>
              <a:t>2016/4/10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91B058-8267-4423-A2D6-36F2875D11BA}" type="slidenum">
              <a:rPr lang="zh-CN" altLang="en-US" smtClean="0"/>
              <a:t>‹#›</a:t>
            </a:fld>
            <a:endParaRPr lang="zh-CN" altLang="en-US"/>
          </a:p>
        </p:txBody>
      </p:sp>
    </p:spTree>
    <p:extLst>
      <p:ext uri="{BB962C8B-B14F-4D97-AF65-F5344CB8AC3E}">
        <p14:creationId xmlns:p14="http://schemas.microsoft.com/office/powerpoint/2010/main" val="14532792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53477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581EFFD-30AB-4CC4-8983-0DDB973C83E6}" type="datetime1">
              <a:rPr lang="zh-CN" altLang="en-US"/>
              <a:pPr>
                <a:defRPr/>
              </a:pPr>
              <a:t>2016/4/10</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46B31A92-8D25-4EBE-937C-23ED53D7D3A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217521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84A09EF-5A72-430F-806A-BF931261989A}" type="datetime1">
              <a:rPr lang="zh-CN" altLang="en-US"/>
              <a:pPr>
                <a:defRPr/>
              </a:pPr>
              <a:t>2016/4/10</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61F287FA-E5C9-45DE-918D-0C483E80202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7011118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803F65B-7C14-4386-AF02-4C0F43771CFE}" type="datetime1">
              <a:rPr lang="zh-CN" altLang="en-US"/>
              <a:pPr>
                <a:defRPr/>
              </a:pPr>
              <a:t>2016/4/10</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22D4FD0-41A3-4608-8532-9EE9B8EC6E6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7281493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68909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85531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8824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90980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17619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0155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54342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38118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DA688F0-8295-4E14-B8E0-475BFFA3AE22}" type="datetime1">
              <a:rPr lang="zh-CN" altLang="en-US"/>
              <a:pPr>
                <a:defRPr/>
              </a:pPr>
              <a:t>2016/4/10</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73E0A396-E6B3-4283-A376-F27A333661D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7796371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89735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61154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2864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3B4CBAD7-F9BF-48F4-AC08-B32EE2CAADB6}" type="datetime1">
              <a:rPr lang="zh-CN" altLang="en-US"/>
              <a:pPr>
                <a:defRPr/>
              </a:pPr>
              <a:t>2016/4/10</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6B0B98ED-6270-4E75-A2B3-7B8C67E59E4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623703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EDAF2B12-4347-4685-A5AA-B8D0E312949C}" type="datetime1">
              <a:rPr lang="zh-CN" altLang="en-US"/>
              <a:pPr>
                <a:defRPr/>
              </a:pPr>
              <a:t>2016/4/10</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F0028A1D-9867-48AB-B158-E0419E80747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861080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C6CC4444-DDDC-4619-B2DF-FE8AA864487C}" type="datetime1">
              <a:rPr lang="zh-CN" altLang="en-US"/>
              <a:pPr>
                <a:defRPr/>
              </a:pPr>
              <a:t>2016/4/10</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C1246B9F-C940-41B0-A84F-2267931FD3D0}"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540577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23D0328C-B4C5-4807-A534-EC0E81B79F73}" type="datetime1">
              <a:rPr lang="zh-CN" altLang="en-US"/>
              <a:pPr>
                <a:defRPr/>
              </a:pPr>
              <a:t>2016/4/10</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FAE19C42-182A-4DF7-BCEF-4329F59F8A2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754429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1321B7A-0F5B-4B68-9876-CD8EBDD906FF}" type="datetime1">
              <a:rPr lang="zh-CN" altLang="en-US"/>
              <a:pPr>
                <a:defRPr/>
              </a:pPr>
              <a:t>2016/4/10</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865C506A-666E-421C-BBB5-1D5AB26EE73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082544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7044154-01DE-4774-8591-9A7B8C1F8E2A}" type="datetime1">
              <a:rPr lang="zh-CN" altLang="en-US"/>
              <a:pPr>
                <a:defRPr/>
              </a:pPr>
              <a:t>2016/4/10</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1E2F2E7F-ED44-4E70-B260-ADAAD50F112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894817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116FF86-ED87-452F-A870-5C5176F8A53F}" type="datetime1">
              <a:rPr lang="zh-CN" altLang="en-US"/>
              <a:pPr>
                <a:defRPr/>
              </a:pPr>
              <a:t>2016/4/10</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E54A7196-385B-4443-BA1D-677A7173CDB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779605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anose="020F0502020204030204" pitchFamily="34" charset="0"/>
              </a:rPr>
              <a:t>单击此处编辑母版文本样式</a:t>
            </a:r>
          </a:p>
          <a:p>
            <a:pPr lvl="1"/>
            <a:r>
              <a:rPr lang="zh-CN" smtClean="0">
                <a:sym typeface="Calibri" panose="020F0502020204030204" pitchFamily="34" charset="0"/>
              </a:rPr>
              <a:t>第二级</a:t>
            </a:r>
          </a:p>
          <a:p>
            <a:pPr lvl="2"/>
            <a:r>
              <a:rPr lang="zh-CN" smtClean="0">
                <a:sym typeface="Calibri" panose="020F0502020204030204" pitchFamily="34" charset="0"/>
              </a:rPr>
              <a:t>第三级</a:t>
            </a:r>
          </a:p>
          <a:p>
            <a:pPr lvl="3"/>
            <a:r>
              <a:rPr lang="zh-CN" smtClean="0">
                <a:sym typeface="Calibri" panose="020F0502020204030204" pitchFamily="34" charset="0"/>
              </a:rPr>
              <a:t>第四级</a:t>
            </a:r>
          </a:p>
          <a:p>
            <a:pPr lvl="4"/>
            <a:r>
              <a:rPr 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4C6F7EE0-9BB1-4AB8-A97E-54F0D38C4A4D}" type="datetime1">
              <a:rPr lang="zh-CN" altLang="en-US"/>
              <a:pPr>
                <a:defRPr/>
              </a:pPr>
              <a:t>2016/4/10</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CBA4CDBF-319E-427F-896E-7EB3E433592D}"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6pPr>
      <a:lvl7pPr marL="18288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7pPr>
      <a:lvl8pPr marL="22860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8pPr>
      <a:lvl9pPr marL="27432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2016/4/10</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1363494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5AF878"/>
            </a:gs>
            <a:gs pos="54999">
              <a:srgbClr val="89CAD2"/>
            </a:gs>
            <a:gs pos="100000">
              <a:srgbClr val="F3C5FB"/>
            </a:gs>
          </a:gsLst>
          <a:lin ang="5400000" scaled="1"/>
        </a:gradFill>
        <a:effectLst/>
      </p:bgPr>
    </p:bg>
    <p:spTree>
      <p:nvGrpSpPr>
        <p:cNvPr id="1" name=""/>
        <p:cNvGrpSpPr/>
        <p:nvPr/>
      </p:nvGrpSpPr>
      <p:grpSpPr>
        <a:xfrm>
          <a:off x="0" y="0"/>
          <a:ext cx="0" cy="0"/>
          <a:chOff x="0" y="0"/>
          <a:chExt cx="0" cy="0"/>
        </a:xfrm>
      </p:grpSpPr>
      <p:grpSp>
        <p:nvGrpSpPr>
          <p:cNvPr id="2050" name="花1"/>
          <p:cNvGrpSpPr>
            <a:grpSpLocks/>
          </p:cNvGrpSpPr>
          <p:nvPr/>
        </p:nvGrpSpPr>
        <p:grpSpPr bwMode="auto">
          <a:xfrm>
            <a:off x="1858963" y="3546475"/>
            <a:ext cx="8526462" cy="4848225"/>
            <a:chOff x="0" y="0"/>
            <a:chExt cx="8526317" cy="4848472"/>
          </a:xfrm>
        </p:grpSpPr>
        <p:sp>
          <p:nvSpPr>
            <p:cNvPr id="2088" name="任意多边形 6"/>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9" name="任意多边形 8"/>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90" name="任意多边形 9"/>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91" name="任意多边形 10"/>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92" name="任意多边形 11"/>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93" name="任意多边形 12"/>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94" name="任意多边形 13"/>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2051" name="花2"/>
          <p:cNvGrpSpPr>
            <a:grpSpLocks/>
          </p:cNvGrpSpPr>
          <p:nvPr/>
        </p:nvGrpSpPr>
        <p:grpSpPr bwMode="auto">
          <a:xfrm>
            <a:off x="-388938" y="1492250"/>
            <a:ext cx="12995276" cy="7478713"/>
            <a:chOff x="0" y="0"/>
            <a:chExt cx="12996258" cy="7478907"/>
          </a:xfrm>
        </p:grpSpPr>
        <p:sp>
          <p:nvSpPr>
            <p:cNvPr id="2080" name="任意多边形 15"/>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1" name="任意多边形 16"/>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2" name="任意多边形 17"/>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3" name="任意多边形 18"/>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4" name="任意多边形 19"/>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5" name="任意多边形 20"/>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6" name="任意多边形 21"/>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7" name="任意多边形 22"/>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2052" name="花3"/>
          <p:cNvGrpSpPr>
            <a:grpSpLocks/>
          </p:cNvGrpSpPr>
          <p:nvPr/>
        </p:nvGrpSpPr>
        <p:grpSpPr bwMode="auto">
          <a:xfrm>
            <a:off x="-3144838" y="-1412875"/>
            <a:ext cx="18622963" cy="10634663"/>
            <a:chOff x="0" y="0"/>
            <a:chExt cx="18624069" cy="10634847"/>
          </a:xfrm>
        </p:grpSpPr>
        <p:sp>
          <p:nvSpPr>
            <p:cNvPr id="2073" name="任意多边形 25"/>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4" name="任意多边形 26"/>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5" name="任意多边形 27"/>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6" name="任意多边形 28"/>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7" name="任意多边形 29"/>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8" name="任意多边形 30"/>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9" name="任意多边形 31"/>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2053" name="花4"/>
          <p:cNvGrpSpPr>
            <a:grpSpLocks/>
          </p:cNvGrpSpPr>
          <p:nvPr/>
        </p:nvGrpSpPr>
        <p:grpSpPr bwMode="auto">
          <a:xfrm>
            <a:off x="-5341938" y="-3960813"/>
            <a:ext cx="22836188" cy="13374688"/>
            <a:chOff x="0" y="0"/>
            <a:chExt cx="22838079" cy="13375101"/>
          </a:xfrm>
        </p:grpSpPr>
        <p:sp>
          <p:nvSpPr>
            <p:cNvPr id="2067" name="任意多边形 33"/>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8" name="任意多边形 34"/>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9" name="任意多边形 44"/>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0" name="任意多边形 45"/>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1" name="任意多边形 47"/>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2" name="任意多边形 48"/>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054" name="文本框 3"/>
          <p:cNvSpPr>
            <a:spLocks noChangeArrowheads="1"/>
          </p:cNvSpPr>
          <p:nvPr/>
        </p:nvSpPr>
        <p:spPr bwMode="auto">
          <a:xfrm>
            <a:off x="3913188" y="1770063"/>
            <a:ext cx="436245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25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2016</a:t>
            </a:r>
            <a:endParaRPr lang="zh-CN" altLang="en-US" sz="125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nvGrpSpPr>
          <p:cNvPr id="2055" name="组合 4"/>
          <p:cNvGrpSpPr>
            <a:grpSpLocks/>
          </p:cNvGrpSpPr>
          <p:nvPr/>
        </p:nvGrpSpPr>
        <p:grpSpPr bwMode="auto">
          <a:xfrm>
            <a:off x="2994025" y="4630738"/>
            <a:ext cx="6170613" cy="3725862"/>
            <a:chOff x="0" y="0"/>
            <a:chExt cx="6171429" cy="3725279"/>
          </a:xfrm>
        </p:grpSpPr>
        <p:sp>
          <p:nvSpPr>
            <p:cNvPr id="2058" name="任意多边形 51"/>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59" name="任意多边形 58"/>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0" name="任意多边形 59"/>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1" name="任意多边形 60"/>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2" name="任意多边形 61"/>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3" name="任意多边形 62"/>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4" name="任意多边形 63"/>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5" name="任意多边形 64"/>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6" name="任意多边形 65"/>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056" name="文本框 5"/>
          <p:cNvSpPr>
            <a:spLocks noChangeArrowheads="1"/>
          </p:cNvSpPr>
          <p:nvPr/>
        </p:nvSpPr>
        <p:spPr bwMode="auto">
          <a:xfrm>
            <a:off x="2152650" y="4191000"/>
            <a:ext cx="8056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powerpoint template designed by GuanHai</a:t>
            </a:r>
            <a:endParaRPr lang="zh-CN" altLang="en-US"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2057" name="文本框 83"/>
          <p:cNvSpPr>
            <a:spLocks noChangeArrowheads="1"/>
          </p:cNvSpPr>
          <p:nvPr/>
        </p:nvSpPr>
        <p:spPr bwMode="auto">
          <a:xfrm>
            <a:off x="3989388" y="3624263"/>
            <a:ext cx="41068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PowerPoint Template</a:t>
            </a:r>
            <a:endParaRPr lang="zh-CN" altLang="en-US" b="1">
              <a:solidFill>
                <a:srgbClr val="000000"/>
              </a:solidFill>
              <a:sym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grpSp>
        <p:nvGrpSpPr>
          <p:cNvPr id="11266" name="组合 50"/>
          <p:cNvGrpSpPr>
            <a:grpSpLocks/>
          </p:cNvGrpSpPr>
          <p:nvPr/>
        </p:nvGrpSpPr>
        <p:grpSpPr bwMode="auto">
          <a:xfrm rot="-6979735">
            <a:off x="-992982" y="4636294"/>
            <a:ext cx="2733675" cy="1989138"/>
            <a:chOff x="0" y="0"/>
            <a:chExt cx="1204002" cy="875161"/>
          </a:xfrm>
        </p:grpSpPr>
        <p:sp>
          <p:nvSpPr>
            <p:cNvPr id="11279" name="任意多边形 51"/>
            <p:cNvSpPr>
              <a:spLocks noChangeArrowheads="1"/>
            </p:cNvSpPr>
            <p:nvPr/>
          </p:nvSpPr>
          <p:spPr bwMode="auto">
            <a:xfrm rot="10293356">
              <a:off x="40519" y="0"/>
              <a:ext cx="348706" cy="875161"/>
            </a:xfrm>
            <a:custGeom>
              <a:avLst/>
              <a:gdLst>
                <a:gd name="T0" fmla="*/ 30163 w 2015614"/>
                <a:gd name="T1" fmla="*/ 0 h 4367958"/>
                <a:gd name="T2" fmla="*/ 35116 w 2015614"/>
                <a:gd name="T3" fmla="*/ 6037 h 4367958"/>
                <a:gd name="T4" fmla="*/ 60327 w 2015614"/>
                <a:gd name="T5" fmla="*/ 87673 h 4367958"/>
                <a:gd name="T6" fmla="*/ 35116 w 2015614"/>
                <a:gd name="T7" fmla="*/ 169310 h 4367958"/>
                <a:gd name="T8" fmla="*/ 30163 w 2015614"/>
                <a:gd name="T9" fmla="*/ 175347 h 4367958"/>
                <a:gd name="T10" fmla="*/ 25211 w 2015614"/>
                <a:gd name="T11" fmla="*/ 169310 h 4367958"/>
                <a:gd name="T12" fmla="*/ 0 w 2015614"/>
                <a:gd name="T13" fmla="*/ 87673 h 4367958"/>
                <a:gd name="T14" fmla="*/ 25211 w 2015614"/>
                <a:gd name="T15" fmla="*/ 603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80" name="任意多边形 52"/>
            <p:cNvSpPr>
              <a:spLocks noChangeArrowheads="1"/>
            </p:cNvSpPr>
            <p:nvPr/>
          </p:nvSpPr>
          <p:spPr bwMode="auto">
            <a:xfrm rot="7873660">
              <a:off x="362135" y="-195363"/>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1267" name="任意多边形 53"/>
          <p:cNvSpPr>
            <a:spLocks noChangeArrowheads="1"/>
          </p:cNvSpPr>
          <p:nvPr/>
        </p:nvSpPr>
        <p:spPr bwMode="auto">
          <a:xfrm rot="-2591845">
            <a:off x="11391900" y="3060700"/>
            <a:ext cx="1512888" cy="2559050"/>
          </a:xfrm>
          <a:custGeom>
            <a:avLst/>
            <a:gdLst>
              <a:gd name="T0" fmla="*/ 567775 w 2015614"/>
              <a:gd name="T1" fmla="*/ 0 h 4367958"/>
              <a:gd name="T2" fmla="*/ 660994 w 2015614"/>
              <a:gd name="T3" fmla="*/ 51619 h 4367958"/>
              <a:gd name="T4" fmla="*/ 1135550 w 2015614"/>
              <a:gd name="T5" fmla="*/ 749634 h 4367958"/>
              <a:gd name="T6" fmla="*/ 660994 w 2015614"/>
              <a:gd name="T7" fmla="*/ 1447649 h 4367958"/>
              <a:gd name="T8" fmla="*/ 567776 w 2015614"/>
              <a:gd name="T9" fmla="*/ 1499267 h 4367958"/>
              <a:gd name="T10" fmla="*/ 474556 w 2015614"/>
              <a:gd name="T11" fmla="*/ 1447649 h 4367958"/>
              <a:gd name="T12" fmla="*/ 0 w 2015614"/>
              <a:gd name="T13" fmla="*/ 749633 h 4367958"/>
              <a:gd name="T14" fmla="*/ 474556 w 2015614"/>
              <a:gd name="T15" fmla="*/ 5161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68" name="任意多边形 54"/>
          <p:cNvSpPr>
            <a:spLocks noChangeArrowheads="1"/>
          </p:cNvSpPr>
          <p:nvPr/>
        </p:nvSpPr>
        <p:spPr bwMode="auto">
          <a:xfrm rot="-7537663">
            <a:off x="6683375" y="-498475"/>
            <a:ext cx="473076" cy="939800"/>
          </a:xfrm>
          <a:custGeom>
            <a:avLst/>
            <a:gdLst>
              <a:gd name="T0" fmla="*/ 55517 w 2015614"/>
              <a:gd name="T1" fmla="*/ 0 h 4367958"/>
              <a:gd name="T2" fmla="*/ 64632 w 2015614"/>
              <a:gd name="T3" fmla="*/ 6962 h 4367958"/>
              <a:gd name="T4" fmla="*/ 111034 w 2015614"/>
              <a:gd name="T5" fmla="*/ 101103 h 4367958"/>
              <a:gd name="T6" fmla="*/ 64632 w 2015614"/>
              <a:gd name="T7" fmla="*/ 195244 h 4367958"/>
              <a:gd name="T8" fmla="*/ 55517 w 2015614"/>
              <a:gd name="T9" fmla="*/ 202205 h 4367958"/>
              <a:gd name="T10" fmla="*/ 46402 w 2015614"/>
              <a:gd name="T11" fmla="*/ 195243 h 4367958"/>
              <a:gd name="T12" fmla="*/ 0 w 2015614"/>
              <a:gd name="T13" fmla="*/ 101103 h 4367958"/>
              <a:gd name="T14" fmla="*/ 46402 w 2015614"/>
              <a:gd name="T15" fmla="*/ 696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69" name="文本框 1"/>
          <p:cNvSpPr>
            <a:spLocks noChangeArrowheads="1"/>
          </p:cNvSpPr>
          <p:nvPr/>
        </p:nvSpPr>
        <p:spPr bwMode="auto">
          <a:xfrm>
            <a:off x="863600" y="244475"/>
            <a:ext cx="50673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270" name="组合 5"/>
          <p:cNvGrpSpPr>
            <a:grpSpLocks/>
          </p:cNvGrpSpPr>
          <p:nvPr/>
        </p:nvGrpSpPr>
        <p:grpSpPr bwMode="auto">
          <a:xfrm>
            <a:off x="184150" y="234950"/>
            <a:ext cx="679450" cy="531813"/>
            <a:chOff x="0" y="0"/>
            <a:chExt cx="945409" cy="740056"/>
          </a:xfrm>
        </p:grpSpPr>
        <p:grpSp>
          <p:nvGrpSpPr>
            <p:cNvPr id="11275" name="组合 6"/>
            <p:cNvGrpSpPr>
              <a:grpSpLocks/>
            </p:cNvGrpSpPr>
            <p:nvPr/>
          </p:nvGrpSpPr>
          <p:grpSpPr bwMode="auto">
            <a:xfrm>
              <a:off x="0" y="0"/>
              <a:ext cx="945409" cy="629359"/>
              <a:chOff x="0" y="0"/>
              <a:chExt cx="945409" cy="629359"/>
            </a:xfrm>
          </p:grpSpPr>
          <p:sp>
            <p:nvSpPr>
              <p:cNvPr id="11277" name="任意多边形 8"/>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78" name="任意多边形 9"/>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1276" name="任意多边形 7"/>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1271" name="文本框 4"/>
          <p:cNvSpPr>
            <a:spLocks noChangeArrowheads="1"/>
          </p:cNvSpPr>
          <p:nvPr/>
        </p:nvSpPr>
        <p:spPr bwMode="auto">
          <a:xfrm>
            <a:off x="6461125" y="812800"/>
            <a:ext cx="4108450" cy="4450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30000"/>
              </a:lnSpc>
              <a:spcBef>
                <a:spcPct val="0"/>
              </a:spcBef>
              <a:buFont typeface="Arial" panose="020B0604020202020204" pitchFamily="34" charset="0"/>
              <a:buNone/>
            </a:pPr>
            <a:r>
              <a:rPr lang="en-US" altLang="zh-CN" sz="1700" b="1" dirty="0">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 and write down your ideas thank youadd your text here and write down your ideas thank you add your text here and write down your ideas thank you add your text here and write down your ideas thank you add your text here and write down your ideas thank you  add your text here and </a:t>
            </a:r>
            <a:r>
              <a:rPr lang="en-US" altLang="zh-CN" sz="17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write </a:t>
            </a:r>
            <a:r>
              <a:rPr lang="en-US" altLang="zh-CN" sz="1700" b="1" smtClean="0">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down</a:t>
            </a:r>
            <a:endParaRPr lang="zh-CN" altLang="en-US" sz="1800" b="1" dirty="0">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a:p>
            <a:pPr algn="ctr" eaLnBrk="1" hangingPunct="1">
              <a:lnSpc>
                <a:spcPct val="100000"/>
              </a:lnSpc>
              <a:spcBef>
                <a:spcPct val="0"/>
              </a:spcBef>
              <a:buFont typeface="Arial" panose="020B0604020202020204" pitchFamily="34" charset="0"/>
              <a:buNone/>
            </a:pPr>
            <a:endParaRPr lang="zh-CN" altLang="en-US" sz="1800" dirty="0">
              <a:solidFill>
                <a:srgbClr val="000000"/>
              </a:solidFill>
              <a:sym typeface="宋体" panose="02010600030101010101" pitchFamily="2" charset="-122"/>
            </a:endParaRPr>
          </a:p>
        </p:txBody>
      </p:sp>
      <p:sp>
        <p:nvSpPr>
          <p:cNvPr id="11272" name="矩形 59"/>
          <p:cNvSpPr>
            <a:spLocks noChangeArrowheads="1"/>
          </p:cNvSpPr>
          <p:nvPr/>
        </p:nvSpPr>
        <p:spPr bwMode="auto">
          <a:xfrm>
            <a:off x="1174750" y="860425"/>
            <a:ext cx="4440238" cy="5322888"/>
          </a:xfrm>
          <a:prstGeom prst="rect">
            <a:avLst/>
          </a:prstGeom>
          <a:gradFill rotWithShape="1">
            <a:gsLst>
              <a:gs pos="0">
                <a:srgbClr val="D7F5EF"/>
              </a:gs>
              <a:gs pos="51299">
                <a:srgbClr val="AEEADF"/>
              </a:gs>
              <a:gs pos="100000">
                <a:srgbClr val="64C0B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273" name="文本框 3"/>
          <p:cNvSpPr>
            <a:spLocks noChangeArrowheads="1"/>
          </p:cNvSpPr>
          <p:nvPr/>
        </p:nvSpPr>
        <p:spPr bwMode="auto">
          <a:xfrm>
            <a:off x="1155700" y="5608638"/>
            <a:ext cx="44799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sz="2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74" name="矩形 2"/>
          <p:cNvSpPr>
            <a:spLocks noChangeArrowheads="1"/>
          </p:cNvSpPr>
          <p:nvPr/>
        </p:nvSpPr>
        <p:spPr bwMode="auto">
          <a:xfrm>
            <a:off x="1308100" y="962025"/>
            <a:ext cx="4175125" cy="4646613"/>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12290" name="文本框 1"/>
          <p:cNvSpPr>
            <a:spLocks noChangeArrowheads="1"/>
          </p:cNvSpPr>
          <p:nvPr/>
        </p:nvSpPr>
        <p:spPr bwMode="auto">
          <a:xfrm>
            <a:off x="863600" y="244475"/>
            <a:ext cx="50673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291" name="组合 2"/>
          <p:cNvGrpSpPr>
            <a:grpSpLocks/>
          </p:cNvGrpSpPr>
          <p:nvPr/>
        </p:nvGrpSpPr>
        <p:grpSpPr bwMode="auto">
          <a:xfrm>
            <a:off x="184150" y="234950"/>
            <a:ext cx="679450" cy="531813"/>
            <a:chOff x="0" y="0"/>
            <a:chExt cx="945409" cy="740056"/>
          </a:xfrm>
        </p:grpSpPr>
        <p:grpSp>
          <p:nvGrpSpPr>
            <p:cNvPr id="12322" name="组合 3"/>
            <p:cNvGrpSpPr>
              <a:grpSpLocks/>
            </p:cNvGrpSpPr>
            <p:nvPr/>
          </p:nvGrpSpPr>
          <p:grpSpPr bwMode="auto">
            <a:xfrm>
              <a:off x="0" y="0"/>
              <a:ext cx="945409" cy="629359"/>
              <a:chOff x="0" y="0"/>
              <a:chExt cx="945409" cy="629359"/>
            </a:xfrm>
          </p:grpSpPr>
          <p:sp>
            <p:nvSpPr>
              <p:cNvPr id="12324" name="任意多边形 5"/>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25" name="任意多边形 6"/>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2323" name="任意多边形 4"/>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2292" name="组合 48"/>
          <p:cNvGrpSpPr>
            <a:grpSpLocks/>
          </p:cNvGrpSpPr>
          <p:nvPr/>
        </p:nvGrpSpPr>
        <p:grpSpPr bwMode="auto">
          <a:xfrm rot="-6979735">
            <a:off x="-992982" y="4636294"/>
            <a:ext cx="2733675" cy="1989138"/>
            <a:chOff x="0" y="0"/>
            <a:chExt cx="1204002" cy="875161"/>
          </a:xfrm>
        </p:grpSpPr>
        <p:sp>
          <p:nvSpPr>
            <p:cNvPr id="12320" name="任意多边形 49"/>
            <p:cNvSpPr>
              <a:spLocks noChangeArrowheads="1"/>
            </p:cNvSpPr>
            <p:nvPr/>
          </p:nvSpPr>
          <p:spPr bwMode="auto">
            <a:xfrm rot="10293356">
              <a:off x="40519" y="0"/>
              <a:ext cx="348706" cy="875161"/>
            </a:xfrm>
            <a:custGeom>
              <a:avLst/>
              <a:gdLst>
                <a:gd name="T0" fmla="*/ 30163 w 2015614"/>
                <a:gd name="T1" fmla="*/ 0 h 4367958"/>
                <a:gd name="T2" fmla="*/ 35116 w 2015614"/>
                <a:gd name="T3" fmla="*/ 6037 h 4367958"/>
                <a:gd name="T4" fmla="*/ 60327 w 2015614"/>
                <a:gd name="T5" fmla="*/ 87673 h 4367958"/>
                <a:gd name="T6" fmla="*/ 35116 w 2015614"/>
                <a:gd name="T7" fmla="*/ 169310 h 4367958"/>
                <a:gd name="T8" fmla="*/ 30163 w 2015614"/>
                <a:gd name="T9" fmla="*/ 175347 h 4367958"/>
                <a:gd name="T10" fmla="*/ 25211 w 2015614"/>
                <a:gd name="T11" fmla="*/ 169310 h 4367958"/>
                <a:gd name="T12" fmla="*/ 0 w 2015614"/>
                <a:gd name="T13" fmla="*/ 87673 h 4367958"/>
                <a:gd name="T14" fmla="*/ 25211 w 2015614"/>
                <a:gd name="T15" fmla="*/ 603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21" name="任意多边形 50"/>
            <p:cNvSpPr>
              <a:spLocks noChangeArrowheads="1"/>
            </p:cNvSpPr>
            <p:nvPr/>
          </p:nvSpPr>
          <p:spPr bwMode="auto">
            <a:xfrm rot="7873660">
              <a:off x="362135" y="-195363"/>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2293" name="任意多边形 51"/>
          <p:cNvSpPr>
            <a:spLocks noChangeArrowheads="1"/>
          </p:cNvSpPr>
          <p:nvPr/>
        </p:nvSpPr>
        <p:spPr bwMode="auto">
          <a:xfrm rot="-2591845">
            <a:off x="11391900" y="3060700"/>
            <a:ext cx="1512888" cy="2559050"/>
          </a:xfrm>
          <a:custGeom>
            <a:avLst/>
            <a:gdLst>
              <a:gd name="T0" fmla="*/ 567775 w 2015614"/>
              <a:gd name="T1" fmla="*/ 0 h 4367958"/>
              <a:gd name="T2" fmla="*/ 660994 w 2015614"/>
              <a:gd name="T3" fmla="*/ 51619 h 4367958"/>
              <a:gd name="T4" fmla="*/ 1135550 w 2015614"/>
              <a:gd name="T5" fmla="*/ 749634 h 4367958"/>
              <a:gd name="T6" fmla="*/ 660994 w 2015614"/>
              <a:gd name="T7" fmla="*/ 1447649 h 4367958"/>
              <a:gd name="T8" fmla="*/ 567776 w 2015614"/>
              <a:gd name="T9" fmla="*/ 1499267 h 4367958"/>
              <a:gd name="T10" fmla="*/ 474556 w 2015614"/>
              <a:gd name="T11" fmla="*/ 1447649 h 4367958"/>
              <a:gd name="T12" fmla="*/ 0 w 2015614"/>
              <a:gd name="T13" fmla="*/ 749633 h 4367958"/>
              <a:gd name="T14" fmla="*/ 474556 w 2015614"/>
              <a:gd name="T15" fmla="*/ 5161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294" name="菱形 58"/>
          <p:cNvSpPr>
            <a:spLocks noChangeArrowheads="1"/>
          </p:cNvSpPr>
          <p:nvPr/>
        </p:nvSpPr>
        <p:spPr bwMode="auto">
          <a:xfrm>
            <a:off x="4500563" y="1900238"/>
            <a:ext cx="3214687" cy="3214687"/>
          </a:xfrm>
          <a:prstGeom prst="diamond">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12295" name="组合 33"/>
          <p:cNvGrpSpPr>
            <a:grpSpLocks/>
          </p:cNvGrpSpPr>
          <p:nvPr/>
        </p:nvGrpSpPr>
        <p:grpSpPr bwMode="auto">
          <a:xfrm>
            <a:off x="6321425" y="2708275"/>
            <a:ext cx="395288" cy="584200"/>
            <a:chOff x="0" y="0"/>
            <a:chExt cx="556542" cy="821769"/>
          </a:xfrm>
        </p:grpSpPr>
        <p:sp>
          <p:nvSpPr>
            <p:cNvPr id="12316" name="Freeform 2392"/>
            <p:cNvSpPr>
              <a:spLocks noChangeArrowheads="1"/>
            </p:cNvSpPr>
            <p:nvPr/>
          </p:nvSpPr>
          <p:spPr bwMode="auto">
            <a:xfrm>
              <a:off x="0" y="0"/>
              <a:ext cx="556542" cy="660895"/>
            </a:xfrm>
            <a:custGeom>
              <a:avLst/>
              <a:gdLst>
                <a:gd name="T0" fmla="*/ 2147483646 w 54"/>
                <a:gd name="T1" fmla="*/ 0 h 64"/>
                <a:gd name="T2" fmla="*/ 2147483646 w 54"/>
                <a:gd name="T3" fmla="*/ 0 h 64"/>
                <a:gd name="T4" fmla="*/ 106217071 w 54"/>
                <a:gd name="T5" fmla="*/ 2147483646 h 64"/>
                <a:gd name="T6" fmla="*/ 1168429010 w 54"/>
                <a:gd name="T7" fmla="*/ 2147483646 h 64"/>
                <a:gd name="T8" fmla="*/ 1487090530 w 54"/>
                <a:gd name="T9" fmla="*/ 2147483646 h 64"/>
                <a:gd name="T10" fmla="*/ 1487090530 w 54"/>
                <a:gd name="T11" fmla="*/ 2147483646 h 64"/>
                <a:gd name="T12" fmla="*/ 1699524673 w 54"/>
                <a:gd name="T13" fmla="*/ 2147483646 h 64"/>
                <a:gd name="T14" fmla="*/ 2147483646 w 54"/>
                <a:gd name="T15" fmla="*/ 2147483646 h 64"/>
                <a:gd name="T16" fmla="*/ 2147483646 w 54"/>
                <a:gd name="T17" fmla="*/ 2147483646 h 64"/>
                <a:gd name="T18" fmla="*/ 2147483646 w 54"/>
                <a:gd name="T19" fmla="*/ 2147483646 h 64"/>
                <a:gd name="T20" fmla="*/ 2147483646 w 54"/>
                <a:gd name="T21" fmla="*/ 2147483646 h 64"/>
                <a:gd name="T22" fmla="*/ 2147483646 w 54"/>
                <a:gd name="T23" fmla="*/ 2147483646 h 64"/>
                <a:gd name="T24" fmla="*/ 2147483646 w 54"/>
                <a:gd name="T25" fmla="*/ 0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64"/>
                <a:gd name="T41" fmla="*/ 54 w 54"/>
                <a:gd name="T42" fmla="*/ 64 h 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64">
                  <a:moveTo>
                    <a:pt x="28" y="0"/>
                  </a:moveTo>
                  <a:cubicBezTo>
                    <a:pt x="26" y="0"/>
                    <a:pt x="26" y="0"/>
                    <a:pt x="26" y="0"/>
                  </a:cubicBezTo>
                  <a:cubicBezTo>
                    <a:pt x="10" y="1"/>
                    <a:pt x="0" y="13"/>
                    <a:pt x="1" y="26"/>
                  </a:cubicBezTo>
                  <a:cubicBezTo>
                    <a:pt x="2" y="40"/>
                    <a:pt x="10" y="42"/>
                    <a:pt x="11" y="50"/>
                  </a:cubicBezTo>
                  <a:cubicBezTo>
                    <a:pt x="12" y="59"/>
                    <a:pt x="14" y="63"/>
                    <a:pt x="14" y="63"/>
                  </a:cubicBezTo>
                  <a:cubicBezTo>
                    <a:pt x="14" y="63"/>
                    <a:pt x="14" y="63"/>
                    <a:pt x="14" y="63"/>
                  </a:cubicBezTo>
                  <a:cubicBezTo>
                    <a:pt x="15" y="63"/>
                    <a:pt x="15" y="64"/>
                    <a:pt x="16" y="64"/>
                  </a:cubicBezTo>
                  <a:cubicBezTo>
                    <a:pt x="38" y="64"/>
                    <a:pt x="38" y="64"/>
                    <a:pt x="38" y="64"/>
                  </a:cubicBezTo>
                  <a:cubicBezTo>
                    <a:pt x="39" y="64"/>
                    <a:pt x="40" y="63"/>
                    <a:pt x="40" y="63"/>
                  </a:cubicBezTo>
                  <a:cubicBezTo>
                    <a:pt x="40" y="63"/>
                    <a:pt x="40" y="63"/>
                    <a:pt x="40" y="63"/>
                  </a:cubicBezTo>
                  <a:cubicBezTo>
                    <a:pt x="40" y="63"/>
                    <a:pt x="43" y="59"/>
                    <a:pt x="44" y="50"/>
                  </a:cubicBezTo>
                  <a:cubicBezTo>
                    <a:pt x="45" y="42"/>
                    <a:pt x="52" y="40"/>
                    <a:pt x="53" y="26"/>
                  </a:cubicBezTo>
                  <a:cubicBezTo>
                    <a:pt x="54" y="13"/>
                    <a:pt x="45" y="1"/>
                    <a:pt x="28"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7" name="Freeform 2393"/>
            <p:cNvSpPr>
              <a:spLocks noChangeArrowheads="1"/>
            </p:cNvSpPr>
            <p:nvPr/>
          </p:nvSpPr>
          <p:spPr bwMode="auto">
            <a:xfrm>
              <a:off x="143485" y="721767"/>
              <a:ext cx="269575" cy="30437"/>
            </a:xfrm>
            <a:custGeom>
              <a:avLst/>
              <a:gdLst>
                <a:gd name="T0" fmla="*/ 2147483646 w 26"/>
                <a:gd name="T1" fmla="*/ 102937934 h 3"/>
                <a:gd name="T2" fmla="*/ 2147483646 w 26"/>
                <a:gd name="T3" fmla="*/ 308803656 h 3"/>
                <a:gd name="T4" fmla="*/ 215006799 w 26"/>
                <a:gd name="T5" fmla="*/ 308803656 h 3"/>
                <a:gd name="T6" fmla="*/ 0 w 26"/>
                <a:gd name="T7" fmla="*/ 102937934 h 3"/>
                <a:gd name="T8" fmla="*/ 215006799 w 26"/>
                <a:gd name="T9" fmla="*/ 0 h 3"/>
                <a:gd name="T10" fmla="*/ 2147483646 w 26"/>
                <a:gd name="T11" fmla="*/ 0 h 3"/>
                <a:gd name="T12" fmla="*/ 2147483646 w 26"/>
                <a:gd name="T13" fmla="*/ 102937934 h 3"/>
                <a:gd name="T14" fmla="*/ 0 60000 65536"/>
                <a:gd name="T15" fmla="*/ 0 60000 65536"/>
                <a:gd name="T16" fmla="*/ 0 60000 65536"/>
                <a:gd name="T17" fmla="*/ 0 60000 65536"/>
                <a:gd name="T18" fmla="*/ 0 60000 65536"/>
                <a:gd name="T19" fmla="*/ 0 60000 65536"/>
                <a:gd name="T20" fmla="*/ 0 60000 65536"/>
                <a:gd name="T21" fmla="*/ 0 w 26"/>
                <a:gd name="T22" fmla="*/ 0 h 3"/>
                <a:gd name="T23" fmla="*/ 26 w 2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3">
                  <a:moveTo>
                    <a:pt x="26" y="1"/>
                  </a:moveTo>
                  <a:cubicBezTo>
                    <a:pt x="26" y="2"/>
                    <a:pt x="25" y="3"/>
                    <a:pt x="24" y="3"/>
                  </a:cubicBezTo>
                  <a:cubicBezTo>
                    <a:pt x="2" y="3"/>
                    <a:pt x="2" y="3"/>
                    <a:pt x="2" y="3"/>
                  </a:cubicBezTo>
                  <a:cubicBezTo>
                    <a:pt x="1" y="3"/>
                    <a:pt x="0" y="2"/>
                    <a:pt x="0" y="1"/>
                  </a:cubicBezTo>
                  <a:cubicBezTo>
                    <a:pt x="0" y="0"/>
                    <a:pt x="1" y="0"/>
                    <a:pt x="2" y="0"/>
                  </a:cubicBezTo>
                  <a:cubicBezTo>
                    <a:pt x="24" y="0"/>
                    <a:pt x="24" y="0"/>
                    <a:pt x="24" y="0"/>
                  </a:cubicBezTo>
                  <a:cubicBezTo>
                    <a:pt x="25" y="0"/>
                    <a:pt x="26" y="0"/>
                    <a:pt x="26" y="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8" name="Freeform 2391"/>
            <p:cNvSpPr>
              <a:spLocks noChangeArrowheads="1"/>
            </p:cNvSpPr>
            <p:nvPr/>
          </p:nvSpPr>
          <p:spPr bwMode="auto">
            <a:xfrm>
              <a:off x="143485" y="669591"/>
              <a:ext cx="269575" cy="30437"/>
            </a:xfrm>
            <a:custGeom>
              <a:avLst/>
              <a:gdLst>
                <a:gd name="T0" fmla="*/ 2147483646 w 26"/>
                <a:gd name="T1" fmla="*/ 205865722 h 3"/>
                <a:gd name="T2" fmla="*/ 2147483646 w 26"/>
                <a:gd name="T3" fmla="*/ 308803656 h 3"/>
                <a:gd name="T4" fmla="*/ 215006799 w 26"/>
                <a:gd name="T5" fmla="*/ 308803656 h 3"/>
                <a:gd name="T6" fmla="*/ 0 w 26"/>
                <a:gd name="T7" fmla="*/ 205865722 h 3"/>
                <a:gd name="T8" fmla="*/ 215006799 w 26"/>
                <a:gd name="T9" fmla="*/ 0 h 3"/>
                <a:gd name="T10" fmla="*/ 2147483646 w 26"/>
                <a:gd name="T11" fmla="*/ 0 h 3"/>
                <a:gd name="T12" fmla="*/ 2147483646 w 26"/>
                <a:gd name="T13" fmla="*/ 205865722 h 3"/>
                <a:gd name="T14" fmla="*/ 0 60000 65536"/>
                <a:gd name="T15" fmla="*/ 0 60000 65536"/>
                <a:gd name="T16" fmla="*/ 0 60000 65536"/>
                <a:gd name="T17" fmla="*/ 0 60000 65536"/>
                <a:gd name="T18" fmla="*/ 0 60000 65536"/>
                <a:gd name="T19" fmla="*/ 0 60000 65536"/>
                <a:gd name="T20" fmla="*/ 0 60000 65536"/>
                <a:gd name="T21" fmla="*/ 0 w 26"/>
                <a:gd name="T22" fmla="*/ 0 h 3"/>
                <a:gd name="T23" fmla="*/ 26 w 2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3">
                  <a:moveTo>
                    <a:pt x="26" y="2"/>
                  </a:moveTo>
                  <a:cubicBezTo>
                    <a:pt x="26" y="3"/>
                    <a:pt x="25" y="3"/>
                    <a:pt x="24" y="3"/>
                  </a:cubicBezTo>
                  <a:cubicBezTo>
                    <a:pt x="2" y="3"/>
                    <a:pt x="2" y="3"/>
                    <a:pt x="2" y="3"/>
                  </a:cubicBezTo>
                  <a:cubicBezTo>
                    <a:pt x="1" y="3"/>
                    <a:pt x="0" y="3"/>
                    <a:pt x="0" y="2"/>
                  </a:cubicBezTo>
                  <a:cubicBezTo>
                    <a:pt x="0" y="1"/>
                    <a:pt x="1" y="0"/>
                    <a:pt x="2" y="0"/>
                  </a:cubicBezTo>
                  <a:cubicBezTo>
                    <a:pt x="24" y="0"/>
                    <a:pt x="24" y="0"/>
                    <a:pt x="24" y="0"/>
                  </a:cubicBezTo>
                  <a:cubicBezTo>
                    <a:pt x="25" y="0"/>
                    <a:pt x="26" y="1"/>
                    <a:pt x="26" y="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9" name="Freeform 2394"/>
            <p:cNvSpPr>
              <a:spLocks noChangeArrowheads="1"/>
            </p:cNvSpPr>
            <p:nvPr/>
          </p:nvSpPr>
          <p:spPr bwMode="auto">
            <a:xfrm>
              <a:off x="165223" y="760897"/>
              <a:ext cx="217399" cy="60872"/>
            </a:xfrm>
            <a:custGeom>
              <a:avLst/>
              <a:gdLst>
                <a:gd name="T0" fmla="*/ 0 w 21"/>
                <a:gd name="T1" fmla="*/ 0 h 6"/>
                <a:gd name="T2" fmla="*/ 2147483646 w 21"/>
                <a:gd name="T3" fmla="*/ 0 h 6"/>
                <a:gd name="T4" fmla="*/ 1071704604 w 21"/>
                <a:gd name="T5" fmla="*/ 514642324 h 6"/>
                <a:gd name="T6" fmla="*/ 0 w 21"/>
                <a:gd name="T7" fmla="*/ 0 h 6"/>
                <a:gd name="T8" fmla="*/ 0 60000 65536"/>
                <a:gd name="T9" fmla="*/ 0 60000 65536"/>
                <a:gd name="T10" fmla="*/ 0 60000 65536"/>
                <a:gd name="T11" fmla="*/ 0 60000 65536"/>
                <a:gd name="T12" fmla="*/ 0 w 21"/>
                <a:gd name="T13" fmla="*/ 0 h 6"/>
                <a:gd name="T14" fmla="*/ 21 w 21"/>
                <a:gd name="T15" fmla="*/ 6 h 6"/>
              </a:gdLst>
              <a:ahLst/>
              <a:cxnLst>
                <a:cxn ang="T8">
                  <a:pos x="T0" y="T1"/>
                </a:cxn>
                <a:cxn ang="T9">
                  <a:pos x="T2" y="T3"/>
                </a:cxn>
                <a:cxn ang="T10">
                  <a:pos x="T4" y="T5"/>
                </a:cxn>
                <a:cxn ang="T11">
                  <a:pos x="T6" y="T7"/>
                </a:cxn>
              </a:cxnLst>
              <a:rect l="T12" t="T13" r="T14" b="T15"/>
              <a:pathLst>
                <a:path w="21" h="6">
                  <a:moveTo>
                    <a:pt x="0" y="0"/>
                  </a:moveTo>
                  <a:cubicBezTo>
                    <a:pt x="21" y="0"/>
                    <a:pt x="21" y="0"/>
                    <a:pt x="21" y="0"/>
                  </a:cubicBezTo>
                  <a:cubicBezTo>
                    <a:pt x="21" y="0"/>
                    <a:pt x="19" y="6"/>
                    <a:pt x="10" y="5"/>
                  </a:cubicBezTo>
                  <a:cubicBezTo>
                    <a:pt x="3" y="5"/>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2296" name="组合 26"/>
          <p:cNvGrpSpPr>
            <a:grpSpLocks/>
          </p:cNvGrpSpPr>
          <p:nvPr/>
        </p:nvGrpSpPr>
        <p:grpSpPr bwMode="auto">
          <a:xfrm>
            <a:off x="5335588" y="3603625"/>
            <a:ext cx="560387" cy="596900"/>
            <a:chOff x="0" y="0"/>
            <a:chExt cx="536406" cy="570828"/>
          </a:xfrm>
        </p:grpSpPr>
        <p:sp>
          <p:nvSpPr>
            <p:cNvPr id="12310" name="Freeform 1994"/>
            <p:cNvSpPr>
              <a:spLocks noChangeArrowheads="1"/>
            </p:cNvSpPr>
            <p:nvPr/>
          </p:nvSpPr>
          <p:spPr bwMode="auto">
            <a:xfrm>
              <a:off x="441745" y="129080"/>
              <a:ext cx="94661" cy="441746"/>
            </a:xfrm>
            <a:custGeom>
              <a:avLst/>
              <a:gdLst>
                <a:gd name="T0" fmla="*/ 640050352 w 14"/>
                <a:gd name="T1" fmla="*/ 2147483646 h 65"/>
                <a:gd name="T2" fmla="*/ 320028557 w 14"/>
                <a:gd name="T3" fmla="*/ 2147483646 h 65"/>
                <a:gd name="T4" fmla="*/ 0 w 14"/>
                <a:gd name="T5" fmla="*/ 2147483646 h 65"/>
                <a:gd name="T6" fmla="*/ 0 w 14"/>
                <a:gd name="T7" fmla="*/ 277124256 h 65"/>
                <a:gd name="T8" fmla="*/ 320028557 w 14"/>
                <a:gd name="T9" fmla="*/ 0 h 65"/>
                <a:gd name="T10" fmla="*/ 640050352 w 14"/>
                <a:gd name="T11" fmla="*/ 277124256 h 65"/>
                <a:gd name="T12" fmla="*/ 640050352 w 14"/>
                <a:gd name="T13" fmla="*/ 2147483646 h 65"/>
                <a:gd name="T14" fmla="*/ 0 60000 65536"/>
                <a:gd name="T15" fmla="*/ 0 60000 65536"/>
                <a:gd name="T16" fmla="*/ 0 60000 65536"/>
                <a:gd name="T17" fmla="*/ 0 60000 65536"/>
                <a:gd name="T18" fmla="*/ 0 60000 65536"/>
                <a:gd name="T19" fmla="*/ 0 60000 65536"/>
                <a:gd name="T20" fmla="*/ 0 60000 65536"/>
                <a:gd name="T21" fmla="*/ 0 w 14"/>
                <a:gd name="T22" fmla="*/ 0 h 65"/>
                <a:gd name="T23" fmla="*/ 14 w 14"/>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65">
                  <a:moveTo>
                    <a:pt x="14" y="58"/>
                  </a:moveTo>
                  <a:cubicBezTo>
                    <a:pt x="14" y="62"/>
                    <a:pt x="11" y="65"/>
                    <a:pt x="7" y="65"/>
                  </a:cubicBezTo>
                  <a:cubicBezTo>
                    <a:pt x="3" y="65"/>
                    <a:pt x="0" y="62"/>
                    <a:pt x="0" y="58"/>
                  </a:cubicBezTo>
                  <a:cubicBezTo>
                    <a:pt x="0" y="6"/>
                    <a:pt x="0" y="6"/>
                    <a:pt x="0" y="6"/>
                  </a:cubicBezTo>
                  <a:cubicBezTo>
                    <a:pt x="0" y="3"/>
                    <a:pt x="3" y="0"/>
                    <a:pt x="7" y="0"/>
                  </a:cubicBezTo>
                  <a:cubicBezTo>
                    <a:pt x="11" y="0"/>
                    <a:pt x="14" y="3"/>
                    <a:pt x="14" y="6"/>
                  </a:cubicBezTo>
                  <a:lnTo>
                    <a:pt x="14" y="5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1" name="Freeform 1995"/>
            <p:cNvSpPr>
              <a:spLocks noChangeArrowheads="1"/>
            </p:cNvSpPr>
            <p:nvPr/>
          </p:nvSpPr>
          <p:spPr bwMode="auto">
            <a:xfrm>
              <a:off x="306926" y="218004"/>
              <a:ext cx="94661" cy="352824"/>
            </a:xfrm>
            <a:custGeom>
              <a:avLst/>
              <a:gdLst>
                <a:gd name="T0" fmla="*/ 640050352 w 14"/>
                <a:gd name="T1" fmla="*/ 2071673967 h 52"/>
                <a:gd name="T2" fmla="*/ 320028557 w 14"/>
                <a:gd name="T3" fmla="*/ 2147483646 h 52"/>
                <a:gd name="T4" fmla="*/ 0 w 14"/>
                <a:gd name="T5" fmla="*/ 2071673967 h 52"/>
                <a:gd name="T6" fmla="*/ 0 w 14"/>
                <a:gd name="T7" fmla="*/ 322264014 h 52"/>
                <a:gd name="T8" fmla="*/ 320028557 w 14"/>
                <a:gd name="T9" fmla="*/ 0 h 52"/>
                <a:gd name="T10" fmla="*/ 640050352 w 14"/>
                <a:gd name="T11" fmla="*/ 322264014 h 52"/>
                <a:gd name="T12" fmla="*/ 640050352 w 14"/>
                <a:gd name="T13" fmla="*/ 2071673967 h 52"/>
                <a:gd name="T14" fmla="*/ 0 60000 65536"/>
                <a:gd name="T15" fmla="*/ 0 60000 65536"/>
                <a:gd name="T16" fmla="*/ 0 60000 65536"/>
                <a:gd name="T17" fmla="*/ 0 60000 65536"/>
                <a:gd name="T18" fmla="*/ 0 60000 65536"/>
                <a:gd name="T19" fmla="*/ 0 60000 65536"/>
                <a:gd name="T20" fmla="*/ 0 60000 65536"/>
                <a:gd name="T21" fmla="*/ 0 w 14"/>
                <a:gd name="T22" fmla="*/ 0 h 52"/>
                <a:gd name="T23" fmla="*/ 14 w 14"/>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52">
                  <a:moveTo>
                    <a:pt x="14" y="45"/>
                  </a:moveTo>
                  <a:cubicBezTo>
                    <a:pt x="14" y="49"/>
                    <a:pt x="11" y="52"/>
                    <a:pt x="7" y="52"/>
                  </a:cubicBezTo>
                  <a:cubicBezTo>
                    <a:pt x="3" y="52"/>
                    <a:pt x="0" y="49"/>
                    <a:pt x="0" y="45"/>
                  </a:cubicBezTo>
                  <a:cubicBezTo>
                    <a:pt x="0" y="7"/>
                    <a:pt x="0" y="7"/>
                    <a:pt x="0" y="7"/>
                  </a:cubicBezTo>
                  <a:cubicBezTo>
                    <a:pt x="0" y="3"/>
                    <a:pt x="3" y="0"/>
                    <a:pt x="7" y="0"/>
                  </a:cubicBezTo>
                  <a:cubicBezTo>
                    <a:pt x="11" y="0"/>
                    <a:pt x="14" y="3"/>
                    <a:pt x="14" y="7"/>
                  </a:cubicBez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2" name="Freeform 1996"/>
            <p:cNvSpPr>
              <a:spLocks noChangeArrowheads="1"/>
            </p:cNvSpPr>
            <p:nvPr/>
          </p:nvSpPr>
          <p:spPr bwMode="auto">
            <a:xfrm>
              <a:off x="169239" y="327006"/>
              <a:ext cx="97528" cy="243822"/>
            </a:xfrm>
            <a:custGeom>
              <a:avLst/>
              <a:gdLst>
                <a:gd name="T0" fmla="*/ 679407913 w 14"/>
                <a:gd name="T1" fmla="*/ 1330265741 h 36"/>
                <a:gd name="T2" fmla="*/ 339703957 w 14"/>
                <a:gd name="T3" fmla="*/ 1651365769 h 36"/>
                <a:gd name="T4" fmla="*/ 0 w 14"/>
                <a:gd name="T5" fmla="*/ 1330265741 h 36"/>
                <a:gd name="T6" fmla="*/ 0 w 14"/>
                <a:gd name="T7" fmla="*/ 321100028 h 36"/>
                <a:gd name="T8" fmla="*/ 339703957 w 14"/>
                <a:gd name="T9" fmla="*/ 0 h 36"/>
                <a:gd name="T10" fmla="*/ 679407913 w 14"/>
                <a:gd name="T11" fmla="*/ 321100028 h 36"/>
                <a:gd name="T12" fmla="*/ 679407913 w 14"/>
                <a:gd name="T13" fmla="*/ 1330265741 h 36"/>
                <a:gd name="T14" fmla="*/ 0 60000 65536"/>
                <a:gd name="T15" fmla="*/ 0 60000 65536"/>
                <a:gd name="T16" fmla="*/ 0 60000 65536"/>
                <a:gd name="T17" fmla="*/ 0 60000 65536"/>
                <a:gd name="T18" fmla="*/ 0 60000 65536"/>
                <a:gd name="T19" fmla="*/ 0 60000 65536"/>
                <a:gd name="T20" fmla="*/ 0 60000 65536"/>
                <a:gd name="T21" fmla="*/ 0 w 14"/>
                <a:gd name="T22" fmla="*/ 0 h 36"/>
                <a:gd name="T23" fmla="*/ 14 w 14"/>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36">
                  <a:moveTo>
                    <a:pt x="14" y="29"/>
                  </a:moveTo>
                  <a:cubicBezTo>
                    <a:pt x="14" y="33"/>
                    <a:pt x="11" y="36"/>
                    <a:pt x="7" y="36"/>
                  </a:cubicBezTo>
                  <a:cubicBezTo>
                    <a:pt x="3" y="36"/>
                    <a:pt x="0" y="33"/>
                    <a:pt x="0" y="29"/>
                  </a:cubicBezTo>
                  <a:cubicBezTo>
                    <a:pt x="0" y="7"/>
                    <a:pt x="0" y="7"/>
                    <a:pt x="0" y="7"/>
                  </a:cubicBezTo>
                  <a:cubicBezTo>
                    <a:pt x="0" y="3"/>
                    <a:pt x="3" y="0"/>
                    <a:pt x="7" y="0"/>
                  </a:cubicBezTo>
                  <a:cubicBezTo>
                    <a:pt x="11" y="0"/>
                    <a:pt x="14" y="3"/>
                    <a:pt x="14" y="7"/>
                  </a:cubicBezTo>
                  <a:lnTo>
                    <a:pt x="14" y="2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3" name="Freeform 1997"/>
            <p:cNvSpPr>
              <a:spLocks noChangeArrowheads="1"/>
            </p:cNvSpPr>
            <p:nvPr/>
          </p:nvSpPr>
          <p:spPr bwMode="auto">
            <a:xfrm>
              <a:off x="48763" y="401587"/>
              <a:ext cx="94661" cy="169241"/>
            </a:xfrm>
            <a:custGeom>
              <a:avLst/>
              <a:gdLst>
                <a:gd name="T0" fmla="*/ 640050352 w 14"/>
                <a:gd name="T1" fmla="*/ 824907713 h 25"/>
                <a:gd name="T2" fmla="*/ 320028557 w 14"/>
                <a:gd name="T3" fmla="*/ 1145700643 h 25"/>
                <a:gd name="T4" fmla="*/ 0 w 14"/>
                <a:gd name="T5" fmla="*/ 824907713 h 25"/>
                <a:gd name="T6" fmla="*/ 0 w 14"/>
                <a:gd name="T7" fmla="*/ 274969238 h 25"/>
                <a:gd name="T8" fmla="*/ 320028557 w 14"/>
                <a:gd name="T9" fmla="*/ 0 h 25"/>
                <a:gd name="T10" fmla="*/ 640050352 w 14"/>
                <a:gd name="T11" fmla="*/ 274969238 h 25"/>
                <a:gd name="T12" fmla="*/ 640050352 w 14"/>
                <a:gd name="T13" fmla="*/ 824907713 h 25"/>
                <a:gd name="T14" fmla="*/ 0 60000 65536"/>
                <a:gd name="T15" fmla="*/ 0 60000 65536"/>
                <a:gd name="T16" fmla="*/ 0 60000 65536"/>
                <a:gd name="T17" fmla="*/ 0 60000 65536"/>
                <a:gd name="T18" fmla="*/ 0 60000 65536"/>
                <a:gd name="T19" fmla="*/ 0 60000 65536"/>
                <a:gd name="T20" fmla="*/ 0 60000 65536"/>
                <a:gd name="T21" fmla="*/ 0 w 14"/>
                <a:gd name="T22" fmla="*/ 0 h 25"/>
                <a:gd name="T23" fmla="*/ 14 w 14"/>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5">
                  <a:moveTo>
                    <a:pt x="14" y="18"/>
                  </a:moveTo>
                  <a:cubicBezTo>
                    <a:pt x="14" y="22"/>
                    <a:pt x="11" y="25"/>
                    <a:pt x="7" y="25"/>
                  </a:cubicBezTo>
                  <a:cubicBezTo>
                    <a:pt x="3" y="25"/>
                    <a:pt x="0" y="22"/>
                    <a:pt x="0" y="18"/>
                  </a:cubicBezTo>
                  <a:cubicBezTo>
                    <a:pt x="0" y="6"/>
                    <a:pt x="0" y="6"/>
                    <a:pt x="0" y="6"/>
                  </a:cubicBezTo>
                  <a:cubicBezTo>
                    <a:pt x="0" y="3"/>
                    <a:pt x="3" y="0"/>
                    <a:pt x="7" y="0"/>
                  </a:cubicBezTo>
                  <a:cubicBezTo>
                    <a:pt x="11" y="0"/>
                    <a:pt x="14" y="3"/>
                    <a:pt x="14" y="6"/>
                  </a:cubicBezTo>
                  <a:lnTo>
                    <a:pt x="14" y="1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4" name="Freeform 2000"/>
            <p:cNvSpPr>
              <a:spLocks noChangeArrowheads="1"/>
            </p:cNvSpPr>
            <p:nvPr/>
          </p:nvSpPr>
          <p:spPr bwMode="auto">
            <a:xfrm>
              <a:off x="0" y="14341"/>
              <a:ext cx="441745" cy="318402"/>
            </a:xfrm>
            <a:custGeom>
              <a:avLst/>
              <a:gdLst>
                <a:gd name="T0" fmla="*/ 277116833 w 65"/>
                <a:gd name="T1" fmla="*/ 2065229892 h 47"/>
                <a:gd name="T2" fmla="*/ 2147483646 w 65"/>
                <a:gd name="T3" fmla="*/ 321260843 h 47"/>
                <a:gd name="T4" fmla="*/ 2147483646 w 65"/>
                <a:gd name="T5" fmla="*/ 91787845 h 47"/>
                <a:gd name="T6" fmla="*/ 138558416 w 65"/>
                <a:gd name="T7" fmla="*/ 1835756893 h 47"/>
                <a:gd name="T8" fmla="*/ 277116833 w 65"/>
                <a:gd name="T9" fmla="*/ 2065229892 h 47"/>
                <a:gd name="T10" fmla="*/ 0 60000 65536"/>
                <a:gd name="T11" fmla="*/ 0 60000 65536"/>
                <a:gd name="T12" fmla="*/ 0 60000 65536"/>
                <a:gd name="T13" fmla="*/ 0 60000 65536"/>
                <a:gd name="T14" fmla="*/ 0 60000 65536"/>
                <a:gd name="T15" fmla="*/ 0 w 65"/>
                <a:gd name="T16" fmla="*/ 0 h 47"/>
                <a:gd name="T17" fmla="*/ 65 w 65"/>
                <a:gd name="T18" fmla="*/ 47 h 47"/>
              </a:gdLst>
              <a:ahLst/>
              <a:cxnLst>
                <a:cxn ang="T10">
                  <a:pos x="T0" y="T1"/>
                </a:cxn>
                <a:cxn ang="T11">
                  <a:pos x="T2" y="T3"/>
                </a:cxn>
                <a:cxn ang="T12">
                  <a:pos x="T4" y="T5"/>
                </a:cxn>
                <a:cxn ang="T13">
                  <a:pos x="T6" y="T7"/>
                </a:cxn>
                <a:cxn ang="T14">
                  <a:pos x="T8" y="T9"/>
                </a:cxn>
              </a:cxnLst>
              <a:rect l="T15" t="T16" r="T17" b="T18"/>
              <a:pathLst>
                <a:path w="65" h="47">
                  <a:moveTo>
                    <a:pt x="6" y="45"/>
                  </a:moveTo>
                  <a:cubicBezTo>
                    <a:pt x="25" y="32"/>
                    <a:pt x="43" y="19"/>
                    <a:pt x="62" y="7"/>
                  </a:cubicBezTo>
                  <a:cubicBezTo>
                    <a:pt x="65" y="5"/>
                    <a:pt x="62" y="0"/>
                    <a:pt x="59" y="2"/>
                  </a:cubicBezTo>
                  <a:cubicBezTo>
                    <a:pt x="41" y="15"/>
                    <a:pt x="22" y="28"/>
                    <a:pt x="3" y="40"/>
                  </a:cubicBezTo>
                  <a:cubicBezTo>
                    <a:pt x="0" y="42"/>
                    <a:pt x="3" y="47"/>
                    <a:pt x="6"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5" name="Freeform 2001"/>
            <p:cNvSpPr>
              <a:spLocks noChangeArrowheads="1"/>
            </p:cNvSpPr>
            <p:nvPr/>
          </p:nvSpPr>
          <p:spPr bwMode="auto">
            <a:xfrm>
              <a:off x="292585" y="0"/>
              <a:ext cx="169241" cy="169241"/>
            </a:xfrm>
            <a:custGeom>
              <a:avLst/>
              <a:gdLst>
                <a:gd name="T0" fmla="*/ 229138775 w 25"/>
                <a:gd name="T1" fmla="*/ 320792931 h 25"/>
                <a:gd name="T2" fmla="*/ 962385562 w 25"/>
                <a:gd name="T3" fmla="*/ 366623393 h 25"/>
                <a:gd name="T4" fmla="*/ 824907713 w 25"/>
                <a:gd name="T5" fmla="*/ 183315082 h 25"/>
                <a:gd name="T6" fmla="*/ 595762168 w 25"/>
                <a:gd name="T7" fmla="*/ 870731406 h 25"/>
                <a:gd name="T8" fmla="*/ 916561869 w 25"/>
                <a:gd name="T9" fmla="*/ 916561869 h 25"/>
                <a:gd name="T10" fmla="*/ 1099870180 w 25"/>
                <a:gd name="T11" fmla="*/ 229138775 h 25"/>
                <a:gd name="T12" fmla="*/ 962385562 w 25"/>
                <a:gd name="T13" fmla="*/ 45830463 h 25"/>
                <a:gd name="T14" fmla="*/ 229138775 w 25"/>
                <a:gd name="T15" fmla="*/ 0 h 25"/>
                <a:gd name="T16" fmla="*/ 229138775 w 25"/>
                <a:gd name="T17" fmla="*/ 320792931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5" y="7"/>
                  </a:moveTo>
                  <a:cubicBezTo>
                    <a:pt x="10" y="7"/>
                    <a:pt x="16" y="8"/>
                    <a:pt x="21" y="8"/>
                  </a:cubicBezTo>
                  <a:cubicBezTo>
                    <a:pt x="20" y="7"/>
                    <a:pt x="19" y="5"/>
                    <a:pt x="18" y="4"/>
                  </a:cubicBezTo>
                  <a:cubicBezTo>
                    <a:pt x="16" y="9"/>
                    <a:pt x="15" y="14"/>
                    <a:pt x="13" y="19"/>
                  </a:cubicBezTo>
                  <a:cubicBezTo>
                    <a:pt x="12" y="23"/>
                    <a:pt x="18" y="25"/>
                    <a:pt x="20" y="20"/>
                  </a:cubicBezTo>
                  <a:cubicBezTo>
                    <a:pt x="21" y="15"/>
                    <a:pt x="23" y="10"/>
                    <a:pt x="24" y="5"/>
                  </a:cubicBezTo>
                  <a:cubicBezTo>
                    <a:pt x="25" y="3"/>
                    <a:pt x="23" y="1"/>
                    <a:pt x="21" y="1"/>
                  </a:cubicBezTo>
                  <a:cubicBezTo>
                    <a:pt x="16" y="1"/>
                    <a:pt x="10" y="0"/>
                    <a:pt x="5" y="0"/>
                  </a:cubicBezTo>
                  <a:cubicBezTo>
                    <a:pt x="0" y="0"/>
                    <a:pt x="0" y="6"/>
                    <a:pt x="5" y="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2297" name="Freeform 3236"/>
          <p:cNvSpPr>
            <a:spLocks noChangeArrowheads="1"/>
          </p:cNvSpPr>
          <p:nvPr/>
        </p:nvSpPr>
        <p:spPr bwMode="auto">
          <a:xfrm>
            <a:off x="6350000" y="3578225"/>
            <a:ext cx="346075" cy="628650"/>
          </a:xfrm>
          <a:custGeom>
            <a:avLst/>
            <a:gdLst>
              <a:gd name="T0" fmla="*/ 885858826 w 52"/>
              <a:gd name="T1" fmla="*/ 2147483646 h 94"/>
              <a:gd name="T2" fmla="*/ 885858826 w 52"/>
              <a:gd name="T3" fmla="*/ 2147483646 h 94"/>
              <a:gd name="T4" fmla="*/ 0 w 52"/>
              <a:gd name="T5" fmla="*/ 2147483646 h 94"/>
              <a:gd name="T6" fmla="*/ 177170434 w 52"/>
              <a:gd name="T7" fmla="*/ 2147483646 h 94"/>
              <a:gd name="T8" fmla="*/ 1018738315 w 52"/>
              <a:gd name="T9" fmla="*/ 2147483646 h 94"/>
              <a:gd name="T10" fmla="*/ 1505958673 w 52"/>
              <a:gd name="T11" fmla="*/ 2147483646 h 94"/>
              <a:gd name="T12" fmla="*/ 974440715 w 52"/>
              <a:gd name="T13" fmla="*/ 2147483646 h 94"/>
              <a:gd name="T14" fmla="*/ 44290945 w 52"/>
              <a:gd name="T15" fmla="*/ 1386514326 h 94"/>
              <a:gd name="T16" fmla="*/ 885858826 w 52"/>
              <a:gd name="T17" fmla="*/ 491985503 h 94"/>
              <a:gd name="T18" fmla="*/ 885858826 w 52"/>
              <a:gd name="T19" fmla="*/ 0 h 94"/>
              <a:gd name="T20" fmla="*/ 1417370128 w 52"/>
              <a:gd name="T21" fmla="*/ 0 h 94"/>
              <a:gd name="T22" fmla="*/ 1417370128 w 52"/>
              <a:gd name="T23" fmla="*/ 447264412 h 94"/>
              <a:gd name="T24" fmla="*/ 2126058520 w 52"/>
              <a:gd name="T25" fmla="*/ 626168839 h 94"/>
              <a:gd name="T26" fmla="*/ 1993179031 w 52"/>
              <a:gd name="T27" fmla="*/ 1207609899 h 94"/>
              <a:gd name="T28" fmla="*/ 1240199694 w 52"/>
              <a:gd name="T29" fmla="*/ 1028705472 h 94"/>
              <a:gd name="T30" fmla="*/ 841561226 w 52"/>
              <a:gd name="T31" fmla="*/ 1341786547 h 94"/>
              <a:gd name="T32" fmla="*/ 1417370128 w 52"/>
              <a:gd name="T33" fmla="*/ 1744323180 h 94"/>
              <a:gd name="T34" fmla="*/ 2147483646 w 52"/>
              <a:gd name="T35" fmla="*/ 2147483646 h 94"/>
              <a:gd name="T36" fmla="*/ 1373079184 w 52"/>
              <a:gd name="T37" fmla="*/ 2147483646 h 94"/>
              <a:gd name="T38" fmla="*/ 1373079184 w 52"/>
              <a:gd name="T39" fmla="*/ 2147483646 h 94"/>
              <a:gd name="T40" fmla="*/ 885858826 w 52"/>
              <a:gd name="T41" fmla="*/ 2147483646 h 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94"/>
              <a:gd name="T65" fmla="*/ 52 w 52"/>
              <a:gd name="T66" fmla="*/ 94 h 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94">
                <a:moveTo>
                  <a:pt x="20" y="94"/>
                </a:moveTo>
                <a:cubicBezTo>
                  <a:pt x="20" y="83"/>
                  <a:pt x="20" y="83"/>
                  <a:pt x="20" y="83"/>
                </a:cubicBezTo>
                <a:cubicBezTo>
                  <a:pt x="12" y="83"/>
                  <a:pt x="5" y="81"/>
                  <a:pt x="0" y="78"/>
                </a:cubicBezTo>
                <a:cubicBezTo>
                  <a:pt x="4" y="65"/>
                  <a:pt x="4" y="65"/>
                  <a:pt x="4" y="65"/>
                </a:cubicBezTo>
                <a:cubicBezTo>
                  <a:pt x="8" y="67"/>
                  <a:pt x="15" y="70"/>
                  <a:pt x="23" y="70"/>
                </a:cubicBezTo>
                <a:cubicBezTo>
                  <a:pt x="29" y="70"/>
                  <a:pt x="34" y="67"/>
                  <a:pt x="34" y="63"/>
                </a:cubicBezTo>
                <a:cubicBezTo>
                  <a:pt x="34" y="58"/>
                  <a:pt x="30" y="56"/>
                  <a:pt x="22" y="53"/>
                </a:cubicBezTo>
                <a:cubicBezTo>
                  <a:pt x="9" y="48"/>
                  <a:pt x="1" y="43"/>
                  <a:pt x="1" y="31"/>
                </a:cubicBezTo>
                <a:cubicBezTo>
                  <a:pt x="1" y="21"/>
                  <a:pt x="8" y="13"/>
                  <a:pt x="20" y="11"/>
                </a:cubicBezTo>
                <a:cubicBezTo>
                  <a:pt x="20" y="0"/>
                  <a:pt x="20" y="0"/>
                  <a:pt x="20" y="0"/>
                </a:cubicBezTo>
                <a:cubicBezTo>
                  <a:pt x="32" y="0"/>
                  <a:pt x="32" y="0"/>
                  <a:pt x="32" y="0"/>
                </a:cubicBezTo>
                <a:cubicBezTo>
                  <a:pt x="32" y="10"/>
                  <a:pt x="32" y="10"/>
                  <a:pt x="32" y="10"/>
                </a:cubicBezTo>
                <a:cubicBezTo>
                  <a:pt x="39" y="10"/>
                  <a:pt x="45" y="12"/>
                  <a:pt x="48" y="14"/>
                </a:cubicBezTo>
                <a:cubicBezTo>
                  <a:pt x="45" y="27"/>
                  <a:pt x="45" y="27"/>
                  <a:pt x="45" y="27"/>
                </a:cubicBezTo>
                <a:cubicBezTo>
                  <a:pt x="42" y="26"/>
                  <a:pt x="37" y="23"/>
                  <a:pt x="28" y="23"/>
                </a:cubicBezTo>
                <a:cubicBezTo>
                  <a:pt x="21" y="23"/>
                  <a:pt x="19" y="26"/>
                  <a:pt x="19" y="30"/>
                </a:cubicBezTo>
                <a:cubicBezTo>
                  <a:pt x="19" y="33"/>
                  <a:pt x="23" y="36"/>
                  <a:pt x="32" y="39"/>
                </a:cubicBezTo>
                <a:cubicBezTo>
                  <a:pt x="46" y="44"/>
                  <a:pt x="52" y="51"/>
                  <a:pt x="52" y="61"/>
                </a:cubicBezTo>
                <a:cubicBezTo>
                  <a:pt x="52" y="71"/>
                  <a:pt x="44" y="80"/>
                  <a:pt x="31" y="83"/>
                </a:cubicBezTo>
                <a:cubicBezTo>
                  <a:pt x="31" y="94"/>
                  <a:pt x="31" y="94"/>
                  <a:pt x="31" y="94"/>
                </a:cubicBezTo>
                <a:lnTo>
                  <a:pt x="20" y="94"/>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2298" name="组合 22"/>
          <p:cNvGrpSpPr>
            <a:grpSpLocks/>
          </p:cNvGrpSpPr>
          <p:nvPr/>
        </p:nvGrpSpPr>
        <p:grpSpPr bwMode="auto">
          <a:xfrm>
            <a:off x="5378450" y="2684463"/>
            <a:ext cx="527050" cy="617537"/>
            <a:chOff x="0" y="0"/>
            <a:chExt cx="622863" cy="732086"/>
          </a:xfrm>
        </p:grpSpPr>
        <p:sp>
          <p:nvSpPr>
            <p:cNvPr id="12307" name="Freeform 2795"/>
            <p:cNvSpPr>
              <a:spLocks noEditPoints="1" noChangeArrowheads="1"/>
            </p:cNvSpPr>
            <p:nvPr/>
          </p:nvSpPr>
          <p:spPr bwMode="auto">
            <a:xfrm>
              <a:off x="79704" y="0"/>
              <a:ext cx="460505" cy="466408"/>
            </a:xfrm>
            <a:custGeom>
              <a:avLst/>
              <a:gdLst>
                <a:gd name="T0" fmla="*/ 1801286240 w 66"/>
                <a:gd name="T1" fmla="*/ 0 h 67"/>
                <a:gd name="T2" fmla="*/ 1411817624 w 66"/>
                <a:gd name="T3" fmla="*/ 0 h 67"/>
                <a:gd name="T4" fmla="*/ 1314448726 w 66"/>
                <a:gd name="T5" fmla="*/ 484597912 h 67"/>
                <a:gd name="T6" fmla="*/ 973668049 w 66"/>
                <a:gd name="T7" fmla="*/ 629977982 h 67"/>
                <a:gd name="T8" fmla="*/ 584199434 w 66"/>
                <a:gd name="T9" fmla="*/ 387682506 h 67"/>
                <a:gd name="T10" fmla="*/ 340780677 w 66"/>
                <a:gd name="T11" fmla="*/ 629977982 h 67"/>
                <a:gd name="T12" fmla="*/ 584199434 w 66"/>
                <a:gd name="T13" fmla="*/ 1017660488 h 67"/>
                <a:gd name="T14" fmla="*/ 438149575 w 66"/>
                <a:gd name="T15" fmla="*/ 1356878330 h 67"/>
                <a:gd name="T16" fmla="*/ 0 w 66"/>
                <a:gd name="T17" fmla="*/ 1405336033 h 67"/>
                <a:gd name="T18" fmla="*/ 0 w 66"/>
                <a:gd name="T19" fmla="*/ 1841476242 h 67"/>
                <a:gd name="T20" fmla="*/ 438149575 w 66"/>
                <a:gd name="T21" fmla="*/ 1938398609 h 67"/>
                <a:gd name="T22" fmla="*/ 584199434 w 66"/>
                <a:gd name="T23" fmla="*/ 2147483646 h 67"/>
                <a:gd name="T24" fmla="*/ 292099717 w 66"/>
                <a:gd name="T25" fmla="*/ 2147483646 h 67"/>
                <a:gd name="T26" fmla="*/ 584199434 w 66"/>
                <a:gd name="T27" fmla="*/ 2147483646 h 67"/>
                <a:gd name="T28" fmla="*/ 973668049 w 66"/>
                <a:gd name="T29" fmla="*/ 2147483646 h 67"/>
                <a:gd name="T30" fmla="*/ 1314448726 w 66"/>
                <a:gd name="T31" fmla="*/ 2147483646 h 67"/>
                <a:gd name="T32" fmla="*/ 1411817624 w 66"/>
                <a:gd name="T33" fmla="*/ 2147483646 h 67"/>
                <a:gd name="T34" fmla="*/ 1801286240 w 66"/>
                <a:gd name="T35" fmla="*/ 2147483646 h 67"/>
                <a:gd name="T36" fmla="*/ 1898655138 w 66"/>
                <a:gd name="T37" fmla="*/ 2147483646 h 67"/>
                <a:gd name="T38" fmla="*/ 2147483646 w 66"/>
                <a:gd name="T39" fmla="*/ 2147483646 h 67"/>
                <a:gd name="T40" fmla="*/ 2147483646 w 66"/>
                <a:gd name="T41" fmla="*/ 2147483646 h 67"/>
                <a:gd name="T42" fmla="*/ 2147483646 w 66"/>
                <a:gd name="T43" fmla="*/ 2147483646 h 67"/>
                <a:gd name="T44" fmla="*/ 2147483646 w 66"/>
                <a:gd name="T45" fmla="*/ 2147483646 h 67"/>
                <a:gd name="T46" fmla="*/ 2147483646 w 66"/>
                <a:gd name="T47" fmla="*/ 1938398609 h 67"/>
                <a:gd name="T48" fmla="*/ 2147483646 w 66"/>
                <a:gd name="T49" fmla="*/ 1841476242 h 67"/>
                <a:gd name="T50" fmla="*/ 2147483646 w 66"/>
                <a:gd name="T51" fmla="*/ 1453793736 h 67"/>
                <a:gd name="T52" fmla="*/ 2147483646 w 66"/>
                <a:gd name="T53" fmla="*/ 1356878330 h 67"/>
                <a:gd name="T54" fmla="*/ 2147483646 w 66"/>
                <a:gd name="T55" fmla="*/ 1017660488 h 67"/>
                <a:gd name="T56" fmla="*/ 2147483646 w 66"/>
                <a:gd name="T57" fmla="*/ 629977982 h 67"/>
                <a:gd name="T58" fmla="*/ 2147483646 w 66"/>
                <a:gd name="T59" fmla="*/ 387682506 h 67"/>
                <a:gd name="T60" fmla="*/ 2147483646 w 66"/>
                <a:gd name="T61" fmla="*/ 629977982 h 67"/>
                <a:gd name="T62" fmla="*/ 1898655138 w 66"/>
                <a:gd name="T63" fmla="*/ 484597912 h 67"/>
                <a:gd name="T64" fmla="*/ 1801286240 w 66"/>
                <a:gd name="T65" fmla="*/ 0 h 67"/>
                <a:gd name="T66" fmla="*/ 2147483646 w 66"/>
                <a:gd name="T67" fmla="*/ 1647638470 h 67"/>
                <a:gd name="T68" fmla="*/ 1606555421 w 66"/>
                <a:gd name="T69" fmla="*/ 2147483646 h 67"/>
                <a:gd name="T70" fmla="*/ 827618191 w 66"/>
                <a:gd name="T71" fmla="*/ 1647638470 h 67"/>
                <a:gd name="T72" fmla="*/ 1606555421 w 66"/>
                <a:gd name="T73" fmla="*/ 823815754 h 67"/>
                <a:gd name="T74" fmla="*/ 2147483646 w 66"/>
                <a:gd name="T75" fmla="*/ 1647638470 h 6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67"/>
                <a:gd name="T116" fmla="*/ 66 w 66"/>
                <a:gd name="T117" fmla="*/ 67 h 6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67">
                  <a:moveTo>
                    <a:pt x="37" y="0"/>
                  </a:moveTo>
                  <a:cubicBezTo>
                    <a:pt x="29" y="0"/>
                    <a:pt x="29" y="0"/>
                    <a:pt x="29" y="0"/>
                  </a:cubicBezTo>
                  <a:cubicBezTo>
                    <a:pt x="27" y="10"/>
                    <a:pt x="27" y="10"/>
                    <a:pt x="27" y="10"/>
                  </a:cubicBezTo>
                  <a:cubicBezTo>
                    <a:pt x="24" y="10"/>
                    <a:pt x="22" y="11"/>
                    <a:pt x="20" y="13"/>
                  </a:cubicBezTo>
                  <a:cubicBezTo>
                    <a:pt x="12" y="8"/>
                    <a:pt x="12" y="8"/>
                    <a:pt x="12" y="8"/>
                  </a:cubicBezTo>
                  <a:cubicBezTo>
                    <a:pt x="7" y="13"/>
                    <a:pt x="7" y="13"/>
                    <a:pt x="7" y="13"/>
                  </a:cubicBezTo>
                  <a:cubicBezTo>
                    <a:pt x="12" y="21"/>
                    <a:pt x="12" y="21"/>
                    <a:pt x="12" y="21"/>
                  </a:cubicBezTo>
                  <a:cubicBezTo>
                    <a:pt x="10" y="23"/>
                    <a:pt x="9" y="25"/>
                    <a:pt x="9" y="28"/>
                  </a:cubicBezTo>
                  <a:cubicBezTo>
                    <a:pt x="0" y="29"/>
                    <a:pt x="0" y="29"/>
                    <a:pt x="0" y="29"/>
                  </a:cubicBezTo>
                  <a:cubicBezTo>
                    <a:pt x="0" y="38"/>
                    <a:pt x="0" y="38"/>
                    <a:pt x="0" y="38"/>
                  </a:cubicBezTo>
                  <a:cubicBezTo>
                    <a:pt x="9" y="40"/>
                    <a:pt x="9" y="40"/>
                    <a:pt x="9" y="40"/>
                  </a:cubicBezTo>
                  <a:cubicBezTo>
                    <a:pt x="9" y="42"/>
                    <a:pt x="10" y="45"/>
                    <a:pt x="12" y="47"/>
                  </a:cubicBezTo>
                  <a:cubicBezTo>
                    <a:pt x="6" y="54"/>
                    <a:pt x="6" y="54"/>
                    <a:pt x="6" y="54"/>
                  </a:cubicBezTo>
                  <a:cubicBezTo>
                    <a:pt x="12" y="60"/>
                    <a:pt x="12" y="60"/>
                    <a:pt x="12" y="60"/>
                  </a:cubicBezTo>
                  <a:cubicBezTo>
                    <a:pt x="20" y="55"/>
                    <a:pt x="20" y="55"/>
                    <a:pt x="20" y="55"/>
                  </a:cubicBezTo>
                  <a:cubicBezTo>
                    <a:pt x="22" y="57"/>
                    <a:pt x="25" y="58"/>
                    <a:pt x="27" y="58"/>
                  </a:cubicBezTo>
                  <a:cubicBezTo>
                    <a:pt x="29" y="67"/>
                    <a:pt x="29" y="67"/>
                    <a:pt x="29" y="67"/>
                  </a:cubicBezTo>
                  <a:cubicBezTo>
                    <a:pt x="37" y="67"/>
                    <a:pt x="37" y="67"/>
                    <a:pt x="37" y="67"/>
                  </a:cubicBezTo>
                  <a:cubicBezTo>
                    <a:pt x="39" y="58"/>
                    <a:pt x="39" y="58"/>
                    <a:pt x="39" y="58"/>
                  </a:cubicBezTo>
                  <a:cubicBezTo>
                    <a:pt x="41" y="58"/>
                    <a:pt x="44" y="57"/>
                    <a:pt x="46" y="55"/>
                  </a:cubicBezTo>
                  <a:cubicBezTo>
                    <a:pt x="54" y="61"/>
                    <a:pt x="54" y="61"/>
                    <a:pt x="54" y="61"/>
                  </a:cubicBezTo>
                  <a:cubicBezTo>
                    <a:pt x="59" y="55"/>
                    <a:pt x="59" y="55"/>
                    <a:pt x="59" y="55"/>
                  </a:cubicBezTo>
                  <a:cubicBezTo>
                    <a:pt x="54" y="47"/>
                    <a:pt x="54" y="47"/>
                    <a:pt x="54" y="47"/>
                  </a:cubicBezTo>
                  <a:cubicBezTo>
                    <a:pt x="56" y="45"/>
                    <a:pt x="57" y="42"/>
                    <a:pt x="57" y="40"/>
                  </a:cubicBezTo>
                  <a:cubicBezTo>
                    <a:pt x="66" y="38"/>
                    <a:pt x="66" y="38"/>
                    <a:pt x="66" y="38"/>
                  </a:cubicBezTo>
                  <a:cubicBezTo>
                    <a:pt x="66" y="30"/>
                    <a:pt x="66" y="30"/>
                    <a:pt x="66" y="30"/>
                  </a:cubicBezTo>
                  <a:cubicBezTo>
                    <a:pt x="57" y="28"/>
                    <a:pt x="57" y="28"/>
                    <a:pt x="57" y="28"/>
                  </a:cubicBezTo>
                  <a:cubicBezTo>
                    <a:pt x="57" y="25"/>
                    <a:pt x="56" y="23"/>
                    <a:pt x="54" y="21"/>
                  </a:cubicBezTo>
                  <a:cubicBezTo>
                    <a:pt x="60" y="13"/>
                    <a:pt x="60" y="13"/>
                    <a:pt x="60" y="13"/>
                  </a:cubicBezTo>
                  <a:cubicBezTo>
                    <a:pt x="54" y="8"/>
                    <a:pt x="54" y="8"/>
                    <a:pt x="54" y="8"/>
                  </a:cubicBezTo>
                  <a:cubicBezTo>
                    <a:pt x="46" y="13"/>
                    <a:pt x="46" y="13"/>
                    <a:pt x="46" y="13"/>
                  </a:cubicBezTo>
                  <a:cubicBezTo>
                    <a:pt x="44" y="11"/>
                    <a:pt x="41" y="10"/>
                    <a:pt x="39" y="10"/>
                  </a:cubicBezTo>
                  <a:lnTo>
                    <a:pt x="37" y="0"/>
                  </a:lnTo>
                  <a:close/>
                  <a:moveTo>
                    <a:pt x="50" y="34"/>
                  </a:moveTo>
                  <a:cubicBezTo>
                    <a:pt x="50" y="43"/>
                    <a:pt x="42" y="50"/>
                    <a:pt x="33" y="50"/>
                  </a:cubicBezTo>
                  <a:cubicBezTo>
                    <a:pt x="24" y="50"/>
                    <a:pt x="17" y="43"/>
                    <a:pt x="17" y="34"/>
                  </a:cubicBezTo>
                  <a:cubicBezTo>
                    <a:pt x="17" y="25"/>
                    <a:pt x="24" y="17"/>
                    <a:pt x="33" y="17"/>
                  </a:cubicBezTo>
                  <a:cubicBezTo>
                    <a:pt x="42" y="17"/>
                    <a:pt x="50" y="25"/>
                    <a:pt x="50" y="34"/>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08" name="Freeform 2796"/>
            <p:cNvSpPr>
              <a:spLocks noEditPoints="1" noChangeArrowheads="1"/>
            </p:cNvSpPr>
            <p:nvPr/>
          </p:nvSpPr>
          <p:spPr bwMode="auto">
            <a:xfrm>
              <a:off x="330619" y="439842"/>
              <a:ext cx="292244" cy="292244"/>
            </a:xfrm>
            <a:custGeom>
              <a:avLst/>
              <a:gdLst>
                <a:gd name="T0" fmla="*/ 1161996935 w 42"/>
                <a:gd name="T1" fmla="*/ 0 h 42"/>
                <a:gd name="T2" fmla="*/ 871492483 w 42"/>
                <a:gd name="T3" fmla="*/ 0 h 42"/>
                <a:gd name="T4" fmla="*/ 823077393 w 42"/>
                <a:gd name="T5" fmla="*/ 290497494 h 42"/>
                <a:gd name="T6" fmla="*/ 629410078 w 42"/>
                <a:gd name="T7" fmla="*/ 338912584 h 42"/>
                <a:gd name="T8" fmla="*/ 387334631 w 42"/>
                <a:gd name="T9" fmla="*/ 193667316 h 42"/>
                <a:gd name="T10" fmla="*/ 193667316 w 42"/>
                <a:gd name="T11" fmla="*/ 387334631 h 42"/>
                <a:gd name="T12" fmla="*/ 338912584 w 42"/>
                <a:gd name="T13" fmla="*/ 629410078 h 42"/>
                <a:gd name="T14" fmla="*/ 290497494 w 42"/>
                <a:gd name="T15" fmla="*/ 823077393 h 42"/>
                <a:gd name="T16" fmla="*/ 0 w 42"/>
                <a:gd name="T17" fmla="*/ 871492483 h 42"/>
                <a:gd name="T18" fmla="*/ 0 w 42"/>
                <a:gd name="T19" fmla="*/ 1113574887 h 42"/>
                <a:gd name="T20" fmla="*/ 290497494 w 42"/>
                <a:gd name="T21" fmla="*/ 1210412024 h 42"/>
                <a:gd name="T22" fmla="*/ 338912584 w 42"/>
                <a:gd name="T23" fmla="*/ 1404079340 h 42"/>
                <a:gd name="T24" fmla="*/ 193667316 w 42"/>
                <a:gd name="T25" fmla="*/ 1646154786 h 42"/>
                <a:gd name="T26" fmla="*/ 387334631 w 42"/>
                <a:gd name="T27" fmla="*/ 1839822102 h 42"/>
                <a:gd name="T28" fmla="*/ 629410078 w 42"/>
                <a:gd name="T29" fmla="*/ 1646154786 h 42"/>
                <a:gd name="T30" fmla="*/ 823077393 w 42"/>
                <a:gd name="T31" fmla="*/ 1742991923 h 42"/>
                <a:gd name="T32" fmla="*/ 871492483 w 42"/>
                <a:gd name="T33" fmla="*/ 2033489418 h 42"/>
                <a:gd name="T34" fmla="*/ 1113574887 w 42"/>
                <a:gd name="T35" fmla="*/ 2033489418 h 42"/>
                <a:gd name="T36" fmla="*/ 1210412024 w 42"/>
                <a:gd name="T37" fmla="*/ 1742991923 h 42"/>
                <a:gd name="T38" fmla="*/ 1404079340 w 42"/>
                <a:gd name="T39" fmla="*/ 1694576834 h 42"/>
                <a:gd name="T40" fmla="*/ 1646154786 w 42"/>
                <a:gd name="T41" fmla="*/ 1839822102 h 42"/>
                <a:gd name="T42" fmla="*/ 1791407013 w 42"/>
                <a:gd name="T43" fmla="*/ 1646154786 h 42"/>
                <a:gd name="T44" fmla="*/ 1646154786 w 42"/>
                <a:gd name="T45" fmla="*/ 1404079340 h 42"/>
                <a:gd name="T46" fmla="*/ 1742991923 w 42"/>
                <a:gd name="T47" fmla="*/ 1210412024 h 42"/>
                <a:gd name="T48" fmla="*/ 2033489418 w 42"/>
                <a:gd name="T49" fmla="*/ 1113574887 h 42"/>
                <a:gd name="T50" fmla="*/ 2033489418 w 42"/>
                <a:gd name="T51" fmla="*/ 871492483 h 42"/>
                <a:gd name="T52" fmla="*/ 1742991923 w 42"/>
                <a:gd name="T53" fmla="*/ 823077393 h 42"/>
                <a:gd name="T54" fmla="*/ 1646154786 w 42"/>
                <a:gd name="T55" fmla="*/ 629410078 h 42"/>
                <a:gd name="T56" fmla="*/ 1839822102 w 42"/>
                <a:gd name="T57" fmla="*/ 387334631 h 42"/>
                <a:gd name="T58" fmla="*/ 1646154786 w 42"/>
                <a:gd name="T59" fmla="*/ 193667316 h 42"/>
                <a:gd name="T60" fmla="*/ 1404079340 w 42"/>
                <a:gd name="T61" fmla="*/ 338912584 h 42"/>
                <a:gd name="T62" fmla="*/ 1210412024 w 42"/>
                <a:gd name="T63" fmla="*/ 290497494 h 42"/>
                <a:gd name="T64" fmla="*/ 1161996935 w 42"/>
                <a:gd name="T65" fmla="*/ 0 h 42"/>
                <a:gd name="T66" fmla="*/ 1549324608 w 42"/>
                <a:gd name="T67" fmla="*/ 1016744709 h 42"/>
                <a:gd name="T68" fmla="*/ 1016744709 w 42"/>
                <a:gd name="T69" fmla="*/ 1500909518 h 42"/>
                <a:gd name="T70" fmla="*/ 532579899 w 42"/>
                <a:gd name="T71" fmla="*/ 1016744709 h 42"/>
                <a:gd name="T72" fmla="*/ 1016744709 w 42"/>
                <a:gd name="T73" fmla="*/ 484164810 h 42"/>
                <a:gd name="T74" fmla="*/ 1549324608 w 42"/>
                <a:gd name="T75" fmla="*/ 1016744709 h 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
                <a:gd name="T115" fmla="*/ 0 h 42"/>
                <a:gd name="T116" fmla="*/ 42 w 42"/>
                <a:gd name="T117" fmla="*/ 42 h 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 h="42">
                  <a:moveTo>
                    <a:pt x="24" y="0"/>
                  </a:moveTo>
                  <a:cubicBezTo>
                    <a:pt x="18" y="0"/>
                    <a:pt x="18" y="0"/>
                    <a:pt x="18" y="0"/>
                  </a:cubicBezTo>
                  <a:cubicBezTo>
                    <a:pt x="17" y="6"/>
                    <a:pt x="17" y="6"/>
                    <a:pt x="17" y="6"/>
                  </a:cubicBezTo>
                  <a:cubicBezTo>
                    <a:pt x="15" y="6"/>
                    <a:pt x="14" y="7"/>
                    <a:pt x="13" y="7"/>
                  </a:cubicBezTo>
                  <a:cubicBezTo>
                    <a:pt x="8" y="4"/>
                    <a:pt x="8" y="4"/>
                    <a:pt x="8" y="4"/>
                  </a:cubicBezTo>
                  <a:cubicBezTo>
                    <a:pt x="4" y="8"/>
                    <a:pt x="4" y="8"/>
                    <a:pt x="4" y="8"/>
                  </a:cubicBezTo>
                  <a:cubicBezTo>
                    <a:pt x="7" y="13"/>
                    <a:pt x="7" y="13"/>
                    <a:pt x="7" y="13"/>
                  </a:cubicBezTo>
                  <a:cubicBezTo>
                    <a:pt x="7" y="14"/>
                    <a:pt x="6" y="16"/>
                    <a:pt x="6" y="17"/>
                  </a:cubicBezTo>
                  <a:cubicBezTo>
                    <a:pt x="0" y="18"/>
                    <a:pt x="0" y="18"/>
                    <a:pt x="0" y="18"/>
                  </a:cubicBezTo>
                  <a:cubicBezTo>
                    <a:pt x="0" y="23"/>
                    <a:pt x="0" y="23"/>
                    <a:pt x="0" y="23"/>
                  </a:cubicBezTo>
                  <a:cubicBezTo>
                    <a:pt x="6" y="25"/>
                    <a:pt x="6" y="25"/>
                    <a:pt x="6" y="25"/>
                  </a:cubicBezTo>
                  <a:cubicBezTo>
                    <a:pt x="6" y="26"/>
                    <a:pt x="7" y="28"/>
                    <a:pt x="7" y="29"/>
                  </a:cubicBezTo>
                  <a:cubicBezTo>
                    <a:pt x="4" y="34"/>
                    <a:pt x="4" y="34"/>
                    <a:pt x="4" y="34"/>
                  </a:cubicBezTo>
                  <a:cubicBezTo>
                    <a:pt x="8" y="38"/>
                    <a:pt x="8" y="38"/>
                    <a:pt x="8" y="38"/>
                  </a:cubicBezTo>
                  <a:cubicBezTo>
                    <a:pt x="13" y="34"/>
                    <a:pt x="13" y="34"/>
                    <a:pt x="13" y="34"/>
                  </a:cubicBezTo>
                  <a:cubicBezTo>
                    <a:pt x="14" y="35"/>
                    <a:pt x="16" y="36"/>
                    <a:pt x="17" y="36"/>
                  </a:cubicBezTo>
                  <a:cubicBezTo>
                    <a:pt x="18" y="42"/>
                    <a:pt x="18" y="42"/>
                    <a:pt x="18" y="42"/>
                  </a:cubicBezTo>
                  <a:cubicBezTo>
                    <a:pt x="23" y="42"/>
                    <a:pt x="23" y="42"/>
                    <a:pt x="23" y="42"/>
                  </a:cubicBezTo>
                  <a:cubicBezTo>
                    <a:pt x="25" y="36"/>
                    <a:pt x="25" y="36"/>
                    <a:pt x="25" y="36"/>
                  </a:cubicBezTo>
                  <a:cubicBezTo>
                    <a:pt x="26" y="36"/>
                    <a:pt x="28" y="35"/>
                    <a:pt x="29" y="35"/>
                  </a:cubicBezTo>
                  <a:cubicBezTo>
                    <a:pt x="34" y="38"/>
                    <a:pt x="34" y="38"/>
                    <a:pt x="34" y="38"/>
                  </a:cubicBezTo>
                  <a:cubicBezTo>
                    <a:pt x="37" y="34"/>
                    <a:pt x="37" y="34"/>
                    <a:pt x="37" y="34"/>
                  </a:cubicBezTo>
                  <a:cubicBezTo>
                    <a:pt x="34" y="29"/>
                    <a:pt x="34" y="29"/>
                    <a:pt x="34" y="29"/>
                  </a:cubicBezTo>
                  <a:cubicBezTo>
                    <a:pt x="35" y="28"/>
                    <a:pt x="36" y="26"/>
                    <a:pt x="36" y="25"/>
                  </a:cubicBezTo>
                  <a:cubicBezTo>
                    <a:pt x="42" y="23"/>
                    <a:pt x="42" y="23"/>
                    <a:pt x="42" y="23"/>
                  </a:cubicBezTo>
                  <a:cubicBezTo>
                    <a:pt x="42" y="18"/>
                    <a:pt x="42" y="18"/>
                    <a:pt x="42" y="18"/>
                  </a:cubicBezTo>
                  <a:cubicBezTo>
                    <a:pt x="36" y="17"/>
                    <a:pt x="36" y="17"/>
                    <a:pt x="36" y="17"/>
                  </a:cubicBezTo>
                  <a:cubicBezTo>
                    <a:pt x="36" y="15"/>
                    <a:pt x="35" y="14"/>
                    <a:pt x="34" y="13"/>
                  </a:cubicBezTo>
                  <a:cubicBezTo>
                    <a:pt x="38" y="8"/>
                    <a:pt x="38" y="8"/>
                    <a:pt x="38" y="8"/>
                  </a:cubicBezTo>
                  <a:cubicBezTo>
                    <a:pt x="34" y="4"/>
                    <a:pt x="34" y="4"/>
                    <a:pt x="34" y="4"/>
                  </a:cubicBezTo>
                  <a:cubicBezTo>
                    <a:pt x="29" y="7"/>
                    <a:pt x="29" y="7"/>
                    <a:pt x="29" y="7"/>
                  </a:cubicBezTo>
                  <a:cubicBezTo>
                    <a:pt x="28" y="7"/>
                    <a:pt x="26" y="6"/>
                    <a:pt x="25" y="6"/>
                  </a:cubicBezTo>
                  <a:lnTo>
                    <a:pt x="24" y="0"/>
                  </a:lnTo>
                  <a:close/>
                  <a:moveTo>
                    <a:pt x="32" y="21"/>
                  </a:moveTo>
                  <a:cubicBezTo>
                    <a:pt x="32" y="26"/>
                    <a:pt x="27" y="31"/>
                    <a:pt x="21" y="31"/>
                  </a:cubicBezTo>
                  <a:cubicBezTo>
                    <a:pt x="15" y="31"/>
                    <a:pt x="11" y="26"/>
                    <a:pt x="11" y="21"/>
                  </a:cubicBezTo>
                  <a:cubicBezTo>
                    <a:pt x="11" y="15"/>
                    <a:pt x="15" y="10"/>
                    <a:pt x="21" y="10"/>
                  </a:cubicBezTo>
                  <a:cubicBezTo>
                    <a:pt x="27" y="10"/>
                    <a:pt x="32" y="15"/>
                    <a:pt x="32" y="2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09" name="Freeform 2797"/>
            <p:cNvSpPr>
              <a:spLocks noEditPoints="1" noChangeArrowheads="1"/>
            </p:cNvSpPr>
            <p:nvPr/>
          </p:nvSpPr>
          <p:spPr bwMode="auto">
            <a:xfrm>
              <a:off x="0" y="439842"/>
              <a:ext cx="295195" cy="292244"/>
            </a:xfrm>
            <a:custGeom>
              <a:avLst/>
              <a:gdLst>
                <a:gd name="T0" fmla="*/ 1185580433 w 42"/>
                <a:gd name="T1" fmla="*/ 0 h 42"/>
                <a:gd name="T2" fmla="*/ 938586559 w 42"/>
                <a:gd name="T3" fmla="*/ 0 h 42"/>
                <a:gd name="T4" fmla="*/ 839787604 w 42"/>
                <a:gd name="T5" fmla="*/ 290497494 h 42"/>
                <a:gd name="T6" fmla="*/ 642189694 w 42"/>
                <a:gd name="T7" fmla="*/ 387334631 h 42"/>
                <a:gd name="T8" fmla="*/ 395195820 w 42"/>
                <a:gd name="T9" fmla="*/ 193667316 h 42"/>
                <a:gd name="T10" fmla="*/ 246993874 w 42"/>
                <a:gd name="T11" fmla="*/ 387334631 h 42"/>
                <a:gd name="T12" fmla="*/ 395195820 w 42"/>
                <a:gd name="T13" fmla="*/ 629410078 h 42"/>
                <a:gd name="T14" fmla="*/ 296396865 w 42"/>
                <a:gd name="T15" fmla="*/ 823077393 h 42"/>
                <a:gd name="T16" fmla="*/ 0 w 42"/>
                <a:gd name="T17" fmla="*/ 871492483 h 42"/>
                <a:gd name="T18" fmla="*/ 0 w 42"/>
                <a:gd name="T19" fmla="*/ 1113574887 h 42"/>
                <a:gd name="T20" fmla="*/ 296396865 w 42"/>
                <a:gd name="T21" fmla="*/ 1210412024 h 42"/>
                <a:gd name="T22" fmla="*/ 395195820 w 42"/>
                <a:gd name="T23" fmla="*/ 1404079340 h 42"/>
                <a:gd name="T24" fmla="*/ 246993874 w 42"/>
                <a:gd name="T25" fmla="*/ 1646154786 h 42"/>
                <a:gd name="T26" fmla="*/ 395195820 w 42"/>
                <a:gd name="T27" fmla="*/ 1791407013 h 42"/>
                <a:gd name="T28" fmla="*/ 642189694 w 42"/>
                <a:gd name="T29" fmla="*/ 1646154786 h 42"/>
                <a:gd name="T30" fmla="*/ 889183568 w 42"/>
                <a:gd name="T31" fmla="*/ 1742991923 h 42"/>
                <a:gd name="T32" fmla="*/ 938586559 w 42"/>
                <a:gd name="T33" fmla="*/ 2033489418 h 42"/>
                <a:gd name="T34" fmla="*/ 1185580433 w 42"/>
                <a:gd name="T35" fmla="*/ 2033489418 h 42"/>
                <a:gd name="T36" fmla="*/ 1234976396 w 42"/>
                <a:gd name="T37" fmla="*/ 1742991923 h 42"/>
                <a:gd name="T38" fmla="*/ 1432574307 w 42"/>
                <a:gd name="T39" fmla="*/ 1646154786 h 42"/>
                <a:gd name="T40" fmla="*/ 1679568180 w 42"/>
                <a:gd name="T41" fmla="*/ 1839822102 h 42"/>
                <a:gd name="T42" fmla="*/ 1877166090 w 42"/>
                <a:gd name="T43" fmla="*/ 1646154786 h 42"/>
                <a:gd name="T44" fmla="*/ 1728971172 w 42"/>
                <a:gd name="T45" fmla="*/ 1404079340 h 42"/>
                <a:gd name="T46" fmla="*/ 1827770127 w 42"/>
                <a:gd name="T47" fmla="*/ 1210412024 h 42"/>
                <a:gd name="T48" fmla="*/ 2074764001 w 42"/>
                <a:gd name="T49" fmla="*/ 1113574887 h 42"/>
                <a:gd name="T50" fmla="*/ 2074764001 w 42"/>
                <a:gd name="T51" fmla="*/ 871492483 h 42"/>
                <a:gd name="T52" fmla="*/ 1778367135 w 42"/>
                <a:gd name="T53" fmla="*/ 823077393 h 42"/>
                <a:gd name="T54" fmla="*/ 1728971172 w 42"/>
                <a:gd name="T55" fmla="*/ 629410078 h 42"/>
                <a:gd name="T56" fmla="*/ 1877166090 w 42"/>
                <a:gd name="T57" fmla="*/ 387334631 h 42"/>
                <a:gd name="T58" fmla="*/ 1679568180 w 42"/>
                <a:gd name="T59" fmla="*/ 193667316 h 42"/>
                <a:gd name="T60" fmla="*/ 1432574307 w 42"/>
                <a:gd name="T61" fmla="*/ 338912584 h 42"/>
                <a:gd name="T62" fmla="*/ 1234976396 w 42"/>
                <a:gd name="T63" fmla="*/ 290497494 h 42"/>
                <a:gd name="T64" fmla="*/ 1185580433 w 42"/>
                <a:gd name="T65" fmla="*/ 0 h 42"/>
                <a:gd name="T66" fmla="*/ 1580769225 w 42"/>
                <a:gd name="T67" fmla="*/ 1016744709 h 42"/>
                <a:gd name="T68" fmla="*/ 1037385515 w 42"/>
                <a:gd name="T69" fmla="*/ 1500909518 h 42"/>
                <a:gd name="T70" fmla="*/ 543390739 w 42"/>
                <a:gd name="T71" fmla="*/ 1016744709 h 42"/>
                <a:gd name="T72" fmla="*/ 1037385515 w 42"/>
                <a:gd name="T73" fmla="*/ 484164810 h 42"/>
                <a:gd name="T74" fmla="*/ 1580769225 w 42"/>
                <a:gd name="T75" fmla="*/ 1016744709 h 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
                <a:gd name="T115" fmla="*/ 0 h 42"/>
                <a:gd name="T116" fmla="*/ 42 w 42"/>
                <a:gd name="T117" fmla="*/ 42 h 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 h="42">
                  <a:moveTo>
                    <a:pt x="24" y="0"/>
                  </a:moveTo>
                  <a:cubicBezTo>
                    <a:pt x="19" y="0"/>
                    <a:pt x="19" y="0"/>
                    <a:pt x="19" y="0"/>
                  </a:cubicBezTo>
                  <a:cubicBezTo>
                    <a:pt x="17" y="6"/>
                    <a:pt x="17" y="6"/>
                    <a:pt x="17" y="6"/>
                  </a:cubicBezTo>
                  <a:cubicBezTo>
                    <a:pt x="16" y="6"/>
                    <a:pt x="14" y="7"/>
                    <a:pt x="13" y="8"/>
                  </a:cubicBezTo>
                  <a:cubicBezTo>
                    <a:pt x="8" y="4"/>
                    <a:pt x="8" y="4"/>
                    <a:pt x="8" y="4"/>
                  </a:cubicBezTo>
                  <a:cubicBezTo>
                    <a:pt x="5" y="8"/>
                    <a:pt x="5" y="8"/>
                    <a:pt x="5" y="8"/>
                  </a:cubicBezTo>
                  <a:cubicBezTo>
                    <a:pt x="8" y="13"/>
                    <a:pt x="8" y="13"/>
                    <a:pt x="8" y="13"/>
                  </a:cubicBezTo>
                  <a:cubicBezTo>
                    <a:pt x="7" y="14"/>
                    <a:pt x="6" y="16"/>
                    <a:pt x="6" y="17"/>
                  </a:cubicBezTo>
                  <a:cubicBezTo>
                    <a:pt x="0" y="18"/>
                    <a:pt x="0" y="18"/>
                    <a:pt x="0" y="18"/>
                  </a:cubicBezTo>
                  <a:cubicBezTo>
                    <a:pt x="0" y="23"/>
                    <a:pt x="0" y="23"/>
                    <a:pt x="0" y="23"/>
                  </a:cubicBezTo>
                  <a:cubicBezTo>
                    <a:pt x="6" y="25"/>
                    <a:pt x="6" y="25"/>
                    <a:pt x="6" y="25"/>
                  </a:cubicBezTo>
                  <a:cubicBezTo>
                    <a:pt x="6" y="26"/>
                    <a:pt x="7" y="28"/>
                    <a:pt x="8" y="29"/>
                  </a:cubicBezTo>
                  <a:cubicBezTo>
                    <a:pt x="5" y="34"/>
                    <a:pt x="5" y="34"/>
                    <a:pt x="5" y="34"/>
                  </a:cubicBezTo>
                  <a:cubicBezTo>
                    <a:pt x="8" y="37"/>
                    <a:pt x="8" y="37"/>
                    <a:pt x="8" y="37"/>
                  </a:cubicBezTo>
                  <a:cubicBezTo>
                    <a:pt x="13" y="34"/>
                    <a:pt x="13" y="34"/>
                    <a:pt x="13" y="34"/>
                  </a:cubicBezTo>
                  <a:cubicBezTo>
                    <a:pt x="14" y="35"/>
                    <a:pt x="16" y="36"/>
                    <a:pt x="18" y="36"/>
                  </a:cubicBezTo>
                  <a:cubicBezTo>
                    <a:pt x="19" y="42"/>
                    <a:pt x="19" y="42"/>
                    <a:pt x="19" y="42"/>
                  </a:cubicBezTo>
                  <a:cubicBezTo>
                    <a:pt x="24" y="42"/>
                    <a:pt x="24" y="42"/>
                    <a:pt x="24" y="42"/>
                  </a:cubicBezTo>
                  <a:cubicBezTo>
                    <a:pt x="25" y="36"/>
                    <a:pt x="25" y="36"/>
                    <a:pt x="25" y="36"/>
                  </a:cubicBezTo>
                  <a:cubicBezTo>
                    <a:pt x="26" y="36"/>
                    <a:pt x="28" y="35"/>
                    <a:pt x="29" y="34"/>
                  </a:cubicBezTo>
                  <a:cubicBezTo>
                    <a:pt x="34" y="38"/>
                    <a:pt x="34" y="38"/>
                    <a:pt x="34" y="38"/>
                  </a:cubicBezTo>
                  <a:cubicBezTo>
                    <a:pt x="38" y="34"/>
                    <a:pt x="38" y="34"/>
                    <a:pt x="38" y="34"/>
                  </a:cubicBezTo>
                  <a:cubicBezTo>
                    <a:pt x="35" y="29"/>
                    <a:pt x="35" y="29"/>
                    <a:pt x="35" y="29"/>
                  </a:cubicBezTo>
                  <a:cubicBezTo>
                    <a:pt x="36" y="28"/>
                    <a:pt x="36" y="26"/>
                    <a:pt x="37" y="25"/>
                  </a:cubicBezTo>
                  <a:cubicBezTo>
                    <a:pt x="42" y="23"/>
                    <a:pt x="42" y="23"/>
                    <a:pt x="42" y="23"/>
                  </a:cubicBezTo>
                  <a:cubicBezTo>
                    <a:pt x="42" y="18"/>
                    <a:pt x="42" y="18"/>
                    <a:pt x="42" y="18"/>
                  </a:cubicBezTo>
                  <a:cubicBezTo>
                    <a:pt x="36" y="17"/>
                    <a:pt x="36" y="17"/>
                    <a:pt x="36" y="17"/>
                  </a:cubicBezTo>
                  <a:cubicBezTo>
                    <a:pt x="36" y="15"/>
                    <a:pt x="35" y="14"/>
                    <a:pt x="35" y="13"/>
                  </a:cubicBezTo>
                  <a:cubicBezTo>
                    <a:pt x="38" y="8"/>
                    <a:pt x="38" y="8"/>
                    <a:pt x="38" y="8"/>
                  </a:cubicBezTo>
                  <a:cubicBezTo>
                    <a:pt x="34" y="4"/>
                    <a:pt x="34" y="4"/>
                    <a:pt x="34" y="4"/>
                  </a:cubicBezTo>
                  <a:cubicBezTo>
                    <a:pt x="29" y="7"/>
                    <a:pt x="29" y="7"/>
                    <a:pt x="29" y="7"/>
                  </a:cubicBezTo>
                  <a:cubicBezTo>
                    <a:pt x="28" y="7"/>
                    <a:pt x="27" y="6"/>
                    <a:pt x="25" y="6"/>
                  </a:cubicBezTo>
                  <a:lnTo>
                    <a:pt x="24" y="0"/>
                  </a:lnTo>
                  <a:close/>
                  <a:moveTo>
                    <a:pt x="32" y="21"/>
                  </a:moveTo>
                  <a:cubicBezTo>
                    <a:pt x="32" y="26"/>
                    <a:pt x="27" y="31"/>
                    <a:pt x="21" y="31"/>
                  </a:cubicBezTo>
                  <a:cubicBezTo>
                    <a:pt x="16" y="31"/>
                    <a:pt x="11" y="26"/>
                    <a:pt x="11" y="21"/>
                  </a:cubicBezTo>
                  <a:cubicBezTo>
                    <a:pt x="11" y="15"/>
                    <a:pt x="16" y="10"/>
                    <a:pt x="21" y="10"/>
                  </a:cubicBezTo>
                  <a:cubicBezTo>
                    <a:pt x="27" y="10"/>
                    <a:pt x="32" y="15"/>
                    <a:pt x="32" y="2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2299" name="文本框 63"/>
          <p:cNvSpPr>
            <a:spLocks noChangeArrowheads="1"/>
          </p:cNvSpPr>
          <p:nvPr/>
        </p:nvSpPr>
        <p:spPr bwMode="auto">
          <a:xfrm>
            <a:off x="6877050" y="828675"/>
            <a:ext cx="3295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ADD YOUR TEXT</a:t>
            </a:r>
            <a:endPar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0" name="矩形 64"/>
          <p:cNvSpPr>
            <a:spLocks noChangeArrowheads="1"/>
          </p:cNvSpPr>
          <p:nvPr/>
        </p:nvSpPr>
        <p:spPr bwMode="auto">
          <a:xfrm>
            <a:off x="6877050" y="1222375"/>
            <a:ext cx="324326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 and write down your ideas</a:t>
            </a:r>
            <a:endParaRPr lang="zh-CN" altLang="en-US" sz="1600">
              <a:solidFill>
                <a:schemeClr val="bg1"/>
              </a:solidFill>
              <a:sym typeface="宋体" panose="02010600030101010101" pitchFamily="2" charset="-122"/>
            </a:endParaRPr>
          </a:p>
        </p:txBody>
      </p:sp>
      <p:sp>
        <p:nvSpPr>
          <p:cNvPr id="12301" name="文本框 65"/>
          <p:cNvSpPr>
            <a:spLocks noChangeArrowheads="1"/>
          </p:cNvSpPr>
          <p:nvPr/>
        </p:nvSpPr>
        <p:spPr bwMode="auto">
          <a:xfrm>
            <a:off x="7083425" y="4035425"/>
            <a:ext cx="2657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ADD YOUR TEXT</a:t>
            </a:r>
            <a:endPar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2" name="矩形 66"/>
          <p:cNvSpPr>
            <a:spLocks noChangeArrowheads="1"/>
          </p:cNvSpPr>
          <p:nvPr/>
        </p:nvSpPr>
        <p:spPr bwMode="auto">
          <a:xfrm>
            <a:off x="7075488" y="4314825"/>
            <a:ext cx="240506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a:t>
            </a:r>
            <a:endParaRPr lang="zh-CN" altLang="en-US" sz="1600">
              <a:solidFill>
                <a:schemeClr val="bg1"/>
              </a:solidFill>
              <a:sym typeface="宋体" panose="02010600030101010101" pitchFamily="2" charset="-122"/>
            </a:endParaRPr>
          </a:p>
        </p:txBody>
      </p:sp>
      <p:sp>
        <p:nvSpPr>
          <p:cNvPr id="12303" name="文本框 67"/>
          <p:cNvSpPr>
            <a:spLocks noChangeArrowheads="1"/>
          </p:cNvSpPr>
          <p:nvPr/>
        </p:nvSpPr>
        <p:spPr bwMode="auto">
          <a:xfrm>
            <a:off x="2540000" y="3943350"/>
            <a:ext cx="2657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ADD YOUR TEXT</a:t>
            </a:r>
            <a:endParaRPr lang="zh-CN" altLang="en-US" sz="18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4" name="矩形 68"/>
          <p:cNvSpPr>
            <a:spLocks noChangeArrowheads="1"/>
          </p:cNvSpPr>
          <p:nvPr/>
        </p:nvSpPr>
        <p:spPr bwMode="auto">
          <a:xfrm>
            <a:off x="2533650" y="4222750"/>
            <a:ext cx="2665413"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600" b="1">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 and write down your ideas</a:t>
            </a:r>
            <a:endParaRPr lang="zh-CN" altLang="en-US" sz="1600">
              <a:solidFill>
                <a:srgbClr val="7F7F7F"/>
              </a:solidFill>
              <a:sym typeface="宋体" panose="02010600030101010101" pitchFamily="2" charset="-122"/>
            </a:endParaRPr>
          </a:p>
        </p:txBody>
      </p:sp>
      <p:sp>
        <p:nvSpPr>
          <p:cNvPr id="12305" name="文本框 69"/>
          <p:cNvSpPr>
            <a:spLocks noChangeArrowheads="1"/>
          </p:cNvSpPr>
          <p:nvPr/>
        </p:nvSpPr>
        <p:spPr bwMode="auto">
          <a:xfrm>
            <a:off x="2609850" y="1073150"/>
            <a:ext cx="2657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ADD YOUR TEXT</a:t>
            </a:r>
            <a:endParaRPr lang="zh-CN" altLang="en-US" sz="18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6" name="矩形 70"/>
          <p:cNvSpPr>
            <a:spLocks noChangeArrowheads="1"/>
          </p:cNvSpPr>
          <p:nvPr/>
        </p:nvSpPr>
        <p:spPr bwMode="auto">
          <a:xfrm>
            <a:off x="2601913" y="1390650"/>
            <a:ext cx="2665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600" b="1">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a:t>
            </a:r>
            <a:endParaRPr lang="zh-CN" altLang="en-US" sz="1600">
              <a:solidFill>
                <a:srgbClr val="7F7F7F"/>
              </a:solidFill>
              <a:sym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grpSp>
        <p:nvGrpSpPr>
          <p:cNvPr id="13314" name="组合 1"/>
          <p:cNvGrpSpPr>
            <a:grpSpLocks/>
          </p:cNvGrpSpPr>
          <p:nvPr/>
        </p:nvGrpSpPr>
        <p:grpSpPr bwMode="auto">
          <a:xfrm rot="-5400000">
            <a:off x="4282281" y="94457"/>
            <a:ext cx="11515725" cy="6742112"/>
            <a:chOff x="0" y="0"/>
            <a:chExt cx="22838079" cy="13375101"/>
          </a:xfrm>
        </p:grpSpPr>
        <p:grpSp>
          <p:nvGrpSpPr>
            <p:cNvPr id="13326" name="花1"/>
            <p:cNvGrpSpPr>
              <a:grpSpLocks/>
            </p:cNvGrpSpPr>
            <p:nvPr/>
          </p:nvGrpSpPr>
          <p:grpSpPr bwMode="auto">
            <a:xfrm>
              <a:off x="7202181" y="7509015"/>
              <a:ext cx="8526317" cy="4848472"/>
              <a:chOff x="0" y="0"/>
              <a:chExt cx="8526317" cy="4848472"/>
            </a:xfrm>
          </p:grpSpPr>
          <p:sp>
            <p:nvSpPr>
              <p:cNvPr id="13361" name="任意多边形 37"/>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2" name="任意多边形 38"/>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3" name="任意多边形 39"/>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4" name="任意多边形 40"/>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5" name="任意多边形 41"/>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6" name="任意多边形 42"/>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7" name="任意多边形 43"/>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3327" name="花2"/>
            <p:cNvGrpSpPr>
              <a:grpSpLocks/>
            </p:cNvGrpSpPr>
            <p:nvPr/>
          </p:nvGrpSpPr>
          <p:grpSpPr bwMode="auto">
            <a:xfrm>
              <a:off x="4953333" y="5453466"/>
              <a:ext cx="12996258" cy="7478907"/>
              <a:chOff x="0" y="0"/>
              <a:chExt cx="12996258" cy="7478907"/>
            </a:xfrm>
          </p:grpSpPr>
          <p:sp>
            <p:nvSpPr>
              <p:cNvPr id="13353" name="任意多边形 29"/>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4" name="任意多边形 30"/>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5" name="任意多边形 31"/>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6" name="任意多边形 32"/>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7" name="任意多边形 33"/>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8" name="任意多边形 34"/>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9" name="任意多边形 35"/>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0" name="任意多边形 36"/>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3328" name="花3"/>
            <p:cNvGrpSpPr>
              <a:grpSpLocks/>
            </p:cNvGrpSpPr>
            <p:nvPr/>
          </p:nvGrpSpPr>
          <p:grpSpPr bwMode="auto">
            <a:xfrm>
              <a:off x="2198018" y="2547784"/>
              <a:ext cx="18624069" cy="10634847"/>
              <a:chOff x="0" y="0"/>
              <a:chExt cx="18624069" cy="10634847"/>
            </a:xfrm>
          </p:grpSpPr>
          <p:sp>
            <p:nvSpPr>
              <p:cNvPr id="13346" name="任意多边形 22"/>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7" name="任意多边形 23"/>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8" name="任意多边形 24"/>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9" name="任意多边形 25"/>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0" name="任意多边形 26"/>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1" name="任意多边形 27"/>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2" name="任意多边形 28"/>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3329" name="花4"/>
            <p:cNvGrpSpPr>
              <a:grpSpLocks/>
            </p:cNvGrpSpPr>
            <p:nvPr/>
          </p:nvGrpSpPr>
          <p:grpSpPr bwMode="auto">
            <a:xfrm>
              <a:off x="0" y="0"/>
              <a:ext cx="22838079" cy="13375101"/>
              <a:chOff x="0" y="0"/>
              <a:chExt cx="22838079" cy="13375101"/>
            </a:xfrm>
          </p:grpSpPr>
          <p:sp>
            <p:nvSpPr>
              <p:cNvPr id="13340" name="任意多边形 16"/>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1" name="任意多边形 17"/>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2" name="任意多边形 18"/>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3" name="任意多边形 19"/>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4" name="任意多边形 20"/>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5" name="任意多边形 21"/>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3330" name="组合 6"/>
            <p:cNvGrpSpPr>
              <a:grpSpLocks/>
            </p:cNvGrpSpPr>
            <p:nvPr/>
          </p:nvGrpSpPr>
          <p:grpSpPr bwMode="auto">
            <a:xfrm>
              <a:off x="8336499" y="8592907"/>
              <a:ext cx="6171429" cy="3725279"/>
              <a:chOff x="0" y="0"/>
              <a:chExt cx="6171429" cy="3725279"/>
            </a:xfrm>
          </p:grpSpPr>
          <p:sp>
            <p:nvSpPr>
              <p:cNvPr id="13331" name="任意多边形 7"/>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2" name="任意多边形 8"/>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3" name="任意多边形 9"/>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4" name="任意多边形 10"/>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5" name="任意多边形 11"/>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6" name="任意多边形 12"/>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7" name="任意多边形 13"/>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8" name="任意多边形 14"/>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9" name="任意多边形 15"/>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13315" name="文本框 44"/>
          <p:cNvSpPr>
            <a:spLocks noChangeArrowheads="1"/>
          </p:cNvSpPr>
          <p:nvPr/>
        </p:nvSpPr>
        <p:spPr bwMode="auto">
          <a:xfrm>
            <a:off x="1660525" y="2854325"/>
            <a:ext cx="71262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PART FOUR</a:t>
            </a:r>
            <a:endParaRPr lang="zh-CN" altLang="en-US"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nvGrpSpPr>
          <p:cNvPr id="13316" name="组合 50"/>
          <p:cNvGrpSpPr>
            <a:grpSpLocks/>
          </p:cNvGrpSpPr>
          <p:nvPr/>
        </p:nvGrpSpPr>
        <p:grpSpPr bwMode="auto">
          <a:xfrm>
            <a:off x="685800" y="2436813"/>
            <a:ext cx="1331913" cy="1230312"/>
            <a:chOff x="0" y="0"/>
            <a:chExt cx="821284" cy="758537"/>
          </a:xfrm>
        </p:grpSpPr>
        <p:grpSp>
          <p:nvGrpSpPr>
            <p:cNvPr id="13320" name="组合 51"/>
            <p:cNvGrpSpPr>
              <a:grpSpLocks/>
            </p:cNvGrpSpPr>
            <p:nvPr/>
          </p:nvGrpSpPr>
          <p:grpSpPr bwMode="auto">
            <a:xfrm>
              <a:off x="0" y="0"/>
              <a:ext cx="821284" cy="642892"/>
              <a:chOff x="0" y="0"/>
              <a:chExt cx="945409" cy="740056"/>
            </a:xfrm>
          </p:grpSpPr>
          <p:grpSp>
            <p:nvGrpSpPr>
              <p:cNvPr id="13322" name="组合 53"/>
              <p:cNvGrpSpPr>
                <a:grpSpLocks/>
              </p:cNvGrpSpPr>
              <p:nvPr/>
            </p:nvGrpSpPr>
            <p:grpSpPr bwMode="auto">
              <a:xfrm>
                <a:off x="0" y="0"/>
                <a:ext cx="945409" cy="629359"/>
                <a:chOff x="0" y="0"/>
                <a:chExt cx="945409" cy="629359"/>
              </a:xfrm>
            </p:grpSpPr>
            <p:sp>
              <p:nvSpPr>
                <p:cNvPr id="13324" name="任意多边形 55"/>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25" name="任意多边形 56"/>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3323" name="任意多边形 54"/>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3321" name="任意多边形 52"/>
            <p:cNvSpPr>
              <a:spLocks noChangeArrowheads="1"/>
            </p:cNvSpPr>
            <p:nvPr/>
          </p:nvSpPr>
          <p:spPr bwMode="auto">
            <a:xfrm rot="-9094124">
              <a:off x="570556" y="384703"/>
              <a:ext cx="148954" cy="373834"/>
            </a:xfrm>
            <a:custGeom>
              <a:avLst/>
              <a:gdLst>
                <a:gd name="T0" fmla="*/ 5504 w 2015614"/>
                <a:gd name="T1" fmla="*/ 0 h 4367958"/>
                <a:gd name="T2" fmla="*/ 6408 w 2015614"/>
                <a:gd name="T3" fmla="*/ 1102 h 4367958"/>
                <a:gd name="T4" fmla="*/ 11008 w 2015614"/>
                <a:gd name="T5" fmla="*/ 15997 h 4367958"/>
                <a:gd name="T6" fmla="*/ 6408 w 2015614"/>
                <a:gd name="T7" fmla="*/ 30893 h 4367958"/>
                <a:gd name="T8" fmla="*/ 5504 w 2015614"/>
                <a:gd name="T9" fmla="*/ 31995 h 4367958"/>
                <a:gd name="T10" fmla="*/ 4600 w 2015614"/>
                <a:gd name="T11" fmla="*/ 30893 h 4367958"/>
                <a:gd name="T12" fmla="*/ 0 w 2015614"/>
                <a:gd name="T13" fmla="*/ 15997 h 4367958"/>
                <a:gd name="T14" fmla="*/ 4600 w 2015614"/>
                <a:gd name="T15" fmla="*/ 110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3317" name="任意多边形 59"/>
          <p:cNvSpPr>
            <a:spLocks noChangeArrowheads="1"/>
          </p:cNvSpPr>
          <p:nvPr/>
        </p:nvSpPr>
        <p:spPr bwMode="auto">
          <a:xfrm rot="-2907618">
            <a:off x="5540376" y="-1497013"/>
            <a:ext cx="1511300" cy="2574925"/>
          </a:xfrm>
          <a:custGeom>
            <a:avLst/>
            <a:gdLst>
              <a:gd name="T0" fmla="*/ 566584 w 2015614"/>
              <a:gd name="T1" fmla="*/ 0 h 4367958"/>
              <a:gd name="T2" fmla="*/ 659607 w 2015614"/>
              <a:gd name="T3" fmla="*/ 52261 h 4367958"/>
              <a:gd name="T4" fmla="*/ 1133167 w 2015614"/>
              <a:gd name="T5" fmla="*/ 758963 h 4367958"/>
              <a:gd name="T6" fmla="*/ 659607 w 2015614"/>
              <a:gd name="T7" fmla="*/ 1465666 h 4367958"/>
              <a:gd name="T8" fmla="*/ 566584 w 2015614"/>
              <a:gd name="T9" fmla="*/ 1517926 h 4367958"/>
              <a:gd name="T10" fmla="*/ 473560 w 2015614"/>
              <a:gd name="T11" fmla="*/ 1465665 h 4367958"/>
              <a:gd name="T12" fmla="*/ 0 w 2015614"/>
              <a:gd name="T13" fmla="*/ 758963 h 4367958"/>
              <a:gd name="T14" fmla="*/ 473560 w 2015614"/>
              <a:gd name="T15" fmla="*/ 522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AF8F2">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18" name="任意多边形 60"/>
          <p:cNvSpPr>
            <a:spLocks noChangeArrowheads="1"/>
          </p:cNvSpPr>
          <p:nvPr/>
        </p:nvSpPr>
        <p:spPr bwMode="auto">
          <a:xfrm rot="-7373628">
            <a:off x="2700338" y="5465763"/>
            <a:ext cx="1030287" cy="2573337"/>
          </a:xfrm>
          <a:custGeom>
            <a:avLst/>
            <a:gdLst>
              <a:gd name="T0" fmla="*/ 263317 w 2015614"/>
              <a:gd name="T1" fmla="*/ 0 h 4367958"/>
              <a:gd name="T2" fmla="*/ 306549 w 2015614"/>
              <a:gd name="T3" fmla="*/ 52197 h 4367958"/>
              <a:gd name="T4" fmla="*/ 526634 w 2015614"/>
              <a:gd name="T5" fmla="*/ 758028 h 4367958"/>
              <a:gd name="T6" fmla="*/ 306549 w 2015614"/>
              <a:gd name="T7" fmla="*/ 1463858 h 4367958"/>
              <a:gd name="T8" fmla="*/ 263317 w 2015614"/>
              <a:gd name="T9" fmla="*/ 1516055 h 4367958"/>
              <a:gd name="T10" fmla="*/ 220085 w 2015614"/>
              <a:gd name="T11" fmla="*/ 1463858 h 4367958"/>
              <a:gd name="T12" fmla="*/ 0 w 2015614"/>
              <a:gd name="T13" fmla="*/ 758027 h 4367958"/>
              <a:gd name="T14" fmla="*/ 220085 w 2015614"/>
              <a:gd name="T15" fmla="*/ 5219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6F4EE">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19" name="文本框 61"/>
          <p:cNvSpPr>
            <a:spLocks noChangeArrowheads="1"/>
          </p:cNvSpPr>
          <p:nvPr/>
        </p:nvSpPr>
        <p:spPr bwMode="auto">
          <a:xfrm>
            <a:off x="2425700" y="3863975"/>
            <a:ext cx="5067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14338" name="六边形 46"/>
          <p:cNvSpPr>
            <a:spLocks noChangeArrowheads="1"/>
          </p:cNvSpPr>
          <p:nvPr/>
        </p:nvSpPr>
        <p:spPr bwMode="auto">
          <a:xfrm>
            <a:off x="4813300" y="2420938"/>
            <a:ext cx="2408238" cy="2074862"/>
          </a:xfrm>
          <a:prstGeom prst="hexagon">
            <a:avLst>
              <a:gd name="adj" fmla="val 25014"/>
              <a:gd name="vf" fmla="val 115470"/>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39" name="文本框 1"/>
          <p:cNvSpPr>
            <a:spLocks noChangeArrowheads="1"/>
          </p:cNvSpPr>
          <p:nvPr/>
        </p:nvSpPr>
        <p:spPr bwMode="auto">
          <a:xfrm>
            <a:off x="863600" y="244475"/>
            <a:ext cx="50673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340" name="组合 7"/>
          <p:cNvGrpSpPr>
            <a:grpSpLocks/>
          </p:cNvGrpSpPr>
          <p:nvPr/>
        </p:nvGrpSpPr>
        <p:grpSpPr bwMode="auto">
          <a:xfrm>
            <a:off x="180975" y="244475"/>
            <a:ext cx="682625" cy="628650"/>
            <a:chOff x="0" y="0"/>
            <a:chExt cx="821284" cy="758537"/>
          </a:xfrm>
        </p:grpSpPr>
        <p:grpSp>
          <p:nvGrpSpPr>
            <p:cNvPr id="14361" name="组合 8"/>
            <p:cNvGrpSpPr>
              <a:grpSpLocks/>
            </p:cNvGrpSpPr>
            <p:nvPr/>
          </p:nvGrpSpPr>
          <p:grpSpPr bwMode="auto">
            <a:xfrm>
              <a:off x="0" y="0"/>
              <a:ext cx="821284" cy="642892"/>
              <a:chOff x="0" y="0"/>
              <a:chExt cx="945409" cy="740056"/>
            </a:xfrm>
          </p:grpSpPr>
          <p:grpSp>
            <p:nvGrpSpPr>
              <p:cNvPr id="14363" name="组合 10"/>
              <p:cNvGrpSpPr>
                <a:grpSpLocks/>
              </p:cNvGrpSpPr>
              <p:nvPr/>
            </p:nvGrpSpPr>
            <p:grpSpPr bwMode="auto">
              <a:xfrm>
                <a:off x="0" y="0"/>
                <a:ext cx="945409" cy="629359"/>
                <a:chOff x="0" y="0"/>
                <a:chExt cx="945409" cy="629359"/>
              </a:xfrm>
            </p:grpSpPr>
            <p:sp>
              <p:nvSpPr>
                <p:cNvPr id="14365" name="任意多边形 12"/>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66" name="任意多边形 13"/>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4364" name="任意多边形 11"/>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4362" name="任意多边形 9"/>
            <p:cNvSpPr>
              <a:spLocks noChangeArrowheads="1"/>
            </p:cNvSpPr>
            <p:nvPr/>
          </p:nvSpPr>
          <p:spPr bwMode="auto">
            <a:xfrm rot="-9094124">
              <a:off x="570556" y="384703"/>
              <a:ext cx="148954" cy="373834"/>
            </a:xfrm>
            <a:custGeom>
              <a:avLst/>
              <a:gdLst>
                <a:gd name="T0" fmla="*/ 5504 w 2015614"/>
                <a:gd name="T1" fmla="*/ 0 h 4367958"/>
                <a:gd name="T2" fmla="*/ 6408 w 2015614"/>
                <a:gd name="T3" fmla="*/ 1102 h 4367958"/>
                <a:gd name="T4" fmla="*/ 11008 w 2015614"/>
                <a:gd name="T5" fmla="*/ 15997 h 4367958"/>
                <a:gd name="T6" fmla="*/ 6408 w 2015614"/>
                <a:gd name="T7" fmla="*/ 30893 h 4367958"/>
                <a:gd name="T8" fmla="*/ 5504 w 2015614"/>
                <a:gd name="T9" fmla="*/ 31995 h 4367958"/>
                <a:gd name="T10" fmla="*/ 4600 w 2015614"/>
                <a:gd name="T11" fmla="*/ 30893 h 4367958"/>
                <a:gd name="T12" fmla="*/ 0 w 2015614"/>
                <a:gd name="T13" fmla="*/ 15997 h 4367958"/>
                <a:gd name="T14" fmla="*/ 4600 w 2015614"/>
                <a:gd name="T15" fmla="*/ 110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4341" name="文本框 4"/>
          <p:cNvSpPr>
            <a:spLocks noChangeArrowheads="1"/>
          </p:cNvSpPr>
          <p:nvPr/>
        </p:nvSpPr>
        <p:spPr bwMode="auto">
          <a:xfrm>
            <a:off x="5094288" y="2717800"/>
            <a:ext cx="1901825"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4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YOUR </a:t>
            </a:r>
            <a:endParaRPr lang="zh-CN" altLang="en-US" sz="44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eaLnBrk="1" hangingPunct="1">
              <a:lnSpc>
                <a:spcPct val="100000"/>
              </a:lnSpc>
              <a:spcBef>
                <a:spcPct val="0"/>
              </a:spcBef>
              <a:buFont typeface="Arial" panose="020B0604020202020204" pitchFamily="34" charset="0"/>
              <a:buNone/>
            </a:pPr>
            <a:r>
              <a:rPr lang="en-US" altLang="zh-CN" sz="44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TITLE</a:t>
            </a:r>
            <a:endParaRPr lang="zh-CN" altLang="en-US" sz="44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342" name="任意多边形 25"/>
          <p:cNvSpPr>
            <a:spLocks noChangeArrowheads="1"/>
          </p:cNvSpPr>
          <p:nvPr/>
        </p:nvSpPr>
        <p:spPr bwMode="auto">
          <a:xfrm rot="1214231">
            <a:off x="-658813" y="5400675"/>
            <a:ext cx="982663" cy="1704975"/>
          </a:xfrm>
          <a:custGeom>
            <a:avLst/>
            <a:gdLst>
              <a:gd name="T0" fmla="*/ 239537 w 2015614"/>
              <a:gd name="T1" fmla="*/ 0 h 4367958"/>
              <a:gd name="T2" fmla="*/ 278865 w 2015614"/>
              <a:gd name="T3" fmla="*/ 22913 h 4367958"/>
              <a:gd name="T4" fmla="*/ 479073 w 2015614"/>
              <a:gd name="T5" fmla="*/ 332757 h 4367958"/>
              <a:gd name="T6" fmla="*/ 278865 w 2015614"/>
              <a:gd name="T7" fmla="*/ 642601 h 4367958"/>
              <a:gd name="T8" fmla="*/ 239537 w 2015614"/>
              <a:gd name="T9" fmla="*/ 665515 h 4367958"/>
              <a:gd name="T10" fmla="*/ 200209 w 2015614"/>
              <a:gd name="T11" fmla="*/ 642601 h 4367958"/>
              <a:gd name="T12" fmla="*/ 0 w 2015614"/>
              <a:gd name="T13" fmla="*/ 332757 h 4367958"/>
              <a:gd name="T14" fmla="*/ 200209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43" name="任意多边形 27"/>
          <p:cNvSpPr>
            <a:spLocks noChangeArrowheads="1"/>
          </p:cNvSpPr>
          <p:nvPr/>
        </p:nvSpPr>
        <p:spPr bwMode="auto">
          <a:xfrm rot="-9791283">
            <a:off x="11587163" y="-431800"/>
            <a:ext cx="982662" cy="1704975"/>
          </a:xfrm>
          <a:custGeom>
            <a:avLst/>
            <a:gdLst>
              <a:gd name="T0" fmla="*/ 239536 w 2015614"/>
              <a:gd name="T1" fmla="*/ 0 h 4367958"/>
              <a:gd name="T2" fmla="*/ 278864 w 2015614"/>
              <a:gd name="T3" fmla="*/ 22913 h 4367958"/>
              <a:gd name="T4" fmla="*/ 479072 w 2015614"/>
              <a:gd name="T5" fmla="*/ 332757 h 4367958"/>
              <a:gd name="T6" fmla="*/ 278864 w 2015614"/>
              <a:gd name="T7" fmla="*/ 642601 h 4367958"/>
              <a:gd name="T8" fmla="*/ 239536 w 2015614"/>
              <a:gd name="T9" fmla="*/ 665515 h 4367958"/>
              <a:gd name="T10" fmla="*/ 200208 w 2015614"/>
              <a:gd name="T11" fmla="*/ 642601 h 4367958"/>
              <a:gd name="T12" fmla="*/ 0 w 2015614"/>
              <a:gd name="T13" fmla="*/ 332757 h 4367958"/>
              <a:gd name="T14" fmla="*/ 200208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44" name="任意多边形 28"/>
          <p:cNvSpPr>
            <a:spLocks noChangeArrowheads="1"/>
          </p:cNvSpPr>
          <p:nvPr/>
        </p:nvSpPr>
        <p:spPr bwMode="auto">
          <a:xfrm rot="-7178419">
            <a:off x="11395869" y="-988219"/>
            <a:ext cx="982663" cy="1704975"/>
          </a:xfrm>
          <a:custGeom>
            <a:avLst/>
            <a:gdLst>
              <a:gd name="T0" fmla="*/ 239537 w 2015614"/>
              <a:gd name="T1" fmla="*/ 0 h 4367958"/>
              <a:gd name="T2" fmla="*/ 278865 w 2015614"/>
              <a:gd name="T3" fmla="*/ 22913 h 4367958"/>
              <a:gd name="T4" fmla="*/ 479073 w 2015614"/>
              <a:gd name="T5" fmla="*/ 332757 h 4367958"/>
              <a:gd name="T6" fmla="*/ 278865 w 2015614"/>
              <a:gd name="T7" fmla="*/ 642601 h 4367958"/>
              <a:gd name="T8" fmla="*/ 239537 w 2015614"/>
              <a:gd name="T9" fmla="*/ 665515 h 4367958"/>
              <a:gd name="T10" fmla="*/ 200209 w 2015614"/>
              <a:gd name="T11" fmla="*/ 642601 h 4367958"/>
              <a:gd name="T12" fmla="*/ 0 w 2015614"/>
              <a:gd name="T13" fmla="*/ 332757 h 4367958"/>
              <a:gd name="T14" fmla="*/ 200209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45" name="六边形 47"/>
          <p:cNvSpPr>
            <a:spLocks noChangeArrowheads="1"/>
          </p:cNvSpPr>
          <p:nvPr/>
        </p:nvSpPr>
        <p:spPr bwMode="auto">
          <a:xfrm>
            <a:off x="6710363" y="1363663"/>
            <a:ext cx="2451100" cy="2112962"/>
          </a:xfrm>
          <a:prstGeom prst="hexagon">
            <a:avLst>
              <a:gd name="adj" fmla="val 24994"/>
              <a:gd name="vf" fmla="val 115470"/>
            </a:avLst>
          </a:prstGeom>
          <a:gradFill rotWithShape="1">
            <a:gsLst>
              <a:gs pos="0">
                <a:srgbClr val="ACEADE"/>
              </a:gs>
              <a:gs pos="100000">
                <a:srgbClr val="75DD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46" name="六边形 48"/>
          <p:cNvSpPr>
            <a:spLocks noChangeArrowheads="1"/>
          </p:cNvSpPr>
          <p:nvPr/>
        </p:nvSpPr>
        <p:spPr bwMode="auto">
          <a:xfrm>
            <a:off x="6683375" y="3465513"/>
            <a:ext cx="2451100" cy="2112962"/>
          </a:xfrm>
          <a:prstGeom prst="hexagon">
            <a:avLst>
              <a:gd name="adj" fmla="val 24994"/>
              <a:gd name="vf" fmla="val 115470"/>
            </a:avLst>
          </a:prstGeom>
          <a:gradFill rotWithShape="1">
            <a:gsLst>
              <a:gs pos="0">
                <a:srgbClr val="AFDFD7"/>
              </a:gs>
              <a:gs pos="100000">
                <a:srgbClr val="64C0B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47" name="六边形 49"/>
          <p:cNvSpPr>
            <a:spLocks noChangeArrowheads="1"/>
          </p:cNvSpPr>
          <p:nvPr/>
        </p:nvSpPr>
        <p:spPr bwMode="auto">
          <a:xfrm>
            <a:off x="2900363" y="3457575"/>
            <a:ext cx="2451100" cy="2114550"/>
          </a:xfrm>
          <a:prstGeom prst="hexagon">
            <a:avLst>
              <a:gd name="adj" fmla="val 24976"/>
              <a:gd name="vf" fmla="val 115470"/>
            </a:avLst>
          </a:prstGeom>
          <a:gradFill rotWithShape="1">
            <a:gsLst>
              <a:gs pos="0">
                <a:srgbClr val="C3EFE7"/>
              </a:gs>
              <a:gs pos="100000">
                <a:srgbClr val="AEEAD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48" name="六边形 50"/>
          <p:cNvSpPr>
            <a:spLocks noChangeArrowheads="1"/>
          </p:cNvSpPr>
          <p:nvPr/>
        </p:nvSpPr>
        <p:spPr bwMode="auto">
          <a:xfrm>
            <a:off x="2898775" y="1336675"/>
            <a:ext cx="2451100" cy="2112963"/>
          </a:xfrm>
          <a:prstGeom prst="hexagon">
            <a:avLst>
              <a:gd name="adj" fmla="val 24994"/>
              <a:gd name="vf" fmla="val 115470"/>
            </a:avLst>
          </a:prstGeom>
          <a:gradFill rotWithShape="1">
            <a:gsLst>
              <a:gs pos="0">
                <a:srgbClr val="E7F9F6"/>
              </a:gs>
              <a:gs pos="100000">
                <a:srgbClr val="D7F5E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49" name="六边形 51"/>
          <p:cNvSpPr>
            <a:spLocks noChangeArrowheads="1"/>
          </p:cNvSpPr>
          <p:nvPr/>
        </p:nvSpPr>
        <p:spPr bwMode="auto">
          <a:xfrm>
            <a:off x="8612188" y="2408238"/>
            <a:ext cx="2452687" cy="2112962"/>
          </a:xfrm>
          <a:prstGeom prst="hexagon">
            <a:avLst>
              <a:gd name="adj" fmla="val 25011"/>
              <a:gd name="vf" fmla="val 115470"/>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50" name="六边形 52"/>
          <p:cNvSpPr>
            <a:spLocks noChangeArrowheads="1"/>
          </p:cNvSpPr>
          <p:nvPr/>
        </p:nvSpPr>
        <p:spPr bwMode="auto">
          <a:xfrm>
            <a:off x="974725" y="2381250"/>
            <a:ext cx="2452688" cy="2114550"/>
          </a:xfrm>
          <a:prstGeom prst="hexagon">
            <a:avLst>
              <a:gd name="adj" fmla="val 24992"/>
              <a:gd name="vf" fmla="val 115470"/>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51" name="文本框 53"/>
          <p:cNvSpPr>
            <a:spLocks noChangeArrowheads="1"/>
          </p:cNvSpPr>
          <p:nvPr/>
        </p:nvSpPr>
        <p:spPr bwMode="auto">
          <a:xfrm>
            <a:off x="3360738" y="1409700"/>
            <a:ext cx="16684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1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2" name="文本框 54"/>
          <p:cNvSpPr>
            <a:spLocks noChangeArrowheads="1"/>
          </p:cNvSpPr>
          <p:nvPr/>
        </p:nvSpPr>
        <p:spPr bwMode="auto">
          <a:xfrm>
            <a:off x="7194550" y="1416050"/>
            <a:ext cx="1562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3" name="文本框 55"/>
          <p:cNvSpPr>
            <a:spLocks noChangeArrowheads="1"/>
          </p:cNvSpPr>
          <p:nvPr/>
        </p:nvSpPr>
        <p:spPr bwMode="auto">
          <a:xfrm>
            <a:off x="7142163" y="3552825"/>
            <a:ext cx="16113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4" name="文本框 56"/>
          <p:cNvSpPr>
            <a:spLocks noChangeArrowheads="1"/>
          </p:cNvSpPr>
          <p:nvPr/>
        </p:nvSpPr>
        <p:spPr bwMode="auto">
          <a:xfrm>
            <a:off x="3371850" y="3567113"/>
            <a:ext cx="1641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1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5" name="文本框 57"/>
          <p:cNvSpPr>
            <a:spLocks noChangeArrowheads="1"/>
          </p:cNvSpPr>
          <p:nvPr/>
        </p:nvSpPr>
        <p:spPr bwMode="auto">
          <a:xfrm>
            <a:off x="3338513" y="1785938"/>
            <a:ext cx="16160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and write down your ideas here thank you</a:t>
            </a:r>
            <a:endParaRPr lang="zh-CN" altLang="en-US"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14356" name="文本框 58"/>
          <p:cNvSpPr>
            <a:spLocks noChangeArrowheads="1"/>
          </p:cNvSpPr>
          <p:nvPr/>
        </p:nvSpPr>
        <p:spPr bwMode="auto">
          <a:xfrm>
            <a:off x="3316288" y="3943350"/>
            <a:ext cx="161607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and write down your ideas here thank you</a:t>
            </a:r>
            <a:endParaRPr lang="zh-CN" altLang="en-US"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14357" name="文本框 59"/>
          <p:cNvSpPr>
            <a:spLocks noChangeArrowheads="1"/>
          </p:cNvSpPr>
          <p:nvPr/>
        </p:nvSpPr>
        <p:spPr bwMode="auto">
          <a:xfrm>
            <a:off x="7140575" y="1785938"/>
            <a:ext cx="16160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and write down your ideas here thank you</a:t>
            </a:r>
            <a:endParaRPr lang="zh-CN" altLang="en-US"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14358" name="文本框 60"/>
          <p:cNvSpPr>
            <a:spLocks noChangeArrowheads="1"/>
          </p:cNvSpPr>
          <p:nvPr/>
        </p:nvSpPr>
        <p:spPr bwMode="auto">
          <a:xfrm>
            <a:off x="7100888" y="3943350"/>
            <a:ext cx="161607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and write down your ideas here thank you</a:t>
            </a:r>
            <a:endParaRPr lang="zh-CN" altLang="en-US"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14359" name="任意多边形 61"/>
          <p:cNvSpPr>
            <a:spLocks noChangeArrowheads="1"/>
          </p:cNvSpPr>
          <p:nvPr/>
        </p:nvSpPr>
        <p:spPr bwMode="auto">
          <a:xfrm rot="2530520">
            <a:off x="3173413" y="5529263"/>
            <a:ext cx="1449387" cy="2514600"/>
          </a:xfrm>
          <a:custGeom>
            <a:avLst/>
            <a:gdLst>
              <a:gd name="T0" fmla="*/ 521113 w 2015614"/>
              <a:gd name="T1" fmla="*/ 0 h 4367958"/>
              <a:gd name="T2" fmla="*/ 606670 w 2015614"/>
              <a:gd name="T3" fmla="*/ 49841 h 4367958"/>
              <a:gd name="T4" fmla="*/ 1042225 w 2015614"/>
              <a:gd name="T5" fmla="*/ 723818 h 4367958"/>
              <a:gd name="T6" fmla="*/ 606670 w 2015614"/>
              <a:gd name="T7" fmla="*/ 1397795 h 4367958"/>
              <a:gd name="T8" fmla="*/ 521113 w 2015614"/>
              <a:gd name="T9" fmla="*/ 1447636 h 4367958"/>
              <a:gd name="T10" fmla="*/ 435554 w 2015614"/>
              <a:gd name="T11" fmla="*/ 1397795 h 4367958"/>
              <a:gd name="T12" fmla="*/ 0 w 2015614"/>
              <a:gd name="T13" fmla="*/ 723817 h 4367958"/>
              <a:gd name="T14" fmla="*/ 435554 w 2015614"/>
              <a:gd name="T15" fmla="*/ 4984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60" name="任意多边形 62"/>
          <p:cNvSpPr>
            <a:spLocks noChangeArrowheads="1"/>
          </p:cNvSpPr>
          <p:nvPr/>
        </p:nvSpPr>
        <p:spPr bwMode="auto">
          <a:xfrm rot="-2164858">
            <a:off x="10096500" y="4186238"/>
            <a:ext cx="2063750" cy="3581400"/>
          </a:xfrm>
          <a:custGeom>
            <a:avLst/>
            <a:gdLst>
              <a:gd name="T0" fmla="*/ 1056518 w 2015614"/>
              <a:gd name="T1" fmla="*/ 0 h 4367958"/>
              <a:gd name="T2" fmla="*/ 1229981 w 2015614"/>
              <a:gd name="T3" fmla="*/ 101100 h 4367958"/>
              <a:gd name="T4" fmla="*/ 2113036 w 2015614"/>
              <a:gd name="T5" fmla="*/ 1468241 h 4367958"/>
              <a:gd name="T6" fmla="*/ 1229981 w 2015614"/>
              <a:gd name="T7" fmla="*/ 2835381 h 4367958"/>
              <a:gd name="T8" fmla="*/ 1056519 w 2015614"/>
              <a:gd name="T9" fmla="*/ 2936481 h 4367958"/>
              <a:gd name="T10" fmla="*/ 883055 w 2015614"/>
              <a:gd name="T11" fmla="*/ 2835380 h 4367958"/>
              <a:gd name="T12" fmla="*/ 0 w 2015614"/>
              <a:gd name="T13" fmla="*/ 1468240 h 4367958"/>
              <a:gd name="T14" fmla="*/ 883055 w 2015614"/>
              <a:gd name="T15" fmla="*/ 10110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8D8D8">
              <a:alpha val="2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15362" name="文本框 1"/>
          <p:cNvSpPr>
            <a:spLocks noChangeArrowheads="1"/>
          </p:cNvSpPr>
          <p:nvPr/>
        </p:nvSpPr>
        <p:spPr bwMode="auto">
          <a:xfrm>
            <a:off x="863600" y="244475"/>
            <a:ext cx="50673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363" name="组合 2"/>
          <p:cNvGrpSpPr>
            <a:grpSpLocks/>
          </p:cNvGrpSpPr>
          <p:nvPr/>
        </p:nvGrpSpPr>
        <p:grpSpPr bwMode="auto">
          <a:xfrm>
            <a:off x="180975" y="244475"/>
            <a:ext cx="682625" cy="628650"/>
            <a:chOff x="0" y="0"/>
            <a:chExt cx="821284" cy="758537"/>
          </a:xfrm>
        </p:grpSpPr>
        <p:grpSp>
          <p:nvGrpSpPr>
            <p:cNvPr id="15376" name="组合 3"/>
            <p:cNvGrpSpPr>
              <a:grpSpLocks/>
            </p:cNvGrpSpPr>
            <p:nvPr/>
          </p:nvGrpSpPr>
          <p:grpSpPr bwMode="auto">
            <a:xfrm>
              <a:off x="0" y="0"/>
              <a:ext cx="821284" cy="642892"/>
              <a:chOff x="0" y="0"/>
              <a:chExt cx="945409" cy="740056"/>
            </a:xfrm>
          </p:grpSpPr>
          <p:grpSp>
            <p:nvGrpSpPr>
              <p:cNvPr id="15378" name="组合 5"/>
              <p:cNvGrpSpPr>
                <a:grpSpLocks/>
              </p:cNvGrpSpPr>
              <p:nvPr/>
            </p:nvGrpSpPr>
            <p:grpSpPr bwMode="auto">
              <a:xfrm>
                <a:off x="0" y="0"/>
                <a:ext cx="945409" cy="629359"/>
                <a:chOff x="0" y="0"/>
                <a:chExt cx="945409" cy="629359"/>
              </a:xfrm>
            </p:grpSpPr>
            <p:sp>
              <p:nvSpPr>
                <p:cNvPr id="15380" name="任意多边形 7"/>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81" name="任意多边形 8"/>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5379" name="任意多边形 6"/>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5377" name="任意多边形 4"/>
            <p:cNvSpPr>
              <a:spLocks noChangeArrowheads="1"/>
            </p:cNvSpPr>
            <p:nvPr/>
          </p:nvSpPr>
          <p:spPr bwMode="auto">
            <a:xfrm rot="-9094124">
              <a:off x="570556" y="384703"/>
              <a:ext cx="148954" cy="373834"/>
            </a:xfrm>
            <a:custGeom>
              <a:avLst/>
              <a:gdLst>
                <a:gd name="T0" fmla="*/ 5504 w 2015614"/>
                <a:gd name="T1" fmla="*/ 0 h 4367958"/>
                <a:gd name="T2" fmla="*/ 6408 w 2015614"/>
                <a:gd name="T3" fmla="*/ 1102 h 4367958"/>
                <a:gd name="T4" fmla="*/ 11008 w 2015614"/>
                <a:gd name="T5" fmla="*/ 15997 h 4367958"/>
                <a:gd name="T6" fmla="*/ 6408 w 2015614"/>
                <a:gd name="T7" fmla="*/ 30893 h 4367958"/>
                <a:gd name="T8" fmla="*/ 5504 w 2015614"/>
                <a:gd name="T9" fmla="*/ 31995 h 4367958"/>
                <a:gd name="T10" fmla="*/ 4600 w 2015614"/>
                <a:gd name="T11" fmla="*/ 30893 h 4367958"/>
                <a:gd name="T12" fmla="*/ 0 w 2015614"/>
                <a:gd name="T13" fmla="*/ 15997 h 4367958"/>
                <a:gd name="T14" fmla="*/ 4600 w 2015614"/>
                <a:gd name="T15" fmla="*/ 110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5364" name="任意多边形 11"/>
          <p:cNvSpPr>
            <a:spLocks noChangeArrowheads="1"/>
          </p:cNvSpPr>
          <p:nvPr/>
        </p:nvSpPr>
        <p:spPr bwMode="auto">
          <a:xfrm rot="1214231">
            <a:off x="-658813" y="5400675"/>
            <a:ext cx="982663" cy="1704975"/>
          </a:xfrm>
          <a:custGeom>
            <a:avLst/>
            <a:gdLst>
              <a:gd name="T0" fmla="*/ 239537 w 2015614"/>
              <a:gd name="T1" fmla="*/ 0 h 4367958"/>
              <a:gd name="T2" fmla="*/ 278865 w 2015614"/>
              <a:gd name="T3" fmla="*/ 22913 h 4367958"/>
              <a:gd name="T4" fmla="*/ 479073 w 2015614"/>
              <a:gd name="T5" fmla="*/ 332757 h 4367958"/>
              <a:gd name="T6" fmla="*/ 278865 w 2015614"/>
              <a:gd name="T7" fmla="*/ 642601 h 4367958"/>
              <a:gd name="T8" fmla="*/ 239537 w 2015614"/>
              <a:gd name="T9" fmla="*/ 665515 h 4367958"/>
              <a:gd name="T10" fmla="*/ 200209 w 2015614"/>
              <a:gd name="T11" fmla="*/ 642601 h 4367958"/>
              <a:gd name="T12" fmla="*/ 0 w 2015614"/>
              <a:gd name="T13" fmla="*/ 332757 h 4367958"/>
              <a:gd name="T14" fmla="*/ 200209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5" name="任意多边形 12"/>
          <p:cNvSpPr>
            <a:spLocks noChangeArrowheads="1"/>
          </p:cNvSpPr>
          <p:nvPr/>
        </p:nvSpPr>
        <p:spPr bwMode="auto">
          <a:xfrm rot="-9791283">
            <a:off x="11587163" y="-431800"/>
            <a:ext cx="982662" cy="1704975"/>
          </a:xfrm>
          <a:custGeom>
            <a:avLst/>
            <a:gdLst>
              <a:gd name="T0" fmla="*/ 239536 w 2015614"/>
              <a:gd name="T1" fmla="*/ 0 h 4367958"/>
              <a:gd name="T2" fmla="*/ 278864 w 2015614"/>
              <a:gd name="T3" fmla="*/ 22913 h 4367958"/>
              <a:gd name="T4" fmla="*/ 479072 w 2015614"/>
              <a:gd name="T5" fmla="*/ 332757 h 4367958"/>
              <a:gd name="T6" fmla="*/ 278864 w 2015614"/>
              <a:gd name="T7" fmla="*/ 642601 h 4367958"/>
              <a:gd name="T8" fmla="*/ 239536 w 2015614"/>
              <a:gd name="T9" fmla="*/ 665515 h 4367958"/>
              <a:gd name="T10" fmla="*/ 200208 w 2015614"/>
              <a:gd name="T11" fmla="*/ 642601 h 4367958"/>
              <a:gd name="T12" fmla="*/ 0 w 2015614"/>
              <a:gd name="T13" fmla="*/ 332757 h 4367958"/>
              <a:gd name="T14" fmla="*/ 200208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6" name="任意多边形 13"/>
          <p:cNvSpPr>
            <a:spLocks noChangeArrowheads="1"/>
          </p:cNvSpPr>
          <p:nvPr/>
        </p:nvSpPr>
        <p:spPr bwMode="auto">
          <a:xfrm rot="-7178419">
            <a:off x="11395869" y="-988219"/>
            <a:ext cx="982663" cy="1704975"/>
          </a:xfrm>
          <a:custGeom>
            <a:avLst/>
            <a:gdLst>
              <a:gd name="T0" fmla="*/ 239537 w 2015614"/>
              <a:gd name="T1" fmla="*/ 0 h 4367958"/>
              <a:gd name="T2" fmla="*/ 278865 w 2015614"/>
              <a:gd name="T3" fmla="*/ 22913 h 4367958"/>
              <a:gd name="T4" fmla="*/ 479073 w 2015614"/>
              <a:gd name="T5" fmla="*/ 332757 h 4367958"/>
              <a:gd name="T6" fmla="*/ 278865 w 2015614"/>
              <a:gd name="T7" fmla="*/ 642601 h 4367958"/>
              <a:gd name="T8" fmla="*/ 239537 w 2015614"/>
              <a:gd name="T9" fmla="*/ 665515 h 4367958"/>
              <a:gd name="T10" fmla="*/ 200209 w 2015614"/>
              <a:gd name="T11" fmla="*/ 642601 h 4367958"/>
              <a:gd name="T12" fmla="*/ 0 w 2015614"/>
              <a:gd name="T13" fmla="*/ 332757 h 4367958"/>
              <a:gd name="T14" fmla="*/ 200209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7" name="任意多边形 14"/>
          <p:cNvSpPr>
            <a:spLocks noChangeArrowheads="1"/>
          </p:cNvSpPr>
          <p:nvPr/>
        </p:nvSpPr>
        <p:spPr bwMode="auto">
          <a:xfrm rot="2530520">
            <a:off x="3173413" y="5529263"/>
            <a:ext cx="1449387" cy="2514600"/>
          </a:xfrm>
          <a:custGeom>
            <a:avLst/>
            <a:gdLst>
              <a:gd name="T0" fmla="*/ 521113 w 2015614"/>
              <a:gd name="T1" fmla="*/ 0 h 4367958"/>
              <a:gd name="T2" fmla="*/ 606670 w 2015614"/>
              <a:gd name="T3" fmla="*/ 49841 h 4367958"/>
              <a:gd name="T4" fmla="*/ 1042225 w 2015614"/>
              <a:gd name="T5" fmla="*/ 723818 h 4367958"/>
              <a:gd name="T6" fmla="*/ 606670 w 2015614"/>
              <a:gd name="T7" fmla="*/ 1397795 h 4367958"/>
              <a:gd name="T8" fmla="*/ 521113 w 2015614"/>
              <a:gd name="T9" fmla="*/ 1447636 h 4367958"/>
              <a:gd name="T10" fmla="*/ 435554 w 2015614"/>
              <a:gd name="T11" fmla="*/ 1397795 h 4367958"/>
              <a:gd name="T12" fmla="*/ 0 w 2015614"/>
              <a:gd name="T13" fmla="*/ 723817 h 4367958"/>
              <a:gd name="T14" fmla="*/ 435554 w 2015614"/>
              <a:gd name="T15" fmla="*/ 4984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8" name="任意多边形 15"/>
          <p:cNvSpPr>
            <a:spLocks noChangeArrowheads="1"/>
          </p:cNvSpPr>
          <p:nvPr/>
        </p:nvSpPr>
        <p:spPr bwMode="auto">
          <a:xfrm rot="-2164858">
            <a:off x="10096500" y="4186238"/>
            <a:ext cx="2063750" cy="3581400"/>
          </a:xfrm>
          <a:custGeom>
            <a:avLst/>
            <a:gdLst>
              <a:gd name="T0" fmla="*/ 1056518 w 2015614"/>
              <a:gd name="T1" fmla="*/ 0 h 4367958"/>
              <a:gd name="T2" fmla="*/ 1229981 w 2015614"/>
              <a:gd name="T3" fmla="*/ 101100 h 4367958"/>
              <a:gd name="T4" fmla="*/ 2113036 w 2015614"/>
              <a:gd name="T5" fmla="*/ 1468241 h 4367958"/>
              <a:gd name="T6" fmla="*/ 1229981 w 2015614"/>
              <a:gd name="T7" fmla="*/ 2835381 h 4367958"/>
              <a:gd name="T8" fmla="*/ 1056519 w 2015614"/>
              <a:gd name="T9" fmla="*/ 2936481 h 4367958"/>
              <a:gd name="T10" fmla="*/ 883055 w 2015614"/>
              <a:gd name="T11" fmla="*/ 2835380 h 4367958"/>
              <a:gd name="T12" fmla="*/ 0 w 2015614"/>
              <a:gd name="T13" fmla="*/ 1468240 h 4367958"/>
              <a:gd name="T14" fmla="*/ 883055 w 2015614"/>
              <a:gd name="T15" fmla="*/ 10110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8D8D8">
              <a:alpha val="2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9" name="矩形 21"/>
          <p:cNvSpPr>
            <a:spLocks noChangeArrowheads="1"/>
          </p:cNvSpPr>
          <p:nvPr/>
        </p:nvSpPr>
        <p:spPr bwMode="auto">
          <a:xfrm>
            <a:off x="895350" y="1295400"/>
            <a:ext cx="312738" cy="311150"/>
          </a:xfrm>
          <a:prstGeom prst="rect">
            <a:avLst/>
          </a:prstGeom>
          <a:solidFill>
            <a:srgbClr val="ACEAD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70" name="文本框 23"/>
          <p:cNvSpPr>
            <a:spLocks noChangeArrowheads="1"/>
          </p:cNvSpPr>
          <p:nvPr/>
        </p:nvSpPr>
        <p:spPr bwMode="auto">
          <a:xfrm>
            <a:off x="1257300" y="1171575"/>
            <a:ext cx="42640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a:solidFill>
                  <a:srgbClr val="000000"/>
                </a:solidFill>
              </a:rPr>
              <a:t>ADD YOUR TEXT HERE</a:t>
            </a:r>
            <a:endParaRPr lang="zh-CN" altLang="en-US" sz="3200">
              <a:solidFill>
                <a:srgbClr val="000000"/>
              </a:solidFill>
              <a:sym typeface="宋体" panose="02010600030101010101" pitchFamily="2" charset="-122"/>
            </a:endParaRPr>
          </a:p>
        </p:txBody>
      </p:sp>
      <p:sp>
        <p:nvSpPr>
          <p:cNvPr id="15371" name="矩形 24"/>
          <p:cNvSpPr>
            <a:spLocks noChangeArrowheads="1"/>
          </p:cNvSpPr>
          <p:nvPr/>
        </p:nvSpPr>
        <p:spPr bwMode="auto">
          <a:xfrm>
            <a:off x="892175" y="3709988"/>
            <a:ext cx="314325" cy="312737"/>
          </a:xfrm>
          <a:prstGeom prst="rect">
            <a:avLst/>
          </a:prstGeom>
          <a:solidFill>
            <a:srgbClr val="ACEAD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72" name="文本框 25"/>
          <p:cNvSpPr>
            <a:spLocks noChangeArrowheads="1"/>
          </p:cNvSpPr>
          <p:nvPr/>
        </p:nvSpPr>
        <p:spPr bwMode="auto">
          <a:xfrm>
            <a:off x="1282700" y="3586163"/>
            <a:ext cx="42640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a:solidFill>
                  <a:srgbClr val="000000"/>
                </a:solidFill>
              </a:rPr>
              <a:t>ADD YOUR TEXT HERE</a:t>
            </a:r>
            <a:endParaRPr lang="zh-CN" altLang="en-US" sz="3200">
              <a:solidFill>
                <a:srgbClr val="000000"/>
              </a:solidFill>
              <a:sym typeface="宋体" panose="02010600030101010101" pitchFamily="2" charset="-122"/>
            </a:endParaRPr>
          </a:p>
        </p:txBody>
      </p:sp>
      <p:sp>
        <p:nvSpPr>
          <p:cNvPr id="15373" name="矩形 26"/>
          <p:cNvSpPr>
            <a:spLocks noChangeArrowheads="1"/>
          </p:cNvSpPr>
          <p:nvPr/>
        </p:nvSpPr>
        <p:spPr bwMode="auto">
          <a:xfrm>
            <a:off x="1282700" y="1755775"/>
            <a:ext cx="3787775"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30000"/>
              </a:lnSpc>
              <a:spcBef>
                <a:spcPct val="0"/>
              </a:spcBef>
              <a:buFont typeface="Arial" panose="020B0604020202020204" pitchFamily="34" charset="0"/>
              <a:buNone/>
            </a:pPr>
            <a:r>
              <a:rPr lang="en-US" altLang="zh-CN" sz="1600" b="1">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 add your text here thank you</a:t>
            </a:r>
            <a:endParaRPr lang="zh-CN" altLang="en-US" sz="1600">
              <a:solidFill>
                <a:srgbClr val="7F7F7F"/>
              </a:solidFill>
              <a:sym typeface="宋体" panose="02010600030101010101" pitchFamily="2" charset="-122"/>
            </a:endParaRPr>
          </a:p>
        </p:txBody>
      </p:sp>
      <p:sp>
        <p:nvSpPr>
          <p:cNvPr id="15374" name="矩形 27"/>
          <p:cNvSpPr>
            <a:spLocks noChangeArrowheads="1"/>
          </p:cNvSpPr>
          <p:nvPr/>
        </p:nvSpPr>
        <p:spPr bwMode="auto">
          <a:xfrm>
            <a:off x="1282700" y="4171950"/>
            <a:ext cx="3787775"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30000"/>
              </a:lnSpc>
              <a:spcBef>
                <a:spcPct val="0"/>
              </a:spcBef>
              <a:buFont typeface="Arial" panose="020B0604020202020204" pitchFamily="34" charset="0"/>
              <a:buNone/>
            </a:pPr>
            <a:r>
              <a:rPr lang="en-US" altLang="zh-CN" sz="1600" b="1">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 add your text here thank you</a:t>
            </a:r>
            <a:endParaRPr lang="zh-CN" altLang="en-US" sz="1600">
              <a:solidFill>
                <a:srgbClr val="7F7F7F"/>
              </a:solidFill>
              <a:sym typeface="宋体" panose="02010600030101010101" pitchFamily="2" charset="-122"/>
            </a:endParaRPr>
          </a:p>
        </p:txBody>
      </p:sp>
      <p:pic>
        <p:nvPicPr>
          <p:cNvPr id="15375" name="图表 3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3950" y="1346200"/>
            <a:ext cx="5046663" cy="423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6386" name="组合 43"/>
          <p:cNvGrpSpPr>
            <a:grpSpLocks/>
          </p:cNvGrpSpPr>
          <p:nvPr/>
        </p:nvGrpSpPr>
        <p:grpSpPr bwMode="auto">
          <a:xfrm rot="10800000">
            <a:off x="-5322888" y="-2360613"/>
            <a:ext cx="22837776" cy="13374688"/>
            <a:chOff x="0" y="0"/>
            <a:chExt cx="22838079" cy="13375101"/>
          </a:xfrm>
        </p:grpSpPr>
        <p:grpSp>
          <p:nvGrpSpPr>
            <p:cNvPr id="16389" name="花1"/>
            <p:cNvGrpSpPr>
              <a:grpSpLocks/>
            </p:cNvGrpSpPr>
            <p:nvPr/>
          </p:nvGrpSpPr>
          <p:grpSpPr bwMode="auto">
            <a:xfrm>
              <a:off x="7202181" y="7509015"/>
              <a:ext cx="8526317" cy="4848472"/>
              <a:chOff x="0" y="0"/>
              <a:chExt cx="8526317" cy="4848472"/>
            </a:xfrm>
          </p:grpSpPr>
          <p:sp>
            <p:nvSpPr>
              <p:cNvPr id="16424" name="任意多边形 2"/>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5" name="任意多边形 3"/>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6" name="任意多边形 4"/>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7" name="任意多边形 5"/>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8" name="任意多边形 6"/>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9" name="任意多边形 7"/>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30" name="任意多边形 8"/>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6390" name="花2"/>
            <p:cNvGrpSpPr>
              <a:grpSpLocks/>
            </p:cNvGrpSpPr>
            <p:nvPr/>
          </p:nvGrpSpPr>
          <p:grpSpPr bwMode="auto">
            <a:xfrm>
              <a:off x="4953333" y="5453466"/>
              <a:ext cx="12996258" cy="7478907"/>
              <a:chOff x="0" y="0"/>
              <a:chExt cx="12996258" cy="7478907"/>
            </a:xfrm>
          </p:grpSpPr>
          <p:sp>
            <p:nvSpPr>
              <p:cNvPr id="16416" name="任意多边形 10"/>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7" name="任意多边形 11"/>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8" name="任意多边形 12"/>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9" name="任意多边形 13"/>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0" name="任意多边形 14"/>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1" name="任意多边形 15"/>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2" name="任意多边形 16"/>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3" name="任意多边形 17"/>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6391" name="花3"/>
            <p:cNvGrpSpPr>
              <a:grpSpLocks/>
            </p:cNvGrpSpPr>
            <p:nvPr/>
          </p:nvGrpSpPr>
          <p:grpSpPr bwMode="auto">
            <a:xfrm>
              <a:off x="2198018" y="2547784"/>
              <a:ext cx="18624069" cy="10634847"/>
              <a:chOff x="0" y="0"/>
              <a:chExt cx="18624069" cy="10634847"/>
            </a:xfrm>
          </p:grpSpPr>
          <p:sp>
            <p:nvSpPr>
              <p:cNvPr id="16409" name="任意多边形 19"/>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0" name="任意多边形 20"/>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1" name="任意多边形 21"/>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2" name="任意多边形 22"/>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3" name="任意多边形 23"/>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4" name="任意多边形 24"/>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5" name="任意多边形 25"/>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6392" name="花4"/>
            <p:cNvGrpSpPr>
              <a:grpSpLocks/>
            </p:cNvGrpSpPr>
            <p:nvPr/>
          </p:nvGrpSpPr>
          <p:grpSpPr bwMode="auto">
            <a:xfrm>
              <a:off x="0" y="0"/>
              <a:ext cx="22838079" cy="13375101"/>
              <a:chOff x="0" y="0"/>
              <a:chExt cx="22838079" cy="13375101"/>
            </a:xfrm>
          </p:grpSpPr>
          <p:sp>
            <p:nvSpPr>
              <p:cNvPr id="16403" name="任意多边形 27"/>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4" name="任意多边形 28"/>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5" name="任意多边形 29"/>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6" name="任意多边形 30"/>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7" name="任意多边形 31"/>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8" name="任意多边形 32"/>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6393" name="组合 33"/>
            <p:cNvGrpSpPr>
              <a:grpSpLocks/>
            </p:cNvGrpSpPr>
            <p:nvPr/>
          </p:nvGrpSpPr>
          <p:grpSpPr bwMode="auto">
            <a:xfrm>
              <a:off x="8336499" y="8592907"/>
              <a:ext cx="6171429" cy="3725279"/>
              <a:chOff x="0" y="0"/>
              <a:chExt cx="6171429" cy="3725279"/>
            </a:xfrm>
          </p:grpSpPr>
          <p:sp>
            <p:nvSpPr>
              <p:cNvPr id="16394" name="任意多边形 34"/>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5" name="任意多边形 35"/>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6" name="任意多边形 36"/>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7" name="任意多边形 37"/>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8" name="任意多边形 38"/>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9" name="任意多边形 39"/>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0" name="任意多边形 40"/>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1" name="任意多边形 41"/>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2" name="任意多边形 42"/>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16387" name="文本框 44"/>
          <p:cNvSpPr>
            <a:spLocks noChangeArrowheads="1"/>
          </p:cNvSpPr>
          <p:nvPr/>
        </p:nvSpPr>
        <p:spPr bwMode="auto">
          <a:xfrm>
            <a:off x="3151188" y="2617788"/>
            <a:ext cx="59817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9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THANKS</a:t>
            </a:r>
            <a:endParaRPr lang="zh-CN" altLang="en-US" sz="9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16388" name="文本框 45"/>
          <p:cNvSpPr>
            <a:spLocks noChangeArrowheads="1"/>
          </p:cNvSpPr>
          <p:nvPr/>
        </p:nvSpPr>
        <p:spPr bwMode="auto">
          <a:xfrm>
            <a:off x="3979863" y="4213225"/>
            <a:ext cx="43926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 </a:t>
            </a:r>
            <a:r>
              <a:rPr lang="en-US" altLang="zh-CN" sz="2400">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SALUTE  TO APPLE.INC</a:t>
            </a:r>
            <a:endParaRPr lang="zh-CN" altLang="en-US" sz="2400">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4524331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grpSp>
        <p:nvGrpSpPr>
          <p:cNvPr id="3074" name="组合 43"/>
          <p:cNvGrpSpPr>
            <a:grpSpLocks/>
          </p:cNvGrpSpPr>
          <p:nvPr/>
        </p:nvGrpSpPr>
        <p:grpSpPr bwMode="auto">
          <a:xfrm rot="-7619912">
            <a:off x="4639469" y="-702469"/>
            <a:ext cx="11515725" cy="6742113"/>
            <a:chOff x="0" y="0"/>
            <a:chExt cx="22838079" cy="13375101"/>
          </a:xfrm>
        </p:grpSpPr>
        <p:grpSp>
          <p:nvGrpSpPr>
            <p:cNvPr id="3099" name="花1"/>
            <p:cNvGrpSpPr>
              <a:grpSpLocks/>
            </p:cNvGrpSpPr>
            <p:nvPr/>
          </p:nvGrpSpPr>
          <p:grpSpPr bwMode="auto">
            <a:xfrm>
              <a:off x="7202181" y="7509015"/>
              <a:ext cx="8526317" cy="4848472"/>
              <a:chOff x="0" y="0"/>
              <a:chExt cx="8526317" cy="4848472"/>
            </a:xfrm>
          </p:grpSpPr>
          <p:sp>
            <p:nvSpPr>
              <p:cNvPr id="3134" name="任意多边形 2"/>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5" name="任意多边形 3"/>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6" name="任意多边形 4"/>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7" name="任意多边形 5"/>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8" name="任意多边形 6"/>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9" name="任意多边形 7"/>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40" name="任意多边形 8"/>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100" name="花2"/>
            <p:cNvGrpSpPr>
              <a:grpSpLocks/>
            </p:cNvGrpSpPr>
            <p:nvPr/>
          </p:nvGrpSpPr>
          <p:grpSpPr bwMode="auto">
            <a:xfrm>
              <a:off x="4953333" y="5453466"/>
              <a:ext cx="12996258" cy="7478907"/>
              <a:chOff x="0" y="0"/>
              <a:chExt cx="12996258" cy="7478907"/>
            </a:xfrm>
          </p:grpSpPr>
          <p:sp>
            <p:nvSpPr>
              <p:cNvPr id="3126" name="任意多边形 10"/>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7" name="任意多边形 11"/>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8" name="任意多边形 12"/>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9" name="任意多边形 13"/>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0" name="任意多边形 14"/>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1" name="任意多边形 15"/>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2" name="任意多边形 16"/>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3" name="任意多边形 17"/>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101" name="花3"/>
            <p:cNvGrpSpPr>
              <a:grpSpLocks/>
            </p:cNvGrpSpPr>
            <p:nvPr/>
          </p:nvGrpSpPr>
          <p:grpSpPr bwMode="auto">
            <a:xfrm>
              <a:off x="2198018" y="2547784"/>
              <a:ext cx="18624069" cy="10634847"/>
              <a:chOff x="0" y="0"/>
              <a:chExt cx="18624069" cy="10634847"/>
            </a:xfrm>
          </p:grpSpPr>
          <p:sp>
            <p:nvSpPr>
              <p:cNvPr id="3119" name="任意多边形 19"/>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0" name="任意多边形 20"/>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1" name="任意多边形 21"/>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2" name="任意多边形 22"/>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3" name="任意多边形 23"/>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4" name="任意多边形 24"/>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5" name="任意多边形 25"/>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102" name="花4"/>
            <p:cNvGrpSpPr>
              <a:grpSpLocks/>
            </p:cNvGrpSpPr>
            <p:nvPr/>
          </p:nvGrpSpPr>
          <p:grpSpPr bwMode="auto">
            <a:xfrm>
              <a:off x="0" y="0"/>
              <a:ext cx="22838079" cy="13375101"/>
              <a:chOff x="0" y="0"/>
              <a:chExt cx="22838079" cy="13375101"/>
            </a:xfrm>
          </p:grpSpPr>
          <p:sp>
            <p:nvSpPr>
              <p:cNvPr id="3113" name="任意多边形 27"/>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4" name="任意多边形 28"/>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5" name="任意多边形 29"/>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6" name="任意多边形 30"/>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7" name="任意多边形 31"/>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8" name="任意多边形 32"/>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103" name="组合 33"/>
            <p:cNvGrpSpPr>
              <a:grpSpLocks/>
            </p:cNvGrpSpPr>
            <p:nvPr/>
          </p:nvGrpSpPr>
          <p:grpSpPr bwMode="auto">
            <a:xfrm>
              <a:off x="8336499" y="8592907"/>
              <a:ext cx="6171429" cy="3725279"/>
              <a:chOff x="0" y="0"/>
              <a:chExt cx="6171429" cy="3725279"/>
            </a:xfrm>
          </p:grpSpPr>
          <p:sp>
            <p:nvSpPr>
              <p:cNvPr id="3104" name="任意多边形 34"/>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05" name="任意多边形 35"/>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06" name="任意多边形 36"/>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07" name="任意多边形 37"/>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08" name="任意多边形 38"/>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09" name="任意多边形 39"/>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0" name="任意多边形 40"/>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1" name="任意多边形 41"/>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2" name="任意多边形 42"/>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3075" name="文本框 44"/>
          <p:cNvSpPr>
            <a:spLocks noChangeArrowheads="1"/>
          </p:cNvSpPr>
          <p:nvPr/>
        </p:nvSpPr>
        <p:spPr bwMode="auto">
          <a:xfrm>
            <a:off x="671513" y="490538"/>
            <a:ext cx="5678487"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6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CONTENTS</a:t>
            </a:r>
            <a:endParaRPr lang="zh-CN" altLang="en-US" sz="6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3076" name="任意多边形 45"/>
          <p:cNvSpPr>
            <a:spLocks noChangeArrowheads="1"/>
          </p:cNvSpPr>
          <p:nvPr/>
        </p:nvSpPr>
        <p:spPr bwMode="auto">
          <a:xfrm rot="-3146483">
            <a:off x="869157" y="1661319"/>
            <a:ext cx="366712" cy="920750"/>
          </a:xfrm>
          <a:custGeom>
            <a:avLst/>
            <a:gdLst>
              <a:gd name="T0" fmla="*/ 33359 w 2015614"/>
              <a:gd name="T1" fmla="*/ 0 h 4367958"/>
              <a:gd name="T2" fmla="*/ 38836 w 2015614"/>
              <a:gd name="T3" fmla="*/ 6682 h 4367958"/>
              <a:gd name="T4" fmla="*/ 66718 w 2015614"/>
              <a:gd name="T5" fmla="*/ 97045 h 4367958"/>
              <a:gd name="T6" fmla="*/ 38836 w 2015614"/>
              <a:gd name="T7" fmla="*/ 187408 h 4367958"/>
              <a:gd name="T8" fmla="*/ 33359 w 2015614"/>
              <a:gd name="T9" fmla="*/ 194091 h 4367958"/>
              <a:gd name="T10" fmla="*/ 27882 w 2015614"/>
              <a:gd name="T11" fmla="*/ 187408 h 4367958"/>
              <a:gd name="T12" fmla="*/ 0 w 2015614"/>
              <a:gd name="T13" fmla="*/ 97045 h 4367958"/>
              <a:gd name="T14" fmla="*/ 27882 w 2015614"/>
              <a:gd name="T15" fmla="*/ 668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3077" name="组合 48"/>
          <p:cNvGrpSpPr>
            <a:grpSpLocks/>
          </p:cNvGrpSpPr>
          <p:nvPr/>
        </p:nvGrpSpPr>
        <p:grpSpPr bwMode="auto">
          <a:xfrm>
            <a:off x="655638" y="3009900"/>
            <a:ext cx="890587" cy="592138"/>
            <a:chOff x="0" y="0"/>
            <a:chExt cx="945409" cy="629359"/>
          </a:xfrm>
        </p:grpSpPr>
        <p:sp>
          <p:nvSpPr>
            <p:cNvPr id="3097" name="任意多边形 46"/>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98" name="任意多边形 47"/>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078" name="组合 53"/>
          <p:cNvGrpSpPr>
            <a:grpSpLocks/>
          </p:cNvGrpSpPr>
          <p:nvPr/>
        </p:nvGrpSpPr>
        <p:grpSpPr bwMode="auto">
          <a:xfrm>
            <a:off x="584200" y="4173538"/>
            <a:ext cx="920750" cy="720725"/>
            <a:chOff x="0" y="0"/>
            <a:chExt cx="945409" cy="740056"/>
          </a:xfrm>
        </p:grpSpPr>
        <p:grpSp>
          <p:nvGrpSpPr>
            <p:cNvPr id="3093" name="组合 49"/>
            <p:cNvGrpSpPr>
              <a:grpSpLocks/>
            </p:cNvGrpSpPr>
            <p:nvPr/>
          </p:nvGrpSpPr>
          <p:grpSpPr bwMode="auto">
            <a:xfrm>
              <a:off x="0" y="0"/>
              <a:ext cx="945409" cy="629359"/>
              <a:chOff x="0" y="0"/>
              <a:chExt cx="945409" cy="629359"/>
            </a:xfrm>
          </p:grpSpPr>
          <p:sp>
            <p:nvSpPr>
              <p:cNvPr id="3095" name="任意多边形 50"/>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96" name="任意多边形 51"/>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3094" name="任意多边形 52"/>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079" name="组合 60"/>
          <p:cNvGrpSpPr>
            <a:grpSpLocks/>
          </p:cNvGrpSpPr>
          <p:nvPr/>
        </p:nvGrpSpPr>
        <p:grpSpPr bwMode="auto">
          <a:xfrm>
            <a:off x="628650" y="5434013"/>
            <a:ext cx="820738" cy="758825"/>
            <a:chOff x="0" y="0"/>
            <a:chExt cx="821284" cy="758537"/>
          </a:xfrm>
        </p:grpSpPr>
        <p:grpSp>
          <p:nvGrpSpPr>
            <p:cNvPr id="3087" name="组合 54"/>
            <p:cNvGrpSpPr>
              <a:grpSpLocks/>
            </p:cNvGrpSpPr>
            <p:nvPr/>
          </p:nvGrpSpPr>
          <p:grpSpPr bwMode="auto">
            <a:xfrm>
              <a:off x="0" y="0"/>
              <a:ext cx="821284" cy="642892"/>
              <a:chOff x="0" y="0"/>
              <a:chExt cx="945409" cy="740056"/>
            </a:xfrm>
          </p:grpSpPr>
          <p:grpSp>
            <p:nvGrpSpPr>
              <p:cNvPr id="3089" name="组合 55"/>
              <p:cNvGrpSpPr>
                <a:grpSpLocks/>
              </p:cNvGrpSpPr>
              <p:nvPr/>
            </p:nvGrpSpPr>
            <p:grpSpPr bwMode="auto">
              <a:xfrm>
                <a:off x="0" y="0"/>
                <a:ext cx="945409" cy="629359"/>
                <a:chOff x="0" y="0"/>
                <a:chExt cx="945409" cy="629359"/>
              </a:xfrm>
            </p:grpSpPr>
            <p:sp>
              <p:nvSpPr>
                <p:cNvPr id="3091" name="任意多边形 57"/>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92" name="任意多边形 58"/>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3090" name="任意多边形 56"/>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3088" name="任意多边形 59"/>
            <p:cNvSpPr>
              <a:spLocks noChangeArrowheads="1"/>
            </p:cNvSpPr>
            <p:nvPr/>
          </p:nvSpPr>
          <p:spPr bwMode="auto">
            <a:xfrm rot="-9094124">
              <a:off x="570556" y="384703"/>
              <a:ext cx="148954" cy="373834"/>
            </a:xfrm>
            <a:custGeom>
              <a:avLst/>
              <a:gdLst>
                <a:gd name="T0" fmla="*/ 5504 w 2015614"/>
                <a:gd name="T1" fmla="*/ 0 h 4367958"/>
                <a:gd name="T2" fmla="*/ 6408 w 2015614"/>
                <a:gd name="T3" fmla="*/ 1102 h 4367958"/>
                <a:gd name="T4" fmla="*/ 11008 w 2015614"/>
                <a:gd name="T5" fmla="*/ 15997 h 4367958"/>
                <a:gd name="T6" fmla="*/ 6408 w 2015614"/>
                <a:gd name="T7" fmla="*/ 30893 h 4367958"/>
                <a:gd name="T8" fmla="*/ 5504 w 2015614"/>
                <a:gd name="T9" fmla="*/ 31995 h 4367958"/>
                <a:gd name="T10" fmla="*/ 4600 w 2015614"/>
                <a:gd name="T11" fmla="*/ 30893 h 4367958"/>
                <a:gd name="T12" fmla="*/ 0 w 2015614"/>
                <a:gd name="T13" fmla="*/ 15997 h 4367958"/>
                <a:gd name="T14" fmla="*/ 4600 w 2015614"/>
                <a:gd name="T15" fmla="*/ 110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3080" name="文本框 61"/>
          <p:cNvSpPr>
            <a:spLocks noChangeArrowheads="1"/>
          </p:cNvSpPr>
          <p:nvPr/>
        </p:nvSpPr>
        <p:spPr bwMode="auto">
          <a:xfrm>
            <a:off x="1695450" y="1825625"/>
            <a:ext cx="54244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a:t>
            </a:r>
            <a:r>
              <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  </a:t>
            </a: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thank you</a:t>
            </a:r>
            <a:endPar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3081" name="文本框 65"/>
          <p:cNvSpPr>
            <a:spLocks noChangeArrowheads="1"/>
          </p:cNvSpPr>
          <p:nvPr/>
        </p:nvSpPr>
        <p:spPr bwMode="auto">
          <a:xfrm>
            <a:off x="1695450" y="2936875"/>
            <a:ext cx="54244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a:t>
            </a:r>
            <a:r>
              <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  </a:t>
            </a: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thank you</a:t>
            </a:r>
            <a:endPar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3082" name="文本框 66"/>
          <p:cNvSpPr>
            <a:spLocks noChangeArrowheads="1"/>
          </p:cNvSpPr>
          <p:nvPr/>
        </p:nvSpPr>
        <p:spPr bwMode="auto">
          <a:xfrm>
            <a:off x="1695450" y="4130675"/>
            <a:ext cx="54244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a:t>
            </a:r>
            <a:r>
              <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  </a:t>
            </a: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thank you</a:t>
            </a:r>
            <a:endPar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3083" name="文本框 67"/>
          <p:cNvSpPr>
            <a:spLocks noChangeArrowheads="1"/>
          </p:cNvSpPr>
          <p:nvPr/>
        </p:nvSpPr>
        <p:spPr bwMode="auto">
          <a:xfrm>
            <a:off x="1695450" y="5391150"/>
            <a:ext cx="54244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a:t>
            </a:r>
            <a:r>
              <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  </a:t>
            </a: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thank you</a:t>
            </a:r>
            <a:endPar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3084" name="任意多边形 68"/>
          <p:cNvSpPr>
            <a:spLocks noChangeArrowheads="1"/>
          </p:cNvSpPr>
          <p:nvPr/>
        </p:nvSpPr>
        <p:spPr bwMode="auto">
          <a:xfrm rot="-8260250">
            <a:off x="6021388" y="5754688"/>
            <a:ext cx="1327150" cy="2024062"/>
          </a:xfrm>
          <a:custGeom>
            <a:avLst/>
            <a:gdLst>
              <a:gd name="T0" fmla="*/ 436921 w 2015614"/>
              <a:gd name="T1" fmla="*/ 0 h 4367958"/>
              <a:gd name="T2" fmla="*/ 508656 w 2015614"/>
              <a:gd name="T3" fmla="*/ 32292 h 4367958"/>
              <a:gd name="T4" fmla="*/ 873841 w 2015614"/>
              <a:gd name="T5" fmla="*/ 468964 h 4367958"/>
              <a:gd name="T6" fmla="*/ 508656 w 2015614"/>
              <a:gd name="T7" fmla="*/ 905635 h 4367958"/>
              <a:gd name="T8" fmla="*/ 436921 w 2015614"/>
              <a:gd name="T9" fmla="*/ 937927 h 4367958"/>
              <a:gd name="T10" fmla="*/ 365186 w 2015614"/>
              <a:gd name="T11" fmla="*/ 905635 h 4367958"/>
              <a:gd name="T12" fmla="*/ 0 w 2015614"/>
              <a:gd name="T13" fmla="*/ 468964 h 4367958"/>
              <a:gd name="T14" fmla="*/ 365186 w 2015614"/>
              <a:gd name="T15" fmla="*/ 322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E3FBE8">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85" name="任意多边形 69"/>
          <p:cNvSpPr>
            <a:spLocks noChangeArrowheads="1"/>
          </p:cNvSpPr>
          <p:nvPr/>
        </p:nvSpPr>
        <p:spPr bwMode="auto">
          <a:xfrm rot="-9254031">
            <a:off x="10223500" y="5832475"/>
            <a:ext cx="417513" cy="1398588"/>
          </a:xfrm>
          <a:custGeom>
            <a:avLst/>
            <a:gdLst>
              <a:gd name="T0" fmla="*/ 43242 w 2015614"/>
              <a:gd name="T1" fmla="*/ 0 h 4367958"/>
              <a:gd name="T2" fmla="*/ 50341 w 2015614"/>
              <a:gd name="T3" fmla="*/ 15418 h 4367958"/>
              <a:gd name="T4" fmla="*/ 86483 w 2015614"/>
              <a:gd name="T5" fmla="*/ 223909 h 4367958"/>
              <a:gd name="T6" fmla="*/ 50341 w 2015614"/>
              <a:gd name="T7" fmla="*/ 432400 h 4367958"/>
              <a:gd name="T8" fmla="*/ 43242 w 2015614"/>
              <a:gd name="T9" fmla="*/ 447818 h 4367958"/>
              <a:gd name="T10" fmla="*/ 36142 w 2015614"/>
              <a:gd name="T11" fmla="*/ 432400 h 4367958"/>
              <a:gd name="T12" fmla="*/ 0 w 2015614"/>
              <a:gd name="T13" fmla="*/ 223909 h 4367958"/>
              <a:gd name="T14" fmla="*/ 36142 w 2015614"/>
              <a:gd name="T15" fmla="*/ 1541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7F5EF">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86" name="任意多边形 70"/>
          <p:cNvSpPr>
            <a:spLocks noChangeArrowheads="1"/>
          </p:cNvSpPr>
          <p:nvPr/>
        </p:nvSpPr>
        <p:spPr bwMode="auto">
          <a:xfrm rot="-4525829">
            <a:off x="6047581" y="-1458118"/>
            <a:ext cx="1109663" cy="2476500"/>
          </a:xfrm>
          <a:custGeom>
            <a:avLst/>
            <a:gdLst>
              <a:gd name="T0" fmla="*/ 305454 w 2015614"/>
              <a:gd name="T1" fmla="*/ 0 h 4367958"/>
              <a:gd name="T2" fmla="*/ 355604 w 2015614"/>
              <a:gd name="T3" fmla="*/ 48342 h 4367958"/>
              <a:gd name="T4" fmla="*/ 610907 w 2015614"/>
              <a:gd name="T5" fmla="*/ 702050 h 4367958"/>
              <a:gd name="T6" fmla="*/ 355604 w 2015614"/>
              <a:gd name="T7" fmla="*/ 1355758 h 4367958"/>
              <a:gd name="T8" fmla="*/ 305454 w 2015614"/>
              <a:gd name="T9" fmla="*/ 1404101 h 4367958"/>
              <a:gd name="T10" fmla="*/ 255303 w 2015614"/>
              <a:gd name="T11" fmla="*/ 1355758 h 4367958"/>
              <a:gd name="T12" fmla="*/ 0 w 2015614"/>
              <a:gd name="T13" fmla="*/ 702050 h 4367958"/>
              <a:gd name="T14" fmla="*/ 255303 w 2015614"/>
              <a:gd name="T15" fmla="*/ 4834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4098" name="任意多边形 1"/>
          <p:cNvSpPr>
            <a:spLocks noChangeArrowheads="1"/>
          </p:cNvSpPr>
          <p:nvPr/>
        </p:nvSpPr>
        <p:spPr bwMode="auto">
          <a:xfrm rot="3230023">
            <a:off x="10398125" y="2071688"/>
            <a:ext cx="506413" cy="1271587"/>
          </a:xfrm>
          <a:custGeom>
            <a:avLst/>
            <a:gdLst>
              <a:gd name="T0" fmla="*/ 63617 w 2015614"/>
              <a:gd name="T1" fmla="*/ 0 h 4367958"/>
              <a:gd name="T2" fmla="*/ 74062 w 2015614"/>
              <a:gd name="T3" fmla="*/ 12745 h 4367958"/>
              <a:gd name="T4" fmla="*/ 127234 w 2015614"/>
              <a:gd name="T5" fmla="*/ 185090 h 4367958"/>
              <a:gd name="T6" fmla="*/ 74062 w 2015614"/>
              <a:gd name="T7" fmla="*/ 357436 h 4367958"/>
              <a:gd name="T8" fmla="*/ 63617 w 2015614"/>
              <a:gd name="T9" fmla="*/ 370181 h 4367958"/>
              <a:gd name="T10" fmla="*/ 53172 w 2015614"/>
              <a:gd name="T11" fmla="*/ 357436 h 4367958"/>
              <a:gd name="T12" fmla="*/ 0 w 2015614"/>
              <a:gd name="T13" fmla="*/ 185090 h 4367958"/>
              <a:gd name="T14" fmla="*/ 53172 w 2015614"/>
              <a:gd name="T15" fmla="*/ 127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099" name="文本框 2"/>
          <p:cNvSpPr>
            <a:spLocks noChangeArrowheads="1"/>
          </p:cNvSpPr>
          <p:nvPr/>
        </p:nvSpPr>
        <p:spPr bwMode="auto">
          <a:xfrm>
            <a:off x="4781550" y="2833688"/>
            <a:ext cx="55657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PART ONE</a:t>
            </a:r>
            <a:endParaRPr lang="zh-CN" altLang="en-US"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nvGrpSpPr>
          <p:cNvPr id="4100" name="组合 3"/>
          <p:cNvGrpSpPr>
            <a:grpSpLocks/>
          </p:cNvGrpSpPr>
          <p:nvPr/>
        </p:nvGrpSpPr>
        <p:grpSpPr bwMode="auto">
          <a:xfrm rot="5400000">
            <a:off x="-3671094" y="92869"/>
            <a:ext cx="11514138" cy="6743700"/>
            <a:chOff x="0" y="0"/>
            <a:chExt cx="22838079" cy="13375101"/>
          </a:xfrm>
        </p:grpSpPr>
        <p:grpSp>
          <p:nvGrpSpPr>
            <p:cNvPr id="4103" name="花1"/>
            <p:cNvGrpSpPr>
              <a:grpSpLocks/>
            </p:cNvGrpSpPr>
            <p:nvPr/>
          </p:nvGrpSpPr>
          <p:grpSpPr bwMode="auto">
            <a:xfrm>
              <a:off x="7202181" y="7509015"/>
              <a:ext cx="8526317" cy="4848472"/>
              <a:chOff x="0" y="0"/>
              <a:chExt cx="8526317" cy="4848472"/>
            </a:xfrm>
          </p:grpSpPr>
          <p:sp>
            <p:nvSpPr>
              <p:cNvPr id="4138" name="任意多边形 39"/>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9" name="任意多边形 40"/>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40" name="任意多边形 41"/>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41" name="任意多边形 42"/>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42" name="任意多边形 43"/>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43" name="任意多边形 44"/>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44" name="任意多边形 45"/>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4104" name="花2"/>
            <p:cNvGrpSpPr>
              <a:grpSpLocks/>
            </p:cNvGrpSpPr>
            <p:nvPr/>
          </p:nvGrpSpPr>
          <p:grpSpPr bwMode="auto">
            <a:xfrm>
              <a:off x="4953333" y="5453466"/>
              <a:ext cx="12996258" cy="7478907"/>
              <a:chOff x="0" y="0"/>
              <a:chExt cx="12996258" cy="7478907"/>
            </a:xfrm>
          </p:grpSpPr>
          <p:sp>
            <p:nvSpPr>
              <p:cNvPr id="4130" name="任意多边形 31"/>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1" name="任意多边形 32"/>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2" name="任意多边形 33"/>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3" name="任意多边形 34"/>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4" name="任意多边形 35"/>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5" name="任意多边形 36"/>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6" name="任意多边形 37"/>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7" name="任意多边形 38"/>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4105" name="花3"/>
            <p:cNvGrpSpPr>
              <a:grpSpLocks/>
            </p:cNvGrpSpPr>
            <p:nvPr/>
          </p:nvGrpSpPr>
          <p:grpSpPr bwMode="auto">
            <a:xfrm>
              <a:off x="2198018" y="2547784"/>
              <a:ext cx="18624069" cy="10634847"/>
              <a:chOff x="0" y="0"/>
              <a:chExt cx="18624069" cy="10634847"/>
            </a:xfrm>
          </p:grpSpPr>
          <p:sp>
            <p:nvSpPr>
              <p:cNvPr id="4123" name="任意多边形 24"/>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4" name="任意多边形 25"/>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5" name="任意多边形 26"/>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6" name="任意多边形 27"/>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7" name="任意多边形 28"/>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8" name="任意多边形 29"/>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9" name="任意多边形 30"/>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4106" name="花4"/>
            <p:cNvGrpSpPr>
              <a:grpSpLocks/>
            </p:cNvGrpSpPr>
            <p:nvPr/>
          </p:nvGrpSpPr>
          <p:grpSpPr bwMode="auto">
            <a:xfrm>
              <a:off x="0" y="0"/>
              <a:ext cx="22838079" cy="13375101"/>
              <a:chOff x="0" y="0"/>
              <a:chExt cx="22838079" cy="13375101"/>
            </a:xfrm>
          </p:grpSpPr>
          <p:sp>
            <p:nvSpPr>
              <p:cNvPr id="4117" name="任意多边形 18"/>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8" name="任意多边形 19"/>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9" name="任意多边形 20"/>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0" name="任意多边形 21"/>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1" name="任意多边形 22"/>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2" name="任意多边形 23"/>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4107" name="组合 8"/>
            <p:cNvGrpSpPr>
              <a:grpSpLocks/>
            </p:cNvGrpSpPr>
            <p:nvPr/>
          </p:nvGrpSpPr>
          <p:grpSpPr bwMode="auto">
            <a:xfrm>
              <a:off x="8336499" y="8592907"/>
              <a:ext cx="6171429" cy="3725279"/>
              <a:chOff x="0" y="0"/>
              <a:chExt cx="6171429" cy="3725279"/>
            </a:xfrm>
          </p:grpSpPr>
          <p:sp>
            <p:nvSpPr>
              <p:cNvPr id="4108" name="任意多边形 9"/>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9" name="任意多边形 10"/>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0" name="任意多边形 11"/>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1" name="任意多边形 12"/>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2" name="任意多边形 13"/>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3" name="任意多边形 14"/>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4" name="任意多边形 15"/>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5" name="任意多边形 16"/>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6" name="任意多边形 17"/>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4101" name="任意多边形 46"/>
          <p:cNvSpPr>
            <a:spLocks noChangeArrowheads="1"/>
          </p:cNvSpPr>
          <p:nvPr/>
        </p:nvSpPr>
        <p:spPr bwMode="auto">
          <a:xfrm rot="3325521">
            <a:off x="5815806" y="-1769269"/>
            <a:ext cx="1890713" cy="3165475"/>
          </a:xfrm>
          <a:custGeom>
            <a:avLst/>
            <a:gdLst>
              <a:gd name="T0" fmla="*/ 886776 w 2015614"/>
              <a:gd name="T1" fmla="*/ 0 h 4367958"/>
              <a:gd name="T2" fmla="*/ 1032369 w 2015614"/>
              <a:gd name="T3" fmla="*/ 78982 h 4367958"/>
              <a:gd name="T4" fmla="*/ 1773552 w 2015614"/>
              <a:gd name="T5" fmla="*/ 1147016 h 4367958"/>
              <a:gd name="T6" fmla="*/ 1032369 w 2015614"/>
              <a:gd name="T7" fmla="*/ 2215049 h 4367958"/>
              <a:gd name="T8" fmla="*/ 886776 w 2015614"/>
              <a:gd name="T9" fmla="*/ 2294031 h 4367958"/>
              <a:gd name="T10" fmla="*/ 741182 w 2015614"/>
              <a:gd name="T11" fmla="*/ 2215049 h 4367958"/>
              <a:gd name="T12" fmla="*/ 0 w 2015614"/>
              <a:gd name="T13" fmla="*/ 1147015 h 4367958"/>
              <a:gd name="T14" fmla="*/ 741182 w 2015614"/>
              <a:gd name="T15" fmla="*/ 7898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AF8F2">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2" name="任意多边形 47"/>
          <p:cNvSpPr>
            <a:spLocks noChangeArrowheads="1"/>
          </p:cNvSpPr>
          <p:nvPr/>
        </p:nvSpPr>
        <p:spPr bwMode="auto">
          <a:xfrm rot="6930194">
            <a:off x="9028113" y="5334000"/>
            <a:ext cx="1200150" cy="3165475"/>
          </a:xfrm>
          <a:custGeom>
            <a:avLst/>
            <a:gdLst>
              <a:gd name="T0" fmla="*/ 357301 w 2015614"/>
              <a:gd name="T1" fmla="*/ 0 h 4367958"/>
              <a:gd name="T2" fmla="*/ 415963 w 2015614"/>
              <a:gd name="T3" fmla="*/ 78982 h 4367958"/>
              <a:gd name="T4" fmla="*/ 714601 w 2015614"/>
              <a:gd name="T5" fmla="*/ 1147016 h 4367958"/>
              <a:gd name="T6" fmla="*/ 415963 w 2015614"/>
              <a:gd name="T7" fmla="*/ 2215049 h 4367958"/>
              <a:gd name="T8" fmla="*/ 357301 w 2015614"/>
              <a:gd name="T9" fmla="*/ 2294031 h 4367958"/>
              <a:gd name="T10" fmla="*/ 298638 w 2015614"/>
              <a:gd name="T11" fmla="*/ 2215049 h 4367958"/>
              <a:gd name="T12" fmla="*/ 0 w 2015614"/>
              <a:gd name="T13" fmla="*/ 1147015 h 4367958"/>
              <a:gd name="T14" fmla="*/ 298638 w 2015614"/>
              <a:gd name="T15" fmla="*/ 7898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3FADA">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5400000" scaled="1"/>
        </a:gradFill>
        <a:effectLst/>
      </p:bgPr>
    </p:bg>
    <p:spTree>
      <p:nvGrpSpPr>
        <p:cNvPr id="1" name=""/>
        <p:cNvGrpSpPr/>
        <p:nvPr/>
      </p:nvGrpSpPr>
      <p:grpSpPr>
        <a:xfrm>
          <a:off x="0" y="0"/>
          <a:ext cx="0" cy="0"/>
          <a:chOff x="0" y="0"/>
          <a:chExt cx="0" cy="0"/>
        </a:xfrm>
      </p:grpSpPr>
      <p:sp>
        <p:nvSpPr>
          <p:cNvPr id="5122" name="任意多边形 17"/>
          <p:cNvSpPr>
            <a:spLocks noChangeArrowheads="1"/>
          </p:cNvSpPr>
          <p:nvPr/>
        </p:nvSpPr>
        <p:spPr bwMode="auto">
          <a:xfrm rot="-1539119">
            <a:off x="2343150" y="6213475"/>
            <a:ext cx="622300" cy="1563688"/>
          </a:xfrm>
          <a:custGeom>
            <a:avLst/>
            <a:gdLst>
              <a:gd name="T0" fmla="*/ 96064 w 2015614"/>
              <a:gd name="T1" fmla="*/ 0 h 4367958"/>
              <a:gd name="T2" fmla="*/ 111837 w 2015614"/>
              <a:gd name="T3" fmla="*/ 19273 h 4367958"/>
              <a:gd name="T4" fmla="*/ 192129 w 2015614"/>
              <a:gd name="T5" fmla="*/ 279893 h 4367958"/>
              <a:gd name="T6" fmla="*/ 111837 w 2015614"/>
              <a:gd name="T7" fmla="*/ 540513 h 4367958"/>
              <a:gd name="T8" fmla="*/ 96064 w 2015614"/>
              <a:gd name="T9" fmla="*/ 559786 h 4367958"/>
              <a:gd name="T10" fmla="*/ 80292 w 2015614"/>
              <a:gd name="T11" fmla="*/ 540512 h 4367958"/>
              <a:gd name="T12" fmla="*/ 0 w 2015614"/>
              <a:gd name="T13" fmla="*/ 279893 h 4367958"/>
              <a:gd name="T14" fmla="*/ 80292 w 2015614"/>
              <a:gd name="T15" fmla="*/ 19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23" name="任意多边形 15"/>
          <p:cNvSpPr>
            <a:spLocks noChangeArrowheads="1"/>
          </p:cNvSpPr>
          <p:nvPr/>
        </p:nvSpPr>
        <p:spPr bwMode="auto">
          <a:xfrm rot="-4486450">
            <a:off x="10097294" y="5022057"/>
            <a:ext cx="1463675" cy="3671887"/>
          </a:xfrm>
          <a:custGeom>
            <a:avLst/>
            <a:gdLst>
              <a:gd name="T0" fmla="*/ 531438 w 2015614"/>
              <a:gd name="T1" fmla="*/ 0 h 4367958"/>
              <a:gd name="T2" fmla="*/ 618690 w 2015614"/>
              <a:gd name="T3" fmla="*/ 106274 h 4367958"/>
              <a:gd name="T4" fmla="*/ 1062874 w 2015614"/>
              <a:gd name="T5" fmla="*/ 1543371 h 4367958"/>
              <a:gd name="T6" fmla="*/ 618690 w 2015614"/>
              <a:gd name="T7" fmla="*/ 2980467 h 4367958"/>
              <a:gd name="T8" fmla="*/ 531438 w 2015614"/>
              <a:gd name="T9" fmla="*/ 3086741 h 4367958"/>
              <a:gd name="T10" fmla="*/ 444184 w 2015614"/>
              <a:gd name="T11" fmla="*/ 2980466 h 4367958"/>
              <a:gd name="T12" fmla="*/ 0 w 2015614"/>
              <a:gd name="T13" fmla="*/ 1543370 h 4367958"/>
              <a:gd name="T14" fmla="*/ 444184 w 2015614"/>
              <a:gd name="T15" fmla="*/ 106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24" name="文本框 1"/>
          <p:cNvSpPr>
            <a:spLocks noChangeArrowheads="1"/>
          </p:cNvSpPr>
          <p:nvPr/>
        </p:nvSpPr>
        <p:spPr bwMode="auto">
          <a:xfrm>
            <a:off x="863600" y="244475"/>
            <a:ext cx="50673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5" name="任意多边形 2"/>
          <p:cNvSpPr>
            <a:spLocks noChangeArrowheads="1"/>
          </p:cNvSpPr>
          <p:nvPr/>
        </p:nvSpPr>
        <p:spPr bwMode="auto">
          <a:xfrm rot="-3146483">
            <a:off x="450851" y="212725"/>
            <a:ext cx="228600" cy="574675"/>
          </a:xfrm>
          <a:custGeom>
            <a:avLst/>
            <a:gdLst>
              <a:gd name="T0" fmla="*/ 12963 w 2015614"/>
              <a:gd name="T1" fmla="*/ 0 h 4367958"/>
              <a:gd name="T2" fmla="*/ 15092 w 2015614"/>
              <a:gd name="T3" fmla="*/ 2603 h 4367958"/>
              <a:gd name="T4" fmla="*/ 25927 w 2015614"/>
              <a:gd name="T5" fmla="*/ 37804 h 4367958"/>
              <a:gd name="T6" fmla="*/ 15092 w 2015614"/>
              <a:gd name="T7" fmla="*/ 73005 h 4367958"/>
              <a:gd name="T8" fmla="*/ 12963 w 2015614"/>
              <a:gd name="T9" fmla="*/ 75608 h 4367958"/>
              <a:gd name="T10" fmla="*/ 10835 w 2015614"/>
              <a:gd name="T11" fmla="*/ 73005 h 4367958"/>
              <a:gd name="T12" fmla="*/ 0 w 2015614"/>
              <a:gd name="T13" fmla="*/ 37804 h 4367958"/>
              <a:gd name="T14" fmla="*/ 10835 w 2015614"/>
              <a:gd name="T15" fmla="*/ 260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5126" name="组合 19"/>
          <p:cNvGrpSpPr>
            <a:grpSpLocks/>
          </p:cNvGrpSpPr>
          <p:nvPr/>
        </p:nvGrpSpPr>
        <p:grpSpPr bwMode="auto">
          <a:xfrm>
            <a:off x="1301750" y="1219200"/>
            <a:ext cx="2800350" cy="4552950"/>
            <a:chOff x="0" y="0"/>
            <a:chExt cx="2800351" cy="4552950"/>
          </a:xfrm>
        </p:grpSpPr>
        <p:sp>
          <p:nvSpPr>
            <p:cNvPr id="5141" name="矩形 6"/>
            <p:cNvSpPr>
              <a:spLocks noChangeArrowheads="1"/>
            </p:cNvSpPr>
            <p:nvPr/>
          </p:nvSpPr>
          <p:spPr bwMode="auto">
            <a:xfrm>
              <a:off x="0" y="981075"/>
              <a:ext cx="2800351" cy="3571875"/>
            </a:xfrm>
            <a:prstGeom prst="rect">
              <a:avLst/>
            </a:prstGeom>
            <a:gradFill rotWithShape="1">
              <a:gsLst>
                <a:gs pos="0">
                  <a:srgbClr val="D7F5EF"/>
                </a:gs>
                <a:gs pos="100000">
                  <a:srgbClr val="97E5D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96D4CA"/>
                </a:solidFill>
                <a:latin typeface="宋体" panose="02010600030101010101" pitchFamily="2" charset="-122"/>
                <a:sym typeface="宋体" panose="02010600030101010101" pitchFamily="2" charset="-122"/>
              </a:endParaRPr>
            </a:p>
          </p:txBody>
        </p:sp>
        <p:sp>
          <p:nvSpPr>
            <p:cNvPr id="5142" name="椭圆 3"/>
            <p:cNvSpPr>
              <a:spLocks noChangeArrowheads="1"/>
            </p:cNvSpPr>
            <p:nvPr/>
          </p:nvSpPr>
          <p:spPr bwMode="auto">
            <a:xfrm>
              <a:off x="419101" y="0"/>
              <a:ext cx="1962150" cy="1962150"/>
            </a:xfrm>
            <a:prstGeom prst="ellipse">
              <a:avLst/>
            </a:prstGeom>
            <a:blipFill dpi="0" rotWithShape="1">
              <a:blip r:embed="rId2"/>
              <a:srcRect/>
              <a:stretch>
                <a:fillRect/>
              </a:stretch>
            </a:blipFill>
            <a:ln w="50800">
              <a:solidFill>
                <a:srgbClr val="D7F5EF"/>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96D4CA"/>
                </a:solidFill>
                <a:latin typeface="宋体" panose="02010600030101010101" pitchFamily="2" charset="-122"/>
                <a:sym typeface="宋体" panose="02010600030101010101" pitchFamily="2" charset="-122"/>
              </a:endParaRPr>
            </a:p>
          </p:txBody>
        </p:sp>
      </p:grpSp>
      <p:grpSp>
        <p:nvGrpSpPr>
          <p:cNvPr id="5127" name="组合 20"/>
          <p:cNvGrpSpPr>
            <a:grpSpLocks/>
          </p:cNvGrpSpPr>
          <p:nvPr/>
        </p:nvGrpSpPr>
        <p:grpSpPr bwMode="auto">
          <a:xfrm>
            <a:off x="4695825" y="1219200"/>
            <a:ext cx="2800350" cy="4552950"/>
            <a:chOff x="0" y="0"/>
            <a:chExt cx="2800351" cy="4552950"/>
          </a:xfrm>
        </p:grpSpPr>
        <p:sp>
          <p:nvSpPr>
            <p:cNvPr id="5139" name="矩形 7"/>
            <p:cNvSpPr>
              <a:spLocks noChangeArrowheads="1"/>
            </p:cNvSpPr>
            <p:nvPr/>
          </p:nvSpPr>
          <p:spPr bwMode="auto">
            <a:xfrm>
              <a:off x="0" y="981075"/>
              <a:ext cx="2800351" cy="3571875"/>
            </a:xfrm>
            <a:prstGeom prst="rect">
              <a:avLst/>
            </a:prstGeom>
            <a:gradFill rotWithShape="1">
              <a:gsLst>
                <a:gs pos="0">
                  <a:srgbClr val="ACEADE"/>
                </a:gs>
                <a:gs pos="100000">
                  <a:srgbClr val="B9DAE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5140" name="椭圆 4"/>
            <p:cNvSpPr>
              <a:spLocks noChangeArrowheads="1"/>
            </p:cNvSpPr>
            <p:nvPr/>
          </p:nvSpPr>
          <p:spPr bwMode="auto">
            <a:xfrm>
              <a:off x="419101" y="0"/>
              <a:ext cx="1962150" cy="1962150"/>
            </a:xfrm>
            <a:prstGeom prst="ellipse">
              <a:avLst/>
            </a:prstGeom>
            <a:blipFill dpi="0" rotWithShape="1">
              <a:blip r:embed="rId3"/>
              <a:srcRect/>
              <a:stretch>
                <a:fillRect/>
              </a:stretch>
            </a:blipFill>
            <a:ln w="50800">
              <a:solidFill>
                <a:srgbClr val="C4E9E7"/>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5128" name="组合 21"/>
          <p:cNvGrpSpPr>
            <a:grpSpLocks/>
          </p:cNvGrpSpPr>
          <p:nvPr/>
        </p:nvGrpSpPr>
        <p:grpSpPr bwMode="auto">
          <a:xfrm>
            <a:off x="8089900" y="1219200"/>
            <a:ext cx="2800350" cy="4552950"/>
            <a:chOff x="0" y="0"/>
            <a:chExt cx="2800351" cy="4552950"/>
          </a:xfrm>
        </p:grpSpPr>
        <p:sp>
          <p:nvSpPr>
            <p:cNvPr id="5137" name="矩形 8"/>
            <p:cNvSpPr>
              <a:spLocks noChangeArrowheads="1"/>
            </p:cNvSpPr>
            <p:nvPr/>
          </p:nvSpPr>
          <p:spPr bwMode="auto">
            <a:xfrm>
              <a:off x="0" y="981075"/>
              <a:ext cx="2800351" cy="3571875"/>
            </a:xfrm>
            <a:prstGeom prst="rect">
              <a:avLst/>
            </a:prstGeom>
            <a:gradFill rotWithShape="1">
              <a:gsLst>
                <a:gs pos="0">
                  <a:srgbClr val="97D5CB"/>
                </a:gs>
                <a:gs pos="100000">
                  <a:srgbClr val="53B9A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5138" name="椭圆 5"/>
            <p:cNvSpPr>
              <a:spLocks noChangeArrowheads="1"/>
            </p:cNvSpPr>
            <p:nvPr/>
          </p:nvSpPr>
          <p:spPr bwMode="auto">
            <a:xfrm>
              <a:off x="419101" y="0"/>
              <a:ext cx="1962150" cy="1962150"/>
            </a:xfrm>
            <a:prstGeom prst="ellipse">
              <a:avLst/>
            </a:prstGeom>
            <a:blipFill dpi="0" rotWithShape="1">
              <a:blip r:embed="rId4"/>
              <a:srcRect/>
              <a:stretch>
                <a:fillRect/>
              </a:stretch>
            </a:blipFill>
            <a:ln w="50800">
              <a:solidFill>
                <a:srgbClr val="96D5CB"/>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5129" name="文本框 9"/>
          <p:cNvSpPr>
            <a:spLocks noChangeArrowheads="1"/>
          </p:cNvSpPr>
          <p:nvPr/>
        </p:nvSpPr>
        <p:spPr bwMode="auto">
          <a:xfrm>
            <a:off x="1730375" y="3270250"/>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0" name="文本框 10"/>
          <p:cNvSpPr>
            <a:spLocks noChangeArrowheads="1"/>
          </p:cNvSpPr>
          <p:nvPr/>
        </p:nvSpPr>
        <p:spPr bwMode="auto">
          <a:xfrm>
            <a:off x="1577975" y="3730625"/>
            <a:ext cx="2247900"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 thank you add your text here and write down</a:t>
            </a:r>
            <a:endParaRPr lang="zh-CN" altLang="en-US"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5131" name="文本框 11"/>
          <p:cNvSpPr>
            <a:spLocks noChangeArrowheads="1"/>
          </p:cNvSpPr>
          <p:nvPr/>
        </p:nvSpPr>
        <p:spPr bwMode="auto">
          <a:xfrm>
            <a:off x="5037138" y="3270250"/>
            <a:ext cx="22479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2" name="文本框 12"/>
          <p:cNvSpPr>
            <a:spLocks noChangeArrowheads="1"/>
          </p:cNvSpPr>
          <p:nvPr/>
        </p:nvSpPr>
        <p:spPr bwMode="auto">
          <a:xfrm>
            <a:off x="4897438" y="3730625"/>
            <a:ext cx="2247900"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 thank you add your text here and write down</a:t>
            </a:r>
            <a:endParaRPr lang="zh-CN" altLang="en-US"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5133" name="文本框 13"/>
          <p:cNvSpPr>
            <a:spLocks noChangeArrowheads="1"/>
          </p:cNvSpPr>
          <p:nvPr/>
        </p:nvSpPr>
        <p:spPr bwMode="auto">
          <a:xfrm>
            <a:off x="8504238" y="3270250"/>
            <a:ext cx="22479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4" name="文本框 14"/>
          <p:cNvSpPr>
            <a:spLocks noChangeArrowheads="1"/>
          </p:cNvSpPr>
          <p:nvPr/>
        </p:nvSpPr>
        <p:spPr bwMode="auto">
          <a:xfrm>
            <a:off x="8364538" y="3730625"/>
            <a:ext cx="2247900"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 thank you add your text here and write down</a:t>
            </a:r>
            <a:endParaRPr lang="zh-CN" altLang="en-US"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5135" name="任意多边形 16"/>
          <p:cNvSpPr>
            <a:spLocks noChangeArrowheads="1"/>
          </p:cNvSpPr>
          <p:nvPr/>
        </p:nvSpPr>
        <p:spPr bwMode="auto">
          <a:xfrm rot="-1086403">
            <a:off x="11407775" y="4997450"/>
            <a:ext cx="1149350" cy="2884488"/>
          </a:xfrm>
          <a:custGeom>
            <a:avLst/>
            <a:gdLst>
              <a:gd name="T0" fmla="*/ 327693 w 2015614"/>
              <a:gd name="T1" fmla="*/ 0 h 4367958"/>
              <a:gd name="T2" fmla="*/ 381495 w 2015614"/>
              <a:gd name="T3" fmla="*/ 65582 h 4367958"/>
              <a:gd name="T4" fmla="*/ 655386 w 2015614"/>
              <a:gd name="T5" fmla="*/ 952421 h 4367958"/>
              <a:gd name="T6" fmla="*/ 381495 w 2015614"/>
              <a:gd name="T7" fmla="*/ 1839260 h 4367958"/>
              <a:gd name="T8" fmla="*/ 327694 w 2015614"/>
              <a:gd name="T9" fmla="*/ 1904842 h 4367958"/>
              <a:gd name="T10" fmla="*/ 273891 w 2015614"/>
              <a:gd name="T11" fmla="*/ 1839260 h 4367958"/>
              <a:gd name="T12" fmla="*/ 0 w 2015614"/>
              <a:gd name="T13" fmla="*/ 952420 h 4367958"/>
              <a:gd name="T14" fmla="*/ 273891 w 2015614"/>
              <a:gd name="T15" fmla="*/ 6558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6" name="任意多边形 18"/>
          <p:cNvSpPr>
            <a:spLocks noChangeArrowheads="1"/>
          </p:cNvSpPr>
          <p:nvPr/>
        </p:nvSpPr>
        <p:spPr bwMode="auto">
          <a:xfrm rot="-8299235">
            <a:off x="7997825" y="-855663"/>
            <a:ext cx="1111250" cy="1563688"/>
          </a:xfrm>
          <a:custGeom>
            <a:avLst/>
            <a:gdLst>
              <a:gd name="T0" fmla="*/ 306328 w 2015614"/>
              <a:gd name="T1" fmla="*/ 0 h 4367958"/>
              <a:gd name="T2" fmla="*/ 356621 w 2015614"/>
              <a:gd name="T3" fmla="*/ 19273 h 4367958"/>
              <a:gd name="T4" fmla="*/ 612655 w 2015614"/>
              <a:gd name="T5" fmla="*/ 279893 h 4367958"/>
              <a:gd name="T6" fmla="*/ 356621 w 2015614"/>
              <a:gd name="T7" fmla="*/ 540513 h 4367958"/>
              <a:gd name="T8" fmla="*/ 306328 w 2015614"/>
              <a:gd name="T9" fmla="*/ 559786 h 4367958"/>
              <a:gd name="T10" fmla="*/ 256034 w 2015614"/>
              <a:gd name="T11" fmla="*/ 540512 h 4367958"/>
              <a:gd name="T12" fmla="*/ 0 w 2015614"/>
              <a:gd name="T13" fmla="*/ 279893 h 4367958"/>
              <a:gd name="T14" fmla="*/ 256034 w 2015614"/>
              <a:gd name="T15" fmla="*/ 19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6146" name="任意多边形 27"/>
          <p:cNvSpPr>
            <a:spLocks noChangeArrowheads="1"/>
          </p:cNvSpPr>
          <p:nvPr/>
        </p:nvSpPr>
        <p:spPr bwMode="auto">
          <a:xfrm rot="-4486450">
            <a:off x="10097294" y="5022057"/>
            <a:ext cx="1463675" cy="3671887"/>
          </a:xfrm>
          <a:custGeom>
            <a:avLst/>
            <a:gdLst>
              <a:gd name="T0" fmla="*/ 531438 w 2015614"/>
              <a:gd name="T1" fmla="*/ 0 h 4367958"/>
              <a:gd name="T2" fmla="*/ 618690 w 2015614"/>
              <a:gd name="T3" fmla="*/ 106274 h 4367958"/>
              <a:gd name="T4" fmla="*/ 1062874 w 2015614"/>
              <a:gd name="T5" fmla="*/ 1543371 h 4367958"/>
              <a:gd name="T6" fmla="*/ 618690 w 2015614"/>
              <a:gd name="T7" fmla="*/ 2980467 h 4367958"/>
              <a:gd name="T8" fmla="*/ 531438 w 2015614"/>
              <a:gd name="T9" fmla="*/ 3086741 h 4367958"/>
              <a:gd name="T10" fmla="*/ 444184 w 2015614"/>
              <a:gd name="T11" fmla="*/ 2980466 h 4367958"/>
              <a:gd name="T12" fmla="*/ 0 w 2015614"/>
              <a:gd name="T13" fmla="*/ 1543370 h 4367958"/>
              <a:gd name="T14" fmla="*/ 444184 w 2015614"/>
              <a:gd name="T15" fmla="*/ 106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47" name="任意多边形 28"/>
          <p:cNvSpPr>
            <a:spLocks noChangeArrowheads="1"/>
          </p:cNvSpPr>
          <p:nvPr/>
        </p:nvSpPr>
        <p:spPr bwMode="auto">
          <a:xfrm rot="-1086403">
            <a:off x="11407775" y="4997450"/>
            <a:ext cx="1149350" cy="2884488"/>
          </a:xfrm>
          <a:custGeom>
            <a:avLst/>
            <a:gdLst>
              <a:gd name="T0" fmla="*/ 327693 w 2015614"/>
              <a:gd name="T1" fmla="*/ 0 h 4367958"/>
              <a:gd name="T2" fmla="*/ 381495 w 2015614"/>
              <a:gd name="T3" fmla="*/ 65582 h 4367958"/>
              <a:gd name="T4" fmla="*/ 655386 w 2015614"/>
              <a:gd name="T5" fmla="*/ 952421 h 4367958"/>
              <a:gd name="T6" fmla="*/ 381495 w 2015614"/>
              <a:gd name="T7" fmla="*/ 1839260 h 4367958"/>
              <a:gd name="T8" fmla="*/ 327694 w 2015614"/>
              <a:gd name="T9" fmla="*/ 1904842 h 4367958"/>
              <a:gd name="T10" fmla="*/ 273891 w 2015614"/>
              <a:gd name="T11" fmla="*/ 1839260 h 4367958"/>
              <a:gd name="T12" fmla="*/ 0 w 2015614"/>
              <a:gd name="T13" fmla="*/ 952420 h 4367958"/>
              <a:gd name="T14" fmla="*/ 273891 w 2015614"/>
              <a:gd name="T15" fmla="*/ 6558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48" name="任意多边形 29"/>
          <p:cNvSpPr>
            <a:spLocks noChangeArrowheads="1"/>
          </p:cNvSpPr>
          <p:nvPr/>
        </p:nvSpPr>
        <p:spPr bwMode="auto">
          <a:xfrm rot="-8299235">
            <a:off x="7997825" y="-855663"/>
            <a:ext cx="1111250" cy="1563688"/>
          </a:xfrm>
          <a:custGeom>
            <a:avLst/>
            <a:gdLst>
              <a:gd name="T0" fmla="*/ 306328 w 2015614"/>
              <a:gd name="T1" fmla="*/ 0 h 4367958"/>
              <a:gd name="T2" fmla="*/ 356621 w 2015614"/>
              <a:gd name="T3" fmla="*/ 19273 h 4367958"/>
              <a:gd name="T4" fmla="*/ 612655 w 2015614"/>
              <a:gd name="T5" fmla="*/ 279893 h 4367958"/>
              <a:gd name="T6" fmla="*/ 356621 w 2015614"/>
              <a:gd name="T7" fmla="*/ 540513 h 4367958"/>
              <a:gd name="T8" fmla="*/ 306328 w 2015614"/>
              <a:gd name="T9" fmla="*/ 559786 h 4367958"/>
              <a:gd name="T10" fmla="*/ 256034 w 2015614"/>
              <a:gd name="T11" fmla="*/ 540512 h 4367958"/>
              <a:gd name="T12" fmla="*/ 0 w 2015614"/>
              <a:gd name="T13" fmla="*/ 279893 h 4367958"/>
              <a:gd name="T14" fmla="*/ 256034 w 2015614"/>
              <a:gd name="T15" fmla="*/ 19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49" name="文本框 2"/>
          <p:cNvSpPr>
            <a:spLocks noChangeArrowheads="1"/>
          </p:cNvSpPr>
          <p:nvPr/>
        </p:nvSpPr>
        <p:spPr bwMode="auto">
          <a:xfrm>
            <a:off x="863600" y="244475"/>
            <a:ext cx="50673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0" name="任意多边形 3"/>
          <p:cNvSpPr>
            <a:spLocks noChangeArrowheads="1"/>
          </p:cNvSpPr>
          <p:nvPr/>
        </p:nvSpPr>
        <p:spPr bwMode="auto">
          <a:xfrm rot="-3146483">
            <a:off x="450851" y="212725"/>
            <a:ext cx="228600" cy="574675"/>
          </a:xfrm>
          <a:custGeom>
            <a:avLst/>
            <a:gdLst>
              <a:gd name="T0" fmla="*/ 12963 w 2015614"/>
              <a:gd name="T1" fmla="*/ 0 h 4367958"/>
              <a:gd name="T2" fmla="*/ 15092 w 2015614"/>
              <a:gd name="T3" fmla="*/ 2603 h 4367958"/>
              <a:gd name="T4" fmla="*/ 25927 w 2015614"/>
              <a:gd name="T5" fmla="*/ 37804 h 4367958"/>
              <a:gd name="T6" fmla="*/ 15092 w 2015614"/>
              <a:gd name="T7" fmla="*/ 73005 h 4367958"/>
              <a:gd name="T8" fmla="*/ 12963 w 2015614"/>
              <a:gd name="T9" fmla="*/ 75608 h 4367958"/>
              <a:gd name="T10" fmla="*/ 10835 w 2015614"/>
              <a:gd name="T11" fmla="*/ 73005 h 4367958"/>
              <a:gd name="T12" fmla="*/ 0 w 2015614"/>
              <a:gd name="T13" fmla="*/ 37804 h 4367958"/>
              <a:gd name="T14" fmla="*/ 10835 w 2015614"/>
              <a:gd name="T15" fmla="*/ 260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6151" name="图片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1488" y="628650"/>
            <a:ext cx="6594475"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文本框 8"/>
          <p:cNvSpPr>
            <a:spLocks noChangeArrowheads="1"/>
          </p:cNvSpPr>
          <p:nvPr/>
        </p:nvSpPr>
        <p:spPr bwMode="auto">
          <a:xfrm>
            <a:off x="7177088" y="4257675"/>
            <a:ext cx="38115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3" name="文本框 9"/>
          <p:cNvSpPr>
            <a:spLocks noChangeArrowheads="1"/>
          </p:cNvSpPr>
          <p:nvPr/>
        </p:nvSpPr>
        <p:spPr bwMode="auto">
          <a:xfrm>
            <a:off x="5900738" y="4716463"/>
            <a:ext cx="5856287"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en-US" altLang="zh-CN" sz="16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here thank you add your text here and write down your ideas here thank you add your text here and write down your ideas here thank you add your text here</a:t>
            </a:r>
            <a:endParaRPr lang="zh-CN" altLang="en-US" sz="1800" b="1">
              <a:solidFill>
                <a:srgbClr val="000000"/>
              </a:solidFill>
              <a:sym typeface="宋体" panose="02010600030101010101" pitchFamily="2" charset="-122"/>
            </a:endParaRPr>
          </a:p>
          <a:p>
            <a:pPr eaLnBrk="1" hangingPunct="1">
              <a:lnSpc>
                <a:spcPct val="120000"/>
              </a:lnSpc>
              <a:spcBef>
                <a:spcPct val="0"/>
              </a:spcBef>
              <a:buFont typeface="Arial" panose="020B0604020202020204" pitchFamily="34" charset="0"/>
              <a:buNone/>
            </a:pPr>
            <a:endParaRPr lang="zh-CN" altLang="en-US" sz="1800" b="1">
              <a:solidFill>
                <a:srgbClr val="000000"/>
              </a:solidFill>
              <a:sym typeface="宋体" panose="02010600030101010101" pitchFamily="2" charset="-122"/>
            </a:endParaRPr>
          </a:p>
        </p:txBody>
      </p:sp>
      <p:sp>
        <p:nvSpPr>
          <p:cNvPr id="6154" name="椭圆 10"/>
          <p:cNvSpPr>
            <a:spLocks noChangeArrowheads="1"/>
          </p:cNvSpPr>
          <p:nvPr/>
        </p:nvSpPr>
        <p:spPr bwMode="auto">
          <a:xfrm>
            <a:off x="609600" y="1306513"/>
            <a:ext cx="841375" cy="842962"/>
          </a:xfrm>
          <a:prstGeom prst="ellipse">
            <a:avLst/>
          </a:prstGeom>
          <a:solidFill>
            <a:srgbClr val="D7F5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55" name="文本框 15"/>
          <p:cNvSpPr>
            <a:spLocks noChangeArrowheads="1"/>
          </p:cNvSpPr>
          <p:nvPr/>
        </p:nvSpPr>
        <p:spPr bwMode="auto">
          <a:xfrm>
            <a:off x="682625" y="1435100"/>
            <a:ext cx="768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01</a:t>
            </a:r>
            <a:endParaRPr lang="zh-CN" altLang="en-US" sz="3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56" name="椭圆 16"/>
          <p:cNvSpPr>
            <a:spLocks noChangeArrowheads="1"/>
          </p:cNvSpPr>
          <p:nvPr/>
        </p:nvSpPr>
        <p:spPr bwMode="auto">
          <a:xfrm>
            <a:off x="609600" y="2613025"/>
            <a:ext cx="841375" cy="842963"/>
          </a:xfrm>
          <a:prstGeom prst="ellipse">
            <a:avLst/>
          </a:prstGeom>
          <a:solidFill>
            <a:srgbClr val="AEEAD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57" name="文本框 17"/>
          <p:cNvSpPr>
            <a:spLocks noChangeArrowheads="1"/>
          </p:cNvSpPr>
          <p:nvPr/>
        </p:nvSpPr>
        <p:spPr bwMode="auto">
          <a:xfrm>
            <a:off x="682625" y="2741613"/>
            <a:ext cx="7683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02</a:t>
            </a:r>
            <a:endParaRPr lang="zh-CN" altLang="en-US" sz="3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58" name="椭圆 18"/>
          <p:cNvSpPr>
            <a:spLocks noChangeArrowheads="1"/>
          </p:cNvSpPr>
          <p:nvPr/>
        </p:nvSpPr>
        <p:spPr bwMode="auto">
          <a:xfrm>
            <a:off x="609600" y="3919538"/>
            <a:ext cx="841375" cy="842962"/>
          </a:xfrm>
          <a:prstGeom prst="ellipse">
            <a:avLst/>
          </a:prstGeom>
          <a:solidFill>
            <a:srgbClr val="96D4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59" name="文本框 19"/>
          <p:cNvSpPr>
            <a:spLocks noChangeArrowheads="1"/>
          </p:cNvSpPr>
          <p:nvPr/>
        </p:nvSpPr>
        <p:spPr bwMode="auto">
          <a:xfrm>
            <a:off x="682625" y="4048125"/>
            <a:ext cx="768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03</a:t>
            </a:r>
            <a:endParaRPr lang="zh-CN" altLang="en-US" sz="32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60" name="椭圆 20"/>
          <p:cNvSpPr>
            <a:spLocks noChangeArrowheads="1"/>
          </p:cNvSpPr>
          <p:nvPr/>
        </p:nvSpPr>
        <p:spPr bwMode="auto">
          <a:xfrm>
            <a:off x="609600" y="5226050"/>
            <a:ext cx="841375" cy="842963"/>
          </a:xfrm>
          <a:prstGeom prst="ellipse">
            <a:avLst/>
          </a:prstGeom>
          <a:solidFill>
            <a:srgbClr val="64C0B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61" name="文本框 21"/>
          <p:cNvSpPr>
            <a:spLocks noChangeArrowheads="1"/>
          </p:cNvSpPr>
          <p:nvPr/>
        </p:nvSpPr>
        <p:spPr bwMode="auto">
          <a:xfrm>
            <a:off x="682625" y="5354638"/>
            <a:ext cx="7683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04</a:t>
            </a:r>
            <a:endParaRPr lang="zh-CN" altLang="en-US" sz="32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62" name="文本框 22"/>
          <p:cNvSpPr>
            <a:spLocks noChangeArrowheads="1"/>
          </p:cNvSpPr>
          <p:nvPr/>
        </p:nvSpPr>
        <p:spPr bwMode="auto">
          <a:xfrm>
            <a:off x="1597025" y="1497013"/>
            <a:ext cx="4114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63" name="文本框 23"/>
          <p:cNvSpPr>
            <a:spLocks noChangeArrowheads="1"/>
          </p:cNvSpPr>
          <p:nvPr/>
        </p:nvSpPr>
        <p:spPr bwMode="auto">
          <a:xfrm>
            <a:off x="1524000" y="2854325"/>
            <a:ext cx="4114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64" name="文本框 24"/>
          <p:cNvSpPr>
            <a:spLocks noChangeArrowheads="1"/>
          </p:cNvSpPr>
          <p:nvPr/>
        </p:nvSpPr>
        <p:spPr bwMode="auto">
          <a:xfrm>
            <a:off x="1538288" y="4105275"/>
            <a:ext cx="41163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65" name="文本框 25"/>
          <p:cNvSpPr>
            <a:spLocks noChangeArrowheads="1"/>
          </p:cNvSpPr>
          <p:nvPr/>
        </p:nvSpPr>
        <p:spPr bwMode="auto">
          <a:xfrm>
            <a:off x="1524000" y="5421313"/>
            <a:ext cx="4114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grpSp>
        <p:nvGrpSpPr>
          <p:cNvPr id="7170" name="组合 1"/>
          <p:cNvGrpSpPr>
            <a:grpSpLocks/>
          </p:cNvGrpSpPr>
          <p:nvPr/>
        </p:nvGrpSpPr>
        <p:grpSpPr bwMode="auto">
          <a:xfrm rot="-5400000">
            <a:off x="4282281" y="94457"/>
            <a:ext cx="11515725" cy="6742112"/>
            <a:chOff x="0" y="0"/>
            <a:chExt cx="22838079" cy="13375101"/>
          </a:xfrm>
        </p:grpSpPr>
        <p:grpSp>
          <p:nvGrpSpPr>
            <p:cNvPr id="7178" name="花1"/>
            <p:cNvGrpSpPr>
              <a:grpSpLocks/>
            </p:cNvGrpSpPr>
            <p:nvPr/>
          </p:nvGrpSpPr>
          <p:grpSpPr bwMode="auto">
            <a:xfrm>
              <a:off x="7202181" y="7509015"/>
              <a:ext cx="8526317" cy="4848472"/>
              <a:chOff x="0" y="0"/>
              <a:chExt cx="8526317" cy="4848472"/>
            </a:xfrm>
          </p:grpSpPr>
          <p:sp>
            <p:nvSpPr>
              <p:cNvPr id="7213" name="任意多边形 37"/>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4" name="任意多边形 38"/>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5" name="任意多边形 39"/>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6" name="任意多边形 40"/>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7" name="任意多边形 41"/>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8" name="任意多边形 42"/>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9" name="任意多边形 43"/>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7179" name="花2"/>
            <p:cNvGrpSpPr>
              <a:grpSpLocks/>
            </p:cNvGrpSpPr>
            <p:nvPr/>
          </p:nvGrpSpPr>
          <p:grpSpPr bwMode="auto">
            <a:xfrm>
              <a:off x="4953333" y="5453466"/>
              <a:ext cx="12996258" cy="7478907"/>
              <a:chOff x="0" y="0"/>
              <a:chExt cx="12996258" cy="7478907"/>
            </a:xfrm>
          </p:grpSpPr>
          <p:sp>
            <p:nvSpPr>
              <p:cNvPr id="7205" name="任意多边形 29"/>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6" name="任意多边形 30"/>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7" name="任意多边形 31"/>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8" name="任意多边形 32"/>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9" name="任意多边形 33"/>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0" name="任意多边形 34"/>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1" name="任意多边形 35"/>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2" name="任意多边形 36"/>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7180" name="花3"/>
            <p:cNvGrpSpPr>
              <a:grpSpLocks/>
            </p:cNvGrpSpPr>
            <p:nvPr/>
          </p:nvGrpSpPr>
          <p:grpSpPr bwMode="auto">
            <a:xfrm>
              <a:off x="2198018" y="2547784"/>
              <a:ext cx="18624069" cy="10634847"/>
              <a:chOff x="0" y="0"/>
              <a:chExt cx="18624069" cy="10634847"/>
            </a:xfrm>
          </p:grpSpPr>
          <p:sp>
            <p:nvSpPr>
              <p:cNvPr id="7198" name="任意多边形 22"/>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9" name="任意多边形 23"/>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0" name="任意多边形 24"/>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1" name="任意多边形 25"/>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2" name="任意多边形 26"/>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3" name="任意多边形 27"/>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4" name="任意多边形 28"/>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7181" name="花4"/>
            <p:cNvGrpSpPr>
              <a:grpSpLocks/>
            </p:cNvGrpSpPr>
            <p:nvPr/>
          </p:nvGrpSpPr>
          <p:grpSpPr bwMode="auto">
            <a:xfrm>
              <a:off x="0" y="0"/>
              <a:ext cx="22838079" cy="13375101"/>
              <a:chOff x="0" y="0"/>
              <a:chExt cx="22838079" cy="13375101"/>
            </a:xfrm>
          </p:grpSpPr>
          <p:sp>
            <p:nvSpPr>
              <p:cNvPr id="7192" name="任意多边形 16"/>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3" name="任意多边形 17"/>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4" name="任意多边形 18"/>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5" name="任意多边形 19"/>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6" name="任意多边形 20"/>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7" name="任意多边形 21"/>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7182" name="组合 6"/>
            <p:cNvGrpSpPr>
              <a:grpSpLocks/>
            </p:cNvGrpSpPr>
            <p:nvPr/>
          </p:nvGrpSpPr>
          <p:grpSpPr bwMode="auto">
            <a:xfrm>
              <a:off x="8336499" y="8592907"/>
              <a:ext cx="6171429" cy="3725279"/>
              <a:chOff x="0" y="0"/>
              <a:chExt cx="6171429" cy="3725279"/>
            </a:xfrm>
          </p:grpSpPr>
          <p:sp>
            <p:nvSpPr>
              <p:cNvPr id="7183" name="任意多边形 7"/>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4" name="任意多边形 8"/>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5" name="任意多边形 9"/>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6" name="任意多边形 10"/>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7" name="任意多边形 11"/>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8" name="任意多边形 12"/>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9" name="任意多边形 13"/>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0" name="任意多边形 14"/>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1" name="任意多边形 15"/>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7171" name="文本框 44"/>
          <p:cNvSpPr>
            <a:spLocks noChangeArrowheads="1"/>
          </p:cNvSpPr>
          <p:nvPr/>
        </p:nvSpPr>
        <p:spPr bwMode="auto">
          <a:xfrm>
            <a:off x="1808163" y="2838450"/>
            <a:ext cx="58975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PART TWO</a:t>
            </a:r>
            <a:endParaRPr lang="zh-CN" altLang="en-US"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nvGrpSpPr>
          <p:cNvPr id="7172" name="组合 45"/>
          <p:cNvGrpSpPr>
            <a:grpSpLocks/>
          </p:cNvGrpSpPr>
          <p:nvPr/>
        </p:nvGrpSpPr>
        <p:grpSpPr bwMode="auto">
          <a:xfrm>
            <a:off x="809625" y="2390775"/>
            <a:ext cx="1360488" cy="906463"/>
            <a:chOff x="0" y="0"/>
            <a:chExt cx="945409" cy="629359"/>
          </a:xfrm>
        </p:grpSpPr>
        <p:sp>
          <p:nvSpPr>
            <p:cNvPr id="7176" name="任意多边形 46"/>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77" name="任意多边形 47"/>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7173" name="任意多边形 48"/>
          <p:cNvSpPr>
            <a:spLocks noChangeArrowheads="1"/>
          </p:cNvSpPr>
          <p:nvPr/>
        </p:nvSpPr>
        <p:spPr bwMode="auto">
          <a:xfrm rot="-2907618">
            <a:off x="5540376" y="-1497013"/>
            <a:ext cx="1511300" cy="2574925"/>
          </a:xfrm>
          <a:custGeom>
            <a:avLst/>
            <a:gdLst>
              <a:gd name="T0" fmla="*/ 566584 w 2015614"/>
              <a:gd name="T1" fmla="*/ 0 h 4367958"/>
              <a:gd name="T2" fmla="*/ 659607 w 2015614"/>
              <a:gd name="T3" fmla="*/ 52261 h 4367958"/>
              <a:gd name="T4" fmla="*/ 1133167 w 2015614"/>
              <a:gd name="T5" fmla="*/ 758963 h 4367958"/>
              <a:gd name="T6" fmla="*/ 659607 w 2015614"/>
              <a:gd name="T7" fmla="*/ 1465666 h 4367958"/>
              <a:gd name="T8" fmla="*/ 566584 w 2015614"/>
              <a:gd name="T9" fmla="*/ 1517926 h 4367958"/>
              <a:gd name="T10" fmla="*/ 473560 w 2015614"/>
              <a:gd name="T11" fmla="*/ 1465665 h 4367958"/>
              <a:gd name="T12" fmla="*/ 0 w 2015614"/>
              <a:gd name="T13" fmla="*/ 758963 h 4367958"/>
              <a:gd name="T14" fmla="*/ 473560 w 2015614"/>
              <a:gd name="T15" fmla="*/ 522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AF8F2">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74" name="任意多边形 49"/>
          <p:cNvSpPr>
            <a:spLocks noChangeArrowheads="1"/>
          </p:cNvSpPr>
          <p:nvPr/>
        </p:nvSpPr>
        <p:spPr bwMode="auto">
          <a:xfrm rot="-7373628">
            <a:off x="2700338" y="5465763"/>
            <a:ext cx="1030287" cy="2573337"/>
          </a:xfrm>
          <a:custGeom>
            <a:avLst/>
            <a:gdLst>
              <a:gd name="T0" fmla="*/ 263317 w 2015614"/>
              <a:gd name="T1" fmla="*/ 0 h 4367958"/>
              <a:gd name="T2" fmla="*/ 306549 w 2015614"/>
              <a:gd name="T3" fmla="*/ 52197 h 4367958"/>
              <a:gd name="T4" fmla="*/ 526634 w 2015614"/>
              <a:gd name="T5" fmla="*/ 758028 h 4367958"/>
              <a:gd name="T6" fmla="*/ 306549 w 2015614"/>
              <a:gd name="T7" fmla="*/ 1463858 h 4367958"/>
              <a:gd name="T8" fmla="*/ 263317 w 2015614"/>
              <a:gd name="T9" fmla="*/ 1516055 h 4367958"/>
              <a:gd name="T10" fmla="*/ 220085 w 2015614"/>
              <a:gd name="T11" fmla="*/ 1463858 h 4367958"/>
              <a:gd name="T12" fmla="*/ 0 w 2015614"/>
              <a:gd name="T13" fmla="*/ 758027 h 4367958"/>
              <a:gd name="T14" fmla="*/ 220085 w 2015614"/>
              <a:gd name="T15" fmla="*/ 5219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6F4EE">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75" name="文本框 50"/>
          <p:cNvSpPr>
            <a:spLocks noChangeArrowheads="1"/>
          </p:cNvSpPr>
          <p:nvPr/>
        </p:nvSpPr>
        <p:spPr bwMode="auto">
          <a:xfrm>
            <a:off x="2271713" y="3810000"/>
            <a:ext cx="5067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8194" name="任意多边形 21"/>
          <p:cNvSpPr>
            <a:spLocks noChangeArrowheads="1"/>
          </p:cNvSpPr>
          <p:nvPr/>
        </p:nvSpPr>
        <p:spPr bwMode="auto">
          <a:xfrm rot="-7996992">
            <a:off x="8918575" y="-2339975"/>
            <a:ext cx="1463675" cy="3673475"/>
          </a:xfrm>
          <a:custGeom>
            <a:avLst/>
            <a:gdLst>
              <a:gd name="T0" fmla="*/ 531438 w 2015614"/>
              <a:gd name="T1" fmla="*/ 0 h 4367958"/>
              <a:gd name="T2" fmla="*/ 618690 w 2015614"/>
              <a:gd name="T3" fmla="*/ 106366 h 4367958"/>
              <a:gd name="T4" fmla="*/ 1062874 w 2015614"/>
              <a:gd name="T5" fmla="*/ 1544706 h 4367958"/>
              <a:gd name="T6" fmla="*/ 618690 w 2015614"/>
              <a:gd name="T7" fmla="*/ 2983045 h 4367958"/>
              <a:gd name="T8" fmla="*/ 531438 w 2015614"/>
              <a:gd name="T9" fmla="*/ 3089411 h 4367958"/>
              <a:gd name="T10" fmla="*/ 444184 w 2015614"/>
              <a:gd name="T11" fmla="*/ 2983045 h 4367958"/>
              <a:gd name="T12" fmla="*/ 0 w 2015614"/>
              <a:gd name="T13" fmla="*/ 1544705 h 4367958"/>
              <a:gd name="T14" fmla="*/ 444184 w 2015614"/>
              <a:gd name="T15" fmla="*/ 10636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195" name="文本框 1"/>
          <p:cNvSpPr>
            <a:spLocks noChangeArrowheads="1"/>
          </p:cNvSpPr>
          <p:nvPr/>
        </p:nvSpPr>
        <p:spPr bwMode="auto">
          <a:xfrm>
            <a:off x="863600" y="244475"/>
            <a:ext cx="50673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196" name="组合 3"/>
          <p:cNvGrpSpPr>
            <a:grpSpLocks/>
          </p:cNvGrpSpPr>
          <p:nvPr/>
        </p:nvGrpSpPr>
        <p:grpSpPr bwMode="auto">
          <a:xfrm>
            <a:off x="236538" y="244475"/>
            <a:ext cx="708025" cy="469900"/>
            <a:chOff x="0" y="0"/>
            <a:chExt cx="945409" cy="629359"/>
          </a:xfrm>
        </p:grpSpPr>
        <p:sp>
          <p:nvSpPr>
            <p:cNvPr id="8225" name="任意多边形 4"/>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26" name="任意多边形 5"/>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8197" name="椭圆 6"/>
          <p:cNvSpPr>
            <a:spLocks noChangeArrowheads="1"/>
          </p:cNvSpPr>
          <p:nvPr/>
        </p:nvSpPr>
        <p:spPr bwMode="auto">
          <a:xfrm>
            <a:off x="1290638" y="3046413"/>
            <a:ext cx="1074737" cy="1074737"/>
          </a:xfrm>
          <a:prstGeom prst="ellipse">
            <a:avLst/>
          </a:prstGeom>
          <a:solidFill>
            <a:srgbClr val="D7F5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198" name="椭圆 7"/>
          <p:cNvSpPr>
            <a:spLocks noChangeArrowheads="1"/>
          </p:cNvSpPr>
          <p:nvPr/>
        </p:nvSpPr>
        <p:spPr bwMode="auto">
          <a:xfrm>
            <a:off x="3570288" y="1292225"/>
            <a:ext cx="1233487" cy="1233488"/>
          </a:xfrm>
          <a:prstGeom prst="ellipse">
            <a:avLst/>
          </a:prstGeom>
          <a:solidFill>
            <a:srgbClr val="AEEAD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199" name="椭圆 8"/>
          <p:cNvSpPr>
            <a:spLocks noChangeArrowheads="1"/>
          </p:cNvSpPr>
          <p:nvPr/>
        </p:nvSpPr>
        <p:spPr bwMode="auto">
          <a:xfrm>
            <a:off x="6211888" y="4424363"/>
            <a:ext cx="1916112" cy="1916112"/>
          </a:xfrm>
          <a:prstGeom prst="ellipse">
            <a:avLst/>
          </a:prstGeom>
          <a:solidFill>
            <a:srgbClr val="96D4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00" name="椭圆 9"/>
          <p:cNvSpPr>
            <a:spLocks noChangeArrowheads="1"/>
          </p:cNvSpPr>
          <p:nvPr/>
        </p:nvSpPr>
        <p:spPr bwMode="auto">
          <a:xfrm rot="-1134102">
            <a:off x="9493250" y="3435350"/>
            <a:ext cx="1117600" cy="1117600"/>
          </a:xfrm>
          <a:prstGeom prst="ellipse">
            <a:avLst/>
          </a:prstGeom>
          <a:solidFill>
            <a:srgbClr val="64C0B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cxnSp>
        <p:nvCxnSpPr>
          <p:cNvPr id="8201" name="直接连接符 11"/>
          <p:cNvCxnSpPr>
            <a:cxnSpLocks noChangeShapeType="1"/>
            <a:stCxn id="8197" idx="7"/>
            <a:endCxn id="8198" idx="3"/>
          </p:cNvCxnSpPr>
          <p:nvPr/>
        </p:nvCxnSpPr>
        <p:spPr bwMode="auto">
          <a:xfrm flipV="1">
            <a:off x="2208213" y="2346325"/>
            <a:ext cx="1543050" cy="857250"/>
          </a:xfrm>
          <a:prstGeom prst="line">
            <a:avLst/>
          </a:prstGeom>
          <a:noFill/>
          <a:ln w="38100">
            <a:solidFill>
              <a:srgbClr val="D7F5EF"/>
            </a:solidFill>
            <a:miter lim="800000"/>
            <a:headEnd/>
            <a:tailEnd/>
          </a:ln>
          <a:extLst>
            <a:ext uri="{909E8E84-426E-40DD-AFC4-6F175D3DCCD1}">
              <a14:hiddenFill xmlns:a14="http://schemas.microsoft.com/office/drawing/2010/main">
                <a:noFill/>
              </a14:hiddenFill>
            </a:ext>
          </a:extLst>
        </p:spPr>
      </p:cxnSp>
      <p:cxnSp>
        <p:nvCxnSpPr>
          <p:cNvPr id="8202" name="直接连接符 13"/>
          <p:cNvCxnSpPr>
            <a:cxnSpLocks noChangeShapeType="1"/>
            <a:stCxn id="8198" idx="5"/>
            <a:endCxn id="8199" idx="1"/>
          </p:cNvCxnSpPr>
          <p:nvPr/>
        </p:nvCxnSpPr>
        <p:spPr bwMode="auto">
          <a:xfrm>
            <a:off x="4622800" y="2346325"/>
            <a:ext cx="1870075" cy="2359025"/>
          </a:xfrm>
          <a:prstGeom prst="line">
            <a:avLst/>
          </a:prstGeom>
          <a:noFill/>
          <a:ln w="38100">
            <a:solidFill>
              <a:srgbClr val="CEECEC"/>
            </a:solidFill>
            <a:miter lim="800000"/>
            <a:headEnd/>
            <a:tailEnd/>
          </a:ln>
          <a:extLst>
            <a:ext uri="{909E8E84-426E-40DD-AFC4-6F175D3DCCD1}">
              <a14:hiddenFill xmlns:a14="http://schemas.microsoft.com/office/drawing/2010/main">
                <a:noFill/>
              </a14:hiddenFill>
            </a:ext>
          </a:extLst>
        </p:spPr>
      </p:cxnSp>
      <p:cxnSp>
        <p:nvCxnSpPr>
          <p:cNvPr id="8203" name="直接连接符 15"/>
          <p:cNvCxnSpPr>
            <a:cxnSpLocks noChangeShapeType="1"/>
            <a:stCxn id="8199" idx="7"/>
            <a:endCxn id="8200" idx="2"/>
          </p:cNvCxnSpPr>
          <p:nvPr/>
        </p:nvCxnSpPr>
        <p:spPr bwMode="auto">
          <a:xfrm flipV="1">
            <a:off x="7847013" y="4175125"/>
            <a:ext cx="1674812" cy="530225"/>
          </a:xfrm>
          <a:prstGeom prst="line">
            <a:avLst/>
          </a:prstGeom>
          <a:noFill/>
          <a:ln w="38100">
            <a:solidFill>
              <a:srgbClr val="C3E1E7"/>
            </a:solidFill>
            <a:miter lim="800000"/>
            <a:headEnd/>
            <a:tailEnd/>
          </a:ln>
          <a:extLst>
            <a:ext uri="{909E8E84-426E-40DD-AFC4-6F175D3DCCD1}">
              <a14:hiddenFill xmlns:a14="http://schemas.microsoft.com/office/drawing/2010/main">
                <a:noFill/>
              </a14:hiddenFill>
            </a:ext>
          </a:extLst>
        </p:spPr>
      </p:cxnSp>
      <p:sp>
        <p:nvSpPr>
          <p:cNvPr id="8204" name="圆角矩形标注 20"/>
          <p:cNvSpPr>
            <a:spLocks noChangeArrowheads="1"/>
          </p:cNvSpPr>
          <p:nvPr/>
        </p:nvSpPr>
        <p:spPr bwMode="auto">
          <a:xfrm>
            <a:off x="6299200" y="1425575"/>
            <a:ext cx="2487613" cy="2570163"/>
          </a:xfrm>
          <a:prstGeom prst="wedgeRoundRectCallout">
            <a:avLst>
              <a:gd name="adj1" fmla="val -17782"/>
              <a:gd name="adj2" fmla="val 64523"/>
              <a:gd name="adj3" fmla="val 16667"/>
            </a:avLst>
          </a:pr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05" name="任意多边形 24"/>
          <p:cNvSpPr>
            <a:spLocks noChangeArrowheads="1"/>
          </p:cNvSpPr>
          <p:nvPr/>
        </p:nvSpPr>
        <p:spPr bwMode="auto">
          <a:xfrm rot="-3042997">
            <a:off x="8799513" y="5187950"/>
            <a:ext cx="1922462" cy="3671888"/>
          </a:xfrm>
          <a:custGeom>
            <a:avLst/>
            <a:gdLst>
              <a:gd name="T0" fmla="*/ 916808 w 2015614"/>
              <a:gd name="T1" fmla="*/ 0 h 4367958"/>
              <a:gd name="T2" fmla="*/ 1067332 w 2015614"/>
              <a:gd name="T3" fmla="*/ 106274 h 4367958"/>
              <a:gd name="T4" fmla="*/ 1833615 w 2015614"/>
              <a:gd name="T5" fmla="*/ 1543371 h 4367958"/>
              <a:gd name="T6" fmla="*/ 1067332 w 2015614"/>
              <a:gd name="T7" fmla="*/ 2980469 h 4367958"/>
              <a:gd name="T8" fmla="*/ 916808 w 2015614"/>
              <a:gd name="T9" fmla="*/ 3086742 h 4367958"/>
              <a:gd name="T10" fmla="*/ 766283 w 2015614"/>
              <a:gd name="T11" fmla="*/ 2980468 h 4367958"/>
              <a:gd name="T12" fmla="*/ 0 w 2015614"/>
              <a:gd name="T13" fmla="*/ 1543370 h 4367958"/>
              <a:gd name="T14" fmla="*/ 766283 w 2015614"/>
              <a:gd name="T15" fmla="*/ 106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06" name="文本框 25"/>
          <p:cNvSpPr>
            <a:spLocks noChangeArrowheads="1"/>
          </p:cNvSpPr>
          <p:nvPr/>
        </p:nvSpPr>
        <p:spPr bwMode="auto">
          <a:xfrm>
            <a:off x="6492875" y="1768475"/>
            <a:ext cx="2128838"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here thank you add your text here and write down your ideas thank you</a:t>
            </a:r>
            <a:endParaRPr lang="zh-CN" altLang="en-US"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8207" name="圆角矩形标注 26"/>
          <p:cNvSpPr>
            <a:spLocks noChangeArrowheads="1"/>
          </p:cNvSpPr>
          <p:nvPr/>
        </p:nvSpPr>
        <p:spPr bwMode="auto">
          <a:xfrm>
            <a:off x="9459913" y="955675"/>
            <a:ext cx="2176462" cy="2085975"/>
          </a:xfrm>
          <a:prstGeom prst="wedgeRoundRectCallout">
            <a:avLst>
              <a:gd name="adj1" fmla="val -19995"/>
              <a:gd name="adj2" fmla="val 65000"/>
              <a:gd name="adj3" fmla="val 16667"/>
            </a:avLst>
          </a:prstGeom>
          <a:solidFill>
            <a:srgbClr val="64C0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08" name="文本框 27"/>
          <p:cNvSpPr>
            <a:spLocks noChangeArrowheads="1"/>
          </p:cNvSpPr>
          <p:nvPr/>
        </p:nvSpPr>
        <p:spPr bwMode="auto">
          <a:xfrm>
            <a:off x="9626600" y="1204913"/>
            <a:ext cx="18415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here thank you add your text here</a:t>
            </a:r>
            <a:endParaRPr lang="zh-CN" altLang="en-US"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8209" name="圆角矩形标注 28"/>
          <p:cNvSpPr>
            <a:spLocks noChangeArrowheads="1"/>
          </p:cNvSpPr>
          <p:nvPr/>
        </p:nvSpPr>
        <p:spPr bwMode="auto">
          <a:xfrm rot="10800000">
            <a:off x="492125" y="4479925"/>
            <a:ext cx="1941513" cy="2005013"/>
          </a:xfrm>
          <a:prstGeom prst="wedgeRoundRectCallout">
            <a:avLst>
              <a:gd name="adj1" fmla="val -17782"/>
              <a:gd name="adj2" fmla="val 64523"/>
              <a:gd name="adj3" fmla="val 16667"/>
            </a:avLst>
          </a:prstGeom>
          <a:solidFill>
            <a:srgbClr val="D7F5E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10" name="圆角矩形标注 29"/>
          <p:cNvSpPr>
            <a:spLocks noChangeArrowheads="1"/>
          </p:cNvSpPr>
          <p:nvPr/>
        </p:nvSpPr>
        <p:spPr bwMode="auto">
          <a:xfrm rot="10800000">
            <a:off x="2876550" y="2933700"/>
            <a:ext cx="2066925" cy="2349500"/>
          </a:xfrm>
          <a:prstGeom prst="wedgeRoundRectCallout">
            <a:avLst>
              <a:gd name="adj1" fmla="val -11593"/>
              <a:gd name="adj2" fmla="val 63194"/>
              <a:gd name="adj3" fmla="val 16667"/>
            </a:avLst>
          </a:prstGeom>
          <a:solidFill>
            <a:srgbClr val="AEEAD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8211" name="组合 32"/>
          <p:cNvGrpSpPr>
            <a:grpSpLocks/>
          </p:cNvGrpSpPr>
          <p:nvPr/>
        </p:nvGrpSpPr>
        <p:grpSpPr bwMode="auto">
          <a:xfrm rot="-9322943">
            <a:off x="3703638" y="6256338"/>
            <a:ext cx="1238250" cy="1203325"/>
            <a:chOff x="0" y="0"/>
            <a:chExt cx="1238846" cy="1204002"/>
          </a:xfrm>
        </p:grpSpPr>
        <p:sp>
          <p:nvSpPr>
            <p:cNvPr id="8223" name="任意多边形 30"/>
            <p:cNvSpPr>
              <a:spLocks noChangeArrowheads="1"/>
            </p:cNvSpPr>
            <p:nvPr/>
          </p:nvSpPr>
          <p:spPr bwMode="auto">
            <a:xfrm rot="-9659423">
              <a:off x="0" y="0"/>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24" name="任意多边形 31"/>
            <p:cNvSpPr>
              <a:spLocks noChangeArrowheads="1"/>
            </p:cNvSpPr>
            <p:nvPr/>
          </p:nvSpPr>
          <p:spPr bwMode="auto">
            <a:xfrm rot="7873660">
              <a:off x="396979" y="165848"/>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8212" name="文本框 34"/>
          <p:cNvSpPr>
            <a:spLocks noChangeArrowheads="1"/>
          </p:cNvSpPr>
          <p:nvPr/>
        </p:nvSpPr>
        <p:spPr bwMode="auto">
          <a:xfrm>
            <a:off x="3006725" y="3114675"/>
            <a:ext cx="1757363"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here thank you add your text here and write down your ideas</a:t>
            </a:r>
            <a:endParaRPr lang="zh-CN" altLang="en-US"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8213" name="文本框 35"/>
          <p:cNvSpPr>
            <a:spLocks noChangeArrowheads="1"/>
          </p:cNvSpPr>
          <p:nvPr/>
        </p:nvSpPr>
        <p:spPr bwMode="auto">
          <a:xfrm>
            <a:off x="585788" y="4749800"/>
            <a:ext cx="1677987"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here thank you add your text</a:t>
            </a:r>
            <a:endParaRPr lang="zh-CN" altLang="en-US"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pic>
        <p:nvPicPr>
          <p:cNvPr id="8214"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9513" y="1420813"/>
            <a:ext cx="958850"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5" name="图片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2075" y="4802188"/>
            <a:ext cx="1455738" cy="116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16" name="组合 36"/>
          <p:cNvGrpSpPr>
            <a:grpSpLocks/>
          </p:cNvGrpSpPr>
          <p:nvPr/>
        </p:nvGrpSpPr>
        <p:grpSpPr bwMode="auto">
          <a:xfrm>
            <a:off x="1492250" y="3200400"/>
            <a:ext cx="725488" cy="730250"/>
            <a:chOff x="0" y="0"/>
            <a:chExt cx="495300" cy="498475"/>
          </a:xfrm>
        </p:grpSpPr>
        <p:sp>
          <p:nvSpPr>
            <p:cNvPr id="8220" name="Freeform 90"/>
            <p:cNvSpPr>
              <a:spLocks noChangeArrowheads="1"/>
            </p:cNvSpPr>
            <p:nvPr/>
          </p:nvSpPr>
          <p:spPr bwMode="auto">
            <a:xfrm>
              <a:off x="0" y="52387"/>
              <a:ext cx="446088" cy="446088"/>
            </a:xfrm>
            <a:custGeom>
              <a:avLst/>
              <a:gdLst>
                <a:gd name="T0" fmla="*/ 478352172 w 208"/>
                <a:gd name="T1" fmla="*/ 956704345 h 208"/>
                <a:gd name="T2" fmla="*/ 956704345 w 208"/>
                <a:gd name="T3" fmla="*/ 478352172 h 208"/>
                <a:gd name="T4" fmla="*/ 901509534 w 208"/>
                <a:gd name="T5" fmla="*/ 252974789 h 208"/>
                <a:gd name="T6" fmla="*/ 892311113 w 208"/>
                <a:gd name="T7" fmla="*/ 252974789 h 208"/>
                <a:gd name="T8" fmla="*/ 883112693 w 208"/>
                <a:gd name="T9" fmla="*/ 252974789 h 208"/>
                <a:gd name="T10" fmla="*/ 823317599 w 208"/>
                <a:gd name="T11" fmla="*/ 248374507 h 208"/>
                <a:gd name="T12" fmla="*/ 777323353 w 208"/>
                <a:gd name="T13" fmla="*/ 289770615 h 208"/>
                <a:gd name="T14" fmla="*/ 832516019 w 208"/>
                <a:gd name="T15" fmla="*/ 478352172 h 208"/>
                <a:gd name="T16" fmla="*/ 478352172 w 208"/>
                <a:gd name="T17" fmla="*/ 827917881 h 208"/>
                <a:gd name="T18" fmla="*/ 128786463 w 208"/>
                <a:gd name="T19" fmla="*/ 478352172 h 208"/>
                <a:gd name="T20" fmla="*/ 478352172 w 208"/>
                <a:gd name="T21" fmla="*/ 124188326 h 208"/>
                <a:gd name="T22" fmla="*/ 666933730 w 208"/>
                <a:gd name="T23" fmla="*/ 179383137 h 208"/>
                <a:gd name="T24" fmla="*/ 703729556 w 208"/>
                <a:gd name="T25" fmla="*/ 137987028 h 208"/>
                <a:gd name="T26" fmla="*/ 699129273 w 208"/>
                <a:gd name="T27" fmla="*/ 68993514 h 208"/>
                <a:gd name="T28" fmla="*/ 699129273 w 208"/>
                <a:gd name="T29" fmla="*/ 50594529 h 208"/>
                <a:gd name="T30" fmla="*/ 478352172 w 208"/>
                <a:gd name="T31" fmla="*/ 0 h 208"/>
                <a:gd name="T32" fmla="*/ 0 w 208"/>
                <a:gd name="T33" fmla="*/ 478352172 h 208"/>
                <a:gd name="T34" fmla="*/ 478352172 w 208"/>
                <a:gd name="T35" fmla="*/ 956704345 h 20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8"/>
                <a:gd name="T55" fmla="*/ 0 h 208"/>
                <a:gd name="T56" fmla="*/ 208 w 208"/>
                <a:gd name="T57" fmla="*/ 208 h 20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21" name="Freeform 91"/>
            <p:cNvSpPr>
              <a:spLocks noChangeArrowheads="1"/>
            </p:cNvSpPr>
            <p:nvPr/>
          </p:nvSpPr>
          <p:spPr bwMode="auto">
            <a:xfrm>
              <a:off x="114300" y="163512"/>
              <a:ext cx="217488" cy="220663"/>
            </a:xfrm>
            <a:custGeom>
              <a:avLst/>
              <a:gdLst>
                <a:gd name="T0" fmla="*/ 231867795 w 102"/>
                <a:gd name="T1" fmla="*/ 114742618 h 103"/>
                <a:gd name="T2" fmla="*/ 240959646 w 102"/>
                <a:gd name="T3" fmla="*/ 114742618 h 103"/>
                <a:gd name="T4" fmla="*/ 331888820 w 102"/>
                <a:gd name="T5" fmla="*/ 27537885 h 103"/>
                <a:gd name="T6" fmla="*/ 331888820 w 102"/>
                <a:gd name="T7" fmla="*/ 22948952 h 103"/>
                <a:gd name="T8" fmla="*/ 231867795 w 102"/>
                <a:gd name="T9" fmla="*/ 0 h 103"/>
                <a:gd name="T10" fmla="*/ 0 w 102"/>
                <a:gd name="T11" fmla="*/ 238665245 h 103"/>
                <a:gd name="T12" fmla="*/ 231867795 w 102"/>
                <a:gd name="T13" fmla="*/ 472739413 h 103"/>
                <a:gd name="T14" fmla="*/ 463735590 w 102"/>
                <a:gd name="T15" fmla="*/ 238665245 h 103"/>
                <a:gd name="T16" fmla="*/ 445549755 w 102"/>
                <a:gd name="T17" fmla="*/ 137691570 h 103"/>
                <a:gd name="T18" fmla="*/ 441003829 w 102"/>
                <a:gd name="T19" fmla="*/ 137691570 h 103"/>
                <a:gd name="T20" fmla="*/ 354620581 w 102"/>
                <a:gd name="T21" fmla="*/ 229485235 h 103"/>
                <a:gd name="T22" fmla="*/ 354620581 w 102"/>
                <a:gd name="T23" fmla="*/ 238665245 h 103"/>
                <a:gd name="T24" fmla="*/ 231867795 w 102"/>
                <a:gd name="T25" fmla="*/ 362585729 h 103"/>
                <a:gd name="T26" fmla="*/ 109115009 w 102"/>
                <a:gd name="T27" fmla="*/ 238665245 h 103"/>
                <a:gd name="T28" fmla="*/ 231867795 w 102"/>
                <a:gd name="T29" fmla="*/ 114742618 h 10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103"/>
                <a:gd name="T47" fmla="*/ 102 w 102"/>
                <a:gd name="T48" fmla="*/ 103 h 10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22" name="Freeform 92"/>
            <p:cNvSpPr>
              <a:spLocks noChangeArrowheads="1"/>
            </p:cNvSpPr>
            <p:nvPr/>
          </p:nvSpPr>
          <p:spPr bwMode="auto">
            <a:xfrm>
              <a:off x="222250" y="0"/>
              <a:ext cx="273050" cy="273050"/>
            </a:xfrm>
            <a:custGeom>
              <a:avLst/>
              <a:gdLst>
                <a:gd name="T0" fmla="*/ 494607500 w 127"/>
                <a:gd name="T1" fmla="*/ 161787500 h 127"/>
                <a:gd name="T2" fmla="*/ 526965000 w 127"/>
                <a:gd name="T3" fmla="*/ 134052500 h 127"/>
                <a:gd name="T4" fmla="*/ 526965000 w 127"/>
                <a:gd name="T5" fmla="*/ 87827500 h 127"/>
                <a:gd name="T6" fmla="*/ 503852500 w 127"/>
                <a:gd name="T7" fmla="*/ 64715000 h 127"/>
                <a:gd name="T8" fmla="*/ 480740000 w 127"/>
                <a:gd name="T9" fmla="*/ 55470000 h 127"/>
                <a:gd name="T10" fmla="*/ 457627500 w 127"/>
                <a:gd name="T11" fmla="*/ 64715000 h 127"/>
                <a:gd name="T12" fmla="*/ 425270000 w 127"/>
                <a:gd name="T13" fmla="*/ 97072500 h 127"/>
                <a:gd name="T14" fmla="*/ 420647500 w 127"/>
                <a:gd name="T15" fmla="*/ 13867500 h 127"/>
                <a:gd name="T16" fmla="*/ 406780000 w 127"/>
                <a:gd name="T17" fmla="*/ 0 h 127"/>
                <a:gd name="T18" fmla="*/ 402157500 w 127"/>
                <a:gd name="T19" fmla="*/ 4622500 h 127"/>
                <a:gd name="T20" fmla="*/ 272727500 w 127"/>
                <a:gd name="T21" fmla="*/ 134052500 h 127"/>
                <a:gd name="T22" fmla="*/ 254237500 w 127"/>
                <a:gd name="T23" fmla="*/ 175655000 h 127"/>
                <a:gd name="T24" fmla="*/ 254237500 w 127"/>
                <a:gd name="T25" fmla="*/ 180277500 h 127"/>
                <a:gd name="T26" fmla="*/ 263482500 w 127"/>
                <a:gd name="T27" fmla="*/ 263482500 h 127"/>
                <a:gd name="T28" fmla="*/ 217257500 w 127"/>
                <a:gd name="T29" fmla="*/ 309707500 h 127"/>
                <a:gd name="T30" fmla="*/ 134052500 w 127"/>
                <a:gd name="T31" fmla="*/ 392912500 h 127"/>
                <a:gd name="T32" fmla="*/ 129430000 w 127"/>
                <a:gd name="T33" fmla="*/ 392912500 h 127"/>
                <a:gd name="T34" fmla="*/ 50847500 w 127"/>
                <a:gd name="T35" fmla="*/ 476117500 h 127"/>
                <a:gd name="T36" fmla="*/ 13867500 w 127"/>
                <a:gd name="T37" fmla="*/ 513097500 h 127"/>
                <a:gd name="T38" fmla="*/ 4622500 w 127"/>
                <a:gd name="T39" fmla="*/ 526965000 h 127"/>
                <a:gd name="T40" fmla="*/ 4622500 w 127"/>
                <a:gd name="T41" fmla="*/ 559322500 h 127"/>
                <a:gd name="T42" fmla="*/ 32357500 w 127"/>
                <a:gd name="T43" fmla="*/ 587057500 h 127"/>
                <a:gd name="T44" fmla="*/ 32357500 w 127"/>
                <a:gd name="T45" fmla="*/ 587057500 h 127"/>
                <a:gd name="T46" fmla="*/ 60092500 w 127"/>
                <a:gd name="T47" fmla="*/ 587057500 h 127"/>
                <a:gd name="T48" fmla="*/ 78582500 w 127"/>
                <a:gd name="T49" fmla="*/ 577812500 h 127"/>
                <a:gd name="T50" fmla="*/ 332820000 w 127"/>
                <a:gd name="T51" fmla="*/ 323575000 h 127"/>
                <a:gd name="T52" fmla="*/ 406780000 w 127"/>
                <a:gd name="T53" fmla="*/ 332820000 h 127"/>
                <a:gd name="T54" fmla="*/ 411402500 w 127"/>
                <a:gd name="T55" fmla="*/ 332820000 h 127"/>
                <a:gd name="T56" fmla="*/ 416025000 w 127"/>
                <a:gd name="T57" fmla="*/ 332820000 h 127"/>
                <a:gd name="T58" fmla="*/ 453005000 w 127"/>
                <a:gd name="T59" fmla="*/ 314330000 h 127"/>
                <a:gd name="T60" fmla="*/ 582435000 w 127"/>
                <a:gd name="T61" fmla="*/ 184900000 h 127"/>
                <a:gd name="T62" fmla="*/ 573190000 w 127"/>
                <a:gd name="T63" fmla="*/ 166410000 h 127"/>
                <a:gd name="T64" fmla="*/ 494607500 w 127"/>
                <a:gd name="T65" fmla="*/ 161787500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7"/>
                <a:gd name="T100" fmla="*/ 0 h 127"/>
                <a:gd name="T101" fmla="*/ 127 w 127"/>
                <a:gd name="T102" fmla="*/ 127 h 1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17" name="组合 40"/>
          <p:cNvGrpSpPr>
            <a:grpSpLocks/>
          </p:cNvGrpSpPr>
          <p:nvPr/>
        </p:nvGrpSpPr>
        <p:grpSpPr bwMode="auto">
          <a:xfrm>
            <a:off x="9693275" y="3597275"/>
            <a:ext cx="795338" cy="793750"/>
            <a:chOff x="0" y="0"/>
            <a:chExt cx="479425" cy="479425"/>
          </a:xfrm>
        </p:grpSpPr>
        <p:sp>
          <p:nvSpPr>
            <p:cNvPr id="8218" name="Freeform 101"/>
            <p:cNvSpPr>
              <a:spLocks noEditPoints="1" noChangeArrowheads="1"/>
            </p:cNvSpPr>
            <p:nvPr/>
          </p:nvSpPr>
          <p:spPr bwMode="auto">
            <a:xfrm>
              <a:off x="115887" y="115887"/>
              <a:ext cx="363538" cy="363538"/>
            </a:xfrm>
            <a:custGeom>
              <a:avLst/>
              <a:gdLst>
                <a:gd name="T0" fmla="*/ 690523323 w 170"/>
                <a:gd name="T1" fmla="*/ 310963990 h 170"/>
                <a:gd name="T2" fmla="*/ 653940708 w 170"/>
                <a:gd name="T3" fmla="*/ 260661023 h 170"/>
                <a:gd name="T4" fmla="*/ 685951298 w 170"/>
                <a:gd name="T5" fmla="*/ 201211868 h 170"/>
                <a:gd name="T6" fmla="*/ 640220356 w 170"/>
                <a:gd name="T7" fmla="*/ 91459745 h 170"/>
                <a:gd name="T8" fmla="*/ 571625013 w 170"/>
                <a:gd name="T9" fmla="*/ 91459745 h 170"/>
                <a:gd name="T10" fmla="*/ 530468234 w 170"/>
                <a:gd name="T11" fmla="*/ 128044499 h 170"/>
                <a:gd name="T12" fmla="*/ 484739431 w 170"/>
                <a:gd name="T13" fmla="*/ 109752122 h 170"/>
                <a:gd name="T14" fmla="*/ 466447054 w 170"/>
                <a:gd name="T15" fmla="*/ 45730942 h 170"/>
                <a:gd name="T16" fmla="*/ 356694932 w 170"/>
                <a:gd name="T17" fmla="*/ 0 h 170"/>
                <a:gd name="T18" fmla="*/ 310963990 w 170"/>
                <a:gd name="T19" fmla="*/ 86887720 h 170"/>
                <a:gd name="T20" fmla="*/ 260661023 w 170"/>
                <a:gd name="T21" fmla="*/ 123470336 h 170"/>
                <a:gd name="T22" fmla="*/ 228650433 w 170"/>
                <a:gd name="T23" fmla="*/ 118898311 h 170"/>
                <a:gd name="T24" fmla="*/ 169201277 w 170"/>
                <a:gd name="T25" fmla="*/ 77741532 h 170"/>
                <a:gd name="T26" fmla="*/ 91459745 w 170"/>
                <a:gd name="T27" fmla="*/ 137190687 h 170"/>
                <a:gd name="T28" fmla="*/ 91459745 w 170"/>
                <a:gd name="T29" fmla="*/ 201211868 h 170"/>
                <a:gd name="T30" fmla="*/ 123470336 w 170"/>
                <a:gd name="T31" fmla="*/ 260661023 h 170"/>
                <a:gd name="T32" fmla="*/ 86887720 w 170"/>
                <a:gd name="T33" fmla="*/ 310963990 h 170"/>
                <a:gd name="T34" fmla="*/ 0 w 170"/>
                <a:gd name="T35" fmla="*/ 356694932 h 170"/>
                <a:gd name="T36" fmla="*/ 50302967 w 170"/>
                <a:gd name="T37" fmla="*/ 466447054 h 170"/>
                <a:gd name="T38" fmla="*/ 109752122 w 170"/>
                <a:gd name="T39" fmla="*/ 484739431 h 170"/>
                <a:gd name="T40" fmla="*/ 118898311 w 170"/>
                <a:gd name="T41" fmla="*/ 548760611 h 170"/>
                <a:gd name="T42" fmla="*/ 91459745 w 170"/>
                <a:gd name="T43" fmla="*/ 640220356 h 170"/>
                <a:gd name="T44" fmla="*/ 169201277 w 170"/>
                <a:gd name="T45" fmla="*/ 699669512 h 170"/>
                <a:gd name="T46" fmla="*/ 228650433 w 170"/>
                <a:gd name="T47" fmla="*/ 658512733 h 170"/>
                <a:gd name="T48" fmla="*/ 260661023 w 170"/>
                <a:gd name="T49" fmla="*/ 653940708 h 170"/>
                <a:gd name="T50" fmla="*/ 310963990 w 170"/>
                <a:gd name="T51" fmla="*/ 690523323 h 170"/>
                <a:gd name="T52" fmla="*/ 356694932 w 170"/>
                <a:gd name="T53" fmla="*/ 777411044 h 170"/>
                <a:gd name="T54" fmla="*/ 466447054 w 170"/>
                <a:gd name="T55" fmla="*/ 727108077 h 170"/>
                <a:gd name="T56" fmla="*/ 484739431 w 170"/>
                <a:gd name="T57" fmla="*/ 667658922 h 170"/>
                <a:gd name="T58" fmla="*/ 530468234 w 170"/>
                <a:gd name="T59" fmla="*/ 649366545 h 170"/>
                <a:gd name="T60" fmla="*/ 571625013 w 170"/>
                <a:gd name="T61" fmla="*/ 681377135 h 170"/>
                <a:gd name="T62" fmla="*/ 640220356 w 170"/>
                <a:gd name="T63" fmla="*/ 681377135 h 170"/>
                <a:gd name="T64" fmla="*/ 685951298 w 170"/>
                <a:gd name="T65" fmla="*/ 571625013 h 170"/>
                <a:gd name="T66" fmla="*/ 653940708 w 170"/>
                <a:gd name="T67" fmla="*/ 516750021 h 170"/>
                <a:gd name="T68" fmla="*/ 690523323 w 170"/>
                <a:gd name="T69" fmla="*/ 466447054 h 170"/>
                <a:gd name="T70" fmla="*/ 777411044 w 170"/>
                <a:gd name="T71" fmla="*/ 420716112 h 170"/>
                <a:gd name="T72" fmla="*/ 727108077 w 170"/>
                <a:gd name="T73" fmla="*/ 310963990 h 170"/>
                <a:gd name="T74" fmla="*/ 388705522 w 170"/>
                <a:gd name="T75" fmla="*/ 525896209 h 170"/>
                <a:gd name="T76" fmla="*/ 388705522 w 170"/>
                <a:gd name="T77" fmla="*/ 246942810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0"/>
                <a:gd name="T118" fmla="*/ 0 h 170"/>
                <a:gd name="T119" fmla="*/ 170 w 170"/>
                <a:gd name="T120" fmla="*/ 170 h 1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19" name="Freeform 102"/>
            <p:cNvSpPr>
              <a:spLocks noEditPoints="1" noChangeArrowheads="1"/>
            </p:cNvSpPr>
            <p:nvPr/>
          </p:nvSpPr>
          <p:spPr bwMode="auto">
            <a:xfrm>
              <a:off x="0" y="0"/>
              <a:ext cx="188913" cy="187325"/>
            </a:xfrm>
            <a:custGeom>
              <a:avLst/>
              <a:gdLst>
                <a:gd name="T0" fmla="*/ 354853750 w 88"/>
                <a:gd name="T1" fmla="*/ 244691153 h 88"/>
                <a:gd name="T2" fmla="*/ 405546836 w 88"/>
                <a:gd name="T3" fmla="*/ 212973624 h 88"/>
                <a:gd name="T4" fmla="*/ 373287795 w 88"/>
                <a:gd name="T5" fmla="*/ 154066298 h 88"/>
                <a:gd name="T6" fmla="*/ 350244702 w 88"/>
                <a:gd name="T7" fmla="*/ 149534310 h 88"/>
                <a:gd name="T8" fmla="*/ 345635654 w 88"/>
                <a:gd name="T9" fmla="*/ 126876500 h 88"/>
                <a:gd name="T10" fmla="*/ 359462798 w 88"/>
                <a:gd name="T11" fmla="*/ 67969173 h 88"/>
                <a:gd name="T12" fmla="*/ 313376613 w 88"/>
                <a:gd name="T13" fmla="*/ 36251645 h 88"/>
                <a:gd name="T14" fmla="*/ 276508523 w 88"/>
                <a:gd name="T15" fmla="*/ 58907326 h 88"/>
                <a:gd name="T16" fmla="*/ 271901622 w 88"/>
                <a:gd name="T17" fmla="*/ 58907326 h 88"/>
                <a:gd name="T18" fmla="*/ 248858530 w 88"/>
                <a:gd name="T19" fmla="*/ 49845480 h 88"/>
                <a:gd name="T20" fmla="*/ 216599488 w 88"/>
                <a:gd name="T21" fmla="*/ 0 h 88"/>
                <a:gd name="T22" fmla="*/ 156688306 w 88"/>
                <a:gd name="T23" fmla="*/ 31719657 h 88"/>
                <a:gd name="T24" fmla="*/ 152079258 w 88"/>
                <a:gd name="T25" fmla="*/ 54375339 h 88"/>
                <a:gd name="T26" fmla="*/ 133645214 w 88"/>
                <a:gd name="T27" fmla="*/ 63439314 h 88"/>
                <a:gd name="T28" fmla="*/ 115211169 w 88"/>
                <a:gd name="T29" fmla="*/ 49845480 h 88"/>
                <a:gd name="T30" fmla="*/ 69127131 w 88"/>
                <a:gd name="T31" fmla="*/ 49845480 h 88"/>
                <a:gd name="T32" fmla="*/ 50693086 w 88"/>
                <a:gd name="T33" fmla="*/ 113282665 h 88"/>
                <a:gd name="T34" fmla="*/ 64518083 w 88"/>
                <a:gd name="T35" fmla="*/ 131408488 h 88"/>
                <a:gd name="T36" fmla="*/ 50693086 w 88"/>
                <a:gd name="T37" fmla="*/ 154066298 h 88"/>
                <a:gd name="T38" fmla="*/ 0 w 88"/>
                <a:gd name="T39" fmla="*/ 185783826 h 88"/>
                <a:gd name="T40" fmla="*/ 32259041 w 88"/>
                <a:gd name="T41" fmla="*/ 244691153 h 88"/>
                <a:gd name="T42" fmla="*/ 55302134 w 88"/>
                <a:gd name="T43" fmla="*/ 249223140 h 88"/>
                <a:gd name="T44" fmla="*/ 59911182 w 88"/>
                <a:gd name="T45" fmla="*/ 271880951 h 88"/>
                <a:gd name="T46" fmla="*/ 41477137 w 88"/>
                <a:gd name="T47" fmla="*/ 308130467 h 88"/>
                <a:gd name="T48" fmla="*/ 69127131 w 88"/>
                <a:gd name="T49" fmla="*/ 353443959 h 88"/>
                <a:gd name="T50" fmla="*/ 115211169 w 88"/>
                <a:gd name="T51" fmla="*/ 353443959 h 88"/>
                <a:gd name="T52" fmla="*/ 133645214 w 88"/>
                <a:gd name="T53" fmla="*/ 335318136 h 88"/>
                <a:gd name="T54" fmla="*/ 152079258 w 88"/>
                <a:gd name="T55" fmla="*/ 344382112 h 88"/>
                <a:gd name="T56" fmla="*/ 156688306 w 88"/>
                <a:gd name="T57" fmla="*/ 367037793 h 88"/>
                <a:gd name="T58" fmla="*/ 216599488 w 88"/>
                <a:gd name="T59" fmla="*/ 398757450 h 88"/>
                <a:gd name="T60" fmla="*/ 248858530 w 88"/>
                <a:gd name="T61" fmla="*/ 348911971 h 88"/>
                <a:gd name="T62" fmla="*/ 271901622 w 88"/>
                <a:gd name="T63" fmla="*/ 339850124 h 88"/>
                <a:gd name="T64" fmla="*/ 276508523 w 88"/>
                <a:gd name="T65" fmla="*/ 339850124 h 88"/>
                <a:gd name="T66" fmla="*/ 313376613 w 88"/>
                <a:gd name="T67" fmla="*/ 362505805 h 88"/>
                <a:gd name="T68" fmla="*/ 359462798 w 88"/>
                <a:gd name="T69" fmla="*/ 330788277 h 88"/>
                <a:gd name="T70" fmla="*/ 345635654 w 88"/>
                <a:gd name="T71" fmla="*/ 271880951 h 88"/>
                <a:gd name="T72" fmla="*/ 350244702 w 88"/>
                <a:gd name="T73" fmla="*/ 249223140 h 88"/>
                <a:gd name="T74" fmla="*/ 202774491 w 88"/>
                <a:gd name="T75" fmla="*/ 262816975 h 88"/>
                <a:gd name="T76" fmla="*/ 202774491 w 88"/>
                <a:gd name="T77" fmla="*/ 140470334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8"/>
                <a:gd name="T118" fmla="*/ 0 h 88"/>
                <a:gd name="T119" fmla="*/ 88 w 88"/>
                <a:gd name="T120" fmla="*/ 88 h 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9218" name="文本框 1"/>
          <p:cNvSpPr>
            <a:spLocks noChangeArrowheads="1"/>
          </p:cNvSpPr>
          <p:nvPr/>
        </p:nvSpPr>
        <p:spPr bwMode="auto">
          <a:xfrm>
            <a:off x="863600" y="244475"/>
            <a:ext cx="50673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219" name="组合 2"/>
          <p:cNvGrpSpPr>
            <a:grpSpLocks/>
          </p:cNvGrpSpPr>
          <p:nvPr/>
        </p:nvGrpSpPr>
        <p:grpSpPr bwMode="auto">
          <a:xfrm>
            <a:off x="236538" y="244475"/>
            <a:ext cx="708025" cy="469900"/>
            <a:chOff x="0" y="0"/>
            <a:chExt cx="945409" cy="629359"/>
          </a:xfrm>
        </p:grpSpPr>
        <p:sp>
          <p:nvSpPr>
            <p:cNvPr id="9525" name="任意多边形 3"/>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526" name="任意多边形 4"/>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9220" name="组合 12"/>
          <p:cNvGrpSpPr>
            <a:grpSpLocks/>
          </p:cNvGrpSpPr>
          <p:nvPr/>
        </p:nvGrpSpPr>
        <p:grpSpPr bwMode="auto">
          <a:xfrm>
            <a:off x="725488" y="1819275"/>
            <a:ext cx="5078412" cy="4371975"/>
            <a:chOff x="0" y="0"/>
            <a:chExt cx="5190444" cy="4468764"/>
          </a:xfrm>
        </p:grpSpPr>
        <p:grpSp>
          <p:nvGrpSpPr>
            <p:cNvPr id="9259" name="组合 13"/>
            <p:cNvGrpSpPr>
              <a:grpSpLocks/>
            </p:cNvGrpSpPr>
            <p:nvPr/>
          </p:nvGrpSpPr>
          <p:grpSpPr bwMode="auto">
            <a:xfrm>
              <a:off x="1452420" y="2190"/>
              <a:ext cx="846514" cy="4464742"/>
              <a:chOff x="0" y="0"/>
              <a:chExt cx="846514" cy="4464742"/>
            </a:xfrm>
          </p:grpSpPr>
          <p:grpSp>
            <p:nvGrpSpPr>
              <p:cNvPr id="9460" name="组合 233"/>
              <p:cNvGrpSpPr>
                <a:grpSpLocks/>
              </p:cNvGrpSpPr>
              <p:nvPr/>
            </p:nvGrpSpPr>
            <p:grpSpPr bwMode="auto">
              <a:xfrm rot="-5400000">
                <a:off x="-2043589" y="2174746"/>
                <a:ext cx="4202428" cy="115250"/>
                <a:chOff x="0" y="0"/>
                <a:chExt cx="4202428" cy="152400"/>
              </a:xfrm>
            </p:grpSpPr>
            <p:sp>
              <p:nvSpPr>
                <p:cNvPr id="9494" name="直接连接符 274"/>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5" name="直接连接符 275"/>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6" name="直接连接符 276"/>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7" name="直接连接符 277"/>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8" name="直接连接符 278"/>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9" name="直接连接符 279"/>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0" name="直接连接符 280"/>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1" name="直接连接符 281"/>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2" name="直接连接符 282"/>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3" name="直接连接符 283"/>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4" name="直接连接符 284"/>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5" name="直接连接符 285"/>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6" name="直接连接符 286"/>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7" name="直接连接符 287"/>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8" name="直接连接符 288"/>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9" name="直接连接符 289"/>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0" name="直接连接符 290"/>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1" name="直接连接符 291"/>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2" name="直接连接符 292"/>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3" name="直接连接符 293"/>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4" name="直接连接符 294"/>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5" name="直接连接符 295"/>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6" name="直接连接符 296"/>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7" name="直接连接符 297"/>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8" name="直接连接符 298"/>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9" name="直接连接符 299"/>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0" name="直接连接符 300"/>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1" name="直接连接符 301"/>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2" name="直接连接符 302"/>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3" name="直接连接符 303"/>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4" name="直接连接符 304"/>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461" name="组合 234"/>
              <p:cNvGrpSpPr>
                <a:grpSpLocks/>
              </p:cNvGrpSpPr>
              <p:nvPr/>
            </p:nvGrpSpPr>
            <p:grpSpPr bwMode="auto">
              <a:xfrm rot="5400000">
                <a:off x="-1312325" y="2174746"/>
                <a:ext cx="4202428" cy="115250"/>
                <a:chOff x="0" y="0"/>
                <a:chExt cx="4202428" cy="152400"/>
              </a:xfrm>
            </p:grpSpPr>
            <p:sp>
              <p:nvSpPr>
                <p:cNvPr id="9463" name="直接连接符 243"/>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4" name="直接连接符 244"/>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5" name="直接连接符 245"/>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6" name="直接连接符 246"/>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7" name="直接连接符 247"/>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8" name="直接连接符 248"/>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9" name="直接连接符 249"/>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0" name="直接连接符 250"/>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1" name="直接连接符 251"/>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2" name="直接连接符 252"/>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3" name="直接连接符 253"/>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4" name="直接连接符 254"/>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5" name="直接连接符 255"/>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6" name="直接连接符 256"/>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7" name="直接连接符 257"/>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8" name="直接连接符 258"/>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9" name="直接连接符 259"/>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0" name="直接连接符 260"/>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1" name="直接连接符 261"/>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2" name="直接连接符 262"/>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3" name="直接连接符 263"/>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4" name="直接连接符 264"/>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5" name="直接连接符 265"/>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6" name="直接连接符 266"/>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7" name="直接连接符 267"/>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8" name="直接连接符 268"/>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9" name="直接连接符 269"/>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0" name="直接连接符 270"/>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1" name="直接连接符 271"/>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2" name="直接连接符 272"/>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3" name="直接连接符 273"/>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462" name="Freeform 325"/>
              <p:cNvSpPr>
                <a:spLocks noChangeArrowheads="1"/>
              </p:cNvSpPr>
              <p:nvPr/>
            </p:nvSpPr>
            <p:spPr bwMode="auto">
              <a:xfrm>
                <a:off x="209526" y="0"/>
                <a:ext cx="434936" cy="4464742"/>
              </a:xfrm>
              <a:custGeom>
                <a:avLst/>
                <a:gdLst>
                  <a:gd name="T0" fmla="*/ 2147483646 w 62"/>
                  <a:gd name="T1" fmla="*/ 2147483646 h 637"/>
                  <a:gd name="T2" fmla="*/ 1525559065 w 62"/>
                  <a:gd name="T3" fmla="*/ 2147483646 h 637"/>
                  <a:gd name="T4" fmla="*/ 0 w 62"/>
                  <a:gd name="T5" fmla="*/ 2147483646 h 637"/>
                  <a:gd name="T6" fmla="*/ 0 w 62"/>
                  <a:gd name="T7" fmla="*/ 1522911581 h 637"/>
                  <a:gd name="T8" fmla="*/ 1525559065 w 62"/>
                  <a:gd name="T9" fmla="*/ 0 h 637"/>
                  <a:gd name="T10" fmla="*/ 2147483646 w 62"/>
                  <a:gd name="T11" fmla="*/ 1522911581 h 637"/>
                  <a:gd name="T12" fmla="*/ 2147483646 w 62"/>
                  <a:gd name="T13" fmla="*/ 2147483646 h 637"/>
                  <a:gd name="T14" fmla="*/ 0 60000 65536"/>
                  <a:gd name="T15" fmla="*/ 0 60000 65536"/>
                  <a:gd name="T16" fmla="*/ 0 60000 65536"/>
                  <a:gd name="T17" fmla="*/ 0 60000 65536"/>
                  <a:gd name="T18" fmla="*/ 0 60000 65536"/>
                  <a:gd name="T19" fmla="*/ 0 60000 65536"/>
                  <a:gd name="T20" fmla="*/ 0 60000 65536"/>
                  <a:gd name="T21" fmla="*/ 0 w 62"/>
                  <a:gd name="T22" fmla="*/ 0 h 637"/>
                  <a:gd name="T23" fmla="*/ 62 w 62"/>
                  <a:gd name="T24" fmla="*/ 637 h 6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rgbClr val="AEEA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9260" name="组合 14"/>
            <p:cNvGrpSpPr>
              <a:grpSpLocks/>
            </p:cNvGrpSpPr>
            <p:nvPr/>
          </p:nvGrpSpPr>
          <p:grpSpPr bwMode="auto">
            <a:xfrm rot="-5400000">
              <a:off x="-2043589" y="2178768"/>
              <a:ext cx="4202428" cy="115250"/>
              <a:chOff x="0" y="0"/>
              <a:chExt cx="4202428" cy="152400"/>
            </a:xfrm>
          </p:grpSpPr>
          <p:sp>
            <p:nvSpPr>
              <p:cNvPr id="9429" name="直接连接符 202"/>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0" name="直接连接符 203"/>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1" name="直接连接符 204"/>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2" name="直接连接符 205"/>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3" name="直接连接符 206"/>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4" name="直接连接符 207"/>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5" name="直接连接符 208"/>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6" name="直接连接符 209"/>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7" name="直接连接符 210"/>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8" name="直接连接符 211"/>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9" name="直接连接符 212"/>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0" name="直接连接符 213"/>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1" name="直接连接符 214"/>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2" name="直接连接符 215"/>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3" name="直接连接符 216"/>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4" name="直接连接符 217"/>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5" name="直接连接符 218"/>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6" name="直接连接符 219"/>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7" name="直接连接符 220"/>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8" name="直接连接符 221"/>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9" name="直接连接符 222"/>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0" name="直接连接符 223"/>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1" name="直接连接符 224"/>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2" name="直接连接符 225"/>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3" name="直接连接符 226"/>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4" name="直接连接符 227"/>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5" name="直接连接符 228"/>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6" name="直接连接符 229"/>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7" name="直接连接符 230"/>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8" name="直接连接符 231"/>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9" name="直接连接符 232"/>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261" name="组合 15"/>
            <p:cNvGrpSpPr>
              <a:grpSpLocks/>
            </p:cNvGrpSpPr>
            <p:nvPr/>
          </p:nvGrpSpPr>
          <p:grpSpPr bwMode="auto">
            <a:xfrm rot="5400000">
              <a:off x="-1312325" y="2178768"/>
              <a:ext cx="4202428" cy="115250"/>
              <a:chOff x="0" y="0"/>
              <a:chExt cx="4202428" cy="152400"/>
            </a:xfrm>
          </p:grpSpPr>
          <p:sp>
            <p:nvSpPr>
              <p:cNvPr id="9398" name="直接连接符 171"/>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9" name="直接连接符 172"/>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0" name="直接连接符 173"/>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1" name="直接连接符 174"/>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2" name="直接连接符 175"/>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3" name="直接连接符 176"/>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4" name="直接连接符 177"/>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5" name="直接连接符 178"/>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6" name="直接连接符 179"/>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7" name="直接连接符 180"/>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8" name="直接连接符 181"/>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9" name="直接连接符 182"/>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0" name="直接连接符 183"/>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1" name="直接连接符 184"/>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2" name="直接连接符 185"/>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3" name="直接连接符 186"/>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4" name="直接连接符 187"/>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5" name="直接连接符 188"/>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6" name="直接连接符 189"/>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7" name="直接连接符 190"/>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8" name="直接连接符 191"/>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9" name="直接连接符 192"/>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0" name="直接连接符 193"/>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1" name="直接连接符 194"/>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2" name="直接连接符 195"/>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3" name="直接连接符 196"/>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4" name="直接连接符 197"/>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5" name="直接连接符 198"/>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6" name="直接连接符 199"/>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7" name="直接连接符 200"/>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8" name="直接连接符 201"/>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62" name="Freeform 325"/>
            <p:cNvSpPr>
              <a:spLocks noChangeArrowheads="1"/>
            </p:cNvSpPr>
            <p:nvPr/>
          </p:nvSpPr>
          <p:spPr bwMode="auto">
            <a:xfrm>
              <a:off x="209526" y="4022"/>
              <a:ext cx="434936" cy="4464742"/>
            </a:xfrm>
            <a:custGeom>
              <a:avLst/>
              <a:gdLst>
                <a:gd name="T0" fmla="*/ 2147483646 w 62"/>
                <a:gd name="T1" fmla="*/ 2147483646 h 637"/>
                <a:gd name="T2" fmla="*/ 1525559065 w 62"/>
                <a:gd name="T3" fmla="*/ 2147483646 h 637"/>
                <a:gd name="T4" fmla="*/ 0 w 62"/>
                <a:gd name="T5" fmla="*/ 2147483646 h 637"/>
                <a:gd name="T6" fmla="*/ 0 w 62"/>
                <a:gd name="T7" fmla="*/ 1522911581 h 637"/>
                <a:gd name="T8" fmla="*/ 1525559065 w 62"/>
                <a:gd name="T9" fmla="*/ 0 h 637"/>
                <a:gd name="T10" fmla="*/ 2147483646 w 62"/>
                <a:gd name="T11" fmla="*/ 1522911581 h 637"/>
                <a:gd name="T12" fmla="*/ 2147483646 w 62"/>
                <a:gd name="T13" fmla="*/ 2147483646 h 637"/>
                <a:gd name="T14" fmla="*/ 0 60000 65536"/>
                <a:gd name="T15" fmla="*/ 0 60000 65536"/>
                <a:gd name="T16" fmla="*/ 0 60000 65536"/>
                <a:gd name="T17" fmla="*/ 0 60000 65536"/>
                <a:gd name="T18" fmla="*/ 0 60000 65536"/>
                <a:gd name="T19" fmla="*/ 0 60000 65536"/>
                <a:gd name="T20" fmla="*/ 0 60000 65536"/>
                <a:gd name="T21" fmla="*/ 0 w 62"/>
                <a:gd name="T22" fmla="*/ 0 h 637"/>
                <a:gd name="T23" fmla="*/ 62 w 62"/>
                <a:gd name="T24" fmla="*/ 637 h 6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rgbClr val="D7F5E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9263" name="组合 18"/>
            <p:cNvGrpSpPr>
              <a:grpSpLocks/>
            </p:cNvGrpSpPr>
            <p:nvPr/>
          </p:nvGrpSpPr>
          <p:grpSpPr bwMode="auto">
            <a:xfrm rot="-5400000">
              <a:off x="841063" y="2175983"/>
              <a:ext cx="4202428" cy="115250"/>
              <a:chOff x="0" y="0"/>
              <a:chExt cx="4202428" cy="152400"/>
            </a:xfrm>
          </p:grpSpPr>
          <p:sp>
            <p:nvSpPr>
              <p:cNvPr id="9367" name="直接连接符 133"/>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8" name="直接连接符 134"/>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9" name="直接连接符 135"/>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0" name="直接连接符 136"/>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1" name="直接连接符 137"/>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2" name="直接连接符 138"/>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3" name="直接连接符 139"/>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4" name="直接连接符 140"/>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5" name="直接连接符 141"/>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6" name="直接连接符 142"/>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7" name="直接连接符 143"/>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8" name="直接连接符 144"/>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9" name="直接连接符 145"/>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0" name="直接连接符 146"/>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1" name="直接连接符 147"/>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2" name="直接连接符 148"/>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3" name="直接连接符 149"/>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4" name="直接连接符 150"/>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5" name="直接连接符 151"/>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6" name="直接连接符 152"/>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7" name="直接连接符 153"/>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8" name="直接连接符 154"/>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9" name="直接连接符 155"/>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0" name="直接连接符 156"/>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1" name="直接连接符 157"/>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2" name="直接连接符 158"/>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3" name="直接连接符 159"/>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4" name="直接连接符 160"/>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5" name="直接连接符 161"/>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6" name="直接连接符 162"/>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7" name="直接连接符 163"/>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264" name="组合 19"/>
            <p:cNvGrpSpPr>
              <a:grpSpLocks/>
            </p:cNvGrpSpPr>
            <p:nvPr/>
          </p:nvGrpSpPr>
          <p:grpSpPr bwMode="auto">
            <a:xfrm rot="5400000">
              <a:off x="1572327" y="2175983"/>
              <a:ext cx="4202428" cy="115250"/>
              <a:chOff x="0" y="0"/>
              <a:chExt cx="4202428" cy="152400"/>
            </a:xfrm>
          </p:grpSpPr>
          <p:sp>
            <p:nvSpPr>
              <p:cNvPr id="9336" name="直接连接符 102"/>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7" name="直接连接符 103"/>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8" name="直接连接符 104"/>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9" name="直接连接符 105"/>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0" name="直接连接符 106"/>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1" name="直接连接符 107"/>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2" name="直接连接符 108"/>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3" name="直接连接符 109"/>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4" name="直接连接符 110"/>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5" name="直接连接符 111"/>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6" name="直接连接符 112"/>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7" name="直接连接符 113"/>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8" name="直接连接符 114"/>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9" name="直接连接符 115"/>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0" name="直接连接符 116"/>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1" name="直接连接符 117"/>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2" name="直接连接符 118"/>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3" name="直接连接符 119"/>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4" name="直接连接符 120"/>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5" name="直接连接符 121"/>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6" name="直接连接符 122"/>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7" name="直接连接符 123"/>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8" name="直接连接符 124"/>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9" name="直接连接符 125"/>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0" name="直接连接符 126"/>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1" name="直接连接符 127"/>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2" name="直接连接符 128"/>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3" name="直接连接符 129"/>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4" name="直接连接符 130"/>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5" name="直接连接符 131"/>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6" name="直接连接符 132"/>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65" name="Freeform 325"/>
            <p:cNvSpPr>
              <a:spLocks noChangeArrowheads="1"/>
            </p:cNvSpPr>
            <p:nvPr/>
          </p:nvSpPr>
          <p:spPr bwMode="auto">
            <a:xfrm>
              <a:off x="3094178" y="1237"/>
              <a:ext cx="434936" cy="4464742"/>
            </a:xfrm>
            <a:custGeom>
              <a:avLst/>
              <a:gdLst>
                <a:gd name="T0" fmla="*/ 2147483646 w 62"/>
                <a:gd name="T1" fmla="*/ 2147483646 h 637"/>
                <a:gd name="T2" fmla="*/ 1525559065 w 62"/>
                <a:gd name="T3" fmla="*/ 2147483646 h 637"/>
                <a:gd name="T4" fmla="*/ 0 w 62"/>
                <a:gd name="T5" fmla="*/ 2147483646 h 637"/>
                <a:gd name="T6" fmla="*/ 0 w 62"/>
                <a:gd name="T7" fmla="*/ 1522911581 h 637"/>
                <a:gd name="T8" fmla="*/ 1525559065 w 62"/>
                <a:gd name="T9" fmla="*/ 0 h 637"/>
                <a:gd name="T10" fmla="*/ 2147483646 w 62"/>
                <a:gd name="T11" fmla="*/ 1522911581 h 637"/>
                <a:gd name="T12" fmla="*/ 2147483646 w 62"/>
                <a:gd name="T13" fmla="*/ 2147483646 h 637"/>
                <a:gd name="T14" fmla="*/ 0 60000 65536"/>
                <a:gd name="T15" fmla="*/ 0 60000 65536"/>
                <a:gd name="T16" fmla="*/ 0 60000 65536"/>
                <a:gd name="T17" fmla="*/ 0 60000 65536"/>
                <a:gd name="T18" fmla="*/ 0 60000 65536"/>
                <a:gd name="T19" fmla="*/ 0 60000 65536"/>
                <a:gd name="T20" fmla="*/ 0 60000 65536"/>
                <a:gd name="T21" fmla="*/ 0 w 62"/>
                <a:gd name="T22" fmla="*/ 0 h 637"/>
                <a:gd name="T23" fmla="*/ 62 w 62"/>
                <a:gd name="T24" fmla="*/ 637 h 6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9266" name="组合 22"/>
            <p:cNvGrpSpPr>
              <a:grpSpLocks/>
            </p:cNvGrpSpPr>
            <p:nvPr/>
          </p:nvGrpSpPr>
          <p:grpSpPr bwMode="auto">
            <a:xfrm rot="-5400000">
              <a:off x="2270133" y="2174746"/>
              <a:ext cx="4202428" cy="115250"/>
              <a:chOff x="0" y="0"/>
              <a:chExt cx="4202428" cy="152400"/>
            </a:xfrm>
          </p:grpSpPr>
          <p:sp>
            <p:nvSpPr>
              <p:cNvPr id="9305" name="直接连接符 64"/>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6" name="直接连接符 65"/>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7" name="直接连接符 66"/>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8" name="直接连接符 67"/>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9" name="直接连接符 68"/>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0" name="直接连接符 69"/>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1" name="直接连接符 70"/>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2" name="直接连接符 71"/>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3" name="直接连接符 72"/>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4" name="直接连接符 73"/>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5" name="直接连接符 74"/>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6" name="直接连接符 75"/>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7" name="直接连接符 76"/>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8" name="直接连接符 77"/>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9" name="直接连接符 78"/>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0" name="直接连接符 79"/>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1" name="直接连接符 80"/>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2" name="直接连接符 81"/>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3" name="直接连接符 82"/>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4" name="直接连接符 83"/>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5" name="直接连接符 84"/>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6" name="直接连接符 85"/>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7" name="直接连接符 86"/>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8" name="直接连接符 87"/>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9" name="直接连接符 88"/>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0" name="直接连接符 89"/>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1" name="直接连接符 90"/>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2" name="直接连接符 91"/>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3" name="直接连接符 92"/>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4" name="直接连接符 93"/>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5" name="直接连接符 94"/>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267" name="组合 23"/>
            <p:cNvGrpSpPr>
              <a:grpSpLocks/>
            </p:cNvGrpSpPr>
            <p:nvPr/>
          </p:nvGrpSpPr>
          <p:grpSpPr bwMode="auto">
            <a:xfrm rot="5400000">
              <a:off x="3001397" y="2174746"/>
              <a:ext cx="4202428" cy="115250"/>
              <a:chOff x="0" y="0"/>
              <a:chExt cx="4202428" cy="152400"/>
            </a:xfrm>
          </p:grpSpPr>
          <p:sp>
            <p:nvSpPr>
              <p:cNvPr id="9274" name="直接连接符 33"/>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5" name="直接连接符 34"/>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6" name="直接连接符 35"/>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7" name="直接连接符 36"/>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8" name="直接连接符 37"/>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9" name="直接连接符 38"/>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0" name="直接连接符 39"/>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1" name="直接连接符 40"/>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2" name="直接连接符 41"/>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3" name="直接连接符 42"/>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4" name="直接连接符 43"/>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5" name="直接连接符 44"/>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6" name="直接连接符 45"/>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7" name="直接连接符 46"/>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8" name="直接连接符 47"/>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9" name="直接连接符 48"/>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0" name="直接连接符 49"/>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1" name="直接连接符 50"/>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2" name="直接连接符 51"/>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3" name="直接连接符 52"/>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4" name="直接连接符 53"/>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5" name="直接连接符 54"/>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6" name="直接连接符 55"/>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7" name="直接连接符 56"/>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8" name="直接连接符 57"/>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9" name="直接连接符 58"/>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0" name="直接连接符 59"/>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1" name="直接连接符 60"/>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2" name="直接连接符 61"/>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3" name="直接连接符 62"/>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4" name="直接连接符 63"/>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68" name="Freeform 325"/>
            <p:cNvSpPr>
              <a:spLocks noChangeArrowheads="1"/>
            </p:cNvSpPr>
            <p:nvPr/>
          </p:nvSpPr>
          <p:spPr bwMode="auto">
            <a:xfrm>
              <a:off x="4523248" y="0"/>
              <a:ext cx="434936" cy="4464742"/>
            </a:xfrm>
            <a:custGeom>
              <a:avLst/>
              <a:gdLst>
                <a:gd name="T0" fmla="*/ 2147483646 w 62"/>
                <a:gd name="T1" fmla="*/ 2147483646 h 637"/>
                <a:gd name="T2" fmla="*/ 1525559065 w 62"/>
                <a:gd name="T3" fmla="*/ 2147483646 h 637"/>
                <a:gd name="T4" fmla="*/ 0 w 62"/>
                <a:gd name="T5" fmla="*/ 2147483646 h 637"/>
                <a:gd name="T6" fmla="*/ 0 w 62"/>
                <a:gd name="T7" fmla="*/ 1522911581 h 637"/>
                <a:gd name="T8" fmla="*/ 1525559065 w 62"/>
                <a:gd name="T9" fmla="*/ 0 h 637"/>
                <a:gd name="T10" fmla="*/ 2147483646 w 62"/>
                <a:gd name="T11" fmla="*/ 1522911581 h 637"/>
                <a:gd name="T12" fmla="*/ 2147483646 w 62"/>
                <a:gd name="T13" fmla="*/ 2147483646 h 637"/>
                <a:gd name="T14" fmla="*/ 0 60000 65536"/>
                <a:gd name="T15" fmla="*/ 0 60000 65536"/>
                <a:gd name="T16" fmla="*/ 0 60000 65536"/>
                <a:gd name="T17" fmla="*/ 0 60000 65536"/>
                <a:gd name="T18" fmla="*/ 0 60000 65536"/>
                <a:gd name="T19" fmla="*/ 0 60000 65536"/>
                <a:gd name="T20" fmla="*/ 0 60000 65536"/>
                <a:gd name="T21" fmla="*/ 0 w 62"/>
                <a:gd name="T22" fmla="*/ 0 h 637"/>
                <a:gd name="T23" fmla="*/ 62 w 62"/>
                <a:gd name="T24" fmla="*/ 637 h 6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rgbClr val="64C0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9269" name="组合 25"/>
            <p:cNvGrpSpPr>
              <a:grpSpLocks/>
            </p:cNvGrpSpPr>
            <p:nvPr/>
          </p:nvGrpSpPr>
          <p:grpSpPr bwMode="auto">
            <a:xfrm>
              <a:off x="4290986" y="1584095"/>
              <a:ext cx="899458" cy="902417"/>
              <a:chOff x="0" y="0"/>
              <a:chExt cx="899458" cy="902417"/>
            </a:xfrm>
          </p:grpSpPr>
          <p:grpSp>
            <p:nvGrpSpPr>
              <p:cNvPr id="9270" name="组合 28"/>
              <p:cNvGrpSpPr>
                <a:grpSpLocks/>
              </p:cNvGrpSpPr>
              <p:nvPr/>
            </p:nvGrpSpPr>
            <p:grpSpPr bwMode="auto">
              <a:xfrm>
                <a:off x="0" y="0"/>
                <a:ext cx="899458" cy="902417"/>
                <a:chOff x="0" y="0"/>
                <a:chExt cx="899458" cy="902417"/>
              </a:xfrm>
            </p:grpSpPr>
            <p:sp>
              <p:nvSpPr>
                <p:cNvPr id="9272" name="Oval 360"/>
                <p:cNvSpPr>
                  <a:spLocks noChangeArrowheads="1"/>
                </p:cNvSpPr>
                <p:nvPr/>
              </p:nvSpPr>
              <p:spPr bwMode="auto">
                <a:xfrm>
                  <a:off x="0" y="0"/>
                  <a:ext cx="899458" cy="90241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B81D2B"/>
                    </a:solidFill>
                    <a:sym typeface="宋体" panose="02010600030101010101" pitchFamily="2" charset="-122"/>
                  </a:endParaRPr>
                </a:p>
              </p:txBody>
            </p:sp>
            <p:sp>
              <p:nvSpPr>
                <p:cNvPr id="9273" name="Freeform 364"/>
                <p:cNvSpPr>
                  <a:spLocks noChangeArrowheads="1"/>
                </p:cNvSpPr>
                <p:nvPr/>
              </p:nvSpPr>
              <p:spPr bwMode="auto">
                <a:xfrm>
                  <a:off x="724891" y="270821"/>
                  <a:ext cx="174567" cy="369844"/>
                </a:xfrm>
                <a:custGeom>
                  <a:avLst/>
                  <a:gdLst>
                    <a:gd name="T0" fmla="*/ 0 w 25"/>
                    <a:gd name="T1" fmla="*/ 1266073707 h 53"/>
                    <a:gd name="T2" fmla="*/ 926399138 w 25"/>
                    <a:gd name="T3" fmla="*/ 2147483646 h 53"/>
                    <a:gd name="T4" fmla="*/ 1218945500 w 25"/>
                    <a:gd name="T5" fmla="*/ 1266073707 h 53"/>
                    <a:gd name="T6" fmla="*/ 926399138 w 25"/>
                    <a:gd name="T7" fmla="*/ 0 h 53"/>
                    <a:gd name="T8" fmla="*/ 0 w 25"/>
                    <a:gd name="T9" fmla="*/ 1266073707 h 53"/>
                    <a:gd name="T10" fmla="*/ 0 60000 65536"/>
                    <a:gd name="T11" fmla="*/ 0 60000 65536"/>
                    <a:gd name="T12" fmla="*/ 0 60000 65536"/>
                    <a:gd name="T13" fmla="*/ 0 60000 65536"/>
                    <a:gd name="T14" fmla="*/ 0 60000 65536"/>
                    <a:gd name="T15" fmla="*/ 0 w 25"/>
                    <a:gd name="T16" fmla="*/ 0 h 53"/>
                    <a:gd name="T17" fmla="*/ 25 w 25"/>
                    <a:gd name="T18" fmla="*/ 53 h 53"/>
                  </a:gdLst>
                  <a:ahLst/>
                  <a:cxnLst>
                    <a:cxn ang="T10">
                      <a:pos x="T0" y="T1"/>
                    </a:cxn>
                    <a:cxn ang="T11">
                      <a:pos x="T2" y="T3"/>
                    </a:cxn>
                    <a:cxn ang="T12">
                      <a:pos x="T4" y="T5"/>
                    </a:cxn>
                    <a:cxn ang="T13">
                      <a:pos x="T6" y="T7"/>
                    </a:cxn>
                    <a:cxn ang="T14">
                      <a:pos x="T8" y="T9"/>
                    </a:cxn>
                  </a:cxnLst>
                  <a:rect l="T15" t="T16" r="T17" b="T18"/>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64C0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AA89EB"/>
                      </a:solidFill>
                    </a:rPr>
                    <a:t> </a:t>
                  </a:r>
                  <a:endParaRPr lang="zh-CN" altLang="en-US" sz="1800">
                    <a:solidFill>
                      <a:srgbClr val="AA89EB"/>
                    </a:solidFill>
                    <a:sym typeface="宋体" panose="02010600030101010101" pitchFamily="2" charset="-122"/>
                  </a:endParaRPr>
                </a:p>
              </p:txBody>
            </p:sp>
          </p:grpSp>
          <p:sp>
            <p:nvSpPr>
              <p:cNvPr id="9271" name="文本框 27"/>
              <p:cNvSpPr>
                <a:spLocks noChangeArrowheads="1"/>
              </p:cNvSpPr>
              <p:nvPr/>
            </p:nvSpPr>
            <p:spPr bwMode="auto">
              <a:xfrm>
                <a:off x="21138" y="273861"/>
                <a:ext cx="784437" cy="377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64C0B1"/>
                    </a:solidFill>
                    <a:latin typeface="微软雅黑" panose="020B0503020204020204" pitchFamily="34" charset="-122"/>
                    <a:ea typeface="微软雅黑" panose="020B0503020204020204" pitchFamily="34" charset="-122"/>
                    <a:sym typeface="微软雅黑" panose="020B0503020204020204" pitchFamily="34" charset="-122"/>
                  </a:rPr>
                  <a:t>53%</a:t>
                </a:r>
                <a:endParaRPr lang="zh-CN" altLang="en-US" sz="1800" b="1">
                  <a:solidFill>
                    <a:srgbClr val="64C0B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9221" name="组合 305"/>
          <p:cNvGrpSpPr>
            <a:grpSpLocks/>
          </p:cNvGrpSpPr>
          <p:nvPr/>
        </p:nvGrpSpPr>
        <p:grpSpPr bwMode="auto">
          <a:xfrm>
            <a:off x="2359025" y="1135063"/>
            <a:ext cx="406400" cy="404812"/>
            <a:chOff x="0" y="0"/>
            <a:chExt cx="379395" cy="379395"/>
          </a:xfrm>
        </p:grpSpPr>
        <p:sp>
          <p:nvSpPr>
            <p:cNvPr id="9257" name="Freeform 5054"/>
            <p:cNvSpPr>
              <a:spLocks noEditPoints="1" noChangeArrowheads="1"/>
            </p:cNvSpPr>
            <p:nvPr/>
          </p:nvSpPr>
          <p:spPr bwMode="auto">
            <a:xfrm>
              <a:off x="0" y="0"/>
              <a:ext cx="379395" cy="379395"/>
            </a:xfrm>
            <a:custGeom>
              <a:avLst/>
              <a:gdLst>
                <a:gd name="T0" fmla="*/ 1058389305 w 68"/>
                <a:gd name="T1" fmla="*/ 0 h 68"/>
                <a:gd name="T2" fmla="*/ 0 w 68"/>
                <a:gd name="T3" fmla="*/ 1058389305 h 68"/>
                <a:gd name="T4" fmla="*/ 1058389305 w 68"/>
                <a:gd name="T5" fmla="*/ 2116773030 h 68"/>
                <a:gd name="T6" fmla="*/ 2116773030 w 68"/>
                <a:gd name="T7" fmla="*/ 1058389305 h 68"/>
                <a:gd name="T8" fmla="*/ 1058389305 w 68"/>
                <a:gd name="T9" fmla="*/ 0 h 68"/>
                <a:gd name="T10" fmla="*/ 1058389305 w 68"/>
                <a:gd name="T11" fmla="*/ 2085645902 h 68"/>
                <a:gd name="T12" fmla="*/ 62259835 w 68"/>
                <a:gd name="T13" fmla="*/ 1058389305 h 68"/>
                <a:gd name="T14" fmla="*/ 1058389305 w 68"/>
                <a:gd name="T15" fmla="*/ 62259835 h 68"/>
                <a:gd name="T16" fmla="*/ 2054513194 w 68"/>
                <a:gd name="T17" fmla="*/ 1058389305 h 68"/>
                <a:gd name="T18" fmla="*/ 1058389305 w 68"/>
                <a:gd name="T19" fmla="*/ 2085645902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68"/>
                <a:gd name="T32" fmla="*/ 68 w 68"/>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68">
                  <a:moveTo>
                    <a:pt x="34" y="0"/>
                  </a:moveTo>
                  <a:cubicBezTo>
                    <a:pt x="15" y="0"/>
                    <a:pt x="0" y="16"/>
                    <a:pt x="0" y="34"/>
                  </a:cubicBezTo>
                  <a:cubicBezTo>
                    <a:pt x="0" y="53"/>
                    <a:pt x="15" y="68"/>
                    <a:pt x="34" y="68"/>
                  </a:cubicBezTo>
                  <a:cubicBezTo>
                    <a:pt x="53" y="68"/>
                    <a:pt x="68" y="53"/>
                    <a:pt x="68" y="34"/>
                  </a:cubicBezTo>
                  <a:cubicBezTo>
                    <a:pt x="68" y="16"/>
                    <a:pt x="53" y="0"/>
                    <a:pt x="34" y="0"/>
                  </a:cubicBezTo>
                  <a:close/>
                  <a:moveTo>
                    <a:pt x="34" y="67"/>
                  </a:moveTo>
                  <a:cubicBezTo>
                    <a:pt x="16" y="67"/>
                    <a:pt x="2" y="52"/>
                    <a:pt x="2" y="34"/>
                  </a:cubicBezTo>
                  <a:cubicBezTo>
                    <a:pt x="2" y="16"/>
                    <a:pt x="16" y="2"/>
                    <a:pt x="34" y="2"/>
                  </a:cubicBezTo>
                  <a:cubicBezTo>
                    <a:pt x="52" y="2"/>
                    <a:pt x="66" y="16"/>
                    <a:pt x="66" y="34"/>
                  </a:cubicBezTo>
                  <a:cubicBezTo>
                    <a:pt x="66" y="52"/>
                    <a:pt x="52" y="67"/>
                    <a:pt x="34" y="67"/>
                  </a:cubicBezTo>
                  <a:close/>
                </a:path>
              </a:pathLst>
            </a:custGeom>
            <a:solidFill>
              <a:srgbClr val="94F4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8" name="Freeform 5055"/>
            <p:cNvSpPr>
              <a:spLocks noChangeArrowheads="1"/>
            </p:cNvSpPr>
            <p:nvPr/>
          </p:nvSpPr>
          <p:spPr bwMode="auto">
            <a:xfrm>
              <a:off x="127250" y="61269"/>
              <a:ext cx="68339" cy="190876"/>
            </a:xfrm>
            <a:custGeom>
              <a:avLst/>
              <a:gdLst>
                <a:gd name="T0" fmla="*/ 389184910 w 12"/>
                <a:gd name="T1" fmla="*/ 31516996 h 34"/>
                <a:gd name="T2" fmla="*/ 356752360 w 12"/>
                <a:gd name="T3" fmla="*/ 0 h 34"/>
                <a:gd name="T4" fmla="*/ 324319809 w 12"/>
                <a:gd name="T5" fmla="*/ 31516996 h 34"/>
                <a:gd name="T6" fmla="*/ 324319809 w 12"/>
                <a:gd name="T7" fmla="*/ 724890908 h 34"/>
                <a:gd name="T8" fmla="*/ 0 w 12"/>
                <a:gd name="T9" fmla="*/ 1040060868 h 34"/>
                <a:gd name="T10" fmla="*/ 0 w 12"/>
                <a:gd name="T11" fmla="*/ 1071577864 h 34"/>
                <a:gd name="T12" fmla="*/ 32432550 w 12"/>
                <a:gd name="T13" fmla="*/ 1071577864 h 34"/>
                <a:gd name="T14" fmla="*/ 32432550 w 12"/>
                <a:gd name="T15" fmla="*/ 1071577864 h 34"/>
                <a:gd name="T16" fmla="*/ 389184910 w 12"/>
                <a:gd name="T17" fmla="*/ 756407904 h 34"/>
                <a:gd name="T18" fmla="*/ 389184910 w 12"/>
                <a:gd name="T19" fmla="*/ 756407904 h 34"/>
                <a:gd name="T20" fmla="*/ 389184910 w 12"/>
                <a:gd name="T21" fmla="*/ 724890908 h 34"/>
                <a:gd name="T22" fmla="*/ 389184910 w 12"/>
                <a:gd name="T23" fmla="*/ 31516996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34"/>
                <a:gd name="T38" fmla="*/ 12 w 12"/>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34">
                  <a:moveTo>
                    <a:pt x="12" y="1"/>
                  </a:moveTo>
                  <a:cubicBezTo>
                    <a:pt x="12" y="0"/>
                    <a:pt x="11" y="0"/>
                    <a:pt x="11" y="0"/>
                  </a:cubicBezTo>
                  <a:cubicBezTo>
                    <a:pt x="11" y="0"/>
                    <a:pt x="10" y="0"/>
                    <a:pt x="10" y="1"/>
                  </a:cubicBezTo>
                  <a:cubicBezTo>
                    <a:pt x="10" y="23"/>
                    <a:pt x="10" y="23"/>
                    <a:pt x="10" y="23"/>
                  </a:cubicBezTo>
                  <a:cubicBezTo>
                    <a:pt x="0" y="33"/>
                    <a:pt x="0" y="33"/>
                    <a:pt x="0" y="33"/>
                  </a:cubicBezTo>
                  <a:cubicBezTo>
                    <a:pt x="0" y="34"/>
                    <a:pt x="0" y="34"/>
                    <a:pt x="0" y="34"/>
                  </a:cubicBezTo>
                  <a:cubicBezTo>
                    <a:pt x="1" y="34"/>
                    <a:pt x="1" y="34"/>
                    <a:pt x="1" y="34"/>
                  </a:cubicBezTo>
                  <a:cubicBezTo>
                    <a:pt x="1" y="34"/>
                    <a:pt x="1" y="34"/>
                    <a:pt x="1" y="34"/>
                  </a:cubicBezTo>
                  <a:cubicBezTo>
                    <a:pt x="12" y="24"/>
                    <a:pt x="12" y="24"/>
                    <a:pt x="12" y="24"/>
                  </a:cubicBezTo>
                  <a:cubicBezTo>
                    <a:pt x="12" y="24"/>
                    <a:pt x="12" y="24"/>
                    <a:pt x="12" y="24"/>
                  </a:cubicBezTo>
                  <a:cubicBezTo>
                    <a:pt x="12" y="23"/>
                    <a:pt x="12" y="23"/>
                    <a:pt x="12" y="23"/>
                  </a:cubicBezTo>
                  <a:lnTo>
                    <a:pt x="12" y="1"/>
                  </a:lnTo>
                  <a:close/>
                </a:path>
              </a:pathLst>
            </a:custGeom>
            <a:solidFill>
              <a:srgbClr val="94F4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9222" name="Freeform 5062"/>
          <p:cNvSpPr>
            <a:spLocks noEditPoints="1" noChangeArrowheads="1"/>
          </p:cNvSpPr>
          <p:nvPr/>
        </p:nvSpPr>
        <p:spPr bwMode="auto">
          <a:xfrm>
            <a:off x="896938" y="1135063"/>
            <a:ext cx="454025" cy="369887"/>
          </a:xfrm>
          <a:custGeom>
            <a:avLst/>
            <a:gdLst>
              <a:gd name="T0" fmla="*/ 967070728 w 180"/>
              <a:gd name="T1" fmla="*/ 930723760 h 147"/>
              <a:gd name="T2" fmla="*/ 648955589 w 180"/>
              <a:gd name="T3" fmla="*/ 930723760 h 147"/>
              <a:gd name="T4" fmla="*/ 648955589 w 180"/>
              <a:gd name="T5" fmla="*/ 601489103 h 147"/>
              <a:gd name="T6" fmla="*/ 496259414 w 180"/>
              <a:gd name="T7" fmla="*/ 601489103 h 147"/>
              <a:gd name="T8" fmla="*/ 496259414 w 180"/>
              <a:gd name="T9" fmla="*/ 930723760 h 147"/>
              <a:gd name="T10" fmla="*/ 178144276 w 180"/>
              <a:gd name="T11" fmla="*/ 930723760 h 147"/>
              <a:gd name="T12" fmla="*/ 178144276 w 180"/>
              <a:gd name="T13" fmla="*/ 449533484 h 147"/>
              <a:gd name="T14" fmla="*/ 0 w 180"/>
              <a:gd name="T15" fmla="*/ 449533484 h 147"/>
              <a:gd name="T16" fmla="*/ 572608763 w 180"/>
              <a:gd name="T17" fmla="*/ 0 h 147"/>
              <a:gd name="T18" fmla="*/ 738027727 w 180"/>
              <a:gd name="T19" fmla="*/ 132960537 h 147"/>
              <a:gd name="T20" fmla="*/ 738027727 w 180"/>
              <a:gd name="T21" fmla="*/ 18995081 h 147"/>
              <a:gd name="T22" fmla="*/ 871634673 w 180"/>
              <a:gd name="T23" fmla="*/ 18995081 h 147"/>
              <a:gd name="T24" fmla="*/ 871634673 w 180"/>
              <a:gd name="T25" fmla="*/ 240595138 h 147"/>
              <a:gd name="T26" fmla="*/ 1145215003 w 180"/>
              <a:gd name="T27" fmla="*/ 449533484 h 147"/>
              <a:gd name="T28" fmla="*/ 967070728 w 180"/>
              <a:gd name="T29" fmla="*/ 449533484 h 147"/>
              <a:gd name="T30" fmla="*/ 967070728 w 180"/>
              <a:gd name="T31" fmla="*/ 930723760 h 147"/>
              <a:gd name="T32" fmla="*/ 680767607 w 180"/>
              <a:gd name="T33" fmla="*/ 918062050 h 147"/>
              <a:gd name="T34" fmla="*/ 935258709 w 180"/>
              <a:gd name="T35" fmla="*/ 918062050 h 147"/>
              <a:gd name="T36" fmla="*/ 935258709 w 180"/>
              <a:gd name="T37" fmla="*/ 436869258 h 147"/>
              <a:gd name="T38" fmla="*/ 1068868177 w 180"/>
              <a:gd name="T39" fmla="*/ 436869258 h 147"/>
              <a:gd name="T40" fmla="*/ 846186571 w 180"/>
              <a:gd name="T41" fmla="*/ 253259364 h 147"/>
              <a:gd name="T42" fmla="*/ 846186571 w 180"/>
              <a:gd name="T43" fmla="*/ 31656791 h 147"/>
              <a:gd name="T44" fmla="*/ 750753039 w 180"/>
              <a:gd name="T45" fmla="*/ 31656791 h 147"/>
              <a:gd name="T46" fmla="*/ 750753039 w 180"/>
              <a:gd name="T47" fmla="*/ 183612410 h 147"/>
              <a:gd name="T48" fmla="*/ 572608763 w 180"/>
              <a:gd name="T49" fmla="*/ 31656791 h 147"/>
              <a:gd name="T50" fmla="*/ 76346826 w 180"/>
              <a:gd name="T51" fmla="*/ 436869258 h 147"/>
              <a:gd name="T52" fmla="*/ 209956294 w 180"/>
              <a:gd name="T53" fmla="*/ 436869258 h 147"/>
              <a:gd name="T54" fmla="*/ 209956294 w 180"/>
              <a:gd name="T55" fmla="*/ 918062050 h 147"/>
              <a:gd name="T56" fmla="*/ 464447396 w 180"/>
              <a:gd name="T57" fmla="*/ 918062050 h 147"/>
              <a:gd name="T58" fmla="*/ 464447396 w 180"/>
              <a:gd name="T59" fmla="*/ 569829795 h 147"/>
              <a:gd name="T60" fmla="*/ 680767607 w 180"/>
              <a:gd name="T61" fmla="*/ 569829795 h 147"/>
              <a:gd name="T62" fmla="*/ 680767607 w 180"/>
              <a:gd name="T63" fmla="*/ 918062050 h 14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0"/>
              <a:gd name="T97" fmla="*/ 0 h 147"/>
              <a:gd name="T98" fmla="*/ 180 w 180"/>
              <a:gd name="T99" fmla="*/ 147 h 14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0" h="147">
                <a:moveTo>
                  <a:pt x="152" y="147"/>
                </a:moveTo>
                <a:lnTo>
                  <a:pt x="102" y="147"/>
                </a:lnTo>
                <a:lnTo>
                  <a:pt x="102" y="95"/>
                </a:lnTo>
                <a:lnTo>
                  <a:pt x="78" y="95"/>
                </a:lnTo>
                <a:lnTo>
                  <a:pt x="78" y="147"/>
                </a:lnTo>
                <a:lnTo>
                  <a:pt x="28" y="147"/>
                </a:lnTo>
                <a:lnTo>
                  <a:pt x="28" y="71"/>
                </a:lnTo>
                <a:lnTo>
                  <a:pt x="0" y="71"/>
                </a:lnTo>
                <a:lnTo>
                  <a:pt x="90" y="0"/>
                </a:lnTo>
                <a:lnTo>
                  <a:pt x="116" y="21"/>
                </a:lnTo>
                <a:lnTo>
                  <a:pt x="116" y="3"/>
                </a:lnTo>
                <a:lnTo>
                  <a:pt x="137" y="3"/>
                </a:lnTo>
                <a:lnTo>
                  <a:pt x="137" y="38"/>
                </a:lnTo>
                <a:lnTo>
                  <a:pt x="180" y="71"/>
                </a:lnTo>
                <a:lnTo>
                  <a:pt x="152" y="71"/>
                </a:lnTo>
                <a:lnTo>
                  <a:pt x="152" y="147"/>
                </a:lnTo>
                <a:close/>
                <a:moveTo>
                  <a:pt x="107" y="145"/>
                </a:moveTo>
                <a:lnTo>
                  <a:pt x="147" y="145"/>
                </a:lnTo>
                <a:lnTo>
                  <a:pt x="147" y="69"/>
                </a:lnTo>
                <a:lnTo>
                  <a:pt x="168" y="69"/>
                </a:lnTo>
                <a:lnTo>
                  <a:pt x="133" y="40"/>
                </a:lnTo>
                <a:lnTo>
                  <a:pt x="133" y="5"/>
                </a:lnTo>
                <a:lnTo>
                  <a:pt x="118" y="5"/>
                </a:lnTo>
                <a:lnTo>
                  <a:pt x="118" y="29"/>
                </a:lnTo>
                <a:lnTo>
                  <a:pt x="90" y="5"/>
                </a:lnTo>
                <a:lnTo>
                  <a:pt x="12" y="69"/>
                </a:lnTo>
                <a:lnTo>
                  <a:pt x="33" y="69"/>
                </a:lnTo>
                <a:lnTo>
                  <a:pt x="33" y="145"/>
                </a:lnTo>
                <a:lnTo>
                  <a:pt x="73" y="145"/>
                </a:lnTo>
                <a:lnTo>
                  <a:pt x="73" y="90"/>
                </a:lnTo>
                <a:lnTo>
                  <a:pt x="107" y="90"/>
                </a:lnTo>
                <a:lnTo>
                  <a:pt x="107" y="145"/>
                </a:lnTo>
                <a:close/>
              </a:path>
            </a:pathLst>
          </a:custGeom>
          <a:solidFill>
            <a:srgbClr val="D7F5E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9223" name="组合 309"/>
          <p:cNvGrpSpPr>
            <a:grpSpLocks/>
          </p:cNvGrpSpPr>
          <p:nvPr/>
        </p:nvGrpSpPr>
        <p:grpSpPr bwMode="auto">
          <a:xfrm>
            <a:off x="3832225" y="1136650"/>
            <a:ext cx="249238" cy="400050"/>
            <a:chOff x="0" y="0"/>
            <a:chExt cx="233293" cy="374682"/>
          </a:xfrm>
        </p:grpSpPr>
        <p:sp>
          <p:nvSpPr>
            <p:cNvPr id="9253" name="Freeform 5058"/>
            <p:cNvSpPr>
              <a:spLocks noEditPoints="1" noChangeArrowheads="1"/>
            </p:cNvSpPr>
            <p:nvPr/>
          </p:nvSpPr>
          <p:spPr bwMode="auto">
            <a:xfrm>
              <a:off x="94259" y="346404"/>
              <a:ext cx="44774" cy="28278"/>
            </a:xfrm>
            <a:custGeom>
              <a:avLst/>
              <a:gdLst>
                <a:gd name="T0" fmla="*/ 187944462 w 8"/>
                <a:gd name="T1" fmla="*/ 0 h 5"/>
                <a:gd name="T2" fmla="*/ 62650020 w 8"/>
                <a:gd name="T3" fmla="*/ 0 h 5"/>
                <a:gd name="T4" fmla="*/ 0 w 8"/>
                <a:gd name="T5" fmla="*/ 63970492 h 5"/>
                <a:gd name="T6" fmla="*/ 62650020 w 8"/>
                <a:gd name="T7" fmla="*/ 159929057 h 5"/>
                <a:gd name="T8" fmla="*/ 187944462 w 8"/>
                <a:gd name="T9" fmla="*/ 159929057 h 5"/>
                <a:gd name="T10" fmla="*/ 250588885 w 8"/>
                <a:gd name="T11" fmla="*/ 63970492 h 5"/>
                <a:gd name="T12" fmla="*/ 187944462 w 8"/>
                <a:gd name="T13" fmla="*/ 0 h 5"/>
                <a:gd name="T14" fmla="*/ 187944462 w 8"/>
                <a:gd name="T15" fmla="*/ 95958565 h 5"/>
                <a:gd name="T16" fmla="*/ 62650020 w 8"/>
                <a:gd name="T17" fmla="*/ 95958565 h 5"/>
                <a:gd name="T18" fmla="*/ 31325010 w 8"/>
                <a:gd name="T19" fmla="*/ 63970492 h 5"/>
                <a:gd name="T20" fmla="*/ 62650020 w 8"/>
                <a:gd name="T21" fmla="*/ 63970492 h 5"/>
                <a:gd name="T22" fmla="*/ 187944462 w 8"/>
                <a:gd name="T23" fmla="*/ 63970492 h 5"/>
                <a:gd name="T24" fmla="*/ 219263875 w 8"/>
                <a:gd name="T25" fmla="*/ 63970492 h 5"/>
                <a:gd name="T26" fmla="*/ 187944462 w 8"/>
                <a:gd name="T27" fmla="*/ 95958565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5"/>
                <a:gd name="T44" fmla="*/ 8 w 8"/>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5">
                  <a:moveTo>
                    <a:pt x="6" y="0"/>
                  </a:moveTo>
                  <a:cubicBezTo>
                    <a:pt x="2" y="0"/>
                    <a:pt x="2" y="0"/>
                    <a:pt x="2" y="0"/>
                  </a:cubicBezTo>
                  <a:cubicBezTo>
                    <a:pt x="1" y="0"/>
                    <a:pt x="0" y="1"/>
                    <a:pt x="0" y="2"/>
                  </a:cubicBezTo>
                  <a:cubicBezTo>
                    <a:pt x="0" y="4"/>
                    <a:pt x="1" y="5"/>
                    <a:pt x="2" y="5"/>
                  </a:cubicBezTo>
                  <a:cubicBezTo>
                    <a:pt x="6" y="5"/>
                    <a:pt x="6" y="5"/>
                    <a:pt x="6" y="5"/>
                  </a:cubicBezTo>
                  <a:cubicBezTo>
                    <a:pt x="7" y="5"/>
                    <a:pt x="8" y="4"/>
                    <a:pt x="8" y="2"/>
                  </a:cubicBezTo>
                  <a:cubicBezTo>
                    <a:pt x="8" y="1"/>
                    <a:pt x="7" y="0"/>
                    <a:pt x="6" y="0"/>
                  </a:cubicBezTo>
                  <a:close/>
                  <a:moveTo>
                    <a:pt x="6" y="3"/>
                  </a:moveTo>
                  <a:cubicBezTo>
                    <a:pt x="2" y="3"/>
                    <a:pt x="2" y="3"/>
                    <a:pt x="2" y="3"/>
                  </a:cubicBezTo>
                  <a:cubicBezTo>
                    <a:pt x="2" y="3"/>
                    <a:pt x="1" y="3"/>
                    <a:pt x="1" y="2"/>
                  </a:cubicBezTo>
                  <a:cubicBezTo>
                    <a:pt x="1" y="2"/>
                    <a:pt x="2" y="2"/>
                    <a:pt x="2" y="2"/>
                  </a:cubicBezTo>
                  <a:cubicBezTo>
                    <a:pt x="6" y="2"/>
                    <a:pt x="6" y="2"/>
                    <a:pt x="6" y="2"/>
                  </a:cubicBezTo>
                  <a:cubicBezTo>
                    <a:pt x="6" y="2"/>
                    <a:pt x="7" y="2"/>
                    <a:pt x="7" y="2"/>
                  </a:cubicBezTo>
                  <a:cubicBezTo>
                    <a:pt x="7" y="3"/>
                    <a:pt x="6" y="3"/>
                    <a:pt x="6" y="3"/>
                  </a:cubicBezTo>
                  <a:close/>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4" name="Freeform 5059"/>
            <p:cNvSpPr>
              <a:spLocks noEditPoints="1" noChangeArrowheads="1"/>
            </p:cNvSpPr>
            <p:nvPr/>
          </p:nvSpPr>
          <p:spPr bwMode="auto">
            <a:xfrm>
              <a:off x="77764" y="318126"/>
              <a:ext cx="77765" cy="28278"/>
            </a:xfrm>
            <a:custGeom>
              <a:avLst/>
              <a:gdLst>
                <a:gd name="T0" fmla="*/ 370250274 w 14"/>
                <a:gd name="T1" fmla="*/ 0 h 5"/>
                <a:gd name="T2" fmla="*/ 61706528 w 14"/>
                <a:gd name="T3" fmla="*/ 0 h 5"/>
                <a:gd name="T4" fmla="*/ 0 w 14"/>
                <a:gd name="T5" fmla="*/ 95958565 h 5"/>
                <a:gd name="T6" fmla="*/ 61706528 w 14"/>
                <a:gd name="T7" fmla="*/ 159929057 h 5"/>
                <a:gd name="T8" fmla="*/ 370250274 w 14"/>
                <a:gd name="T9" fmla="*/ 159929057 h 5"/>
                <a:gd name="T10" fmla="*/ 431956802 w 14"/>
                <a:gd name="T11" fmla="*/ 95958565 h 5"/>
                <a:gd name="T12" fmla="*/ 370250274 w 14"/>
                <a:gd name="T13" fmla="*/ 0 h 5"/>
                <a:gd name="T14" fmla="*/ 370250274 w 14"/>
                <a:gd name="T15" fmla="*/ 95958565 h 5"/>
                <a:gd name="T16" fmla="*/ 61706528 w 14"/>
                <a:gd name="T17" fmla="*/ 95958565 h 5"/>
                <a:gd name="T18" fmla="*/ 30856041 w 14"/>
                <a:gd name="T19" fmla="*/ 95958565 h 5"/>
                <a:gd name="T20" fmla="*/ 61706528 w 14"/>
                <a:gd name="T21" fmla="*/ 63970492 h 5"/>
                <a:gd name="T22" fmla="*/ 370250274 w 14"/>
                <a:gd name="T23" fmla="*/ 63970492 h 5"/>
                <a:gd name="T24" fmla="*/ 401100761 w 14"/>
                <a:gd name="T25" fmla="*/ 95958565 h 5"/>
                <a:gd name="T26" fmla="*/ 370250274 w 14"/>
                <a:gd name="T27" fmla="*/ 95958565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
                <a:gd name="T43" fmla="*/ 0 h 5"/>
                <a:gd name="T44" fmla="*/ 14 w 14"/>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 h="5">
                  <a:moveTo>
                    <a:pt x="12" y="0"/>
                  </a:moveTo>
                  <a:cubicBezTo>
                    <a:pt x="2" y="0"/>
                    <a:pt x="2" y="0"/>
                    <a:pt x="2" y="0"/>
                  </a:cubicBezTo>
                  <a:cubicBezTo>
                    <a:pt x="1" y="0"/>
                    <a:pt x="0" y="1"/>
                    <a:pt x="0" y="3"/>
                  </a:cubicBezTo>
                  <a:cubicBezTo>
                    <a:pt x="0" y="4"/>
                    <a:pt x="1" y="5"/>
                    <a:pt x="2" y="5"/>
                  </a:cubicBezTo>
                  <a:cubicBezTo>
                    <a:pt x="12" y="5"/>
                    <a:pt x="12" y="5"/>
                    <a:pt x="12" y="5"/>
                  </a:cubicBezTo>
                  <a:cubicBezTo>
                    <a:pt x="13" y="5"/>
                    <a:pt x="14" y="4"/>
                    <a:pt x="14" y="3"/>
                  </a:cubicBezTo>
                  <a:cubicBezTo>
                    <a:pt x="14" y="1"/>
                    <a:pt x="13" y="0"/>
                    <a:pt x="12" y="0"/>
                  </a:cubicBezTo>
                  <a:close/>
                  <a:moveTo>
                    <a:pt x="12" y="3"/>
                  </a:moveTo>
                  <a:cubicBezTo>
                    <a:pt x="2" y="3"/>
                    <a:pt x="2" y="3"/>
                    <a:pt x="2" y="3"/>
                  </a:cubicBezTo>
                  <a:cubicBezTo>
                    <a:pt x="2" y="3"/>
                    <a:pt x="1" y="3"/>
                    <a:pt x="1" y="3"/>
                  </a:cubicBezTo>
                  <a:cubicBezTo>
                    <a:pt x="1" y="2"/>
                    <a:pt x="2" y="2"/>
                    <a:pt x="2" y="2"/>
                  </a:cubicBezTo>
                  <a:cubicBezTo>
                    <a:pt x="12" y="2"/>
                    <a:pt x="12" y="2"/>
                    <a:pt x="12" y="2"/>
                  </a:cubicBezTo>
                  <a:cubicBezTo>
                    <a:pt x="12" y="2"/>
                    <a:pt x="13" y="2"/>
                    <a:pt x="13" y="3"/>
                  </a:cubicBezTo>
                  <a:cubicBezTo>
                    <a:pt x="13" y="3"/>
                    <a:pt x="12" y="3"/>
                    <a:pt x="12" y="3"/>
                  </a:cubicBezTo>
                  <a:close/>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5" name="Freeform 5060"/>
            <p:cNvSpPr>
              <a:spLocks noEditPoints="1" noChangeArrowheads="1"/>
            </p:cNvSpPr>
            <p:nvPr/>
          </p:nvSpPr>
          <p:spPr bwMode="auto">
            <a:xfrm>
              <a:off x="65981" y="285136"/>
              <a:ext cx="101330" cy="32991"/>
            </a:xfrm>
            <a:custGeom>
              <a:avLst/>
              <a:gdLst>
                <a:gd name="T0" fmla="*/ 475361548 w 18"/>
                <a:gd name="T1" fmla="*/ 0 h 6"/>
                <a:gd name="T2" fmla="*/ 95070058 w 18"/>
                <a:gd name="T3" fmla="*/ 0 h 6"/>
                <a:gd name="T4" fmla="*/ 0 w 18"/>
                <a:gd name="T5" fmla="*/ 90703256 h 6"/>
                <a:gd name="T6" fmla="*/ 95070058 w 18"/>
                <a:gd name="T7" fmla="*/ 181401014 h 6"/>
                <a:gd name="T8" fmla="*/ 475361548 w 18"/>
                <a:gd name="T9" fmla="*/ 181401014 h 6"/>
                <a:gd name="T10" fmla="*/ 570431606 w 18"/>
                <a:gd name="T11" fmla="*/ 90703256 h 6"/>
                <a:gd name="T12" fmla="*/ 475361548 w 18"/>
                <a:gd name="T13" fmla="*/ 0 h 6"/>
                <a:gd name="T14" fmla="*/ 475361548 w 18"/>
                <a:gd name="T15" fmla="*/ 151170261 h 6"/>
                <a:gd name="T16" fmla="*/ 95070058 w 18"/>
                <a:gd name="T17" fmla="*/ 151170261 h 6"/>
                <a:gd name="T18" fmla="*/ 63381915 w 18"/>
                <a:gd name="T19" fmla="*/ 90703256 h 6"/>
                <a:gd name="T20" fmla="*/ 95070058 w 18"/>
                <a:gd name="T21" fmla="*/ 60467005 h 6"/>
                <a:gd name="T22" fmla="*/ 475361548 w 18"/>
                <a:gd name="T23" fmla="*/ 60467005 h 6"/>
                <a:gd name="T24" fmla="*/ 507049691 w 18"/>
                <a:gd name="T25" fmla="*/ 90703256 h 6"/>
                <a:gd name="T26" fmla="*/ 475361548 w 18"/>
                <a:gd name="T27" fmla="*/ 151170261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
                <a:gd name="T43" fmla="*/ 0 h 6"/>
                <a:gd name="T44" fmla="*/ 18 w 18"/>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 h="6">
                  <a:moveTo>
                    <a:pt x="15" y="0"/>
                  </a:moveTo>
                  <a:cubicBezTo>
                    <a:pt x="3" y="0"/>
                    <a:pt x="3" y="0"/>
                    <a:pt x="3" y="0"/>
                  </a:cubicBezTo>
                  <a:cubicBezTo>
                    <a:pt x="1" y="0"/>
                    <a:pt x="0" y="1"/>
                    <a:pt x="0" y="3"/>
                  </a:cubicBezTo>
                  <a:cubicBezTo>
                    <a:pt x="0" y="5"/>
                    <a:pt x="1" y="6"/>
                    <a:pt x="3" y="6"/>
                  </a:cubicBezTo>
                  <a:cubicBezTo>
                    <a:pt x="15" y="6"/>
                    <a:pt x="15" y="6"/>
                    <a:pt x="15" y="6"/>
                  </a:cubicBezTo>
                  <a:cubicBezTo>
                    <a:pt x="17" y="6"/>
                    <a:pt x="18" y="5"/>
                    <a:pt x="18" y="3"/>
                  </a:cubicBezTo>
                  <a:cubicBezTo>
                    <a:pt x="18" y="1"/>
                    <a:pt x="17" y="0"/>
                    <a:pt x="15" y="0"/>
                  </a:cubicBezTo>
                  <a:close/>
                  <a:moveTo>
                    <a:pt x="15" y="5"/>
                  </a:moveTo>
                  <a:cubicBezTo>
                    <a:pt x="3" y="5"/>
                    <a:pt x="3" y="5"/>
                    <a:pt x="3" y="5"/>
                  </a:cubicBezTo>
                  <a:cubicBezTo>
                    <a:pt x="2" y="5"/>
                    <a:pt x="2" y="4"/>
                    <a:pt x="2" y="3"/>
                  </a:cubicBezTo>
                  <a:cubicBezTo>
                    <a:pt x="2" y="2"/>
                    <a:pt x="2" y="2"/>
                    <a:pt x="3" y="2"/>
                  </a:cubicBezTo>
                  <a:cubicBezTo>
                    <a:pt x="15" y="2"/>
                    <a:pt x="15" y="2"/>
                    <a:pt x="15" y="2"/>
                  </a:cubicBezTo>
                  <a:cubicBezTo>
                    <a:pt x="16" y="2"/>
                    <a:pt x="16" y="2"/>
                    <a:pt x="16" y="3"/>
                  </a:cubicBezTo>
                  <a:cubicBezTo>
                    <a:pt x="16" y="4"/>
                    <a:pt x="16" y="5"/>
                    <a:pt x="15" y="5"/>
                  </a:cubicBezTo>
                  <a:close/>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6" name="Freeform 5061"/>
            <p:cNvSpPr>
              <a:spLocks noEditPoints="1" noChangeArrowheads="1"/>
            </p:cNvSpPr>
            <p:nvPr/>
          </p:nvSpPr>
          <p:spPr bwMode="auto">
            <a:xfrm>
              <a:off x="0" y="0"/>
              <a:ext cx="233293" cy="280423"/>
            </a:xfrm>
            <a:custGeom>
              <a:avLst/>
              <a:gdLst>
                <a:gd name="T0" fmla="*/ 647926871 w 42"/>
                <a:gd name="T1" fmla="*/ 0 h 50"/>
                <a:gd name="T2" fmla="*/ 0 w 42"/>
                <a:gd name="T3" fmla="*/ 660553202 h 50"/>
                <a:gd name="T4" fmla="*/ 123411997 w 42"/>
                <a:gd name="T5" fmla="*/ 1069466020 h 50"/>
                <a:gd name="T6" fmla="*/ 370241546 w 42"/>
                <a:gd name="T7" fmla="*/ 1541288935 h 50"/>
                <a:gd name="T8" fmla="*/ 370241546 w 42"/>
                <a:gd name="T9" fmla="*/ 1572741179 h 50"/>
                <a:gd name="T10" fmla="*/ 925606641 w 42"/>
                <a:gd name="T11" fmla="*/ 1572741179 h 50"/>
                <a:gd name="T12" fmla="*/ 925606641 w 42"/>
                <a:gd name="T13" fmla="*/ 1541288935 h 50"/>
                <a:gd name="T14" fmla="*/ 1172436190 w 42"/>
                <a:gd name="T15" fmla="*/ 1069466020 h 50"/>
                <a:gd name="T16" fmla="*/ 1295848187 w 42"/>
                <a:gd name="T17" fmla="*/ 660553202 h 50"/>
                <a:gd name="T18" fmla="*/ 647926871 w 42"/>
                <a:gd name="T19" fmla="*/ 0 h 50"/>
                <a:gd name="T20" fmla="*/ 1110724637 w 42"/>
                <a:gd name="T21" fmla="*/ 1038008168 h 50"/>
                <a:gd name="T22" fmla="*/ 894750865 w 42"/>
                <a:gd name="T23" fmla="*/ 1509831083 h 50"/>
                <a:gd name="T24" fmla="*/ 401097322 w 42"/>
                <a:gd name="T25" fmla="*/ 1509831083 h 50"/>
                <a:gd name="T26" fmla="*/ 185123550 w 42"/>
                <a:gd name="T27" fmla="*/ 1038008168 h 50"/>
                <a:gd name="T28" fmla="*/ 30855777 w 42"/>
                <a:gd name="T29" fmla="*/ 660553202 h 50"/>
                <a:gd name="T30" fmla="*/ 647926871 w 42"/>
                <a:gd name="T31" fmla="*/ 31452244 h 50"/>
                <a:gd name="T32" fmla="*/ 1264992410 w 42"/>
                <a:gd name="T33" fmla="*/ 660553202 h 50"/>
                <a:gd name="T34" fmla="*/ 1110724637 w 42"/>
                <a:gd name="T35" fmla="*/ 1038008168 h 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2"/>
                <a:gd name="T55" fmla="*/ 0 h 50"/>
                <a:gd name="T56" fmla="*/ 42 w 42"/>
                <a:gd name="T57" fmla="*/ 50 h 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2" h="50">
                  <a:moveTo>
                    <a:pt x="21" y="0"/>
                  </a:moveTo>
                  <a:cubicBezTo>
                    <a:pt x="9" y="0"/>
                    <a:pt x="0" y="9"/>
                    <a:pt x="0" y="21"/>
                  </a:cubicBezTo>
                  <a:cubicBezTo>
                    <a:pt x="0" y="26"/>
                    <a:pt x="1" y="30"/>
                    <a:pt x="4" y="34"/>
                  </a:cubicBezTo>
                  <a:cubicBezTo>
                    <a:pt x="6" y="36"/>
                    <a:pt x="11" y="44"/>
                    <a:pt x="12" y="49"/>
                  </a:cubicBezTo>
                  <a:cubicBezTo>
                    <a:pt x="12" y="50"/>
                    <a:pt x="12" y="50"/>
                    <a:pt x="12" y="50"/>
                  </a:cubicBezTo>
                  <a:cubicBezTo>
                    <a:pt x="30" y="50"/>
                    <a:pt x="30" y="50"/>
                    <a:pt x="30" y="50"/>
                  </a:cubicBezTo>
                  <a:cubicBezTo>
                    <a:pt x="30" y="49"/>
                    <a:pt x="30" y="49"/>
                    <a:pt x="30" y="49"/>
                  </a:cubicBezTo>
                  <a:cubicBezTo>
                    <a:pt x="31" y="44"/>
                    <a:pt x="36" y="36"/>
                    <a:pt x="38" y="34"/>
                  </a:cubicBezTo>
                  <a:cubicBezTo>
                    <a:pt x="41" y="30"/>
                    <a:pt x="42" y="26"/>
                    <a:pt x="42" y="21"/>
                  </a:cubicBezTo>
                  <a:cubicBezTo>
                    <a:pt x="42" y="9"/>
                    <a:pt x="33" y="0"/>
                    <a:pt x="21" y="0"/>
                  </a:cubicBezTo>
                  <a:close/>
                  <a:moveTo>
                    <a:pt x="36" y="33"/>
                  </a:moveTo>
                  <a:cubicBezTo>
                    <a:pt x="35" y="35"/>
                    <a:pt x="30" y="43"/>
                    <a:pt x="29" y="48"/>
                  </a:cubicBezTo>
                  <a:cubicBezTo>
                    <a:pt x="13" y="48"/>
                    <a:pt x="13" y="48"/>
                    <a:pt x="13" y="48"/>
                  </a:cubicBezTo>
                  <a:cubicBezTo>
                    <a:pt x="12" y="43"/>
                    <a:pt x="7" y="35"/>
                    <a:pt x="6" y="33"/>
                  </a:cubicBezTo>
                  <a:cubicBezTo>
                    <a:pt x="3" y="29"/>
                    <a:pt x="1" y="25"/>
                    <a:pt x="1" y="21"/>
                  </a:cubicBezTo>
                  <a:cubicBezTo>
                    <a:pt x="1" y="10"/>
                    <a:pt x="10" y="1"/>
                    <a:pt x="21" y="1"/>
                  </a:cubicBezTo>
                  <a:cubicBezTo>
                    <a:pt x="32" y="1"/>
                    <a:pt x="41" y="10"/>
                    <a:pt x="41" y="21"/>
                  </a:cubicBezTo>
                  <a:cubicBezTo>
                    <a:pt x="41" y="25"/>
                    <a:pt x="39" y="29"/>
                    <a:pt x="36" y="33"/>
                  </a:cubicBezTo>
                  <a:close/>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9224" name="组合 314"/>
          <p:cNvGrpSpPr>
            <a:grpSpLocks/>
          </p:cNvGrpSpPr>
          <p:nvPr/>
        </p:nvGrpSpPr>
        <p:grpSpPr bwMode="auto">
          <a:xfrm>
            <a:off x="5210175" y="1141413"/>
            <a:ext cx="300038" cy="376237"/>
            <a:chOff x="0" y="0"/>
            <a:chExt cx="280423" cy="351117"/>
          </a:xfrm>
        </p:grpSpPr>
        <p:sp>
          <p:nvSpPr>
            <p:cNvPr id="9251" name="Freeform 5056"/>
            <p:cNvSpPr>
              <a:spLocks noEditPoints="1" noChangeArrowheads="1"/>
            </p:cNvSpPr>
            <p:nvPr/>
          </p:nvSpPr>
          <p:spPr bwMode="auto">
            <a:xfrm>
              <a:off x="68339" y="0"/>
              <a:ext cx="143746" cy="150815"/>
            </a:xfrm>
            <a:custGeom>
              <a:avLst/>
              <a:gdLst>
                <a:gd name="T0" fmla="*/ 397363702 w 26"/>
                <a:gd name="T1" fmla="*/ 842413490 h 27"/>
                <a:gd name="T2" fmla="*/ 794727404 w 26"/>
                <a:gd name="T3" fmla="*/ 405608564 h 27"/>
                <a:gd name="T4" fmla="*/ 397363702 w 26"/>
                <a:gd name="T5" fmla="*/ 0 h 27"/>
                <a:gd name="T6" fmla="*/ 0 w 26"/>
                <a:gd name="T7" fmla="*/ 405608564 h 27"/>
                <a:gd name="T8" fmla="*/ 397363702 w 26"/>
                <a:gd name="T9" fmla="*/ 842413490 h 27"/>
                <a:gd name="T10" fmla="*/ 397363702 w 26"/>
                <a:gd name="T11" fmla="*/ 31201948 h 27"/>
                <a:gd name="T12" fmla="*/ 764159265 w 26"/>
                <a:gd name="T13" fmla="*/ 405608564 h 27"/>
                <a:gd name="T14" fmla="*/ 397363702 w 26"/>
                <a:gd name="T15" fmla="*/ 811211542 h 27"/>
                <a:gd name="T16" fmla="*/ 30568140 w 26"/>
                <a:gd name="T17" fmla="*/ 405608564 h 27"/>
                <a:gd name="T18" fmla="*/ 397363702 w 26"/>
                <a:gd name="T19" fmla="*/ 31201948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7"/>
                <a:gd name="T32" fmla="*/ 26 w 26"/>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7">
                  <a:moveTo>
                    <a:pt x="13" y="27"/>
                  </a:moveTo>
                  <a:cubicBezTo>
                    <a:pt x="20" y="27"/>
                    <a:pt x="26" y="21"/>
                    <a:pt x="26" y="13"/>
                  </a:cubicBezTo>
                  <a:cubicBezTo>
                    <a:pt x="26" y="6"/>
                    <a:pt x="20" y="0"/>
                    <a:pt x="13" y="0"/>
                  </a:cubicBezTo>
                  <a:cubicBezTo>
                    <a:pt x="6" y="0"/>
                    <a:pt x="0" y="6"/>
                    <a:pt x="0" y="13"/>
                  </a:cubicBezTo>
                  <a:cubicBezTo>
                    <a:pt x="0" y="21"/>
                    <a:pt x="6" y="27"/>
                    <a:pt x="13" y="27"/>
                  </a:cubicBezTo>
                  <a:close/>
                  <a:moveTo>
                    <a:pt x="13" y="1"/>
                  </a:moveTo>
                  <a:cubicBezTo>
                    <a:pt x="20" y="1"/>
                    <a:pt x="25" y="7"/>
                    <a:pt x="25" y="13"/>
                  </a:cubicBezTo>
                  <a:cubicBezTo>
                    <a:pt x="25" y="20"/>
                    <a:pt x="20" y="26"/>
                    <a:pt x="13" y="26"/>
                  </a:cubicBezTo>
                  <a:cubicBezTo>
                    <a:pt x="6" y="26"/>
                    <a:pt x="1" y="20"/>
                    <a:pt x="1" y="13"/>
                  </a:cubicBezTo>
                  <a:cubicBezTo>
                    <a:pt x="1" y="7"/>
                    <a:pt x="6" y="1"/>
                    <a:pt x="13" y="1"/>
                  </a:cubicBezTo>
                  <a:close/>
                </a:path>
              </a:pathLst>
            </a:custGeom>
            <a:solidFill>
              <a:srgbClr val="64C0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2" name="Freeform 5057"/>
            <p:cNvSpPr>
              <a:spLocks noEditPoints="1" noChangeArrowheads="1"/>
            </p:cNvSpPr>
            <p:nvPr/>
          </p:nvSpPr>
          <p:spPr bwMode="auto">
            <a:xfrm>
              <a:off x="0" y="155528"/>
              <a:ext cx="280423" cy="195589"/>
            </a:xfrm>
            <a:custGeom>
              <a:avLst/>
              <a:gdLst>
                <a:gd name="T0" fmla="*/ 1289648552 w 50"/>
                <a:gd name="T1" fmla="*/ 0 h 35"/>
                <a:gd name="T2" fmla="*/ 1069466020 w 50"/>
                <a:gd name="T3" fmla="*/ 0 h 35"/>
                <a:gd name="T4" fmla="*/ 912187977 w 50"/>
                <a:gd name="T5" fmla="*/ 687031510 h 35"/>
                <a:gd name="T6" fmla="*/ 786373394 w 50"/>
                <a:gd name="T7" fmla="*/ 156141493 h 35"/>
                <a:gd name="T8" fmla="*/ 880735733 w 50"/>
                <a:gd name="T9" fmla="*/ 62459950 h 35"/>
                <a:gd name="T10" fmla="*/ 849277881 w 50"/>
                <a:gd name="T11" fmla="*/ 0 h 35"/>
                <a:gd name="T12" fmla="*/ 786373394 w 50"/>
                <a:gd name="T13" fmla="*/ 0 h 35"/>
                <a:gd name="T14" fmla="*/ 723463298 w 50"/>
                <a:gd name="T15" fmla="*/ 0 h 35"/>
                <a:gd name="T16" fmla="*/ 692005446 w 50"/>
                <a:gd name="T17" fmla="*/ 62459950 h 35"/>
                <a:gd name="T18" fmla="*/ 786373394 w 50"/>
                <a:gd name="T19" fmla="*/ 156141493 h 35"/>
                <a:gd name="T20" fmla="*/ 660553202 w 50"/>
                <a:gd name="T21" fmla="*/ 687031510 h 35"/>
                <a:gd name="T22" fmla="*/ 503275158 w 50"/>
                <a:gd name="T23" fmla="*/ 0 h 35"/>
                <a:gd name="T24" fmla="*/ 283092627 w 50"/>
                <a:gd name="T25" fmla="*/ 0 h 35"/>
                <a:gd name="T26" fmla="*/ 0 w 50"/>
                <a:gd name="T27" fmla="*/ 374742936 h 35"/>
                <a:gd name="T28" fmla="*/ 0 w 50"/>
                <a:gd name="T29" fmla="*/ 1093001626 h 35"/>
                <a:gd name="T30" fmla="*/ 1572741179 w 50"/>
                <a:gd name="T31" fmla="*/ 1093001626 h 35"/>
                <a:gd name="T32" fmla="*/ 1572741179 w 50"/>
                <a:gd name="T33" fmla="*/ 374742936 h 35"/>
                <a:gd name="T34" fmla="*/ 1289648552 w 50"/>
                <a:gd name="T35" fmla="*/ 0 h 35"/>
                <a:gd name="T36" fmla="*/ 1541288935 w 50"/>
                <a:gd name="T37" fmla="*/ 1030541676 h 35"/>
                <a:gd name="T38" fmla="*/ 31452244 w 50"/>
                <a:gd name="T39" fmla="*/ 1030541676 h 35"/>
                <a:gd name="T40" fmla="*/ 31452244 w 50"/>
                <a:gd name="T41" fmla="*/ 374742936 h 35"/>
                <a:gd name="T42" fmla="*/ 283092627 w 50"/>
                <a:gd name="T43" fmla="*/ 31227181 h 35"/>
                <a:gd name="T44" fmla="*/ 471822914 w 50"/>
                <a:gd name="T45" fmla="*/ 31227181 h 35"/>
                <a:gd name="T46" fmla="*/ 660553202 w 50"/>
                <a:gd name="T47" fmla="*/ 905627364 h 35"/>
                <a:gd name="T48" fmla="*/ 786373394 w 50"/>
                <a:gd name="T49" fmla="*/ 312288574 h 35"/>
                <a:gd name="T50" fmla="*/ 912187977 w 50"/>
                <a:gd name="T51" fmla="*/ 905627364 h 35"/>
                <a:gd name="T52" fmla="*/ 1100918264 w 50"/>
                <a:gd name="T53" fmla="*/ 31227181 h 35"/>
                <a:gd name="T54" fmla="*/ 1289648552 w 50"/>
                <a:gd name="T55" fmla="*/ 31227181 h 35"/>
                <a:gd name="T56" fmla="*/ 1541288935 w 50"/>
                <a:gd name="T57" fmla="*/ 374742936 h 35"/>
                <a:gd name="T58" fmla="*/ 1541288935 w 50"/>
                <a:gd name="T59" fmla="*/ 1030541676 h 3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0"/>
                <a:gd name="T91" fmla="*/ 0 h 35"/>
                <a:gd name="T92" fmla="*/ 50 w 50"/>
                <a:gd name="T93" fmla="*/ 35 h 3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0" h="35">
                  <a:moveTo>
                    <a:pt x="41" y="0"/>
                  </a:moveTo>
                  <a:cubicBezTo>
                    <a:pt x="34" y="0"/>
                    <a:pt x="34" y="0"/>
                    <a:pt x="34" y="0"/>
                  </a:cubicBezTo>
                  <a:cubicBezTo>
                    <a:pt x="29" y="22"/>
                    <a:pt x="29" y="22"/>
                    <a:pt x="29" y="22"/>
                  </a:cubicBezTo>
                  <a:cubicBezTo>
                    <a:pt x="25" y="5"/>
                    <a:pt x="25" y="5"/>
                    <a:pt x="25" y="5"/>
                  </a:cubicBezTo>
                  <a:cubicBezTo>
                    <a:pt x="28" y="2"/>
                    <a:pt x="28" y="2"/>
                    <a:pt x="28" y="2"/>
                  </a:cubicBezTo>
                  <a:cubicBezTo>
                    <a:pt x="27" y="0"/>
                    <a:pt x="27" y="0"/>
                    <a:pt x="27" y="0"/>
                  </a:cubicBezTo>
                  <a:cubicBezTo>
                    <a:pt x="25" y="0"/>
                    <a:pt x="25" y="0"/>
                    <a:pt x="25" y="0"/>
                  </a:cubicBezTo>
                  <a:cubicBezTo>
                    <a:pt x="23" y="0"/>
                    <a:pt x="23" y="0"/>
                    <a:pt x="23" y="0"/>
                  </a:cubicBezTo>
                  <a:cubicBezTo>
                    <a:pt x="22" y="2"/>
                    <a:pt x="22" y="2"/>
                    <a:pt x="22" y="2"/>
                  </a:cubicBezTo>
                  <a:cubicBezTo>
                    <a:pt x="25" y="5"/>
                    <a:pt x="25" y="5"/>
                    <a:pt x="25" y="5"/>
                  </a:cubicBezTo>
                  <a:cubicBezTo>
                    <a:pt x="21" y="22"/>
                    <a:pt x="21" y="22"/>
                    <a:pt x="21" y="22"/>
                  </a:cubicBezTo>
                  <a:cubicBezTo>
                    <a:pt x="16" y="0"/>
                    <a:pt x="16" y="0"/>
                    <a:pt x="16" y="0"/>
                  </a:cubicBezTo>
                  <a:cubicBezTo>
                    <a:pt x="9" y="0"/>
                    <a:pt x="9" y="0"/>
                    <a:pt x="9" y="0"/>
                  </a:cubicBezTo>
                  <a:cubicBezTo>
                    <a:pt x="4" y="0"/>
                    <a:pt x="0" y="5"/>
                    <a:pt x="0" y="12"/>
                  </a:cubicBezTo>
                  <a:cubicBezTo>
                    <a:pt x="0" y="35"/>
                    <a:pt x="0" y="35"/>
                    <a:pt x="0" y="35"/>
                  </a:cubicBezTo>
                  <a:cubicBezTo>
                    <a:pt x="50" y="35"/>
                    <a:pt x="50" y="35"/>
                    <a:pt x="50" y="35"/>
                  </a:cubicBezTo>
                  <a:cubicBezTo>
                    <a:pt x="50" y="12"/>
                    <a:pt x="50" y="12"/>
                    <a:pt x="50" y="12"/>
                  </a:cubicBezTo>
                  <a:cubicBezTo>
                    <a:pt x="50" y="5"/>
                    <a:pt x="46" y="0"/>
                    <a:pt x="41" y="0"/>
                  </a:cubicBezTo>
                  <a:close/>
                  <a:moveTo>
                    <a:pt x="49" y="33"/>
                  </a:moveTo>
                  <a:cubicBezTo>
                    <a:pt x="1" y="33"/>
                    <a:pt x="1" y="33"/>
                    <a:pt x="1" y="33"/>
                  </a:cubicBezTo>
                  <a:cubicBezTo>
                    <a:pt x="1" y="12"/>
                    <a:pt x="1" y="12"/>
                    <a:pt x="1" y="12"/>
                  </a:cubicBezTo>
                  <a:cubicBezTo>
                    <a:pt x="1" y="6"/>
                    <a:pt x="5" y="1"/>
                    <a:pt x="9" y="1"/>
                  </a:cubicBezTo>
                  <a:cubicBezTo>
                    <a:pt x="15" y="1"/>
                    <a:pt x="15" y="1"/>
                    <a:pt x="15" y="1"/>
                  </a:cubicBezTo>
                  <a:cubicBezTo>
                    <a:pt x="21" y="29"/>
                    <a:pt x="21" y="29"/>
                    <a:pt x="21" y="29"/>
                  </a:cubicBezTo>
                  <a:cubicBezTo>
                    <a:pt x="25" y="10"/>
                    <a:pt x="25" y="10"/>
                    <a:pt x="25" y="10"/>
                  </a:cubicBezTo>
                  <a:cubicBezTo>
                    <a:pt x="29" y="29"/>
                    <a:pt x="29" y="29"/>
                    <a:pt x="29" y="29"/>
                  </a:cubicBezTo>
                  <a:cubicBezTo>
                    <a:pt x="35" y="1"/>
                    <a:pt x="35" y="1"/>
                    <a:pt x="35" y="1"/>
                  </a:cubicBezTo>
                  <a:cubicBezTo>
                    <a:pt x="41" y="1"/>
                    <a:pt x="41" y="1"/>
                    <a:pt x="41" y="1"/>
                  </a:cubicBezTo>
                  <a:cubicBezTo>
                    <a:pt x="45" y="1"/>
                    <a:pt x="49" y="6"/>
                    <a:pt x="49" y="12"/>
                  </a:cubicBezTo>
                  <a:lnTo>
                    <a:pt x="49" y="33"/>
                  </a:lnTo>
                  <a:close/>
                </a:path>
              </a:pathLst>
            </a:custGeom>
            <a:solidFill>
              <a:srgbClr val="64C0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9225" name="组合 317"/>
          <p:cNvGrpSpPr>
            <a:grpSpLocks/>
          </p:cNvGrpSpPr>
          <p:nvPr/>
        </p:nvGrpSpPr>
        <p:grpSpPr bwMode="auto">
          <a:xfrm>
            <a:off x="6729413" y="1069975"/>
            <a:ext cx="4981575" cy="1208088"/>
            <a:chOff x="0" y="0"/>
            <a:chExt cx="4981121" cy="1208972"/>
          </a:xfrm>
        </p:grpSpPr>
        <p:sp>
          <p:nvSpPr>
            <p:cNvPr id="9249" name="文本框 318"/>
            <p:cNvSpPr>
              <a:spLocks noChangeArrowheads="1"/>
            </p:cNvSpPr>
            <p:nvPr/>
          </p:nvSpPr>
          <p:spPr bwMode="auto">
            <a:xfrm>
              <a:off x="0" y="0"/>
              <a:ext cx="2480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OPTION</a:t>
              </a:r>
              <a:r>
                <a:rPr lang="en-US" altLang="zh-CN" sz="24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600" b="1">
                  <a:solidFill>
                    <a:srgbClr val="D7F5E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01</a:t>
              </a:r>
              <a:endParaRPr lang="zh-CN" altLang="en-US" sz="3600" b="1">
                <a:solidFill>
                  <a:srgbClr val="D7F5E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9250" name="文本框 319"/>
            <p:cNvSpPr>
              <a:spLocks noChangeArrowheads="1"/>
            </p:cNvSpPr>
            <p:nvPr/>
          </p:nvSpPr>
          <p:spPr bwMode="auto">
            <a:xfrm>
              <a:off x="42201" y="562641"/>
              <a:ext cx="49389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personal ideas thank you very much</a:t>
              </a:r>
              <a:endParaRPr lang="zh-CN" altLang="en-US"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grpSp>
        <p:nvGrpSpPr>
          <p:cNvPr id="9226" name="组合 320"/>
          <p:cNvGrpSpPr>
            <a:grpSpLocks/>
          </p:cNvGrpSpPr>
          <p:nvPr/>
        </p:nvGrpSpPr>
        <p:grpSpPr bwMode="auto">
          <a:xfrm>
            <a:off x="6740525" y="2400300"/>
            <a:ext cx="4979988" cy="1208088"/>
            <a:chOff x="0" y="0"/>
            <a:chExt cx="4981121" cy="1208972"/>
          </a:xfrm>
        </p:grpSpPr>
        <p:sp>
          <p:nvSpPr>
            <p:cNvPr id="9247" name="文本框 321"/>
            <p:cNvSpPr>
              <a:spLocks noChangeArrowheads="1"/>
            </p:cNvSpPr>
            <p:nvPr/>
          </p:nvSpPr>
          <p:spPr bwMode="auto">
            <a:xfrm>
              <a:off x="0" y="0"/>
              <a:ext cx="2480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OPTION</a:t>
              </a:r>
              <a:r>
                <a:rPr lang="en-US" altLang="zh-CN" sz="24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600" b="1">
                  <a:solidFill>
                    <a:srgbClr val="AEEAD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02</a:t>
              </a:r>
              <a:endParaRPr lang="zh-CN" altLang="en-US" sz="3600" b="1">
                <a:solidFill>
                  <a:srgbClr val="AEEAD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9248" name="文本框 322"/>
            <p:cNvSpPr>
              <a:spLocks noChangeArrowheads="1"/>
            </p:cNvSpPr>
            <p:nvPr/>
          </p:nvSpPr>
          <p:spPr bwMode="auto">
            <a:xfrm>
              <a:off x="42201" y="562641"/>
              <a:ext cx="49389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personal ideas thank you very much</a:t>
              </a:r>
              <a:endParaRPr lang="zh-CN" altLang="en-US" sz="1800">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grpSp>
        <p:nvGrpSpPr>
          <p:cNvPr id="9227" name="组合 323"/>
          <p:cNvGrpSpPr>
            <a:grpSpLocks/>
          </p:cNvGrpSpPr>
          <p:nvPr/>
        </p:nvGrpSpPr>
        <p:grpSpPr bwMode="auto">
          <a:xfrm>
            <a:off x="6729413" y="3756025"/>
            <a:ext cx="4981575" cy="1209675"/>
            <a:chOff x="0" y="0"/>
            <a:chExt cx="4981121" cy="1208972"/>
          </a:xfrm>
        </p:grpSpPr>
        <p:sp>
          <p:nvSpPr>
            <p:cNvPr id="9245" name="文本框 324"/>
            <p:cNvSpPr>
              <a:spLocks noChangeArrowheads="1"/>
            </p:cNvSpPr>
            <p:nvPr/>
          </p:nvSpPr>
          <p:spPr bwMode="auto">
            <a:xfrm>
              <a:off x="0" y="0"/>
              <a:ext cx="2480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OPTION </a:t>
              </a:r>
              <a:r>
                <a:rPr lang="en-US" altLang="zh-CN" sz="3600" b="1">
                  <a:solidFill>
                    <a:srgbClr val="96D4CA"/>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03</a:t>
              </a:r>
              <a:endParaRPr lang="zh-CN" altLang="en-US" sz="3600" b="1">
                <a:solidFill>
                  <a:srgbClr val="96D4CA"/>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9246" name="文本框 325"/>
            <p:cNvSpPr>
              <a:spLocks noChangeArrowheads="1"/>
            </p:cNvSpPr>
            <p:nvPr/>
          </p:nvSpPr>
          <p:spPr bwMode="auto">
            <a:xfrm>
              <a:off x="42201" y="562641"/>
              <a:ext cx="49389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personal ideas thank you very much</a:t>
              </a:r>
              <a:endParaRPr lang="zh-CN" altLang="en-US"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grpSp>
        <p:nvGrpSpPr>
          <p:cNvPr id="9228" name="组合 326"/>
          <p:cNvGrpSpPr>
            <a:grpSpLocks/>
          </p:cNvGrpSpPr>
          <p:nvPr/>
        </p:nvGrpSpPr>
        <p:grpSpPr bwMode="auto">
          <a:xfrm>
            <a:off x="6729413" y="5053013"/>
            <a:ext cx="4981575" cy="1208087"/>
            <a:chOff x="0" y="0"/>
            <a:chExt cx="4981121" cy="1208972"/>
          </a:xfrm>
        </p:grpSpPr>
        <p:sp>
          <p:nvSpPr>
            <p:cNvPr id="9243" name="文本框 327"/>
            <p:cNvSpPr>
              <a:spLocks noChangeArrowheads="1"/>
            </p:cNvSpPr>
            <p:nvPr/>
          </p:nvSpPr>
          <p:spPr bwMode="auto">
            <a:xfrm>
              <a:off x="0" y="0"/>
              <a:ext cx="2480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OPTION</a:t>
              </a:r>
              <a:r>
                <a:rPr lang="en-US" altLang="zh-CN" sz="24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600" b="1">
                  <a:solidFill>
                    <a:srgbClr val="64C0B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04</a:t>
              </a:r>
              <a:endParaRPr lang="zh-CN" altLang="en-US" sz="3600" b="1">
                <a:solidFill>
                  <a:srgbClr val="64C0B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9244" name="文本框 328"/>
            <p:cNvSpPr>
              <a:spLocks noChangeArrowheads="1"/>
            </p:cNvSpPr>
            <p:nvPr/>
          </p:nvSpPr>
          <p:spPr bwMode="auto">
            <a:xfrm>
              <a:off x="42201" y="562641"/>
              <a:ext cx="49389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personal ideas thank you very much</a:t>
              </a:r>
              <a:endParaRPr lang="zh-CN" altLang="en-US"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sp>
        <p:nvSpPr>
          <p:cNvPr id="9229" name="任意多边形 329"/>
          <p:cNvSpPr>
            <a:spLocks noChangeArrowheads="1"/>
          </p:cNvSpPr>
          <p:nvPr/>
        </p:nvSpPr>
        <p:spPr bwMode="auto">
          <a:xfrm rot="-7178853">
            <a:off x="9728994" y="-2178844"/>
            <a:ext cx="1462088" cy="3673475"/>
          </a:xfrm>
          <a:custGeom>
            <a:avLst/>
            <a:gdLst>
              <a:gd name="T0" fmla="*/ 530285 w 2015614"/>
              <a:gd name="T1" fmla="*/ 0 h 4367958"/>
              <a:gd name="T2" fmla="*/ 617349 w 2015614"/>
              <a:gd name="T3" fmla="*/ 106366 h 4367958"/>
              <a:gd name="T4" fmla="*/ 1060571 w 2015614"/>
              <a:gd name="T5" fmla="*/ 1544706 h 4367958"/>
              <a:gd name="T6" fmla="*/ 617349 w 2015614"/>
              <a:gd name="T7" fmla="*/ 2983045 h 4367958"/>
              <a:gd name="T8" fmla="*/ 530286 w 2015614"/>
              <a:gd name="T9" fmla="*/ 3089411 h 4367958"/>
              <a:gd name="T10" fmla="*/ 443222 w 2015614"/>
              <a:gd name="T11" fmla="*/ 2983045 h 4367958"/>
              <a:gd name="T12" fmla="*/ 0 w 2015614"/>
              <a:gd name="T13" fmla="*/ 1544705 h 4367958"/>
              <a:gd name="T14" fmla="*/ 443222 w 2015614"/>
              <a:gd name="T15" fmla="*/ 10636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30" name="任意多边形 330"/>
          <p:cNvSpPr>
            <a:spLocks noChangeArrowheads="1"/>
          </p:cNvSpPr>
          <p:nvPr/>
        </p:nvSpPr>
        <p:spPr bwMode="auto">
          <a:xfrm rot="-3042997">
            <a:off x="8881269" y="5855494"/>
            <a:ext cx="1920875" cy="3671887"/>
          </a:xfrm>
          <a:custGeom>
            <a:avLst/>
            <a:gdLst>
              <a:gd name="T0" fmla="*/ 915295 w 2015614"/>
              <a:gd name="T1" fmla="*/ 0 h 4367958"/>
              <a:gd name="T2" fmla="*/ 1065570 w 2015614"/>
              <a:gd name="T3" fmla="*/ 106274 h 4367958"/>
              <a:gd name="T4" fmla="*/ 1830589 w 2015614"/>
              <a:gd name="T5" fmla="*/ 1543371 h 4367958"/>
              <a:gd name="T6" fmla="*/ 1065570 w 2015614"/>
              <a:gd name="T7" fmla="*/ 2980467 h 4367958"/>
              <a:gd name="T8" fmla="*/ 915295 w 2015614"/>
              <a:gd name="T9" fmla="*/ 3086741 h 4367958"/>
              <a:gd name="T10" fmla="*/ 765019 w 2015614"/>
              <a:gd name="T11" fmla="*/ 2980466 h 4367958"/>
              <a:gd name="T12" fmla="*/ 0 w 2015614"/>
              <a:gd name="T13" fmla="*/ 1543370 h 4367958"/>
              <a:gd name="T14" fmla="*/ 765019 w 2015614"/>
              <a:gd name="T15" fmla="*/ 106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9231" name="组合 331"/>
          <p:cNvGrpSpPr>
            <a:grpSpLocks/>
          </p:cNvGrpSpPr>
          <p:nvPr/>
        </p:nvGrpSpPr>
        <p:grpSpPr bwMode="auto">
          <a:xfrm rot="-9322943">
            <a:off x="3703638" y="6256338"/>
            <a:ext cx="1238250" cy="1203325"/>
            <a:chOff x="0" y="0"/>
            <a:chExt cx="1238846" cy="1204002"/>
          </a:xfrm>
        </p:grpSpPr>
        <p:sp>
          <p:nvSpPr>
            <p:cNvPr id="9241" name="任意多边形 332"/>
            <p:cNvSpPr>
              <a:spLocks noChangeArrowheads="1"/>
            </p:cNvSpPr>
            <p:nvPr/>
          </p:nvSpPr>
          <p:spPr bwMode="auto">
            <a:xfrm rot="-9659423">
              <a:off x="0" y="0"/>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42" name="任意多边形 333"/>
            <p:cNvSpPr>
              <a:spLocks noChangeArrowheads="1"/>
            </p:cNvSpPr>
            <p:nvPr/>
          </p:nvSpPr>
          <p:spPr bwMode="auto">
            <a:xfrm rot="7873660">
              <a:off x="396979" y="165848"/>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9232" name="Oval 360"/>
          <p:cNvSpPr>
            <a:spLocks noChangeArrowheads="1"/>
          </p:cNvSpPr>
          <p:nvPr/>
        </p:nvSpPr>
        <p:spPr bwMode="auto">
          <a:xfrm>
            <a:off x="3514725" y="3875088"/>
            <a:ext cx="881063" cy="8826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B81D2B"/>
              </a:solidFill>
              <a:sym typeface="宋体" panose="02010600030101010101" pitchFamily="2" charset="-122"/>
            </a:endParaRPr>
          </a:p>
        </p:txBody>
      </p:sp>
      <p:sp>
        <p:nvSpPr>
          <p:cNvPr id="9233" name="Freeform 364"/>
          <p:cNvSpPr>
            <a:spLocks noChangeArrowheads="1"/>
          </p:cNvSpPr>
          <p:nvPr/>
        </p:nvSpPr>
        <p:spPr bwMode="auto">
          <a:xfrm>
            <a:off x="4225925" y="4135438"/>
            <a:ext cx="171450" cy="361950"/>
          </a:xfrm>
          <a:custGeom>
            <a:avLst/>
            <a:gdLst>
              <a:gd name="T0" fmla="*/ 0 w 25"/>
              <a:gd name="T1" fmla="*/ 1212600792 h 53"/>
              <a:gd name="T2" fmla="*/ 893611116 w 25"/>
              <a:gd name="T3" fmla="*/ 2147483646 h 53"/>
              <a:gd name="T4" fmla="*/ 1175804100 w 25"/>
              <a:gd name="T5" fmla="*/ 1212600792 h 53"/>
              <a:gd name="T6" fmla="*/ 893611116 w 25"/>
              <a:gd name="T7" fmla="*/ 0 h 53"/>
              <a:gd name="T8" fmla="*/ 0 w 25"/>
              <a:gd name="T9" fmla="*/ 1212600792 h 53"/>
              <a:gd name="T10" fmla="*/ 0 60000 65536"/>
              <a:gd name="T11" fmla="*/ 0 60000 65536"/>
              <a:gd name="T12" fmla="*/ 0 60000 65536"/>
              <a:gd name="T13" fmla="*/ 0 60000 65536"/>
              <a:gd name="T14" fmla="*/ 0 60000 65536"/>
              <a:gd name="T15" fmla="*/ 0 w 25"/>
              <a:gd name="T16" fmla="*/ 0 h 53"/>
              <a:gd name="T17" fmla="*/ 25 w 25"/>
              <a:gd name="T18" fmla="*/ 53 h 53"/>
            </a:gdLst>
            <a:ahLst/>
            <a:cxnLst>
              <a:cxn ang="T10">
                <a:pos x="T0" y="T1"/>
              </a:cxn>
              <a:cxn ang="T11">
                <a:pos x="T2" y="T3"/>
              </a:cxn>
              <a:cxn ang="T12">
                <a:pos x="T4" y="T5"/>
              </a:cxn>
              <a:cxn ang="T13">
                <a:pos x="T6" y="T7"/>
              </a:cxn>
              <a:cxn ang="T14">
                <a:pos x="T8" y="T9"/>
              </a:cxn>
            </a:cxnLst>
            <a:rect l="T15" t="T16" r="T17" b="T18"/>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AA89EB"/>
                </a:solidFill>
              </a:rPr>
              <a:t> </a:t>
            </a:r>
            <a:endParaRPr lang="zh-CN" altLang="en-US" sz="1800">
              <a:solidFill>
                <a:srgbClr val="AA89EB"/>
              </a:solidFill>
              <a:sym typeface="宋体" panose="02010600030101010101" pitchFamily="2" charset="-122"/>
            </a:endParaRPr>
          </a:p>
        </p:txBody>
      </p:sp>
      <p:sp>
        <p:nvSpPr>
          <p:cNvPr id="9234" name="文本框 339"/>
          <p:cNvSpPr>
            <a:spLocks noChangeArrowheads="1"/>
          </p:cNvSpPr>
          <p:nvPr/>
        </p:nvSpPr>
        <p:spPr bwMode="auto">
          <a:xfrm>
            <a:off x="3546475" y="4127500"/>
            <a:ext cx="768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96D4CA"/>
                </a:solidFill>
                <a:latin typeface="微软雅黑" panose="020B0503020204020204" pitchFamily="34" charset="-122"/>
                <a:ea typeface="微软雅黑" panose="020B0503020204020204" pitchFamily="34" charset="-122"/>
                <a:sym typeface="微软雅黑" panose="020B0503020204020204" pitchFamily="34" charset="-122"/>
              </a:rPr>
              <a:t>45%</a:t>
            </a:r>
            <a:endParaRPr lang="zh-CN" altLang="en-US" sz="1800" b="1">
              <a:solidFill>
                <a:srgbClr val="96D4C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5" name="Oval 360"/>
          <p:cNvSpPr>
            <a:spLocks noChangeArrowheads="1"/>
          </p:cNvSpPr>
          <p:nvPr/>
        </p:nvSpPr>
        <p:spPr bwMode="auto">
          <a:xfrm>
            <a:off x="2120900" y="2492375"/>
            <a:ext cx="879475" cy="8826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B81D2B"/>
              </a:solidFill>
              <a:sym typeface="宋体" panose="02010600030101010101" pitchFamily="2" charset="-122"/>
            </a:endParaRPr>
          </a:p>
        </p:txBody>
      </p:sp>
      <p:sp>
        <p:nvSpPr>
          <p:cNvPr id="9236" name="Freeform 364"/>
          <p:cNvSpPr>
            <a:spLocks noChangeArrowheads="1"/>
          </p:cNvSpPr>
          <p:nvPr/>
        </p:nvSpPr>
        <p:spPr bwMode="auto">
          <a:xfrm>
            <a:off x="2832100" y="2752725"/>
            <a:ext cx="169863" cy="361950"/>
          </a:xfrm>
          <a:custGeom>
            <a:avLst/>
            <a:gdLst>
              <a:gd name="T0" fmla="*/ 0 w 25"/>
              <a:gd name="T1" fmla="*/ 1212600792 h 53"/>
              <a:gd name="T2" fmla="*/ 877145354 w 25"/>
              <a:gd name="T3" fmla="*/ 2147483646 h 53"/>
              <a:gd name="T4" fmla="*/ 1154137551 w 25"/>
              <a:gd name="T5" fmla="*/ 1212600792 h 53"/>
              <a:gd name="T6" fmla="*/ 877145354 w 25"/>
              <a:gd name="T7" fmla="*/ 0 h 53"/>
              <a:gd name="T8" fmla="*/ 0 w 25"/>
              <a:gd name="T9" fmla="*/ 1212600792 h 53"/>
              <a:gd name="T10" fmla="*/ 0 60000 65536"/>
              <a:gd name="T11" fmla="*/ 0 60000 65536"/>
              <a:gd name="T12" fmla="*/ 0 60000 65536"/>
              <a:gd name="T13" fmla="*/ 0 60000 65536"/>
              <a:gd name="T14" fmla="*/ 0 60000 65536"/>
              <a:gd name="T15" fmla="*/ 0 w 25"/>
              <a:gd name="T16" fmla="*/ 0 h 53"/>
              <a:gd name="T17" fmla="*/ 25 w 25"/>
              <a:gd name="T18" fmla="*/ 53 h 53"/>
            </a:gdLst>
            <a:ahLst/>
            <a:cxnLst>
              <a:cxn ang="T10">
                <a:pos x="T0" y="T1"/>
              </a:cxn>
              <a:cxn ang="T11">
                <a:pos x="T2" y="T3"/>
              </a:cxn>
              <a:cxn ang="T12">
                <a:pos x="T4" y="T5"/>
              </a:cxn>
              <a:cxn ang="T13">
                <a:pos x="T6" y="T7"/>
              </a:cxn>
              <a:cxn ang="T14">
                <a:pos x="T8" y="T9"/>
              </a:cxn>
            </a:cxnLst>
            <a:rect l="T15" t="T16" r="T17" b="T18"/>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AEEA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AA89EB"/>
                </a:solidFill>
              </a:rPr>
              <a:t> </a:t>
            </a:r>
            <a:endParaRPr lang="zh-CN" altLang="en-US" sz="1800">
              <a:solidFill>
                <a:srgbClr val="AA89EB"/>
              </a:solidFill>
              <a:sym typeface="宋体" panose="02010600030101010101" pitchFamily="2" charset="-122"/>
            </a:endParaRPr>
          </a:p>
        </p:txBody>
      </p:sp>
      <p:sp>
        <p:nvSpPr>
          <p:cNvPr id="9237" name="文本框 342"/>
          <p:cNvSpPr>
            <a:spLocks noChangeArrowheads="1"/>
          </p:cNvSpPr>
          <p:nvPr/>
        </p:nvSpPr>
        <p:spPr bwMode="auto">
          <a:xfrm>
            <a:off x="2152650" y="2744788"/>
            <a:ext cx="7667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AEEADF"/>
                </a:solidFill>
                <a:latin typeface="微软雅黑" panose="020B0503020204020204" pitchFamily="34" charset="-122"/>
                <a:ea typeface="微软雅黑" panose="020B0503020204020204" pitchFamily="34" charset="-122"/>
                <a:sym typeface="微软雅黑" panose="020B0503020204020204" pitchFamily="34" charset="-122"/>
              </a:rPr>
              <a:t>75%</a:t>
            </a:r>
            <a:endParaRPr lang="zh-CN" altLang="en-US" sz="1800" b="1">
              <a:solidFill>
                <a:srgbClr val="AEEAD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8" name="Oval 360"/>
          <p:cNvSpPr>
            <a:spLocks noChangeArrowheads="1"/>
          </p:cNvSpPr>
          <p:nvPr/>
        </p:nvSpPr>
        <p:spPr bwMode="auto">
          <a:xfrm>
            <a:off x="695325" y="4818063"/>
            <a:ext cx="879475" cy="8826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B81D2B"/>
              </a:solidFill>
              <a:sym typeface="宋体" panose="02010600030101010101" pitchFamily="2" charset="-122"/>
            </a:endParaRPr>
          </a:p>
        </p:txBody>
      </p:sp>
      <p:sp>
        <p:nvSpPr>
          <p:cNvPr id="9239" name="Freeform 364"/>
          <p:cNvSpPr>
            <a:spLocks noChangeArrowheads="1"/>
          </p:cNvSpPr>
          <p:nvPr/>
        </p:nvSpPr>
        <p:spPr bwMode="auto">
          <a:xfrm>
            <a:off x="1406525" y="5078413"/>
            <a:ext cx="169863" cy="361950"/>
          </a:xfrm>
          <a:custGeom>
            <a:avLst/>
            <a:gdLst>
              <a:gd name="T0" fmla="*/ 0 w 25"/>
              <a:gd name="T1" fmla="*/ 1212600792 h 53"/>
              <a:gd name="T2" fmla="*/ 877145354 w 25"/>
              <a:gd name="T3" fmla="*/ 2147483646 h 53"/>
              <a:gd name="T4" fmla="*/ 1154137551 w 25"/>
              <a:gd name="T5" fmla="*/ 1212600792 h 53"/>
              <a:gd name="T6" fmla="*/ 877145354 w 25"/>
              <a:gd name="T7" fmla="*/ 0 h 53"/>
              <a:gd name="T8" fmla="*/ 0 w 25"/>
              <a:gd name="T9" fmla="*/ 1212600792 h 53"/>
              <a:gd name="T10" fmla="*/ 0 60000 65536"/>
              <a:gd name="T11" fmla="*/ 0 60000 65536"/>
              <a:gd name="T12" fmla="*/ 0 60000 65536"/>
              <a:gd name="T13" fmla="*/ 0 60000 65536"/>
              <a:gd name="T14" fmla="*/ 0 60000 65536"/>
              <a:gd name="T15" fmla="*/ 0 w 25"/>
              <a:gd name="T16" fmla="*/ 0 h 53"/>
              <a:gd name="T17" fmla="*/ 25 w 25"/>
              <a:gd name="T18" fmla="*/ 53 h 53"/>
            </a:gdLst>
            <a:ahLst/>
            <a:cxnLst>
              <a:cxn ang="T10">
                <a:pos x="T0" y="T1"/>
              </a:cxn>
              <a:cxn ang="T11">
                <a:pos x="T2" y="T3"/>
              </a:cxn>
              <a:cxn ang="T12">
                <a:pos x="T4" y="T5"/>
              </a:cxn>
              <a:cxn ang="T13">
                <a:pos x="T6" y="T7"/>
              </a:cxn>
              <a:cxn ang="T14">
                <a:pos x="T8" y="T9"/>
              </a:cxn>
            </a:cxnLst>
            <a:rect l="T15" t="T16" r="T17" b="T18"/>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D7F5E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D7F5EF"/>
                </a:solidFill>
              </a:rPr>
              <a:t> </a:t>
            </a:r>
            <a:endParaRPr lang="zh-CN" altLang="en-US" sz="1800">
              <a:solidFill>
                <a:srgbClr val="D7F5EF"/>
              </a:solidFill>
              <a:sym typeface="宋体" panose="02010600030101010101" pitchFamily="2" charset="-122"/>
            </a:endParaRPr>
          </a:p>
        </p:txBody>
      </p:sp>
      <p:sp>
        <p:nvSpPr>
          <p:cNvPr id="9240" name="文本框 345"/>
          <p:cNvSpPr>
            <a:spLocks noChangeArrowheads="1"/>
          </p:cNvSpPr>
          <p:nvPr/>
        </p:nvSpPr>
        <p:spPr bwMode="auto">
          <a:xfrm>
            <a:off x="727075" y="5070475"/>
            <a:ext cx="768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D7F5EF"/>
                </a:solidFill>
                <a:latin typeface="微软雅黑" panose="020B0503020204020204" pitchFamily="34" charset="-122"/>
                <a:ea typeface="微软雅黑" panose="020B0503020204020204" pitchFamily="34" charset="-122"/>
                <a:sym typeface="微软雅黑" panose="020B0503020204020204" pitchFamily="34" charset="-122"/>
              </a:rPr>
              <a:t>20%</a:t>
            </a:r>
            <a:endParaRPr lang="zh-CN" altLang="en-US" sz="1800" b="1">
              <a:solidFill>
                <a:srgbClr val="D7F5E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grpSp>
        <p:nvGrpSpPr>
          <p:cNvPr id="10242" name="组合 44"/>
          <p:cNvGrpSpPr>
            <a:grpSpLocks/>
          </p:cNvGrpSpPr>
          <p:nvPr/>
        </p:nvGrpSpPr>
        <p:grpSpPr bwMode="auto">
          <a:xfrm rot="5400000">
            <a:off x="-3671094" y="92869"/>
            <a:ext cx="11514138" cy="6743700"/>
            <a:chOff x="0" y="0"/>
            <a:chExt cx="22838079" cy="13375101"/>
          </a:xfrm>
        </p:grpSpPr>
        <p:grpSp>
          <p:nvGrpSpPr>
            <p:cNvPr id="10252" name="花1"/>
            <p:cNvGrpSpPr>
              <a:grpSpLocks/>
            </p:cNvGrpSpPr>
            <p:nvPr/>
          </p:nvGrpSpPr>
          <p:grpSpPr bwMode="auto">
            <a:xfrm>
              <a:off x="7202181" y="7509015"/>
              <a:ext cx="8526317" cy="4848472"/>
              <a:chOff x="0" y="0"/>
              <a:chExt cx="8526317" cy="4848472"/>
            </a:xfrm>
          </p:grpSpPr>
          <p:sp>
            <p:nvSpPr>
              <p:cNvPr id="10287" name="任意多边形 80"/>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8" name="任意多边形 81"/>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9" name="任意多边形 82"/>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90" name="任意多边形 83"/>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91" name="任意多边形 84"/>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92" name="任意多边形 85"/>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93" name="任意多边形 86"/>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0253" name="花2"/>
            <p:cNvGrpSpPr>
              <a:grpSpLocks/>
            </p:cNvGrpSpPr>
            <p:nvPr/>
          </p:nvGrpSpPr>
          <p:grpSpPr bwMode="auto">
            <a:xfrm>
              <a:off x="4953333" y="5453466"/>
              <a:ext cx="12996258" cy="7478907"/>
              <a:chOff x="0" y="0"/>
              <a:chExt cx="12996258" cy="7478907"/>
            </a:xfrm>
          </p:grpSpPr>
          <p:sp>
            <p:nvSpPr>
              <p:cNvPr id="10279" name="任意多边形 72"/>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0" name="任意多边形 73"/>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1" name="任意多边形 74"/>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2" name="任意多边形 75"/>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3" name="任意多边形 76"/>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4" name="任意多边形 77"/>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5" name="任意多边形 78"/>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6" name="任意多边形 79"/>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0254" name="花3"/>
            <p:cNvGrpSpPr>
              <a:grpSpLocks/>
            </p:cNvGrpSpPr>
            <p:nvPr/>
          </p:nvGrpSpPr>
          <p:grpSpPr bwMode="auto">
            <a:xfrm>
              <a:off x="2198018" y="2547784"/>
              <a:ext cx="18624069" cy="10634847"/>
              <a:chOff x="0" y="0"/>
              <a:chExt cx="18624069" cy="10634847"/>
            </a:xfrm>
          </p:grpSpPr>
          <p:sp>
            <p:nvSpPr>
              <p:cNvPr id="10272" name="任意多边形 65"/>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3" name="任意多边形 66"/>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4" name="任意多边形 67"/>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5" name="任意多边形 68"/>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6" name="任意多边形 69"/>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7" name="任意多边形 70"/>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8" name="任意多边形 71"/>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0255" name="花4"/>
            <p:cNvGrpSpPr>
              <a:grpSpLocks/>
            </p:cNvGrpSpPr>
            <p:nvPr/>
          </p:nvGrpSpPr>
          <p:grpSpPr bwMode="auto">
            <a:xfrm>
              <a:off x="0" y="0"/>
              <a:ext cx="22838079" cy="13375101"/>
              <a:chOff x="0" y="0"/>
              <a:chExt cx="22838079" cy="13375101"/>
            </a:xfrm>
          </p:grpSpPr>
          <p:sp>
            <p:nvSpPr>
              <p:cNvPr id="10266" name="任意多边形 59"/>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7" name="任意多边形 60"/>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8" name="任意多边形 61"/>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9" name="任意多边形 62"/>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0" name="任意多边形 63"/>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1" name="任意多边形 64"/>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0256" name="组合 49"/>
            <p:cNvGrpSpPr>
              <a:grpSpLocks/>
            </p:cNvGrpSpPr>
            <p:nvPr/>
          </p:nvGrpSpPr>
          <p:grpSpPr bwMode="auto">
            <a:xfrm>
              <a:off x="8336499" y="8592907"/>
              <a:ext cx="6171429" cy="3725279"/>
              <a:chOff x="0" y="0"/>
              <a:chExt cx="6171429" cy="3725279"/>
            </a:xfrm>
          </p:grpSpPr>
          <p:sp>
            <p:nvSpPr>
              <p:cNvPr id="10257" name="任意多边形 50"/>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58" name="任意多边形 51"/>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59" name="任意多边形 52"/>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0" name="任意多边形 53"/>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1" name="任意多边形 54"/>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2" name="任意多边形 55"/>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3" name="任意多边形 56"/>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4" name="任意多边形 57"/>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5" name="任意多边形 58"/>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10243" name="文本框 87"/>
          <p:cNvSpPr>
            <a:spLocks noChangeArrowheads="1"/>
          </p:cNvSpPr>
          <p:nvPr/>
        </p:nvSpPr>
        <p:spPr bwMode="auto">
          <a:xfrm>
            <a:off x="3635375" y="2836863"/>
            <a:ext cx="68992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PART THREE</a:t>
            </a:r>
            <a:endParaRPr lang="zh-CN" altLang="en-US"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nvGrpSpPr>
          <p:cNvPr id="10244" name="组合 88"/>
          <p:cNvGrpSpPr>
            <a:grpSpLocks/>
          </p:cNvGrpSpPr>
          <p:nvPr/>
        </p:nvGrpSpPr>
        <p:grpSpPr bwMode="auto">
          <a:xfrm flipH="1">
            <a:off x="10088563" y="2292350"/>
            <a:ext cx="1541462" cy="1201738"/>
            <a:chOff x="0" y="0"/>
            <a:chExt cx="945409" cy="740056"/>
          </a:xfrm>
        </p:grpSpPr>
        <p:grpSp>
          <p:nvGrpSpPr>
            <p:cNvPr id="10248" name="组合 89"/>
            <p:cNvGrpSpPr>
              <a:grpSpLocks/>
            </p:cNvGrpSpPr>
            <p:nvPr/>
          </p:nvGrpSpPr>
          <p:grpSpPr bwMode="auto">
            <a:xfrm>
              <a:off x="0" y="0"/>
              <a:ext cx="945409" cy="629359"/>
              <a:chOff x="0" y="0"/>
              <a:chExt cx="945409" cy="629359"/>
            </a:xfrm>
          </p:grpSpPr>
          <p:sp>
            <p:nvSpPr>
              <p:cNvPr id="10250" name="任意多边形 91"/>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51" name="任意多边形 92"/>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0249" name="任意多边形 90"/>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0245" name="任意多边形 97"/>
          <p:cNvSpPr>
            <a:spLocks noChangeArrowheads="1"/>
          </p:cNvSpPr>
          <p:nvPr/>
        </p:nvSpPr>
        <p:spPr bwMode="auto">
          <a:xfrm rot="3325521">
            <a:off x="5815806" y="-1769269"/>
            <a:ext cx="1890713" cy="3165475"/>
          </a:xfrm>
          <a:custGeom>
            <a:avLst/>
            <a:gdLst>
              <a:gd name="T0" fmla="*/ 886776 w 2015614"/>
              <a:gd name="T1" fmla="*/ 0 h 4367958"/>
              <a:gd name="T2" fmla="*/ 1032369 w 2015614"/>
              <a:gd name="T3" fmla="*/ 78982 h 4367958"/>
              <a:gd name="T4" fmla="*/ 1773552 w 2015614"/>
              <a:gd name="T5" fmla="*/ 1147016 h 4367958"/>
              <a:gd name="T6" fmla="*/ 1032369 w 2015614"/>
              <a:gd name="T7" fmla="*/ 2215049 h 4367958"/>
              <a:gd name="T8" fmla="*/ 886776 w 2015614"/>
              <a:gd name="T9" fmla="*/ 2294031 h 4367958"/>
              <a:gd name="T10" fmla="*/ 741182 w 2015614"/>
              <a:gd name="T11" fmla="*/ 2215049 h 4367958"/>
              <a:gd name="T12" fmla="*/ 0 w 2015614"/>
              <a:gd name="T13" fmla="*/ 1147015 h 4367958"/>
              <a:gd name="T14" fmla="*/ 741182 w 2015614"/>
              <a:gd name="T15" fmla="*/ 7898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AF8F2">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46" name="任意多边形 98"/>
          <p:cNvSpPr>
            <a:spLocks noChangeArrowheads="1"/>
          </p:cNvSpPr>
          <p:nvPr/>
        </p:nvSpPr>
        <p:spPr bwMode="auto">
          <a:xfrm rot="6930194">
            <a:off x="9028113" y="5334000"/>
            <a:ext cx="1200150" cy="3165475"/>
          </a:xfrm>
          <a:custGeom>
            <a:avLst/>
            <a:gdLst>
              <a:gd name="T0" fmla="*/ 357301 w 2015614"/>
              <a:gd name="T1" fmla="*/ 0 h 4367958"/>
              <a:gd name="T2" fmla="*/ 415963 w 2015614"/>
              <a:gd name="T3" fmla="*/ 78982 h 4367958"/>
              <a:gd name="T4" fmla="*/ 714601 w 2015614"/>
              <a:gd name="T5" fmla="*/ 1147016 h 4367958"/>
              <a:gd name="T6" fmla="*/ 415963 w 2015614"/>
              <a:gd name="T7" fmla="*/ 2215049 h 4367958"/>
              <a:gd name="T8" fmla="*/ 357301 w 2015614"/>
              <a:gd name="T9" fmla="*/ 2294031 h 4367958"/>
              <a:gd name="T10" fmla="*/ 298638 w 2015614"/>
              <a:gd name="T11" fmla="*/ 2215049 h 4367958"/>
              <a:gd name="T12" fmla="*/ 0 w 2015614"/>
              <a:gd name="T13" fmla="*/ 1147015 h 4367958"/>
              <a:gd name="T14" fmla="*/ 298638 w 2015614"/>
              <a:gd name="T15" fmla="*/ 7898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3FADA">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47" name="文本框 99"/>
          <p:cNvSpPr>
            <a:spLocks noChangeArrowheads="1"/>
          </p:cNvSpPr>
          <p:nvPr/>
        </p:nvSpPr>
        <p:spPr bwMode="auto">
          <a:xfrm>
            <a:off x="4851400" y="3860800"/>
            <a:ext cx="50673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TotalTime>
  <Pages>0</Pages>
  <Words>793</Words>
  <Characters>0</Characters>
  <Application>Microsoft Office PowerPoint</Application>
  <DocSecurity>0</DocSecurity>
  <PresentationFormat>宽屏</PresentationFormat>
  <Lines>0</Lines>
  <Paragraphs>92</Paragraphs>
  <Slides>16</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16</vt:i4>
      </vt:variant>
    </vt:vector>
  </HeadingPairs>
  <TitlesOfParts>
    <vt:vector size="27" baseType="lpstr">
      <vt:lpstr>方正兰亭细黑_GBK</vt:lpstr>
      <vt:lpstr>Calibri Light</vt:lpstr>
      <vt:lpstr>微软雅黑</vt:lpstr>
      <vt:lpstr>Arial</vt:lpstr>
      <vt:lpstr>宋体</vt:lpstr>
      <vt:lpstr>方正兰亭超细黑简体</vt:lpstr>
      <vt:lpstr>Meiryo</vt:lpstr>
      <vt:lpstr>Calibri</vt:lpstr>
      <vt:lpstr>微软雅黑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Microsoft 帐户</dc:creator>
  <cp:keywords/>
  <dc:description/>
  <cp:lastModifiedBy>kan</cp:lastModifiedBy>
  <cp:revision>69</cp:revision>
  <dcterms:created xsi:type="dcterms:W3CDTF">2015-03-01T01:28:00Z</dcterms:created>
  <dcterms:modified xsi:type="dcterms:W3CDTF">2016-04-10T11:59:09Z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2052-9.1.0.5113</vt:lpwstr>
  </property>
</Properties>
</file>