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75" r:id="rId3"/>
    <p:sldId id="262" r:id="rId4"/>
    <p:sldId id="263" r:id="rId5"/>
    <p:sldId id="264" r:id="rId6"/>
    <p:sldId id="271" r:id="rId7"/>
    <p:sldId id="273" r:id="rId8"/>
    <p:sldId id="270" r:id="rId9"/>
    <p:sldId id="268" r:id="rId10"/>
    <p:sldId id="265" r:id="rId11"/>
    <p:sldId id="27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570" userDrawn="1">
          <p15:clr>
            <a:srgbClr val="A4A3A4"/>
          </p15:clr>
        </p15:guide>
        <p15:guide id="4" pos="5745" userDrawn="1">
          <p15:clr>
            <a:srgbClr val="A4A3A4"/>
          </p15:clr>
        </p15:guide>
        <p15:guide id="5" pos="7174" userDrawn="1">
          <p15:clr>
            <a:srgbClr val="A4A3A4"/>
          </p15:clr>
        </p15:guide>
        <p15:guide id="6" pos="1935" userDrawn="1">
          <p15:clr>
            <a:srgbClr val="A4A3A4"/>
          </p15:clr>
        </p15:guide>
        <p15:guide id="11" orient="horz" pos="3067" userDrawn="1">
          <p15:clr>
            <a:srgbClr val="A4A3A4"/>
          </p15:clr>
        </p15:guide>
        <p15:guide id="12" pos="506" userDrawn="1">
          <p15:clr>
            <a:srgbClr val="A4A3A4"/>
          </p15:clr>
        </p15:guide>
        <p15:guide id="13" pos="2910" userDrawn="1">
          <p15:clr>
            <a:srgbClr val="A4A3A4"/>
          </p15:clr>
        </p15:guide>
        <p15:guide id="14" pos="5995" userDrawn="1">
          <p15:clr>
            <a:srgbClr val="A4A3A4"/>
          </p15:clr>
        </p15:guide>
        <p15:guide id="15" orient="horz" pos="436" userDrawn="1">
          <p15:clr>
            <a:srgbClr val="A4A3A4"/>
          </p15:clr>
        </p15:guide>
        <p15:guide id="16" orient="horz" pos="4065" userDrawn="1">
          <p15:clr>
            <a:srgbClr val="A4A3A4"/>
          </p15:clr>
        </p15:guide>
        <p15:guide id="17" orient="horz" pos="1139" userDrawn="1">
          <p15:clr>
            <a:srgbClr val="A4A3A4"/>
          </p15:clr>
        </p15:guide>
        <p15:guide id="18" orient="horz" pos="3589" userDrawn="1">
          <p15:clr>
            <a:srgbClr val="A4A3A4"/>
          </p15:clr>
        </p15:guide>
        <p15:guide id="19" orient="horz" pos="890" userDrawn="1">
          <p15:clr>
            <a:srgbClr val="A4A3A4"/>
          </p15:clr>
        </p15:guide>
        <p15:guide id="20" orient="horz" pos="2059" userDrawn="1">
          <p15:clr>
            <a:srgbClr val="A4A3A4"/>
          </p15:clr>
        </p15:guide>
        <p15:guide id="21" orient="horz" pos="2478" userDrawn="1">
          <p15:clr>
            <a:srgbClr val="A4A3A4"/>
          </p15:clr>
        </p15:guide>
        <p15:guide id="22" orient="horz" pos="3362" userDrawn="1">
          <p15:clr>
            <a:srgbClr val="A4A3A4"/>
          </p15:clr>
        </p15:guide>
        <p15:guide id="23" orient="horz" pos="1306" userDrawn="1">
          <p15:clr>
            <a:srgbClr val="A4A3A4"/>
          </p15:clr>
        </p15:guide>
        <p15:guide id="24" pos="1685" userDrawn="1">
          <p15:clr>
            <a:srgbClr val="A4A3A4"/>
          </p15:clr>
        </p15:guide>
        <p15:guide id="25" pos="1753" userDrawn="1">
          <p15:clr>
            <a:srgbClr val="A4A3A4"/>
          </p15:clr>
        </p15:guide>
        <p15:guide id="26" pos="5927" userDrawn="1">
          <p15:clr>
            <a:srgbClr val="A4A3A4"/>
          </p15:clr>
        </p15:guide>
        <p15:guide id="27" orient="horz" pos="232" userDrawn="1">
          <p15:clr>
            <a:srgbClr val="A4A3A4"/>
          </p15:clr>
        </p15:guide>
        <p15:guide id="28" orient="horz" pos="3498" userDrawn="1">
          <p15:clr>
            <a:srgbClr val="A4A3A4"/>
          </p15:clr>
        </p15:guide>
        <p15:guide id="29" pos="2683" userDrawn="1">
          <p15:clr>
            <a:srgbClr val="A4A3A4"/>
          </p15:clr>
        </p15:guide>
        <p15:guide id="30" pos="4824" userDrawn="1">
          <p15:clr>
            <a:srgbClr val="A4A3A4"/>
          </p15:clr>
        </p15:guide>
        <p15:guide id="31" orient="horz" pos="936" userDrawn="1">
          <p15:clr>
            <a:srgbClr val="A4A3A4"/>
          </p15:clr>
        </p15:guide>
        <p15:guide id="32" orient="horz" pos="1680" userDrawn="1">
          <p15:clr>
            <a:srgbClr val="A4A3A4"/>
          </p15:clr>
        </p15:guide>
        <p15:guide id="33" orient="horz" pos="2166" userDrawn="1">
          <p15:clr>
            <a:srgbClr val="A4A3A4"/>
          </p15:clr>
        </p15:guide>
        <p15:guide id="34" pos="3170" userDrawn="1">
          <p15:clr>
            <a:srgbClr val="A4A3A4"/>
          </p15:clr>
        </p15:guide>
        <p15:guide id="35" orient="horz" pos="3736" userDrawn="1">
          <p15:clr>
            <a:srgbClr val="A4A3A4"/>
          </p15:clr>
        </p15:guide>
        <p15:guide id="36" pos="574" userDrawn="1">
          <p15:clr>
            <a:srgbClr val="A4A3A4"/>
          </p15:clr>
        </p15:guide>
        <p15:guide id="37" pos="5337" userDrawn="1">
          <p15:clr>
            <a:srgbClr val="A4A3A4"/>
          </p15:clr>
        </p15:guide>
        <p15:guide id="38" pos="7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002D"/>
    <a:srgbClr val="FFE500"/>
    <a:srgbClr val="949494"/>
    <a:srgbClr val="838383"/>
    <a:srgbClr val="404040"/>
    <a:srgbClr val="000000"/>
    <a:srgbClr val="CF5E36"/>
    <a:srgbClr val="0C6D94"/>
    <a:srgbClr val="0021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320"/>
        <p:guide pos="3840"/>
        <p:guide pos="2570"/>
        <p:guide pos="5745"/>
        <p:guide pos="7174"/>
        <p:guide pos="1935"/>
        <p:guide orient="horz" pos="3067"/>
        <p:guide pos="506"/>
        <p:guide pos="2910"/>
        <p:guide pos="5995"/>
        <p:guide orient="horz" pos="436"/>
        <p:guide orient="horz" pos="4065"/>
        <p:guide orient="horz" pos="1139"/>
        <p:guide orient="horz" pos="3589"/>
        <p:guide orient="horz" pos="890"/>
        <p:guide orient="horz" pos="2059"/>
        <p:guide orient="horz" pos="2478"/>
        <p:guide orient="horz" pos="3362"/>
        <p:guide orient="horz" pos="1306"/>
        <p:guide pos="1685"/>
        <p:guide pos="1753"/>
        <p:guide pos="5927"/>
        <p:guide orient="horz" pos="232"/>
        <p:guide orient="horz" pos="3498"/>
        <p:guide pos="2683"/>
        <p:guide pos="4824"/>
        <p:guide orient="horz" pos="936"/>
        <p:guide orient="horz" pos="1680"/>
        <p:guide orient="horz" pos="2166"/>
        <p:guide pos="3170"/>
        <p:guide orient="horz" pos="3736"/>
        <p:guide pos="574"/>
        <p:guide pos="5337"/>
        <p:guide pos="7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E5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土建进度</c:v>
                </c:pt>
                <c:pt idx="1">
                  <c:v>水电进度</c:v>
                </c:pt>
                <c:pt idx="2">
                  <c:v>装饰进度</c:v>
                </c:pt>
                <c:pt idx="3">
                  <c:v>绿化进度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0.95</c:v>
                </c:pt>
                <c:pt idx="1">
                  <c:v>0.76</c:v>
                </c:pt>
                <c:pt idx="2">
                  <c:v>0.54</c:v>
                </c:pt>
                <c:pt idx="3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158-46F4-84E6-23779F37F70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土建进度</c:v>
                </c:pt>
                <c:pt idx="1">
                  <c:v>水电进度</c:v>
                </c:pt>
                <c:pt idx="2">
                  <c:v>装饰进度</c:v>
                </c:pt>
                <c:pt idx="3">
                  <c:v>绿化进度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0.05</c:v>
                </c:pt>
                <c:pt idx="1">
                  <c:v>0.24</c:v>
                </c:pt>
                <c:pt idx="2">
                  <c:v>0.46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158-46F4-84E6-23779F37F7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100"/>
        <c:axId val="338091504"/>
        <c:axId val="341815824"/>
      </c:barChart>
      <c:catAx>
        <c:axId val="3380915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41815824"/>
        <c:crosses val="autoZero"/>
        <c:auto val="1"/>
        <c:lblAlgn val="ctr"/>
        <c:lblOffset val="100"/>
        <c:noMultiLvlLbl val="0"/>
      </c:catAx>
      <c:valAx>
        <c:axId val="341815824"/>
        <c:scaling>
          <c:orientation val="minMax"/>
          <c:max val="1"/>
        </c:scaling>
        <c:delete val="1"/>
        <c:axPos val="b"/>
        <c:numFmt formatCode="0%" sourceLinked="1"/>
        <c:majorTickMark val="none"/>
        <c:minorTickMark val="none"/>
        <c:tickLblPos val="nextTo"/>
        <c:crossAx val="338091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FCB50-C70F-4754-AA76-A9D648F50AF8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B29E2-D911-4376-9F60-23230B0D49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082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29E2-D911-4376-9F60-23230B0D493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701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29E2-D911-4376-9F60-23230B0D493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558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5890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87085-7217-4C72-B181-6389A4EF4155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864DA-36AD-4DBE-875B-395607DC0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70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87085-7217-4C72-B181-6389A4EF4155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864DA-36AD-4DBE-875B-395607DC0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69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87085-7217-4C72-B181-6389A4EF4155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864DA-36AD-4DBE-875B-395607DC0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30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790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543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547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656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3485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2502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7682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619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87085-7217-4C72-B181-6389A4EF4155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864DA-36AD-4DBE-875B-395607DC0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35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5522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96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161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87085-7217-4C72-B181-6389A4EF4155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864DA-36AD-4DBE-875B-395607DC0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8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87085-7217-4C72-B181-6389A4EF4155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864DA-36AD-4DBE-875B-395607DC0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85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87085-7217-4C72-B181-6389A4EF4155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864DA-36AD-4DBE-875B-395607DC0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27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87085-7217-4C72-B181-6389A4EF4155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864DA-36AD-4DBE-875B-395607DC0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27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87085-7217-4C72-B181-6389A4EF4155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864DA-36AD-4DBE-875B-395607DC0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91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87085-7217-4C72-B181-6389A4EF4155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864DA-36AD-4DBE-875B-395607DC0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2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87085-7217-4C72-B181-6389A4EF4155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864DA-36AD-4DBE-875B-395607DC0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8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87085-7217-4C72-B181-6389A4EF4155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864DA-36AD-4DBE-875B-395607DC0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525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521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132" y="4397586"/>
            <a:ext cx="4788000" cy="54000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7472" y="3011870"/>
            <a:ext cx="54000" cy="1440000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86482" y="2471870"/>
            <a:ext cx="54000" cy="1980000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99538" y="2471271"/>
            <a:ext cx="3420000" cy="54000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572045" y="1944273"/>
            <a:ext cx="16401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FFE500"/>
                </a:solidFill>
                <a:latin typeface="Agency FB" panose="020B0503020202020204" pitchFamily="34" charset="0"/>
              </a:rPr>
              <a:t>2016</a:t>
            </a:r>
            <a:endParaRPr lang="zh-CN" altLang="en-US" sz="6600" dirty="0">
              <a:solidFill>
                <a:srgbClr val="FFE500"/>
              </a:solidFill>
              <a:latin typeface="Agency FB" panose="020B0503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55234" y="3066960"/>
            <a:ext cx="4322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E5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房地产行业工作汇报</a:t>
            </a:r>
            <a:endParaRPr lang="zh-CN" altLang="en-US" sz="3600" b="1" dirty="0">
              <a:solidFill>
                <a:srgbClr val="FFE5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直角三角形 4"/>
          <p:cNvSpPr/>
          <p:nvPr/>
        </p:nvSpPr>
        <p:spPr>
          <a:xfrm flipV="1">
            <a:off x="11045" y="-1814"/>
            <a:ext cx="2768600" cy="6858000"/>
          </a:xfrm>
          <a:prstGeom prst="rtTriangle">
            <a:avLst/>
          </a:prstGeom>
          <a:solidFill>
            <a:srgbClr val="BF002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flipH="1">
            <a:off x="9423400" y="0"/>
            <a:ext cx="2768600" cy="6856186"/>
          </a:xfrm>
          <a:prstGeom prst="rtTriangle">
            <a:avLst/>
          </a:prstGeom>
          <a:solidFill>
            <a:srgbClr val="BF002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54671" y="3616531"/>
            <a:ext cx="4413042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30" dirty="0" smtClean="0">
                <a:solidFill>
                  <a:srgbClr val="FFE500"/>
                </a:solidFill>
                <a:latin typeface="Agency FB" panose="020B0503020202020204" pitchFamily="34" charset="0"/>
              </a:rPr>
              <a:t>THE REAL ESTATE IINDUSTRY WORK REPORT</a:t>
            </a:r>
            <a:endParaRPr lang="zh-CN" altLang="en-US" sz="2430" dirty="0">
              <a:solidFill>
                <a:srgbClr val="FFE500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87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1785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-12700"/>
            <a:ext cx="12192000" cy="68707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37000"/>
                </a:schemeClr>
              </a:gs>
              <a:gs pos="100000">
                <a:schemeClr val="tx1">
                  <a:lumMod val="95000"/>
                  <a:lumOff val="5000"/>
                  <a:alpha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00" y="-9436"/>
            <a:ext cx="7531100" cy="3438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31100" y="2388057"/>
            <a:ext cx="3390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rgbClr val="BF002D"/>
                </a:solidFill>
                <a:latin typeface="Agency FB" panose="020B0503020202020204" pitchFamily="34" charset="0"/>
              </a:rPr>
              <a:t>Contents</a:t>
            </a:r>
            <a:endParaRPr lang="zh-CN" altLang="en-US" sz="8000" dirty="0">
              <a:solidFill>
                <a:srgbClr val="BF002D"/>
              </a:solidFill>
              <a:latin typeface="Agency FB" panose="020B0503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704364" y="3759044"/>
            <a:ext cx="0" cy="2717956"/>
          </a:xfrm>
          <a:prstGeom prst="line">
            <a:avLst/>
          </a:prstGeom>
          <a:ln w="22225">
            <a:solidFill>
              <a:srgbClr val="BF00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弦形 11"/>
          <p:cNvSpPr/>
          <p:nvPr/>
        </p:nvSpPr>
        <p:spPr>
          <a:xfrm rot="12088609">
            <a:off x="7662001" y="4051282"/>
            <a:ext cx="198011" cy="198011"/>
          </a:xfrm>
          <a:prstGeom prst="chord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弦形 16"/>
          <p:cNvSpPr/>
          <p:nvPr/>
        </p:nvSpPr>
        <p:spPr>
          <a:xfrm rot="12088609">
            <a:off x="7662001" y="4690412"/>
            <a:ext cx="198011" cy="198011"/>
          </a:xfrm>
          <a:prstGeom prst="chord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弦形 17"/>
          <p:cNvSpPr/>
          <p:nvPr/>
        </p:nvSpPr>
        <p:spPr>
          <a:xfrm rot="12088609">
            <a:off x="7662001" y="5329542"/>
            <a:ext cx="198011" cy="198011"/>
          </a:xfrm>
          <a:prstGeom prst="chord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弦形 18"/>
          <p:cNvSpPr/>
          <p:nvPr/>
        </p:nvSpPr>
        <p:spPr>
          <a:xfrm rot="12088609">
            <a:off x="7662001" y="5968672"/>
            <a:ext cx="198011" cy="198011"/>
          </a:xfrm>
          <a:prstGeom prst="chord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28000" y="3932391"/>
            <a:ext cx="2289175" cy="435792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483600" y="3965621"/>
            <a:ext cx="165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b="1" dirty="0">
              <a:solidFill>
                <a:srgbClr val="FFE5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28000" y="4571521"/>
            <a:ext cx="2289175" cy="435792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128000" y="5210651"/>
            <a:ext cx="2289175" cy="435792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483600" y="5243881"/>
            <a:ext cx="165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b="1" dirty="0">
              <a:solidFill>
                <a:srgbClr val="FFE5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28000" y="5849781"/>
            <a:ext cx="2289175" cy="435792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483600" y="5883011"/>
            <a:ext cx="165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b="1" dirty="0">
              <a:solidFill>
                <a:srgbClr val="FFE5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83600" y="4595972"/>
            <a:ext cx="165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b="1" dirty="0">
              <a:solidFill>
                <a:srgbClr val="FFE5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152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113" y="-12700"/>
            <a:ext cx="12192000" cy="68707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37000"/>
                </a:schemeClr>
              </a:gs>
              <a:gs pos="100000">
                <a:schemeClr val="tx1">
                  <a:lumMod val="95000"/>
                  <a:lumOff val="5000"/>
                  <a:alpha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332" y="0"/>
            <a:ext cx="3251550" cy="48768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20757" y="2746829"/>
            <a:ext cx="66765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rgbClr val="BF002D"/>
                </a:solidFill>
                <a:latin typeface="Agency FB" panose="020B0503020202020204" pitchFamily="34" charset="0"/>
              </a:rPr>
              <a:t>1</a:t>
            </a:r>
            <a:endParaRPr lang="zh-CN" altLang="en-US" sz="16600" dirty="0">
              <a:solidFill>
                <a:srgbClr val="BF002D"/>
              </a:solidFill>
              <a:latin typeface="Agency FB" panose="020B0503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02200" y="4816513"/>
            <a:ext cx="2124000" cy="540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00600" y="4248869"/>
            <a:ext cx="255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BF0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800" b="1" dirty="0">
              <a:solidFill>
                <a:srgbClr val="BF00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478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86913"/>
            <a:ext cx="12192000" cy="30921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91358" y="4236591"/>
            <a:ext cx="165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en-US" altLang="zh-CN" dirty="0">
              <a:solidFill>
                <a:srgbClr val="FFE5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6912" y="4621583"/>
            <a:ext cx="324326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spc="50" dirty="0" smtClean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1600" spc="50" dirty="0">
              <a:solidFill>
                <a:srgbClr val="FFE5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78759" y="4236591"/>
            <a:ext cx="165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en-US" altLang="zh-CN" dirty="0">
              <a:solidFill>
                <a:srgbClr val="FFE5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78759" y="4621583"/>
            <a:ext cx="317884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spc="50" dirty="0" smtClean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1600" spc="50" dirty="0">
              <a:solidFill>
                <a:srgbClr val="FFE5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35059" y="4236591"/>
            <a:ext cx="165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  <a:endParaRPr lang="en-US" altLang="zh-CN" dirty="0">
              <a:solidFill>
                <a:srgbClr val="FFE5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34693" y="4621583"/>
            <a:ext cx="31404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spc="50" dirty="0" smtClean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1600" spc="50" dirty="0">
              <a:solidFill>
                <a:srgbClr val="FFE5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1169" y="368343"/>
            <a:ext cx="762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594" y="368343"/>
            <a:ext cx="1440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819" y="368343"/>
            <a:ext cx="762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25512" y="271833"/>
            <a:ext cx="3341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F0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dirty="0">
              <a:solidFill>
                <a:srgbClr val="BF00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460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707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37000"/>
                </a:schemeClr>
              </a:gs>
              <a:gs pos="100000">
                <a:schemeClr val="tx1">
                  <a:lumMod val="95000"/>
                  <a:lumOff val="5000"/>
                  <a:alpha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1169" y="368343"/>
            <a:ext cx="762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9594" y="368343"/>
            <a:ext cx="1440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5819" y="368343"/>
            <a:ext cx="762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25512" y="271833"/>
            <a:ext cx="3341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F0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dirty="0">
              <a:solidFill>
                <a:srgbClr val="BF00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65085" y="5108679"/>
            <a:ext cx="5992481" cy="320041"/>
          </a:xfrm>
          <a:prstGeom prst="ellipse">
            <a:avLst/>
          </a:prstGeom>
          <a:gradFill flip="none" rotWithShape="1">
            <a:gsLst>
              <a:gs pos="50000">
                <a:schemeClr val="tx1">
                  <a:lumMod val="75000"/>
                  <a:lumOff val="25000"/>
                </a:schemeClr>
              </a:gs>
              <a:gs pos="10000">
                <a:schemeClr val="bg1">
                  <a:lumMod val="65000"/>
                  <a:alpha val="0"/>
                </a:schemeClr>
              </a:gs>
              <a:gs pos="90000">
                <a:schemeClr val="bg1">
                  <a:lumMod val="65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079503" y="1846978"/>
            <a:ext cx="3991436" cy="3434870"/>
            <a:chOff x="4267200" y="2243082"/>
            <a:chExt cx="3774181" cy="3247909"/>
          </a:xfrm>
        </p:grpSpPr>
        <p:sp>
          <p:nvSpPr>
            <p:cNvPr id="26" name="任意多边形 25"/>
            <p:cNvSpPr/>
            <p:nvPr/>
          </p:nvSpPr>
          <p:spPr>
            <a:xfrm>
              <a:off x="4267200" y="2243082"/>
              <a:ext cx="3774180" cy="2230719"/>
            </a:xfrm>
            <a:custGeom>
              <a:avLst/>
              <a:gdLst>
                <a:gd name="connsiteX0" fmla="*/ 91488 w 3966358"/>
                <a:gd name="connsiteY0" fmla="*/ 0 h 2549802"/>
                <a:gd name="connsiteX1" fmla="*/ 3874869 w 3966358"/>
                <a:gd name="connsiteY1" fmla="*/ 0 h 2549802"/>
                <a:gd name="connsiteX2" fmla="*/ 3910478 w 3966358"/>
                <a:gd name="connsiteY2" fmla="*/ 7189 h 2549802"/>
                <a:gd name="connsiteX3" fmla="*/ 3966358 w 3966358"/>
                <a:gd name="connsiteY3" fmla="*/ 91493 h 2549802"/>
                <a:gd name="connsiteX4" fmla="*/ 3966358 w 3966358"/>
                <a:gd name="connsiteY4" fmla="*/ 2549802 h 2549802"/>
                <a:gd name="connsiteX5" fmla="*/ 0 w 3966358"/>
                <a:gd name="connsiteY5" fmla="*/ 2549802 h 2549802"/>
                <a:gd name="connsiteX6" fmla="*/ 0 w 3966358"/>
                <a:gd name="connsiteY6" fmla="*/ 91488 h 2549802"/>
                <a:gd name="connsiteX7" fmla="*/ 7189 w 3966358"/>
                <a:gd name="connsiteY7" fmla="*/ 55879 h 2549802"/>
                <a:gd name="connsiteX8" fmla="*/ 55880 w 3966358"/>
                <a:gd name="connsiteY8" fmla="*/ 7189 h 254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6358" h="2549802">
                  <a:moveTo>
                    <a:pt x="91488" y="0"/>
                  </a:moveTo>
                  <a:lnTo>
                    <a:pt x="3874869" y="0"/>
                  </a:lnTo>
                  <a:lnTo>
                    <a:pt x="3910478" y="7189"/>
                  </a:lnTo>
                  <a:cubicBezTo>
                    <a:pt x="3943316" y="21079"/>
                    <a:pt x="3966358" y="53595"/>
                    <a:pt x="3966358" y="91493"/>
                  </a:cubicBezTo>
                  <a:lnTo>
                    <a:pt x="3966358" y="2549802"/>
                  </a:lnTo>
                  <a:lnTo>
                    <a:pt x="0" y="2549802"/>
                  </a:lnTo>
                  <a:lnTo>
                    <a:pt x="0" y="91488"/>
                  </a:lnTo>
                  <a:lnTo>
                    <a:pt x="7189" y="55879"/>
                  </a:lnTo>
                  <a:cubicBezTo>
                    <a:pt x="16449" y="33987"/>
                    <a:pt x="33987" y="16449"/>
                    <a:pt x="55880" y="718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267201" y="4473803"/>
              <a:ext cx="3774180" cy="380804"/>
            </a:xfrm>
            <a:custGeom>
              <a:avLst/>
              <a:gdLst>
                <a:gd name="connsiteX0" fmla="*/ 0 w 3625274"/>
                <a:gd name="connsiteY0" fmla="*/ 0 h 580571"/>
                <a:gd name="connsiteX1" fmla="*/ 3625274 w 3625274"/>
                <a:gd name="connsiteY1" fmla="*/ 0 h 580571"/>
                <a:gd name="connsiteX2" fmla="*/ 3625274 w 3625274"/>
                <a:gd name="connsiteY2" fmla="*/ 474126 h 580571"/>
                <a:gd name="connsiteX3" fmla="*/ 3518829 w 3625274"/>
                <a:gd name="connsiteY3" fmla="*/ 580571 h 580571"/>
                <a:gd name="connsiteX4" fmla="*/ 106445 w 3625274"/>
                <a:gd name="connsiteY4" fmla="*/ 580571 h 580571"/>
                <a:gd name="connsiteX5" fmla="*/ 0 w 3625274"/>
                <a:gd name="connsiteY5" fmla="*/ 474126 h 580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5274" h="580571">
                  <a:moveTo>
                    <a:pt x="0" y="0"/>
                  </a:moveTo>
                  <a:lnTo>
                    <a:pt x="3625274" y="0"/>
                  </a:lnTo>
                  <a:lnTo>
                    <a:pt x="3625274" y="474126"/>
                  </a:lnTo>
                  <a:cubicBezTo>
                    <a:pt x="3625274" y="532914"/>
                    <a:pt x="3577617" y="580571"/>
                    <a:pt x="3518829" y="580571"/>
                  </a:cubicBezTo>
                  <a:lnTo>
                    <a:pt x="106445" y="580571"/>
                  </a:lnTo>
                  <a:cubicBezTo>
                    <a:pt x="47657" y="580571"/>
                    <a:pt x="0" y="532914"/>
                    <a:pt x="0" y="474126"/>
                  </a:cubicBezTo>
                  <a:close/>
                </a:path>
              </a:pathLst>
            </a:custGeom>
            <a:gradFill>
              <a:gsLst>
                <a:gs pos="0">
                  <a:srgbClr val="929398"/>
                </a:gs>
                <a:gs pos="100000">
                  <a:srgbClr val="D1D2D4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287492" y="4854608"/>
              <a:ext cx="1733594" cy="636383"/>
              <a:chOff x="6502628" y="3889829"/>
              <a:chExt cx="1981567" cy="727412"/>
            </a:xfrm>
            <a:gradFill>
              <a:gsLst>
                <a:gs pos="67000">
                  <a:srgbClr val="CCCCCE"/>
                </a:gs>
                <a:gs pos="32000">
                  <a:srgbClr val="F2F2F2"/>
                </a:gs>
                <a:gs pos="13000">
                  <a:srgbClr val="929398"/>
                </a:gs>
                <a:gs pos="100000">
                  <a:srgbClr val="929398"/>
                </a:gs>
              </a:gsLst>
              <a:lin ang="16200000" scaled="0"/>
            </a:gradFill>
          </p:grpSpPr>
          <p:sp>
            <p:nvSpPr>
              <p:cNvPr id="22" name="梯形 21"/>
              <p:cNvSpPr/>
              <p:nvPr/>
            </p:nvSpPr>
            <p:spPr>
              <a:xfrm>
                <a:off x="6799117" y="3889829"/>
                <a:ext cx="1391725" cy="561773"/>
              </a:xfrm>
              <a:prstGeom prst="trapezoid">
                <a:avLst>
                  <a:gd name="adj" fmla="val 3302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梯形 22"/>
              <p:cNvSpPr/>
              <p:nvPr/>
            </p:nvSpPr>
            <p:spPr>
              <a:xfrm>
                <a:off x="6502628" y="4425070"/>
                <a:ext cx="1981567" cy="143088"/>
              </a:xfrm>
              <a:prstGeom prst="trapezoid">
                <a:avLst>
                  <a:gd name="adj" fmla="val 24518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6504195" y="4576992"/>
                <a:ext cx="1980000" cy="40249"/>
              </a:xfrm>
              <a:custGeom>
                <a:avLst/>
                <a:gdLst>
                  <a:gd name="connsiteX0" fmla="*/ 0 w 3918858"/>
                  <a:gd name="connsiteY0" fmla="*/ 0 h 243740"/>
                  <a:gd name="connsiteX1" fmla="*/ 3918857 w 3918858"/>
                  <a:gd name="connsiteY1" fmla="*/ 0 h 243740"/>
                  <a:gd name="connsiteX2" fmla="*/ 3918857 w 3918858"/>
                  <a:gd name="connsiteY2" fmla="*/ 157660 h 243740"/>
                  <a:gd name="connsiteX3" fmla="*/ 3902336 w 3918858"/>
                  <a:gd name="connsiteY3" fmla="*/ 157660 h 243740"/>
                  <a:gd name="connsiteX4" fmla="*/ 3918858 w 3918858"/>
                  <a:gd name="connsiteY4" fmla="*/ 161111 h 243740"/>
                  <a:gd name="connsiteX5" fmla="*/ 1959429 w 3918858"/>
                  <a:gd name="connsiteY5" fmla="*/ 243740 h 243740"/>
                  <a:gd name="connsiteX6" fmla="*/ 0 w 3918858"/>
                  <a:gd name="connsiteY6" fmla="*/ 161111 h 243740"/>
                  <a:gd name="connsiteX7" fmla="*/ 16522 w 3918858"/>
                  <a:gd name="connsiteY7" fmla="*/ 157660 h 243740"/>
                  <a:gd name="connsiteX8" fmla="*/ 0 w 3918858"/>
                  <a:gd name="connsiteY8" fmla="*/ 157660 h 243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18858" h="243740">
                    <a:moveTo>
                      <a:pt x="0" y="0"/>
                    </a:moveTo>
                    <a:lnTo>
                      <a:pt x="3918857" y="0"/>
                    </a:lnTo>
                    <a:lnTo>
                      <a:pt x="3918857" y="157660"/>
                    </a:lnTo>
                    <a:lnTo>
                      <a:pt x="3902336" y="157660"/>
                    </a:lnTo>
                    <a:lnTo>
                      <a:pt x="3918858" y="161111"/>
                    </a:lnTo>
                    <a:cubicBezTo>
                      <a:pt x="3918858" y="206746"/>
                      <a:pt x="3041592" y="243740"/>
                      <a:pt x="1959429" y="243740"/>
                    </a:cubicBezTo>
                    <a:cubicBezTo>
                      <a:pt x="877266" y="243740"/>
                      <a:pt x="0" y="206746"/>
                      <a:pt x="0" y="161111"/>
                    </a:cubicBezTo>
                    <a:lnTo>
                      <a:pt x="16522" y="157660"/>
                    </a:lnTo>
                    <a:lnTo>
                      <a:pt x="0" y="1576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6502628" y="4566776"/>
                <a:ext cx="1980000" cy="40249"/>
              </a:xfrm>
              <a:custGeom>
                <a:avLst/>
                <a:gdLst>
                  <a:gd name="connsiteX0" fmla="*/ 0 w 3918858"/>
                  <a:gd name="connsiteY0" fmla="*/ 0 h 243740"/>
                  <a:gd name="connsiteX1" fmla="*/ 3918857 w 3918858"/>
                  <a:gd name="connsiteY1" fmla="*/ 0 h 243740"/>
                  <a:gd name="connsiteX2" fmla="*/ 3918857 w 3918858"/>
                  <a:gd name="connsiteY2" fmla="*/ 157660 h 243740"/>
                  <a:gd name="connsiteX3" fmla="*/ 3902336 w 3918858"/>
                  <a:gd name="connsiteY3" fmla="*/ 157660 h 243740"/>
                  <a:gd name="connsiteX4" fmla="*/ 3918858 w 3918858"/>
                  <a:gd name="connsiteY4" fmla="*/ 161111 h 243740"/>
                  <a:gd name="connsiteX5" fmla="*/ 1959429 w 3918858"/>
                  <a:gd name="connsiteY5" fmla="*/ 243740 h 243740"/>
                  <a:gd name="connsiteX6" fmla="*/ 0 w 3918858"/>
                  <a:gd name="connsiteY6" fmla="*/ 161111 h 243740"/>
                  <a:gd name="connsiteX7" fmla="*/ 16522 w 3918858"/>
                  <a:gd name="connsiteY7" fmla="*/ 157660 h 243740"/>
                  <a:gd name="connsiteX8" fmla="*/ 0 w 3918858"/>
                  <a:gd name="connsiteY8" fmla="*/ 157660 h 243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18858" h="243740">
                    <a:moveTo>
                      <a:pt x="0" y="0"/>
                    </a:moveTo>
                    <a:lnTo>
                      <a:pt x="3918857" y="0"/>
                    </a:lnTo>
                    <a:lnTo>
                      <a:pt x="3918857" y="157660"/>
                    </a:lnTo>
                    <a:lnTo>
                      <a:pt x="3902336" y="157660"/>
                    </a:lnTo>
                    <a:lnTo>
                      <a:pt x="3918858" y="161111"/>
                    </a:lnTo>
                    <a:cubicBezTo>
                      <a:pt x="3918858" y="206746"/>
                      <a:pt x="3041592" y="243740"/>
                      <a:pt x="1959429" y="243740"/>
                    </a:cubicBezTo>
                    <a:cubicBezTo>
                      <a:pt x="877266" y="243740"/>
                      <a:pt x="0" y="206746"/>
                      <a:pt x="0" y="161111"/>
                    </a:cubicBezTo>
                    <a:lnTo>
                      <a:pt x="16522" y="157660"/>
                    </a:lnTo>
                    <a:lnTo>
                      <a:pt x="0" y="157660"/>
                    </a:lnTo>
                    <a:close/>
                  </a:path>
                </a:pathLst>
              </a:custGeom>
              <a:gradFill>
                <a:gsLst>
                  <a:gs pos="50000">
                    <a:srgbClr val="404040"/>
                  </a:gs>
                  <a:gs pos="0">
                    <a:srgbClr val="262626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梯形 18"/>
            <p:cNvSpPr/>
            <p:nvPr/>
          </p:nvSpPr>
          <p:spPr>
            <a:xfrm>
              <a:off x="5544820" y="4842284"/>
              <a:ext cx="1217565" cy="595617"/>
            </a:xfrm>
            <a:prstGeom prst="trapezoid">
              <a:avLst>
                <a:gd name="adj" fmla="val 33027"/>
              </a:avLst>
            </a:prstGeom>
            <a:gradFill flip="none" rotWithShape="1">
              <a:gsLst>
                <a:gs pos="0">
                  <a:srgbClr val="929398">
                    <a:alpha val="9804"/>
                  </a:srgbClr>
                </a:gs>
                <a:gs pos="100000">
                  <a:srgbClr val="F2F2F2">
                    <a:alpha val="9804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64977" y="4560664"/>
              <a:ext cx="177263" cy="207295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8801" y="2356282"/>
              <a:ext cx="3581400" cy="2025699"/>
            </a:xfrm>
            <a:prstGeom prst="rect">
              <a:avLst/>
            </a:prstGeom>
          </p:spPr>
        </p:pic>
        <p:sp>
          <p:nvSpPr>
            <p:cNvPr id="20" name="任意多边形 19"/>
            <p:cNvSpPr/>
            <p:nvPr/>
          </p:nvSpPr>
          <p:spPr>
            <a:xfrm>
              <a:off x="6423659" y="2243082"/>
              <a:ext cx="1617720" cy="2611944"/>
            </a:xfrm>
            <a:custGeom>
              <a:avLst/>
              <a:gdLst>
                <a:gd name="connsiteX0" fmla="*/ 0 w 2145398"/>
                <a:gd name="connsiteY0" fmla="*/ 0 h 2992152"/>
                <a:gd name="connsiteX1" fmla="*/ 534495 w 2145398"/>
                <a:gd name="connsiteY1" fmla="*/ 0 h 2992152"/>
                <a:gd name="connsiteX2" fmla="*/ 2037980 w 2145398"/>
                <a:gd name="connsiteY2" fmla="*/ 0 h 2992152"/>
                <a:gd name="connsiteX3" fmla="*/ 2145398 w 2145398"/>
                <a:gd name="connsiteY3" fmla="*/ 107418 h 2992152"/>
                <a:gd name="connsiteX4" fmla="*/ 2145398 w 2145398"/>
                <a:gd name="connsiteY4" fmla="*/ 2884734 h 2992152"/>
                <a:gd name="connsiteX5" fmla="*/ 2037980 w 2145398"/>
                <a:gd name="connsiteY5" fmla="*/ 2992152 h 2992152"/>
                <a:gd name="connsiteX6" fmla="*/ 1609048 w 2145398"/>
                <a:gd name="connsiteY6" fmla="*/ 2992152 h 2992152"/>
                <a:gd name="connsiteX7" fmla="*/ 536349 w 2145398"/>
                <a:gd name="connsiteY7" fmla="*/ 2992152 h 2992152"/>
                <a:gd name="connsiteX8" fmla="*/ 534495 w 2145398"/>
                <a:gd name="connsiteY8" fmla="*/ 2992152 h 2992152"/>
                <a:gd name="connsiteX9" fmla="*/ 534495 w 2145398"/>
                <a:gd name="connsiteY9" fmla="*/ 2981809 h 2992152"/>
                <a:gd name="connsiteX0" fmla="*/ 0 w 2145398"/>
                <a:gd name="connsiteY0" fmla="*/ 0 h 2997049"/>
                <a:gd name="connsiteX1" fmla="*/ 534495 w 2145398"/>
                <a:gd name="connsiteY1" fmla="*/ 0 h 2997049"/>
                <a:gd name="connsiteX2" fmla="*/ 2037980 w 2145398"/>
                <a:gd name="connsiteY2" fmla="*/ 0 h 2997049"/>
                <a:gd name="connsiteX3" fmla="*/ 2145398 w 2145398"/>
                <a:gd name="connsiteY3" fmla="*/ 107418 h 2997049"/>
                <a:gd name="connsiteX4" fmla="*/ 2145398 w 2145398"/>
                <a:gd name="connsiteY4" fmla="*/ 2884734 h 2997049"/>
                <a:gd name="connsiteX5" fmla="*/ 2037980 w 2145398"/>
                <a:gd name="connsiteY5" fmla="*/ 2992152 h 2997049"/>
                <a:gd name="connsiteX6" fmla="*/ 1609048 w 2145398"/>
                <a:gd name="connsiteY6" fmla="*/ 2992152 h 2997049"/>
                <a:gd name="connsiteX7" fmla="*/ 536349 w 2145398"/>
                <a:gd name="connsiteY7" fmla="*/ 2992152 h 2997049"/>
                <a:gd name="connsiteX8" fmla="*/ 534495 w 2145398"/>
                <a:gd name="connsiteY8" fmla="*/ 2992152 h 2997049"/>
                <a:gd name="connsiteX9" fmla="*/ 728996 w 2145398"/>
                <a:gd name="connsiteY9" fmla="*/ 2997049 h 2997049"/>
                <a:gd name="connsiteX10" fmla="*/ 0 w 2145398"/>
                <a:gd name="connsiteY10" fmla="*/ 0 h 299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5398" h="2997049">
                  <a:moveTo>
                    <a:pt x="0" y="0"/>
                  </a:moveTo>
                  <a:lnTo>
                    <a:pt x="534495" y="0"/>
                  </a:lnTo>
                  <a:lnTo>
                    <a:pt x="2037980" y="0"/>
                  </a:lnTo>
                  <a:cubicBezTo>
                    <a:pt x="2097305" y="0"/>
                    <a:pt x="2145398" y="48093"/>
                    <a:pt x="2145398" y="107418"/>
                  </a:cubicBezTo>
                  <a:lnTo>
                    <a:pt x="2145398" y="2884734"/>
                  </a:lnTo>
                  <a:cubicBezTo>
                    <a:pt x="2145398" y="2944059"/>
                    <a:pt x="2097305" y="2992152"/>
                    <a:pt x="2037980" y="2992152"/>
                  </a:cubicBezTo>
                  <a:lnTo>
                    <a:pt x="1609048" y="2992152"/>
                  </a:lnTo>
                  <a:lnTo>
                    <a:pt x="536349" y="2992152"/>
                  </a:lnTo>
                  <a:lnTo>
                    <a:pt x="534495" y="2992152"/>
                  </a:lnTo>
                  <a:lnTo>
                    <a:pt x="728996" y="2997049"/>
                  </a:lnTo>
                  <a:cubicBezTo>
                    <a:pt x="550831" y="2003113"/>
                    <a:pt x="178165" y="993936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60000"/>
                  </a:srgbClr>
                </a:gs>
                <a:gs pos="67000">
                  <a:srgbClr val="FFFFFF">
                    <a:alpha val="0"/>
                  </a:srgb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8100785" y="3615960"/>
            <a:ext cx="0" cy="0"/>
          </a:xfrm>
          <a:prstGeom prst="line">
            <a:avLst/>
          </a:prstGeom>
          <a:ln w="9525">
            <a:solidFill>
              <a:srgbClr val="BF00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555284" y="2140363"/>
            <a:ext cx="366872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endParaRPr lang="zh-CN" altLang="en-US" sz="1600" spc="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0" y="6450096"/>
            <a:ext cx="12192000" cy="435599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6386285" y="1841500"/>
            <a:ext cx="952500" cy="952500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6386285" y="3112002"/>
            <a:ext cx="952500" cy="952500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6386285" y="4382505"/>
            <a:ext cx="952500" cy="952500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6654565" y="2069690"/>
            <a:ext cx="468320" cy="556922"/>
            <a:chOff x="4655820" y="1158240"/>
            <a:chExt cx="281940" cy="335280"/>
          </a:xfrm>
        </p:grpSpPr>
        <p:sp>
          <p:nvSpPr>
            <p:cNvPr id="82" name="任意多边形 81"/>
            <p:cNvSpPr/>
            <p:nvPr/>
          </p:nvSpPr>
          <p:spPr>
            <a:xfrm>
              <a:off x="4655820" y="1158240"/>
              <a:ext cx="228600" cy="274320"/>
            </a:xfrm>
            <a:custGeom>
              <a:avLst/>
              <a:gdLst>
                <a:gd name="connsiteX0" fmla="*/ 0 w 228600"/>
                <a:gd name="connsiteY0" fmla="*/ 0 h 274320"/>
                <a:gd name="connsiteX1" fmla="*/ 228600 w 228600"/>
                <a:gd name="connsiteY1" fmla="*/ 0 h 274320"/>
                <a:gd name="connsiteX2" fmla="*/ 228600 w 228600"/>
                <a:gd name="connsiteY2" fmla="*/ 60960 h 274320"/>
                <a:gd name="connsiteX3" fmla="*/ 53340 w 228600"/>
                <a:gd name="connsiteY3" fmla="*/ 60960 h 274320"/>
                <a:gd name="connsiteX4" fmla="*/ 53340 w 228600"/>
                <a:gd name="connsiteY4" fmla="*/ 274320 h 274320"/>
                <a:gd name="connsiteX5" fmla="*/ 0 w 228600"/>
                <a:gd name="connsiteY5" fmla="*/ 274320 h 274320"/>
                <a:gd name="connsiteX6" fmla="*/ 0 w 228600"/>
                <a:gd name="connsiteY6" fmla="*/ 0 h 2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600" h="274320">
                  <a:moveTo>
                    <a:pt x="0" y="0"/>
                  </a:moveTo>
                  <a:lnTo>
                    <a:pt x="228600" y="0"/>
                  </a:lnTo>
                  <a:lnTo>
                    <a:pt x="228600" y="60960"/>
                  </a:lnTo>
                  <a:lnTo>
                    <a:pt x="53340" y="60960"/>
                  </a:lnTo>
                  <a:lnTo>
                    <a:pt x="53340" y="274320"/>
                  </a:lnTo>
                  <a:lnTo>
                    <a:pt x="0" y="2743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4709160" y="1219200"/>
              <a:ext cx="228600" cy="274320"/>
            </a:xfrm>
            <a:prstGeom prst="rect">
              <a:avLst/>
            </a:pr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4751070" y="1273968"/>
              <a:ext cx="72390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4751070" y="1323975"/>
              <a:ext cx="133350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4751070" y="1360170"/>
              <a:ext cx="133350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4751070" y="1396365"/>
              <a:ext cx="133350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4751070" y="1432560"/>
              <a:ext cx="72390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文本框 91"/>
          <p:cNvSpPr txBox="1"/>
          <p:nvPr/>
        </p:nvSpPr>
        <p:spPr>
          <a:xfrm>
            <a:off x="7555285" y="1801617"/>
            <a:ext cx="1714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50" dirty="0">
                <a:solidFill>
                  <a:srgbClr val="BF0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pc="50" dirty="0" smtClean="0">
                <a:solidFill>
                  <a:srgbClr val="BF0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pc="50" dirty="0">
              <a:solidFill>
                <a:srgbClr val="BF00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6558210" y="3402497"/>
            <a:ext cx="608650" cy="435680"/>
            <a:chOff x="2828844" y="3142211"/>
            <a:chExt cx="1012749" cy="724939"/>
          </a:xfrm>
        </p:grpSpPr>
        <p:sp>
          <p:nvSpPr>
            <p:cNvPr id="97" name="菱形 96"/>
            <p:cNvSpPr/>
            <p:nvPr/>
          </p:nvSpPr>
          <p:spPr>
            <a:xfrm>
              <a:off x="2859578" y="3142211"/>
              <a:ext cx="963900" cy="498764"/>
            </a:xfrm>
            <a:prstGeom prst="diamond">
              <a:avLst/>
            </a:pr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2828925" y="3486150"/>
              <a:ext cx="1012668" cy="273050"/>
              <a:chOff x="2835275" y="3486150"/>
              <a:chExt cx="1012668" cy="273050"/>
            </a:xfrm>
          </p:grpSpPr>
          <p:cxnSp>
            <p:nvCxnSpPr>
              <p:cNvPr id="102" name="直接连接符 101"/>
              <p:cNvCxnSpPr/>
              <p:nvPr/>
            </p:nvCxnSpPr>
            <p:spPr>
              <a:xfrm>
                <a:off x="2835275" y="3486150"/>
                <a:ext cx="518269" cy="27305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3343862" y="3489325"/>
                <a:ext cx="504081" cy="269875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/>
            <p:cNvGrpSpPr/>
            <p:nvPr/>
          </p:nvGrpSpPr>
          <p:grpSpPr>
            <a:xfrm>
              <a:off x="2828844" y="3594100"/>
              <a:ext cx="1012668" cy="273050"/>
              <a:chOff x="2835275" y="3486150"/>
              <a:chExt cx="1012668" cy="273050"/>
            </a:xfrm>
          </p:grpSpPr>
          <p:cxnSp>
            <p:nvCxnSpPr>
              <p:cNvPr id="100" name="直接连接符 99"/>
              <p:cNvCxnSpPr/>
              <p:nvPr/>
            </p:nvCxnSpPr>
            <p:spPr>
              <a:xfrm>
                <a:off x="2835275" y="3486150"/>
                <a:ext cx="518269" cy="273050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3343862" y="3489325"/>
                <a:ext cx="504081" cy="269875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组合 103"/>
          <p:cNvGrpSpPr/>
          <p:nvPr/>
        </p:nvGrpSpPr>
        <p:grpSpPr>
          <a:xfrm>
            <a:off x="6571180" y="4650053"/>
            <a:ext cx="582710" cy="427566"/>
            <a:chOff x="4159127" y="1358777"/>
            <a:chExt cx="205704" cy="150936"/>
          </a:xfrm>
        </p:grpSpPr>
        <p:grpSp>
          <p:nvGrpSpPr>
            <p:cNvPr id="105" name="组合 104"/>
            <p:cNvGrpSpPr/>
            <p:nvPr/>
          </p:nvGrpSpPr>
          <p:grpSpPr>
            <a:xfrm>
              <a:off x="4159127" y="1377827"/>
              <a:ext cx="131886" cy="131886"/>
              <a:chOff x="4159127" y="1377827"/>
              <a:chExt cx="131886" cy="131886"/>
            </a:xfrm>
          </p:grpSpPr>
          <p:sp>
            <p:nvSpPr>
              <p:cNvPr id="109" name="半闭框 108"/>
              <p:cNvSpPr/>
              <p:nvPr/>
            </p:nvSpPr>
            <p:spPr>
              <a:xfrm rot="16200000">
                <a:off x="4176713" y="1395413"/>
                <a:ext cx="114300" cy="114300"/>
              </a:xfrm>
              <a:prstGeom prst="halfFrame">
                <a:avLst>
                  <a:gd name="adj1" fmla="val 14904"/>
                  <a:gd name="adj2" fmla="val 12821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3500000" flipH="1">
                <a:off x="4159127" y="1377827"/>
                <a:ext cx="61913" cy="61913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 flipH="1" flipV="1">
              <a:off x="4232945" y="1358777"/>
              <a:ext cx="131886" cy="131886"/>
              <a:chOff x="4159127" y="1377827"/>
              <a:chExt cx="131886" cy="131886"/>
            </a:xfrm>
          </p:grpSpPr>
          <p:sp>
            <p:nvSpPr>
              <p:cNvPr id="107" name="半闭框 106"/>
              <p:cNvSpPr/>
              <p:nvPr/>
            </p:nvSpPr>
            <p:spPr>
              <a:xfrm rot="16200000">
                <a:off x="4176713" y="1395413"/>
                <a:ext cx="114300" cy="114300"/>
              </a:xfrm>
              <a:prstGeom prst="halfFrame">
                <a:avLst>
                  <a:gd name="adj1" fmla="val 14904"/>
                  <a:gd name="adj2" fmla="val 12821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直角三角形 107"/>
              <p:cNvSpPr/>
              <p:nvPr/>
            </p:nvSpPr>
            <p:spPr>
              <a:xfrm rot="13500000" flipH="1">
                <a:off x="4159127" y="1377827"/>
                <a:ext cx="61913" cy="61913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8" name="文本框 117"/>
          <p:cNvSpPr txBox="1"/>
          <p:nvPr/>
        </p:nvSpPr>
        <p:spPr>
          <a:xfrm>
            <a:off x="7529181" y="3450748"/>
            <a:ext cx="366872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endParaRPr lang="zh-CN" altLang="en-US" sz="1600" spc="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7529182" y="3112002"/>
            <a:ext cx="1714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50" dirty="0">
                <a:solidFill>
                  <a:srgbClr val="BF0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pc="50" dirty="0" smtClean="0">
                <a:solidFill>
                  <a:srgbClr val="BF0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pc="50" dirty="0">
              <a:solidFill>
                <a:srgbClr val="BF00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7555284" y="4693725"/>
            <a:ext cx="366872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endParaRPr lang="zh-CN" altLang="en-US" sz="1600" spc="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555285" y="4354979"/>
            <a:ext cx="1714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50" dirty="0">
                <a:solidFill>
                  <a:srgbClr val="BF0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pc="50" dirty="0" smtClean="0">
                <a:solidFill>
                  <a:srgbClr val="BF0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pc="50" dirty="0">
              <a:solidFill>
                <a:srgbClr val="BF00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217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12700"/>
            <a:ext cx="12192000" cy="68707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37000"/>
                </a:schemeClr>
              </a:gs>
              <a:gs pos="100000">
                <a:schemeClr val="tx1">
                  <a:lumMod val="95000"/>
                  <a:lumOff val="5000"/>
                  <a:alpha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1169" y="368343"/>
            <a:ext cx="762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9594" y="368343"/>
            <a:ext cx="1440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819" y="368343"/>
            <a:ext cx="762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5512" y="271833"/>
            <a:ext cx="3341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F0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dirty="0">
              <a:solidFill>
                <a:srgbClr val="BF00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5655626" y="1496995"/>
            <a:ext cx="2267333" cy="1934983"/>
          </a:xfrm>
          <a:custGeom>
            <a:avLst/>
            <a:gdLst>
              <a:gd name="T0" fmla="*/ 703 w 747"/>
              <a:gd name="T1" fmla="*/ 54 h 637"/>
              <a:gd name="T2" fmla="*/ 661 w 747"/>
              <a:gd name="T3" fmla="*/ 62 h 637"/>
              <a:gd name="T4" fmla="*/ 637 w 747"/>
              <a:gd name="T5" fmla="*/ 30 h 637"/>
              <a:gd name="T6" fmla="*/ 611 w 747"/>
              <a:gd name="T7" fmla="*/ 32 h 637"/>
              <a:gd name="T8" fmla="*/ 590 w 747"/>
              <a:gd name="T9" fmla="*/ 12 h 637"/>
              <a:gd name="T10" fmla="*/ 596 w 747"/>
              <a:gd name="T11" fmla="*/ 24 h 637"/>
              <a:gd name="T12" fmla="*/ 601 w 747"/>
              <a:gd name="T13" fmla="*/ 44 h 637"/>
              <a:gd name="T14" fmla="*/ 578 w 747"/>
              <a:gd name="T15" fmla="*/ 128 h 637"/>
              <a:gd name="T16" fmla="*/ 513 w 747"/>
              <a:gd name="T17" fmla="*/ 165 h 637"/>
              <a:gd name="T18" fmla="*/ 546 w 747"/>
              <a:gd name="T19" fmla="*/ 224 h 637"/>
              <a:gd name="T20" fmla="*/ 594 w 747"/>
              <a:gd name="T21" fmla="*/ 225 h 637"/>
              <a:gd name="T22" fmla="*/ 533 w 747"/>
              <a:gd name="T23" fmla="*/ 283 h 637"/>
              <a:gd name="T24" fmla="*/ 476 w 747"/>
              <a:gd name="T25" fmla="*/ 348 h 637"/>
              <a:gd name="T26" fmla="*/ 412 w 747"/>
              <a:gd name="T27" fmla="*/ 381 h 637"/>
              <a:gd name="T28" fmla="*/ 370 w 747"/>
              <a:gd name="T29" fmla="*/ 442 h 637"/>
              <a:gd name="T30" fmla="*/ 225 w 747"/>
              <a:gd name="T31" fmla="*/ 487 h 637"/>
              <a:gd name="T32" fmla="*/ 106 w 747"/>
              <a:gd name="T33" fmla="*/ 447 h 637"/>
              <a:gd name="T34" fmla="*/ 1 w 747"/>
              <a:gd name="T35" fmla="*/ 442 h 637"/>
              <a:gd name="T36" fmla="*/ 13 w 747"/>
              <a:gd name="T37" fmla="*/ 475 h 637"/>
              <a:gd name="T38" fmla="*/ 25 w 747"/>
              <a:gd name="T39" fmla="*/ 517 h 637"/>
              <a:gd name="T40" fmla="*/ 73 w 747"/>
              <a:gd name="T41" fmla="*/ 506 h 637"/>
              <a:gd name="T42" fmla="*/ 72 w 747"/>
              <a:gd name="T43" fmla="*/ 547 h 637"/>
              <a:gd name="T44" fmla="*/ 100 w 747"/>
              <a:gd name="T45" fmla="*/ 567 h 637"/>
              <a:gd name="T46" fmla="*/ 115 w 747"/>
              <a:gd name="T47" fmla="*/ 585 h 637"/>
              <a:gd name="T48" fmla="*/ 127 w 747"/>
              <a:gd name="T49" fmla="*/ 582 h 637"/>
              <a:gd name="T50" fmla="*/ 188 w 747"/>
              <a:gd name="T51" fmla="*/ 560 h 637"/>
              <a:gd name="T52" fmla="*/ 200 w 747"/>
              <a:gd name="T53" fmla="*/ 588 h 637"/>
              <a:gd name="T54" fmla="*/ 175 w 747"/>
              <a:gd name="T55" fmla="*/ 608 h 637"/>
              <a:gd name="T56" fmla="*/ 219 w 747"/>
              <a:gd name="T57" fmla="*/ 633 h 637"/>
              <a:gd name="T58" fmla="*/ 248 w 747"/>
              <a:gd name="T59" fmla="*/ 579 h 637"/>
              <a:gd name="T60" fmla="*/ 274 w 747"/>
              <a:gd name="T61" fmla="*/ 572 h 637"/>
              <a:gd name="T62" fmla="*/ 282 w 747"/>
              <a:gd name="T63" fmla="*/ 617 h 637"/>
              <a:gd name="T64" fmla="*/ 321 w 747"/>
              <a:gd name="T65" fmla="*/ 636 h 637"/>
              <a:gd name="T66" fmla="*/ 348 w 747"/>
              <a:gd name="T67" fmla="*/ 590 h 637"/>
              <a:gd name="T68" fmla="*/ 384 w 747"/>
              <a:gd name="T69" fmla="*/ 564 h 637"/>
              <a:gd name="T70" fmla="*/ 394 w 747"/>
              <a:gd name="T71" fmla="*/ 558 h 637"/>
              <a:gd name="T72" fmla="*/ 421 w 747"/>
              <a:gd name="T73" fmla="*/ 550 h 637"/>
              <a:gd name="T74" fmla="*/ 445 w 747"/>
              <a:gd name="T75" fmla="*/ 527 h 637"/>
              <a:gd name="T76" fmla="*/ 478 w 747"/>
              <a:gd name="T77" fmla="*/ 516 h 637"/>
              <a:gd name="T78" fmla="*/ 477 w 747"/>
              <a:gd name="T79" fmla="*/ 484 h 637"/>
              <a:gd name="T80" fmla="*/ 501 w 747"/>
              <a:gd name="T81" fmla="*/ 440 h 637"/>
              <a:gd name="T82" fmla="*/ 517 w 747"/>
              <a:gd name="T83" fmla="*/ 469 h 637"/>
              <a:gd name="T84" fmla="*/ 529 w 747"/>
              <a:gd name="T85" fmla="*/ 453 h 637"/>
              <a:gd name="T86" fmla="*/ 561 w 747"/>
              <a:gd name="T87" fmla="*/ 422 h 637"/>
              <a:gd name="T88" fmla="*/ 588 w 747"/>
              <a:gd name="T89" fmla="*/ 416 h 637"/>
              <a:gd name="T90" fmla="*/ 598 w 747"/>
              <a:gd name="T91" fmla="*/ 437 h 637"/>
              <a:gd name="T92" fmla="*/ 629 w 747"/>
              <a:gd name="T93" fmla="*/ 465 h 637"/>
              <a:gd name="T94" fmla="*/ 641 w 747"/>
              <a:gd name="T95" fmla="*/ 456 h 637"/>
              <a:gd name="T96" fmla="*/ 662 w 747"/>
              <a:gd name="T97" fmla="*/ 436 h 637"/>
              <a:gd name="T98" fmla="*/ 708 w 747"/>
              <a:gd name="T99" fmla="*/ 403 h 637"/>
              <a:gd name="T100" fmla="*/ 744 w 747"/>
              <a:gd name="T101" fmla="*/ 371 h 637"/>
              <a:gd name="T102" fmla="*/ 732 w 747"/>
              <a:gd name="T103" fmla="*/ 339 h 637"/>
              <a:gd name="T104" fmla="*/ 705 w 747"/>
              <a:gd name="T105" fmla="*/ 337 h 637"/>
              <a:gd name="T106" fmla="*/ 687 w 747"/>
              <a:gd name="T107" fmla="*/ 309 h 637"/>
              <a:gd name="T108" fmla="*/ 666 w 747"/>
              <a:gd name="T109" fmla="*/ 276 h 637"/>
              <a:gd name="T110" fmla="*/ 682 w 747"/>
              <a:gd name="T111" fmla="*/ 266 h 637"/>
              <a:gd name="T112" fmla="*/ 692 w 747"/>
              <a:gd name="T113" fmla="*/ 237 h 637"/>
              <a:gd name="T114" fmla="*/ 688 w 747"/>
              <a:gd name="T115" fmla="*/ 199 h 637"/>
              <a:gd name="T116" fmla="*/ 703 w 747"/>
              <a:gd name="T117" fmla="*/ 177 h 637"/>
              <a:gd name="T118" fmla="*/ 723 w 747"/>
              <a:gd name="T119" fmla="*/ 171 h 637"/>
              <a:gd name="T120" fmla="*/ 731 w 747"/>
              <a:gd name="T121" fmla="*/ 132 h 637"/>
              <a:gd name="T122" fmla="*/ 733 w 747"/>
              <a:gd name="T123" fmla="*/ 89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47" h="637">
                <a:moveTo>
                  <a:pt x="732" y="68"/>
                </a:moveTo>
                <a:cubicBezTo>
                  <a:pt x="729" y="59"/>
                  <a:pt x="729" y="59"/>
                  <a:pt x="729" y="59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09" y="46"/>
                  <a:pt x="709" y="46"/>
                  <a:pt x="709" y="46"/>
                </a:cubicBezTo>
                <a:cubicBezTo>
                  <a:pt x="705" y="53"/>
                  <a:pt x="705" y="53"/>
                  <a:pt x="705" y="53"/>
                </a:cubicBezTo>
                <a:cubicBezTo>
                  <a:pt x="704" y="54"/>
                  <a:pt x="704" y="54"/>
                  <a:pt x="704" y="54"/>
                </a:cubicBezTo>
                <a:cubicBezTo>
                  <a:pt x="703" y="54"/>
                  <a:pt x="703" y="54"/>
                  <a:pt x="703" y="54"/>
                </a:cubicBezTo>
                <a:cubicBezTo>
                  <a:pt x="703" y="54"/>
                  <a:pt x="703" y="54"/>
                  <a:pt x="703" y="54"/>
                </a:cubicBezTo>
                <a:cubicBezTo>
                  <a:pt x="691" y="56"/>
                  <a:pt x="691" y="56"/>
                  <a:pt x="691" y="56"/>
                </a:cubicBezTo>
                <a:cubicBezTo>
                  <a:pt x="690" y="57"/>
                  <a:pt x="689" y="58"/>
                  <a:pt x="688" y="59"/>
                </a:cubicBezTo>
                <a:cubicBezTo>
                  <a:pt x="685" y="62"/>
                  <a:pt x="685" y="62"/>
                  <a:pt x="685" y="62"/>
                </a:cubicBezTo>
                <a:cubicBezTo>
                  <a:pt x="679" y="67"/>
                  <a:pt x="679" y="67"/>
                  <a:pt x="679" y="67"/>
                </a:cubicBezTo>
                <a:cubicBezTo>
                  <a:pt x="678" y="68"/>
                  <a:pt x="678" y="68"/>
                  <a:pt x="678" y="68"/>
                </a:cubicBezTo>
                <a:cubicBezTo>
                  <a:pt x="672" y="69"/>
                  <a:pt x="672" y="69"/>
                  <a:pt x="672" y="69"/>
                </a:cubicBezTo>
                <a:cubicBezTo>
                  <a:pt x="670" y="68"/>
                  <a:pt x="666" y="66"/>
                  <a:pt x="661" y="62"/>
                </a:cubicBezTo>
                <a:cubicBezTo>
                  <a:pt x="660" y="62"/>
                  <a:pt x="660" y="62"/>
                  <a:pt x="660" y="62"/>
                </a:cubicBezTo>
                <a:cubicBezTo>
                  <a:pt x="652" y="53"/>
                  <a:pt x="648" y="48"/>
                  <a:pt x="648" y="44"/>
                </a:cubicBezTo>
                <a:cubicBezTo>
                  <a:pt x="648" y="33"/>
                  <a:pt x="648" y="33"/>
                  <a:pt x="648" y="33"/>
                </a:cubicBezTo>
                <a:cubicBezTo>
                  <a:pt x="648" y="33"/>
                  <a:pt x="648" y="33"/>
                  <a:pt x="648" y="33"/>
                </a:cubicBezTo>
                <a:cubicBezTo>
                  <a:pt x="648" y="33"/>
                  <a:pt x="648" y="33"/>
                  <a:pt x="648" y="33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37" y="26"/>
                  <a:pt x="637" y="26"/>
                  <a:pt x="637" y="26"/>
                </a:cubicBezTo>
                <a:cubicBezTo>
                  <a:pt x="637" y="30"/>
                  <a:pt x="637" y="30"/>
                  <a:pt x="637" y="30"/>
                </a:cubicBezTo>
                <a:cubicBezTo>
                  <a:pt x="637" y="32"/>
                  <a:pt x="635" y="33"/>
                  <a:pt x="633" y="35"/>
                </a:cubicBezTo>
                <a:cubicBezTo>
                  <a:pt x="629" y="36"/>
                  <a:pt x="629" y="36"/>
                  <a:pt x="629" y="36"/>
                </a:cubicBezTo>
                <a:cubicBezTo>
                  <a:pt x="627" y="36"/>
                  <a:pt x="627" y="36"/>
                  <a:pt x="627" y="36"/>
                </a:cubicBezTo>
                <a:cubicBezTo>
                  <a:pt x="627" y="35"/>
                  <a:pt x="627" y="35"/>
                  <a:pt x="627" y="35"/>
                </a:cubicBezTo>
                <a:cubicBezTo>
                  <a:pt x="621" y="34"/>
                  <a:pt x="621" y="34"/>
                  <a:pt x="621" y="34"/>
                </a:cubicBezTo>
                <a:cubicBezTo>
                  <a:pt x="622" y="39"/>
                  <a:pt x="622" y="39"/>
                  <a:pt x="622" y="39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09" y="27"/>
                  <a:pt x="608" y="22"/>
                  <a:pt x="608" y="17"/>
                </a:cubicBezTo>
                <a:cubicBezTo>
                  <a:pt x="608" y="13"/>
                  <a:pt x="609" y="10"/>
                  <a:pt x="610" y="9"/>
                </a:cubicBezTo>
                <a:cubicBezTo>
                  <a:pt x="613" y="4"/>
                  <a:pt x="613" y="4"/>
                  <a:pt x="613" y="4"/>
                </a:cubicBezTo>
                <a:cubicBezTo>
                  <a:pt x="612" y="0"/>
                  <a:pt x="612" y="0"/>
                  <a:pt x="612" y="0"/>
                </a:cubicBezTo>
                <a:cubicBezTo>
                  <a:pt x="601" y="2"/>
                  <a:pt x="601" y="2"/>
                  <a:pt x="601" y="2"/>
                </a:cubicBezTo>
                <a:cubicBezTo>
                  <a:pt x="596" y="2"/>
                  <a:pt x="592" y="6"/>
                  <a:pt x="590" y="12"/>
                </a:cubicBezTo>
                <a:cubicBezTo>
                  <a:pt x="590" y="12"/>
                  <a:pt x="590" y="12"/>
                  <a:pt x="590" y="12"/>
                </a:cubicBezTo>
                <a:cubicBezTo>
                  <a:pt x="590" y="12"/>
                  <a:pt x="590" y="12"/>
                  <a:pt x="590" y="12"/>
                </a:cubicBezTo>
                <a:cubicBezTo>
                  <a:pt x="583" y="22"/>
                  <a:pt x="583" y="22"/>
                  <a:pt x="583" y="22"/>
                </a:cubicBezTo>
                <a:cubicBezTo>
                  <a:pt x="590" y="22"/>
                  <a:pt x="590" y="22"/>
                  <a:pt x="590" y="22"/>
                </a:cubicBezTo>
                <a:cubicBezTo>
                  <a:pt x="590" y="22"/>
                  <a:pt x="590" y="22"/>
                  <a:pt x="590" y="22"/>
                </a:cubicBezTo>
                <a:cubicBezTo>
                  <a:pt x="591" y="21"/>
                  <a:pt x="591" y="21"/>
                  <a:pt x="591" y="21"/>
                </a:cubicBezTo>
                <a:cubicBezTo>
                  <a:pt x="591" y="22"/>
                  <a:pt x="591" y="22"/>
                  <a:pt x="591" y="22"/>
                </a:cubicBezTo>
                <a:cubicBezTo>
                  <a:pt x="596" y="24"/>
                  <a:pt x="596" y="24"/>
                  <a:pt x="596" y="24"/>
                </a:cubicBezTo>
                <a:cubicBezTo>
                  <a:pt x="597" y="24"/>
                  <a:pt x="597" y="24"/>
                  <a:pt x="597" y="24"/>
                </a:cubicBezTo>
                <a:cubicBezTo>
                  <a:pt x="598" y="25"/>
                  <a:pt x="598" y="25"/>
                  <a:pt x="598" y="25"/>
                </a:cubicBezTo>
                <a:cubicBezTo>
                  <a:pt x="598" y="26"/>
                  <a:pt x="598" y="26"/>
                  <a:pt x="598" y="26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601" y="43"/>
                  <a:pt x="601" y="43"/>
                  <a:pt x="601" y="43"/>
                </a:cubicBezTo>
                <a:cubicBezTo>
                  <a:pt x="601" y="43"/>
                  <a:pt x="601" y="43"/>
                  <a:pt x="601" y="43"/>
                </a:cubicBezTo>
                <a:cubicBezTo>
                  <a:pt x="601" y="44"/>
                  <a:pt x="601" y="44"/>
                  <a:pt x="601" y="44"/>
                </a:cubicBezTo>
                <a:cubicBezTo>
                  <a:pt x="601" y="44"/>
                  <a:pt x="601" y="44"/>
                  <a:pt x="601" y="44"/>
                </a:cubicBezTo>
                <a:cubicBezTo>
                  <a:pt x="587" y="71"/>
                  <a:pt x="587" y="71"/>
                  <a:pt x="587" y="71"/>
                </a:cubicBezTo>
                <a:cubicBezTo>
                  <a:pt x="585" y="75"/>
                  <a:pt x="583" y="85"/>
                  <a:pt x="583" y="100"/>
                </a:cubicBezTo>
                <a:cubicBezTo>
                  <a:pt x="583" y="102"/>
                  <a:pt x="583" y="102"/>
                  <a:pt x="583" y="102"/>
                </a:cubicBezTo>
                <a:cubicBezTo>
                  <a:pt x="577" y="112"/>
                  <a:pt x="577" y="112"/>
                  <a:pt x="577" y="112"/>
                </a:cubicBezTo>
                <a:cubicBezTo>
                  <a:pt x="581" y="116"/>
                  <a:pt x="581" y="116"/>
                  <a:pt x="581" y="116"/>
                </a:cubicBezTo>
                <a:cubicBezTo>
                  <a:pt x="581" y="117"/>
                  <a:pt x="581" y="117"/>
                  <a:pt x="581" y="117"/>
                </a:cubicBezTo>
                <a:cubicBezTo>
                  <a:pt x="581" y="123"/>
                  <a:pt x="581" y="127"/>
                  <a:pt x="579" y="128"/>
                </a:cubicBezTo>
                <a:cubicBezTo>
                  <a:pt x="578" y="128"/>
                  <a:pt x="578" y="128"/>
                  <a:pt x="578" y="128"/>
                </a:cubicBezTo>
                <a:cubicBezTo>
                  <a:pt x="575" y="130"/>
                  <a:pt x="565" y="140"/>
                  <a:pt x="550" y="159"/>
                </a:cubicBezTo>
                <a:cubicBezTo>
                  <a:pt x="549" y="160"/>
                  <a:pt x="549" y="160"/>
                  <a:pt x="549" y="160"/>
                </a:cubicBezTo>
                <a:cubicBezTo>
                  <a:pt x="548" y="160"/>
                  <a:pt x="548" y="160"/>
                  <a:pt x="548" y="160"/>
                </a:cubicBezTo>
                <a:cubicBezTo>
                  <a:pt x="547" y="159"/>
                  <a:pt x="547" y="159"/>
                  <a:pt x="547" y="159"/>
                </a:cubicBezTo>
                <a:cubicBezTo>
                  <a:pt x="541" y="155"/>
                  <a:pt x="536" y="152"/>
                  <a:pt x="533" y="148"/>
                </a:cubicBezTo>
                <a:cubicBezTo>
                  <a:pt x="531" y="147"/>
                  <a:pt x="524" y="145"/>
                  <a:pt x="514" y="145"/>
                </a:cubicBezTo>
                <a:cubicBezTo>
                  <a:pt x="514" y="165"/>
                  <a:pt x="514" y="165"/>
                  <a:pt x="514" y="165"/>
                </a:cubicBezTo>
                <a:cubicBezTo>
                  <a:pt x="513" y="165"/>
                  <a:pt x="513" y="165"/>
                  <a:pt x="513" y="165"/>
                </a:cubicBezTo>
                <a:cubicBezTo>
                  <a:pt x="506" y="201"/>
                  <a:pt x="506" y="201"/>
                  <a:pt x="506" y="201"/>
                </a:cubicBezTo>
                <a:cubicBezTo>
                  <a:pt x="504" y="206"/>
                  <a:pt x="504" y="214"/>
                  <a:pt x="504" y="227"/>
                </a:cubicBezTo>
                <a:cubicBezTo>
                  <a:pt x="507" y="231"/>
                  <a:pt x="507" y="231"/>
                  <a:pt x="507" y="231"/>
                </a:cubicBezTo>
                <a:cubicBezTo>
                  <a:pt x="509" y="226"/>
                  <a:pt x="509" y="226"/>
                  <a:pt x="509" y="226"/>
                </a:cubicBezTo>
                <a:cubicBezTo>
                  <a:pt x="509" y="226"/>
                  <a:pt x="509" y="226"/>
                  <a:pt x="509" y="226"/>
                </a:cubicBezTo>
                <a:cubicBezTo>
                  <a:pt x="510" y="225"/>
                  <a:pt x="510" y="225"/>
                  <a:pt x="510" y="225"/>
                </a:cubicBezTo>
                <a:cubicBezTo>
                  <a:pt x="519" y="220"/>
                  <a:pt x="519" y="220"/>
                  <a:pt x="519" y="220"/>
                </a:cubicBezTo>
                <a:cubicBezTo>
                  <a:pt x="546" y="224"/>
                  <a:pt x="546" y="224"/>
                  <a:pt x="546" y="224"/>
                </a:cubicBezTo>
                <a:cubicBezTo>
                  <a:pt x="549" y="221"/>
                  <a:pt x="549" y="221"/>
                  <a:pt x="549" y="221"/>
                </a:cubicBezTo>
                <a:cubicBezTo>
                  <a:pt x="553" y="214"/>
                  <a:pt x="553" y="214"/>
                  <a:pt x="553" y="214"/>
                </a:cubicBezTo>
                <a:cubicBezTo>
                  <a:pt x="554" y="214"/>
                  <a:pt x="554" y="214"/>
                  <a:pt x="554" y="214"/>
                </a:cubicBezTo>
                <a:cubicBezTo>
                  <a:pt x="554" y="214"/>
                  <a:pt x="554" y="214"/>
                  <a:pt x="554" y="214"/>
                </a:cubicBezTo>
                <a:cubicBezTo>
                  <a:pt x="554" y="213"/>
                  <a:pt x="554" y="213"/>
                  <a:pt x="554" y="213"/>
                </a:cubicBezTo>
                <a:cubicBezTo>
                  <a:pt x="565" y="211"/>
                  <a:pt x="565" y="211"/>
                  <a:pt x="565" y="211"/>
                </a:cubicBezTo>
                <a:cubicBezTo>
                  <a:pt x="578" y="210"/>
                  <a:pt x="578" y="210"/>
                  <a:pt x="578" y="210"/>
                </a:cubicBezTo>
                <a:cubicBezTo>
                  <a:pt x="583" y="211"/>
                  <a:pt x="588" y="217"/>
                  <a:pt x="594" y="225"/>
                </a:cubicBezTo>
                <a:cubicBezTo>
                  <a:pt x="611" y="233"/>
                  <a:pt x="620" y="241"/>
                  <a:pt x="622" y="247"/>
                </a:cubicBezTo>
                <a:cubicBezTo>
                  <a:pt x="623" y="251"/>
                  <a:pt x="623" y="253"/>
                  <a:pt x="622" y="256"/>
                </a:cubicBezTo>
                <a:cubicBezTo>
                  <a:pt x="621" y="259"/>
                  <a:pt x="618" y="261"/>
                  <a:pt x="614" y="261"/>
                </a:cubicBezTo>
                <a:cubicBezTo>
                  <a:pt x="613" y="261"/>
                  <a:pt x="613" y="261"/>
                  <a:pt x="613" y="261"/>
                </a:cubicBezTo>
                <a:cubicBezTo>
                  <a:pt x="593" y="260"/>
                  <a:pt x="581" y="260"/>
                  <a:pt x="577" y="262"/>
                </a:cubicBezTo>
                <a:cubicBezTo>
                  <a:pt x="567" y="268"/>
                  <a:pt x="567" y="268"/>
                  <a:pt x="567" y="268"/>
                </a:cubicBezTo>
                <a:cubicBezTo>
                  <a:pt x="554" y="278"/>
                  <a:pt x="546" y="282"/>
                  <a:pt x="541" y="282"/>
                </a:cubicBezTo>
                <a:cubicBezTo>
                  <a:pt x="533" y="283"/>
                  <a:pt x="533" y="283"/>
                  <a:pt x="533" y="283"/>
                </a:cubicBezTo>
                <a:cubicBezTo>
                  <a:pt x="528" y="304"/>
                  <a:pt x="528" y="304"/>
                  <a:pt x="528" y="304"/>
                </a:cubicBezTo>
                <a:cubicBezTo>
                  <a:pt x="527" y="311"/>
                  <a:pt x="524" y="315"/>
                  <a:pt x="521" y="318"/>
                </a:cubicBezTo>
                <a:cubicBezTo>
                  <a:pt x="517" y="321"/>
                  <a:pt x="512" y="323"/>
                  <a:pt x="506" y="324"/>
                </a:cubicBezTo>
                <a:cubicBezTo>
                  <a:pt x="498" y="326"/>
                  <a:pt x="491" y="329"/>
                  <a:pt x="485" y="332"/>
                </a:cubicBezTo>
                <a:cubicBezTo>
                  <a:pt x="478" y="347"/>
                  <a:pt x="478" y="347"/>
                  <a:pt x="478" y="347"/>
                </a:cubicBezTo>
                <a:cubicBezTo>
                  <a:pt x="477" y="348"/>
                  <a:pt x="477" y="348"/>
                  <a:pt x="477" y="348"/>
                </a:cubicBezTo>
                <a:cubicBezTo>
                  <a:pt x="477" y="348"/>
                  <a:pt x="477" y="348"/>
                  <a:pt x="477" y="348"/>
                </a:cubicBezTo>
                <a:cubicBezTo>
                  <a:pt x="476" y="348"/>
                  <a:pt x="476" y="348"/>
                  <a:pt x="476" y="348"/>
                </a:cubicBezTo>
                <a:cubicBezTo>
                  <a:pt x="457" y="356"/>
                  <a:pt x="457" y="356"/>
                  <a:pt x="457" y="356"/>
                </a:cubicBezTo>
                <a:cubicBezTo>
                  <a:pt x="456" y="356"/>
                  <a:pt x="456" y="356"/>
                  <a:pt x="456" y="356"/>
                </a:cubicBezTo>
                <a:cubicBezTo>
                  <a:pt x="446" y="354"/>
                  <a:pt x="446" y="354"/>
                  <a:pt x="446" y="354"/>
                </a:cubicBezTo>
                <a:cubicBezTo>
                  <a:pt x="439" y="352"/>
                  <a:pt x="433" y="350"/>
                  <a:pt x="429" y="348"/>
                </a:cubicBezTo>
                <a:cubicBezTo>
                  <a:pt x="424" y="345"/>
                  <a:pt x="419" y="345"/>
                  <a:pt x="413" y="347"/>
                </a:cubicBezTo>
                <a:cubicBezTo>
                  <a:pt x="408" y="354"/>
                  <a:pt x="405" y="363"/>
                  <a:pt x="406" y="372"/>
                </a:cubicBezTo>
                <a:cubicBezTo>
                  <a:pt x="406" y="377"/>
                  <a:pt x="407" y="380"/>
                  <a:pt x="409" y="381"/>
                </a:cubicBezTo>
                <a:cubicBezTo>
                  <a:pt x="412" y="381"/>
                  <a:pt x="412" y="381"/>
                  <a:pt x="412" y="381"/>
                </a:cubicBezTo>
                <a:cubicBezTo>
                  <a:pt x="415" y="379"/>
                  <a:pt x="415" y="379"/>
                  <a:pt x="415" y="379"/>
                </a:cubicBezTo>
                <a:cubicBezTo>
                  <a:pt x="416" y="392"/>
                  <a:pt x="416" y="392"/>
                  <a:pt x="416" y="392"/>
                </a:cubicBezTo>
                <a:cubicBezTo>
                  <a:pt x="416" y="397"/>
                  <a:pt x="414" y="400"/>
                  <a:pt x="411" y="403"/>
                </a:cubicBezTo>
                <a:cubicBezTo>
                  <a:pt x="409" y="404"/>
                  <a:pt x="405" y="406"/>
                  <a:pt x="399" y="408"/>
                </a:cubicBezTo>
                <a:cubicBezTo>
                  <a:pt x="396" y="409"/>
                  <a:pt x="396" y="409"/>
                  <a:pt x="396" y="409"/>
                </a:cubicBezTo>
                <a:cubicBezTo>
                  <a:pt x="392" y="410"/>
                  <a:pt x="383" y="421"/>
                  <a:pt x="370" y="442"/>
                </a:cubicBezTo>
                <a:cubicBezTo>
                  <a:pt x="370" y="442"/>
                  <a:pt x="370" y="442"/>
                  <a:pt x="370" y="442"/>
                </a:cubicBezTo>
                <a:cubicBezTo>
                  <a:pt x="370" y="442"/>
                  <a:pt x="370" y="442"/>
                  <a:pt x="370" y="442"/>
                </a:cubicBezTo>
                <a:cubicBezTo>
                  <a:pt x="357" y="450"/>
                  <a:pt x="357" y="450"/>
                  <a:pt x="357" y="450"/>
                </a:cubicBezTo>
                <a:cubicBezTo>
                  <a:pt x="359" y="450"/>
                  <a:pt x="361" y="451"/>
                  <a:pt x="360" y="452"/>
                </a:cubicBezTo>
                <a:cubicBezTo>
                  <a:pt x="360" y="454"/>
                  <a:pt x="358" y="455"/>
                  <a:pt x="355" y="455"/>
                </a:cubicBezTo>
                <a:cubicBezTo>
                  <a:pt x="320" y="454"/>
                  <a:pt x="320" y="454"/>
                  <a:pt x="320" y="454"/>
                </a:cubicBezTo>
                <a:cubicBezTo>
                  <a:pt x="280" y="453"/>
                  <a:pt x="249" y="464"/>
                  <a:pt x="227" y="486"/>
                </a:cubicBezTo>
                <a:cubicBezTo>
                  <a:pt x="226" y="487"/>
                  <a:pt x="226" y="487"/>
                  <a:pt x="226" y="487"/>
                </a:cubicBezTo>
                <a:cubicBezTo>
                  <a:pt x="225" y="487"/>
                  <a:pt x="225" y="487"/>
                  <a:pt x="225" y="487"/>
                </a:cubicBezTo>
                <a:cubicBezTo>
                  <a:pt x="225" y="487"/>
                  <a:pt x="225" y="487"/>
                  <a:pt x="225" y="487"/>
                </a:cubicBezTo>
                <a:cubicBezTo>
                  <a:pt x="210" y="489"/>
                  <a:pt x="210" y="489"/>
                  <a:pt x="210" y="489"/>
                </a:cubicBezTo>
                <a:cubicBezTo>
                  <a:pt x="210" y="489"/>
                  <a:pt x="210" y="489"/>
                  <a:pt x="210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5" y="479"/>
                  <a:pt x="205" y="479"/>
                  <a:pt x="205" y="479"/>
                </a:cubicBezTo>
                <a:cubicBezTo>
                  <a:pt x="189" y="483"/>
                  <a:pt x="189" y="483"/>
                  <a:pt x="189" y="483"/>
                </a:cubicBezTo>
                <a:cubicBezTo>
                  <a:pt x="182" y="483"/>
                  <a:pt x="171" y="481"/>
                  <a:pt x="159" y="475"/>
                </a:cubicBezTo>
                <a:cubicBezTo>
                  <a:pt x="149" y="471"/>
                  <a:pt x="139" y="465"/>
                  <a:pt x="129" y="457"/>
                </a:cubicBezTo>
                <a:cubicBezTo>
                  <a:pt x="123" y="452"/>
                  <a:pt x="115" y="449"/>
                  <a:pt x="106" y="447"/>
                </a:cubicBezTo>
                <a:cubicBezTo>
                  <a:pt x="92" y="446"/>
                  <a:pt x="92" y="446"/>
                  <a:pt x="92" y="446"/>
                </a:cubicBezTo>
                <a:cubicBezTo>
                  <a:pt x="77" y="448"/>
                  <a:pt x="77" y="448"/>
                  <a:pt x="77" y="448"/>
                </a:cubicBezTo>
                <a:cubicBezTo>
                  <a:pt x="67" y="450"/>
                  <a:pt x="56" y="450"/>
                  <a:pt x="46" y="449"/>
                </a:cubicBezTo>
                <a:cubicBezTo>
                  <a:pt x="33" y="448"/>
                  <a:pt x="19" y="444"/>
                  <a:pt x="1" y="439"/>
                </a:cubicBezTo>
                <a:cubicBezTo>
                  <a:pt x="0" y="442"/>
                  <a:pt x="0" y="442"/>
                  <a:pt x="0" y="442"/>
                </a:cubicBezTo>
                <a:cubicBezTo>
                  <a:pt x="0" y="442"/>
                  <a:pt x="0" y="442"/>
                  <a:pt x="0" y="442"/>
                </a:cubicBezTo>
                <a:cubicBezTo>
                  <a:pt x="1" y="442"/>
                  <a:pt x="1" y="442"/>
                  <a:pt x="1" y="442"/>
                </a:cubicBezTo>
                <a:cubicBezTo>
                  <a:pt x="1" y="442"/>
                  <a:pt x="1" y="442"/>
                  <a:pt x="1" y="442"/>
                </a:cubicBezTo>
                <a:cubicBezTo>
                  <a:pt x="1" y="442"/>
                  <a:pt x="1" y="442"/>
                  <a:pt x="1" y="442"/>
                </a:cubicBezTo>
                <a:cubicBezTo>
                  <a:pt x="2" y="447"/>
                  <a:pt x="2" y="447"/>
                  <a:pt x="2" y="447"/>
                </a:cubicBezTo>
                <a:cubicBezTo>
                  <a:pt x="5" y="455"/>
                  <a:pt x="5" y="455"/>
                  <a:pt x="5" y="455"/>
                </a:cubicBezTo>
                <a:cubicBezTo>
                  <a:pt x="14" y="465"/>
                  <a:pt x="14" y="465"/>
                  <a:pt x="14" y="465"/>
                </a:cubicBezTo>
                <a:cubicBezTo>
                  <a:pt x="15" y="467"/>
                  <a:pt x="15" y="467"/>
                  <a:pt x="15" y="467"/>
                </a:cubicBez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3" y="475"/>
                  <a:pt x="13" y="475"/>
                </a:cubicBezTo>
                <a:cubicBezTo>
                  <a:pt x="8" y="482"/>
                  <a:pt x="8" y="482"/>
                  <a:pt x="8" y="482"/>
                </a:cubicBezTo>
                <a:cubicBezTo>
                  <a:pt x="13" y="487"/>
                  <a:pt x="13" y="487"/>
                  <a:pt x="13" y="487"/>
                </a:cubicBezTo>
                <a:cubicBezTo>
                  <a:pt x="15" y="489"/>
                  <a:pt x="16" y="491"/>
                  <a:pt x="16" y="493"/>
                </a:cubicBezTo>
                <a:cubicBezTo>
                  <a:pt x="18" y="501"/>
                  <a:pt x="18" y="501"/>
                  <a:pt x="18" y="501"/>
                </a:cubicBezTo>
                <a:cubicBezTo>
                  <a:pt x="24" y="507"/>
                  <a:pt x="24" y="507"/>
                  <a:pt x="24" y="507"/>
                </a:cubicBezTo>
                <a:cubicBezTo>
                  <a:pt x="24" y="508"/>
                  <a:pt x="24" y="508"/>
                  <a:pt x="24" y="508"/>
                </a:cubicBezTo>
                <a:cubicBezTo>
                  <a:pt x="25" y="513"/>
                  <a:pt x="25" y="513"/>
                  <a:pt x="25" y="513"/>
                </a:cubicBezTo>
                <a:cubicBezTo>
                  <a:pt x="25" y="517"/>
                  <a:pt x="25" y="517"/>
                  <a:pt x="25" y="517"/>
                </a:cubicBezTo>
                <a:cubicBezTo>
                  <a:pt x="28" y="520"/>
                  <a:pt x="28" y="520"/>
                  <a:pt x="28" y="520"/>
                </a:cubicBezTo>
                <a:cubicBezTo>
                  <a:pt x="31" y="519"/>
                  <a:pt x="31" y="519"/>
                  <a:pt x="31" y="519"/>
                </a:cubicBezTo>
                <a:cubicBezTo>
                  <a:pt x="31" y="518"/>
                  <a:pt x="31" y="518"/>
                  <a:pt x="31" y="518"/>
                </a:cubicBezTo>
                <a:cubicBezTo>
                  <a:pt x="33" y="515"/>
                  <a:pt x="35" y="513"/>
                  <a:pt x="38" y="513"/>
                </a:cubicBezTo>
                <a:cubicBezTo>
                  <a:pt x="41" y="511"/>
                  <a:pt x="41" y="511"/>
                  <a:pt x="41" y="511"/>
                </a:cubicBezTo>
                <a:cubicBezTo>
                  <a:pt x="63" y="509"/>
                  <a:pt x="63" y="509"/>
                  <a:pt x="63" y="509"/>
                </a:cubicBezTo>
                <a:cubicBezTo>
                  <a:pt x="72" y="506"/>
                  <a:pt x="72" y="506"/>
                  <a:pt x="72" y="506"/>
                </a:cubicBezTo>
                <a:cubicBezTo>
                  <a:pt x="73" y="506"/>
                  <a:pt x="73" y="506"/>
                  <a:pt x="73" y="506"/>
                </a:cubicBezTo>
                <a:cubicBezTo>
                  <a:pt x="74" y="505"/>
                  <a:pt x="74" y="505"/>
                  <a:pt x="74" y="505"/>
                </a:cubicBezTo>
                <a:cubicBezTo>
                  <a:pt x="79" y="515"/>
                  <a:pt x="79" y="515"/>
                  <a:pt x="79" y="515"/>
                </a:cubicBezTo>
                <a:cubicBezTo>
                  <a:pt x="79" y="515"/>
                  <a:pt x="79" y="515"/>
                  <a:pt x="79" y="515"/>
                </a:cubicBezTo>
                <a:cubicBezTo>
                  <a:pt x="79" y="515"/>
                  <a:pt x="79" y="515"/>
                  <a:pt x="79" y="515"/>
                </a:cubicBezTo>
                <a:cubicBezTo>
                  <a:pt x="79" y="517"/>
                  <a:pt x="79" y="519"/>
                  <a:pt x="78" y="521"/>
                </a:cubicBezTo>
                <a:cubicBezTo>
                  <a:pt x="66" y="539"/>
                  <a:pt x="66" y="539"/>
                  <a:pt x="66" y="539"/>
                </a:cubicBezTo>
                <a:cubicBezTo>
                  <a:pt x="67" y="542"/>
                  <a:pt x="67" y="542"/>
                  <a:pt x="67" y="542"/>
                </a:cubicBezTo>
                <a:cubicBezTo>
                  <a:pt x="72" y="547"/>
                  <a:pt x="72" y="547"/>
                  <a:pt x="72" y="547"/>
                </a:cubicBezTo>
                <a:cubicBezTo>
                  <a:pt x="77" y="550"/>
                  <a:pt x="77" y="550"/>
                  <a:pt x="77" y="550"/>
                </a:cubicBezTo>
                <a:cubicBezTo>
                  <a:pt x="78" y="550"/>
                  <a:pt x="78" y="550"/>
                  <a:pt x="78" y="550"/>
                </a:cubicBezTo>
                <a:cubicBezTo>
                  <a:pt x="80" y="554"/>
                  <a:pt x="82" y="556"/>
                  <a:pt x="85" y="557"/>
                </a:cubicBezTo>
                <a:cubicBezTo>
                  <a:pt x="88" y="557"/>
                  <a:pt x="91" y="560"/>
                  <a:pt x="93" y="563"/>
                </a:cubicBezTo>
                <a:cubicBezTo>
                  <a:pt x="94" y="565"/>
                  <a:pt x="94" y="565"/>
                  <a:pt x="94" y="565"/>
                </a:cubicBezTo>
                <a:cubicBezTo>
                  <a:pt x="98" y="566"/>
                  <a:pt x="98" y="566"/>
                  <a:pt x="98" y="566"/>
                </a:cubicBezTo>
                <a:cubicBezTo>
                  <a:pt x="99" y="567"/>
                  <a:pt x="99" y="567"/>
                  <a:pt x="99" y="567"/>
                </a:cubicBezTo>
                <a:cubicBezTo>
                  <a:pt x="100" y="567"/>
                  <a:pt x="100" y="567"/>
                  <a:pt x="100" y="567"/>
                </a:cubicBezTo>
                <a:cubicBezTo>
                  <a:pt x="101" y="571"/>
                  <a:pt x="101" y="571"/>
                  <a:pt x="101" y="571"/>
                </a:cubicBezTo>
                <a:cubicBezTo>
                  <a:pt x="101" y="571"/>
                  <a:pt x="101" y="571"/>
                  <a:pt x="101" y="571"/>
                </a:cubicBezTo>
                <a:cubicBezTo>
                  <a:pt x="101" y="576"/>
                  <a:pt x="101" y="576"/>
                  <a:pt x="101" y="576"/>
                </a:cubicBezTo>
                <a:cubicBezTo>
                  <a:pt x="103" y="582"/>
                  <a:pt x="103" y="582"/>
                  <a:pt x="103" y="582"/>
                </a:cubicBezTo>
                <a:cubicBezTo>
                  <a:pt x="113" y="584"/>
                  <a:pt x="113" y="584"/>
                  <a:pt x="113" y="584"/>
                </a:cubicBezTo>
                <a:cubicBezTo>
                  <a:pt x="114" y="584"/>
                  <a:pt x="114" y="584"/>
                  <a:pt x="114" y="584"/>
                </a:cubicBezTo>
                <a:cubicBezTo>
                  <a:pt x="115" y="585"/>
                  <a:pt x="115" y="585"/>
                  <a:pt x="115" y="585"/>
                </a:cubicBezTo>
                <a:cubicBezTo>
                  <a:pt x="115" y="585"/>
                  <a:pt x="115" y="585"/>
                  <a:pt x="115" y="585"/>
                </a:cubicBezTo>
                <a:cubicBezTo>
                  <a:pt x="115" y="586"/>
                  <a:pt x="115" y="586"/>
                  <a:pt x="115" y="586"/>
                </a:cubicBezTo>
                <a:cubicBezTo>
                  <a:pt x="118" y="592"/>
                  <a:pt x="118" y="592"/>
                  <a:pt x="118" y="592"/>
                </a:cubicBezTo>
                <a:cubicBezTo>
                  <a:pt x="126" y="595"/>
                  <a:pt x="126" y="595"/>
                  <a:pt x="126" y="595"/>
                </a:cubicBezTo>
                <a:cubicBezTo>
                  <a:pt x="132" y="592"/>
                  <a:pt x="132" y="592"/>
                  <a:pt x="132" y="592"/>
                </a:cubicBezTo>
                <a:cubicBezTo>
                  <a:pt x="131" y="588"/>
                  <a:pt x="131" y="588"/>
                  <a:pt x="131" y="588"/>
                </a:cubicBezTo>
                <a:cubicBezTo>
                  <a:pt x="126" y="583"/>
                  <a:pt x="126" y="583"/>
                  <a:pt x="126" y="583"/>
                </a:cubicBezTo>
                <a:cubicBezTo>
                  <a:pt x="127" y="582"/>
                  <a:pt x="127" y="582"/>
                  <a:pt x="127" y="582"/>
                </a:cubicBezTo>
                <a:cubicBezTo>
                  <a:pt x="127" y="582"/>
                  <a:pt x="127" y="582"/>
                  <a:pt x="127" y="582"/>
                </a:cubicBezTo>
                <a:cubicBezTo>
                  <a:pt x="131" y="573"/>
                  <a:pt x="131" y="573"/>
                  <a:pt x="131" y="573"/>
                </a:cubicBezTo>
                <a:cubicBezTo>
                  <a:pt x="141" y="573"/>
                  <a:pt x="141" y="573"/>
                  <a:pt x="141" y="573"/>
                </a:cubicBezTo>
                <a:cubicBezTo>
                  <a:pt x="142" y="573"/>
                  <a:pt x="142" y="573"/>
                  <a:pt x="142" y="573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64" y="577"/>
                  <a:pt x="164" y="577"/>
                  <a:pt x="164" y="577"/>
                </a:cubicBezTo>
                <a:cubicBezTo>
                  <a:pt x="170" y="571"/>
                  <a:pt x="170" y="571"/>
                  <a:pt x="170" y="571"/>
                </a:cubicBezTo>
                <a:cubicBezTo>
                  <a:pt x="177" y="562"/>
                  <a:pt x="182" y="559"/>
                  <a:pt x="185" y="561"/>
                </a:cubicBezTo>
                <a:cubicBezTo>
                  <a:pt x="188" y="560"/>
                  <a:pt x="188" y="560"/>
                  <a:pt x="188" y="560"/>
                </a:cubicBezTo>
                <a:cubicBezTo>
                  <a:pt x="192" y="560"/>
                  <a:pt x="194" y="561"/>
                  <a:pt x="195" y="561"/>
                </a:cubicBezTo>
                <a:cubicBezTo>
                  <a:pt x="196" y="562"/>
                  <a:pt x="196" y="563"/>
                  <a:pt x="196" y="564"/>
                </a:cubicBezTo>
                <a:cubicBezTo>
                  <a:pt x="196" y="565"/>
                  <a:pt x="198" y="569"/>
                  <a:pt x="200" y="573"/>
                </a:cubicBezTo>
                <a:cubicBezTo>
                  <a:pt x="200" y="574"/>
                  <a:pt x="200" y="574"/>
                  <a:pt x="200" y="574"/>
                </a:cubicBezTo>
                <a:cubicBezTo>
                  <a:pt x="200" y="574"/>
                  <a:pt x="200" y="574"/>
                  <a:pt x="200" y="574"/>
                </a:cubicBezTo>
                <a:cubicBezTo>
                  <a:pt x="202" y="580"/>
                  <a:pt x="202" y="580"/>
                  <a:pt x="202" y="580"/>
                </a:cubicBezTo>
                <a:cubicBezTo>
                  <a:pt x="202" y="581"/>
                  <a:pt x="202" y="581"/>
                  <a:pt x="202" y="581"/>
                </a:cubicBezTo>
                <a:cubicBezTo>
                  <a:pt x="200" y="588"/>
                  <a:pt x="200" y="588"/>
                  <a:pt x="200" y="588"/>
                </a:cubicBezTo>
                <a:cubicBezTo>
                  <a:pt x="200" y="588"/>
                  <a:pt x="200" y="588"/>
                  <a:pt x="200" y="588"/>
                </a:cubicBezTo>
                <a:cubicBezTo>
                  <a:pt x="200" y="588"/>
                  <a:pt x="200" y="588"/>
                  <a:pt x="200" y="588"/>
                </a:cubicBezTo>
                <a:cubicBezTo>
                  <a:pt x="200" y="589"/>
                  <a:pt x="200" y="589"/>
                  <a:pt x="200" y="589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8"/>
                  <a:pt x="192" y="598"/>
                  <a:pt x="192" y="598"/>
                </a:cubicBezTo>
                <a:cubicBezTo>
                  <a:pt x="192" y="598"/>
                  <a:pt x="192" y="598"/>
                  <a:pt x="192" y="598"/>
                </a:cubicBezTo>
                <a:cubicBezTo>
                  <a:pt x="177" y="604"/>
                  <a:pt x="177" y="604"/>
                  <a:pt x="177" y="604"/>
                </a:cubicBezTo>
                <a:cubicBezTo>
                  <a:pt x="175" y="608"/>
                  <a:pt x="175" y="608"/>
                  <a:pt x="175" y="608"/>
                </a:cubicBezTo>
                <a:cubicBezTo>
                  <a:pt x="173" y="621"/>
                  <a:pt x="173" y="621"/>
                  <a:pt x="173" y="621"/>
                </a:cubicBezTo>
                <a:cubicBezTo>
                  <a:pt x="174" y="626"/>
                  <a:pt x="174" y="626"/>
                  <a:pt x="174" y="626"/>
                </a:cubicBezTo>
                <a:cubicBezTo>
                  <a:pt x="178" y="633"/>
                  <a:pt x="178" y="633"/>
                  <a:pt x="178" y="633"/>
                </a:cubicBezTo>
                <a:cubicBezTo>
                  <a:pt x="179" y="634"/>
                  <a:pt x="179" y="634"/>
                  <a:pt x="179" y="634"/>
                </a:cubicBezTo>
                <a:cubicBezTo>
                  <a:pt x="184" y="637"/>
                  <a:pt x="184" y="637"/>
                  <a:pt x="184" y="637"/>
                </a:cubicBezTo>
                <a:cubicBezTo>
                  <a:pt x="202" y="637"/>
                  <a:pt x="202" y="637"/>
                  <a:pt x="202" y="637"/>
                </a:cubicBezTo>
                <a:cubicBezTo>
                  <a:pt x="217" y="635"/>
                  <a:pt x="217" y="635"/>
                  <a:pt x="217" y="635"/>
                </a:cubicBezTo>
                <a:cubicBezTo>
                  <a:pt x="219" y="633"/>
                  <a:pt x="219" y="633"/>
                  <a:pt x="219" y="633"/>
                </a:cubicBezTo>
                <a:cubicBezTo>
                  <a:pt x="221" y="631"/>
                  <a:pt x="223" y="630"/>
                  <a:pt x="224" y="630"/>
                </a:cubicBezTo>
                <a:cubicBezTo>
                  <a:pt x="234" y="631"/>
                  <a:pt x="234" y="631"/>
                  <a:pt x="234" y="631"/>
                </a:cubicBezTo>
                <a:cubicBezTo>
                  <a:pt x="235" y="630"/>
                  <a:pt x="235" y="630"/>
                  <a:pt x="235" y="630"/>
                </a:cubicBezTo>
                <a:cubicBezTo>
                  <a:pt x="234" y="627"/>
                  <a:pt x="234" y="624"/>
                  <a:pt x="236" y="622"/>
                </a:cubicBezTo>
                <a:cubicBezTo>
                  <a:pt x="240" y="615"/>
                  <a:pt x="240" y="615"/>
                  <a:pt x="240" y="615"/>
                </a:cubicBezTo>
                <a:cubicBezTo>
                  <a:pt x="240" y="601"/>
                  <a:pt x="240" y="601"/>
                  <a:pt x="240" y="601"/>
                </a:cubicBezTo>
                <a:cubicBezTo>
                  <a:pt x="240" y="601"/>
                  <a:pt x="240" y="601"/>
                  <a:pt x="240" y="601"/>
                </a:cubicBezTo>
                <a:cubicBezTo>
                  <a:pt x="248" y="579"/>
                  <a:pt x="248" y="579"/>
                  <a:pt x="248" y="579"/>
                </a:cubicBezTo>
                <a:cubicBezTo>
                  <a:pt x="248" y="579"/>
                  <a:pt x="248" y="579"/>
                  <a:pt x="248" y="579"/>
                </a:cubicBezTo>
                <a:cubicBezTo>
                  <a:pt x="248" y="578"/>
                  <a:pt x="248" y="578"/>
                  <a:pt x="248" y="578"/>
                </a:cubicBezTo>
                <a:cubicBezTo>
                  <a:pt x="248" y="578"/>
                  <a:pt x="248" y="578"/>
                  <a:pt x="248" y="578"/>
                </a:cubicBezTo>
                <a:cubicBezTo>
                  <a:pt x="248" y="578"/>
                  <a:pt x="248" y="578"/>
                  <a:pt x="248" y="578"/>
                </a:cubicBezTo>
                <a:cubicBezTo>
                  <a:pt x="261" y="567"/>
                  <a:pt x="261" y="567"/>
                  <a:pt x="261" y="567"/>
                </a:cubicBezTo>
                <a:cubicBezTo>
                  <a:pt x="262" y="567"/>
                  <a:pt x="262" y="567"/>
                  <a:pt x="262" y="567"/>
                </a:cubicBezTo>
                <a:cubicBezTo>
                  <a:pt x="274" y="572"/>
                  <a:pt x="274" y="572"/>
                  <a:pt x="274" y="572"/>
                </a:cubicBezTo>
                <a:cubicBezTo>
                  <a:pt x="274" y="572"/>
                  <a:pt x="274" y="572"/>
                  <a:pt x="274" y="572"/>
                </a:cubicBezTo>
                <a:cubicBezTo>
                  <a:pt x="279" y="576"/>
                  <a:pt x="282" y="579"/>
                  <a:pt x="282" y="581"/>
                </a:cubicBezTo>
                <a:cubicBezTo>
                  <a:pt x="282" y="590"/>
                  <a:pt x="282" y="590"/>
                  <a:pt x="282" y="590"/>
                </a:cubicBezTo>
                <a:cubicBezTo>
                  <a:pt x="278" y="596"/>
                  <a:pt x="278" y="596"/>
                  <a:pt x="278" y="596"/>
                </a:cubicBezTo>
                <a:cubicBezTo>
                  <a:pt x="275" y="605"/>
                  <a:pt x="275" y="605"/>
                  <a:pt x="275" y="605"/>
                </a:cubicBezTo>
                <a:cubicBezTo>
                  <a:pt x="275" y="614"/>
                  <a:pt x="275" y="614"/>
                  <a:pt x="275" y="614"/>
                </a:cubicBezTo>
                <a:cubicBezTo>
                  <a:pt x="278" y="618"/>
                  <a:pt x="278" y="618"/>
                  <a:pt x="278" y="618"/>
                </a:cubicBezTo>
                <a:cubicBezTo>
                  <a:pt x="282" y="618"/>
                  <a:pt x="282" y="618"/>
                  <a:pt x="282" y="618"/>
                </a:cubicBezTo>
                <a:cubicBezTo>
                  <a:pt x="282" y="617"/>
                  <a:pt x="282" y="617"/>
                  <a:pt x="282" y="617"/>
                </a:cubicBezTo>
                <a:cubicBezTo>
                  <a:pt x="289" y="618"/>
                  <a:pt x="289" y="618"/>
                  <a:pt x="289" y="618"/>
                </a:cubicBezTo>
                <a:cubicBezTo>
                  <a:pt x="292" y="619"/>
                  <a:pt x="294" y="622"/>
                  <a:pt x="296" y="626"/>
                </a:cubicBezTo>
                <a:cubicBezTo>
                  <a:pt x="299" y="628"/>
                  <a:pt x="299" y="628"/>
                  <a:pt x="299" y="628"/>
                </a:cubicBezTo>
                <a:cubicBezTo>
                  <a:pt x="300" y="628"/>
                  <a:pt x="300" y="628"/>
                  <a:pt x="300" y="628"/>
                </a:cubicBezTo>
                <a:cubicBezTo>
                  <a:pt x="300" y="628"/>
                  <a:pt x="300" y="628"/>
                  <a:pt x="300" y="628"/>
                </a:cubicBezTo>
                <a:cubicBezTo>
                  <a:pt x="300" y="628"/>
                  <a:pt x="300" y="628"/>
                  <a:pt x="300" y="628"/>
                </a:cubicBezTo>
                <a:cubicBezTo>
                  <a:pt x="315" y="634"/>
                  <a:pt x="315" y="634"/>
                  <a:pt x="315" y="634"/>
                </a:cubicBezTo>
                <a:cubicBezTo>
                  <a:pt x="321" y="636"/>
                  <a:pt x="321" y="636"/>
                  <a:pt x="321" y="636"/>
                </a:cubicBezTo>
                <a:cubicBezTo>
                  <a:pt x="330" y="635"/>
                  <a:pt x="330" y="635"/>
                  <a:pt x="330" y="635"/>
                </a:cubicBezTo>
                <a:cubicBezTo>
                  <a:pt x="333" y="630"/>
                  <a:pt x="333" y="630"/>
                  <a:pt x="333" y="630"/>
                </a:cubicBezTo>
                <a:cubicBezTo>
                  <a:pt x="338" y="610"/>
                  <a:pt x="338" y="610"/>
                  <a:pt x="338" y="610"/>
                </a:cubicBezTo>
                <a:cubicBezTo>
                  <a:pt x="339" y="598"/>
                  <a:pt x="339" y="598"/>
                  <a:pt x="339" y="598"/>
                </a:cubicBezTo>
                <a:cubicBezTo>
                  <a:pt x="339" y="598"/>
                  <a:pt x="339" y="598"/>
                  <a:pt x="339" y="598"/>
                </a:cubicBezTo>
                <a:cubicBezTo>
                  <a:pt x="340" y="597"/>
                  <a:pt x="340" y="597"/>
                  <a:pt x="340" y="597"/>
                </a:cubicBezTo>
                <a:cubicBezTo>
                  <a:pt x="340" y="597"/>
                  <a:pt x="340" y="597"/>
                  <a:pt x="340" y="597"/>
                </a:cubicBezTo>
                <a:cubicBezTo>
                  <a:pt x="348" y="590"/>
                  <a:pt x="348" y="590"/>
                  <a:pt x="348" y="590"/>
                </a:cubicBezTo>
                <a:cubicBezTo>
                  <a:pt x="353" y="584"/>
                  <a:pt x="353" y="584"/>
                  <a:pt x="353" y="584"/>
                </a:cubicBezTo>
                <a:cubicBezTo>
                  <a:pt x="353" y="584"/>
                  <a:pt x="353" y="584"/>
                  <a:pt x="353" y="584"/>
                </a:cubicBezTo>
                <a:cubicBezTo>
                  <a:pt x="361" y="580"/>
                  <a:pt x="361" y="580"/>
                  <a:pt x="361" y="580"/>
                </a:cubicBezTo>
                <a:cubicBezTo>
                  <a:pt x="366" y="577"/>
                  <a:pt x="366" y="577"/>
                  <a:pt x="366" y="577"/>
                </a:cubicBezTo>
                <a:cubicBezTo>
                  <a:pt x="373" y="575"/>
                  <a:pt x="373" y="575"/>
                  <a:pt x="373" y="575"/>
                </a:cubicBezTo>
                <a:cubicBezTo>
                  <a:pt x="369" y="562"/>
                  <a:pt x="369" y="562"/>
                  <a:pt x="369" y="562"/>
                </a:cubicBezTo>
                <a:cubicBezTo>
                  <a:pt x="384" y="564"/>
                  <a:pt x="384" y="564"/>
                  <a:pt x="384" y="564"/>
                </a:cubicBezTo>
                <a:cubicBezTo>
                  <a:pt x="384" y="564"/>
                  <a:pt x="384" y="564"/>
                  <a:pt x="384" y="564"/>
                </a:cubicBezTo>
                <a:cubicBezTo>
                  <a:pt x="384" y="564"/>
                  <a:pt x="384" y="564"/>
                  <a:pt x="384" y="564"/>
                </a:cubicBezTo>
                <a:cubicBezTo>
                  <a:pt x="384" y="564"/>
                  <a:pt x="384" y="564"/>
                  <a:pt x="384" y="564"/>
                </a:cubicBezTo>
                <a:cubicBezTo>
                  <a:pt x="391" y="567"/>
                  <a:pt x="391" y="567"/>
                  <a:pt x="391" y="567"/>
                </a:cubicBezTo>
                <a:cubicBezTo>
                  <a:pt x="391" y="567"/>
                  <a:pt x="391" y="567"/>
                  <a:pt x="391" y="567"/>
                </a:cubicBezTo>
                <a:cubicBezTo>
                  <a:pt x="391" y="567"/>
                  <a:pt x="391" y="567"/>
                  <a:pt x="391" y="567"/>
                </a:cubicBezTo>
                <a:cubicBezTo>
                  <a:pt x="393" y="559"/>
                  <a:pt x="393" y="559"/>
                  <a:pt x="393" y="559"/>
                </a:cubicBezTo>
                <a:cubicBezTo>
                  <a:pt x="393" y="557"/>
                  <a:pt x="393" y="557"/>
                  <a:pt x="393" y="557"/>
                </a:cubicBezTo>
                <a:cubicBezTo>
                  <a:pt x="394" y="558"/>
                  <a:pt x="394" y="558"/>
                  <a:pt x="394" y="558"/>
                </a:cubicBezTo>
                <a:cubicBezTo>
                  <a:pt x="395" y="558"/>
                  <a:pt x="395" y="558"/>
                  <a:pt x="395" y="558"/>
                </a:cubicBezTo>
                <a:cubicBezTo>
                  <a:pt x="402" y="559"/>
                  <a:pt x="402" y="559"/>
                  <a:pt x="402" y="559"/>
                </a:cubicBezTo>
                <a:cubicBezTo>
                  <a:pt x="405" y="559"/>
                  <a:pt x="405" y="559"/>
                  <a:pt x="405" y="559"/>
                </a:cubicBezTo>
                <a:cubicBezTo>
                  <a:pt x="412" y="552"/>
                  <a:pt x="412" y="552"/>
                  <a:pt x="412" y="552"/>
                </a:cubicBezTo>
                <a:cubicBezTo>
                  <a:pt x="412" y="552"/>
                  <a:pt x="412" y="552"/>
                  <a:pt x="412" y="552"/>
                </a:cubicBezTo>
                <a:cubicBezTo>
                  <a:pt x="412" y="552"/>
                  <a:pt x="412" y="552"/>
                  <a:pt x="412" y="552"/>
                </a:cubicBezTo>
                <a:cubicBezTo>
                  <a:pt x="413" y="552"/>
                  <a:pt x="413" y="552"/>
                  <a:pt x="413" y="552"/>
                </a:cubicBezTo>
                <a:cubicBezTo>
                  <a:pt x="421" y="550"/>
                  <a:pt x="421" y="550"/>
                  <a:pt x="421" y="550"/>
                </a:cubicBezTo>
                <a:cubicBezTo>
                  <a:pt x="428" y="544"/>
                  <a:pt x="428" y="544"/>
                  <a:pt x="428" y="544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1"/>
                  <a:pt x="432" y="531"/>
                  <a:pt x="432" y="531"/>
                </a:cubicBezTo>
                <a:cubicBezTo>
                  <a:pt x="432" y="529"/>
                  <a:pt x="433" y="527"/>
                  <a:pt x="436" y="526"/>
                </a:cubicBezTo>
                <a:cubicBezTo>
                  <a:pt x="436" y="526"/>
                  <a:pt x="436" y="526"/>
                  <a:pt x="436" y="526"/>
                </a:cubicBezTo>
                <a:cubicBezTo>
                  <a:pt x="437" y="526"/>
                  <a:pt x="437" y="526"/>
                  <a:pt x="437" y="526"/>
                </a:cubicBezTo>
                <a:cubicBezTo>
                  <a:pt x="437" y="526"/>
                  <a:pt x="437" y="526"/>
                  <a:pt x="437" y="526"/>
                </a:cubicBezTo>
                <a:cubicBezTo>
                  <a:pt x="445" y="527"/>
                  <a:pt x="445" y="527"/>
                  <a:pt x="445" y="527"/>
                </a:cubicBezTo>
                <a:cubicBezTo>
                  <a:pt x="448" y="525"/>
                  <a:pt x="448" y="525"/>
                  <a:pt x="448" y="525"/>
                </a:cubicBezTo>
                <a:cubicBezTo>
                  <a:pt x="450" y="519"/>
                  <a:pt x="450" y="519"/>
                  <a:pt x="450" y="519"/>
                </a:cubicBezTo>
                <a:cubicBezTo>
                  <a:pt x="458" y="516"/>
                  <a:pt x="458" y="516"/>
                  <a:pt x="458" y="516"/>
                </a:cubicBezTo>
                <a:cubicBezTo>
                  <a:pt x="458" y="516"/>
                  <a:pt x="458" y="516"/>
                  <a:pt x="458" y="516"/>
                </a:cubicBezTo>
                <a:cubicBezTo>
                  <a:pt x="459" y="516"/>
                  <a:pt x="459" y="516"/>
                  <a:pt x="459" y="516"/>
                </a:cubicBezTo>
                <a:cubicBezTo>
                  <a:pt x="459" y="516"/>
                  <a:pt x="459" y="516"/>
                  <a:pt x="459" y="516"/>
                </a:cubicBezTo>
                <a:cubicBezTo>
                  <a:pt x="469" y="518"/>
                  <a:pt x="469" y="518"/>
                  <a:pt x="469" y="518"/>
                </a:cubicBezTo>
                <a:cubicBezTo>
                  <a:pt x="478" y="516"/>
                  <a:pt x="478" y="516"/>
                  <a:pt x="478" y="516"/>
                </a:cubicBezTo>
                <a:cubicBezTo>
                  <a:pt x="483" y="511"/>
                  <a:pt x="483" y="511"/>
                  <a:pt x="483" y="511"/>
                </a:cubicBezTo>
                <a:cubicBezTo>
                  <a:pt x="486" y="504"/>
                  <a:pt x="486" y="504"/>
                  <a:pt x="486" y="504"/>
                </a:cubicBezTo>
                <a:cubicBezTo>
                  <a:pt x="480" y="497"/>
                  <a:pt x="480" y="497"/>
                  <a:pt x="480" y="497"/>
                </a:cubicBezTo>
                <a:cubicBezTo>
                  <a:pt x="480" y="497"/>
                  <a:pt x="480" y="497"/>
                  <a:pt x="480" y="497"/>
                </a:cubicBezTo>
                <a:cubicBezTo>
                  <a:pt x="480" y="497"/>
                  <a:pt x="480" y="497"/>
                  <a:pt x="480" y="497"/>
                </a:cubicBezTo>
                <a:cubicBezTo>
                  <a:pt x="478" y="492"/>
                  <a:pt x="478" y="492"/>
                  <a:pt x="478" y="492"/>
                </a:cubicBezTo>
                <a:cubicBezTo>
                  <a:pt x="478" y="492"/>
                  <a:pt x="478" y="492"/>
                  <a:pt x="478" y="492"/>
                </a:cubicBezTo>
                <a:cubicBezTo>
                  <a:pt x="477" y="484"/>
                  <a:pt x="477" y="484"/>
                  <a:pt x="477" y="484"/>
                </a:cubicBezTo>
                <a:cubicBezTo>
                  <a:pt x="477" y="484"/>
                  <a:pt x="477" y="484"/>
                  <a:pt x="477" y="484"/>
                </a:cubicBezTo>
                <a:cubicBezTo>
                  <a:pt x="481" y="477"/>
                  <a:pt x="481" y="477"/>
                  <a:pt x="481" y="477"/>
                </a:cubicBezTo>
                <a:cubicBezTo>
                  <a:pt x="481" y="475"/>
                  <a:pt x="482" y="472"/>
                  <a:pt x="485" y="469"/>
                </a:cubicBezTo>
                <a:cubicBezTo>
                  <a:pt x="490" y="460"/>
                  <a:pt x="490" y="460"/>
                  <a:pt x="490" y="460"/>
                </a:cubicBezTo>
                <a:cubicBezTo>
                  <a:pt x="490" y="459"/>
                  <a:pt x="490" y="459"/>
                  <a:pt x="490" y="459"/>
                </a:cubicBezTo>
                <a:cubicBezTo>
                  <a:pt x="490" y="459"/>
                  <a:pt x="490" y="459"/>
                  <a:pt x="490" y="459"/>
                </a:cubicBezTo>
                <a:cubicBezTo>
                  <a:pt x="494" y="452"/>
                  <a:pt x="494" y="452"/>
                  <a:pt x="494" y="452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7" y="448"/>
                  <a:pt x="507" y="448"/>
                  <a:pt x="507" y="448"/>
                </a:cubicBezTo>
                <a:cubicBezTo>
                  <a:pt x="507" y="449"/>
                  <a:pt x="507" y="449"/>
                  <a:pt x="507" y="449"/>
                </a:cubicBezTo>
                <a:cubicBezTo>
                  <a:pt x="507" y="449"/>
                  <a:pt x="507" y="449"/>
                  <a:pt x="507" y="449"/>
                </a:cubicBezTo>
                <a:cubicBezTo>
                  <a:pt x="509" y="457"/>
                  <a:pt x="509" y="457"/>
                  <a:pt x="509" y="457"/>
                </a:cubicBezTo>
                <a:cubicBezTo>
                  <a:pt x="509" y="458"/>
                  <a:pt x="509" y="458"/>
                  <a:pt x="509" y="458"/>
                </a:cubicBezTo>
                <a:cubicBezTo>
                  <a:pt x="510" y="466"/>
                  <a:pt x="510" y="466"/>
                  <a:pt x="510" y="466"/>
                </a:cubicBezTo>
                <a:cubicBezTo>
                  <a:pt x="516" y="469"/>
                  <a:pt x="516" y="469"/>
                  <a:pt x="516" y="469"/>
                </a:cubicBezTo>
                <a:cubicBezTo>
                  <a:pt x="517" y="469"/>
                  <a:pt x="517" y="469"/>
                  <a:pt x="517" y="469"/>
                </a:cubicBezTo>
                <a:cubicBezTo>
                  <a:pt x="517" y="469"/>
                  <a:pt x="517" y="469"/>
                  <a:pt x="517" y="469"/>
                </a:cubicBezTo>
                <a:cubicBezTo>
                  <a:pt x="517" y="469"/>
                  <a:pt x="517" y="469"/>
                  <a:pt x="517" y="469"/>
                </a:cubicBezTo>
                <a:cubicBezTo>
                  <a:pt x="518" y="470"/>
                  <a:pt x="518" y="470"/>
                  <a:pt x="518" y="470"/>
                </a:cubicBezTo>
                <a:cubicBezTo>
                  <a:pt x="519" y="469"/>
                  <a:pt x="519" y="469"/>
                  <a:pt x="519" y="469"/>
                </a:cubicBezTo>
                <a:cubicBezTo>
                  <a:pt x="524" y="460"/>
                  <a:pt x="524" y="460"/>
                  <a:pt x="524" y="460"/>
                </a:cubicBezTo>
                <a:cubicBezTo>
                  <a:pt x="527" y="452"/>
                  <a:pt x="527" y="452"/>
                  <a:pt x="527" y="452"/>
                </a:cubicBezTo>
                <a:cubicBezTo>
                  <a:pt x="528" y="452"/>
                  <a:pt x="528" y="452"/>
                  <a:pt x="528" y="452"/>
                </a:cubicBezTo>
                <a:cubicBezTo>
                  <a:pt x="529" y="453"/>
                  <a:pt x="529" y="453"/>
                  <a:pt x="529" y="453"/>
                </a:cubicBezTo>
                <a:cubicBezTo>
                  <a:pt x="541" y="457"/>
                  <a:pt x="541" y="457"/>
                  <a:pt x="541" y="457"/>
                </a:cubicBezTo>
                <a:cubicBezTo>
                  <a:pt x="547" y="452"/>
                  <a:pt x="547" y="452"/>
                  <a:pt x="547" y="452"/>
                </a:cubicBezTo>
                <a:cubicBezTo>
                  <a:pt x="547" y="452"/>
                  <a:pt x="547" y="452"/>
                  <a:pt x="547" y="452"/>
                </a:cubicBezTo>
                <a:cubicBezTo>
                  <a:pt x="548" y="452"/>
                  <a:pt x="548" y="452"/>
                  <a:pt x="548" y="452"/>
                </a:cubicBezTo>
                <a:cubicBezTo>
                  <a:pt x="554" y="452"/>
                  <a:pt x="554" y="452"/>
                  <a:pt x="554" y="452"/>
                </a:cubicBezTo>
                <a:cubicBezTo>
                  <a:pt x="558" y="444"/>
                  <a:pt x="558" y="444"/>
                  <a:pt x="558" y="444"/>
                </a:cubicBezTo>
                <a:cubicBezTo>
                  <a:pt x="558" y="436"/>
                  <a:pt x="558" y="436"/>
                  <a:pt x="558" y="436"/>
                </a:cubicBezTo>
                <a:cubicBezTo>
                  <a:pt x="561" y="422"/>
                  <a:pt x="561" y="422"/>
                  <a:pt x="561" y="422"/>
                </a:cubicBezTo>
                <a:cubicBezTo>
                  <a:pt x="562" y="423"/>
                  <a:pt x="562" y="423"/>
                  <a:pt x="562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73" y="425"/>
                  <a:pt x="573" y="425"/>
                  <a:pt x="573" y="425"/>
                </a:cubicBezTo>
                <a:cubicBezTo>
                  <a:pt x="577" y="417"/>
                  <a:pt x="577" y="417"/>
                  <a:pt x="577" y="417"/>
                </a:cubicBezTo>
                <a:cubicBezTo>
                  <a:pt x="577" y="417"/>
                  <a:pt x="577" y="417"/>
                  <a:pt x="577" y="417"/>
                </a:cubicBezTo>
                <a:cubicBezTo>
                  <a:pt x="578" y="417"/>
                  <a:pt x="578" y="417"/>
                  <a:pt x="578" y="417"/>
                </a:cubicBezTo>
                <a:cubicBezTo>
                  <a:pt x="586" y="416"/>
                  <a:pt x="586" y="416"/>
                  <a:pt x="586" y="416"/>
                </a:cubicBezTo>
                <a:cubicBezTo>
                  <a:pt x="588" y="416"/>
                  <a:pt x="588" y="416"/>
                  <a:pt x="588" y="416"/>
                </a:cubicBezTo>
                <a:cubicBezTo>
                  <a:pt x="588" y="417"/>
                  <a:pt x="588" y="417"/>
                  <a:pt x="588" y="417"/>
                </a:cubicBezTo>
                <a:cubicBezTo>
                  <a:pt x="588" y="417"/>
                  <a:pt x="588" y="417"/>
                  <a:pt x="588" y="417"/>
                </a:cubicBezTo>
                <a:cubicBezTo>
                  <a:pt x="593" y="423"/>
                  <a:pt x="593" y="423"/>
                  <a:pt x="593" y="423"/>
                </a:cubicBezTo>
                <a:cubicBezTo>
                  <a:pt x="593" y="424"/>
                  <a:pt x="593" y="424"/>
                  <a:pt x="593" y="424"/>
                </a:cubicBezTo>
                <a:cubicBezTo>
                  <a:pt x="593" y="424"/>
                  <a:pt x="593" y="424"/>
                  <a:pt x="593" y="424"/>
                </a:cubicBezTo>
                <a:cubicBezTo>
                  <a:pt x="593" y="425"/>
                  <a:pt x="593" y="425"/>
                  <a:pt x="593" y="425"/>
                </a:cubicBezTo>
                <a:cubicBezTo>
                  <a:pt x="594" y="433"/>
                  <a:pt x="594" y="433"/>
                  <a:pt x="594" y="433"/>
                </a:cubicBezTo>
                <a:cubicBezTo>
                  <a:pt x="598" y="437"/>
                  <a:pt x="598" y="437"/>
                  <a:pt x="598" y="437"/>
                </a:cubicBezTo>
                <a:cubicBezTo>
                  <a:pt x="604" y="432"/>
                  <a:pt x="604" y="432"/>
                  <a:pt x="604" y="432"/>
                </a:cubicBezTo>
                <a:cubicBezTo>
                  <a:pt x="605" y="433"/>
                  <a:pt x="605" y="433"/>
                  <a:pt x="605" y="433"/>
                </a:cubicBezTo>
                <a:cubicBezTo>
                  <a:pt x="607" y="435"/>
                  <a:pt x="608" y="437"/>
                  <a:pt x="608" y="440"/>
                </a:cubicBezTo>
                <a:cubicBezTo>
                  <a:pt x="608" y="447"/>
                  <a:pt x="608" y="447"/>
                  <a:pt x="608" y="447"/>
                </a:cubicBezTo>
                <a:cubicBezTo>
                  <a:pt x="605" y="455"/>
                  <a:pt x="605" y="455"/>
                  <a:pt x="605" y="455"/>
                </a:cubicBezTo>
                <a:cubicBezTo>
                  <a:pt x="607" y="458"/>
                  <a:pt x="607" y="458"/>
                  <a:pt x="607" y="458"/>
                </a:cubicBezTo>
                <a:cubicBezTo>
                  <a:pt x="611" y="463"/>
                  <a:pt x="611" y="463"/>
                  <a:pt x="611" y="463"/>
                </a:cubicBezTo>
                <a:cubicBezTo>
                  <a:pt x="629" y="465"/>
                  <a:pt x="629" y="465"/>
                  <a:pt x="629" y="465"/>
                </a:cubicBezTo>
                <a:cubicBezTo>
                  <a:pt x="629" y="466"/>
                  <a:pt x="629" y="466"/>
                  <a:pt x="629" y="466"/>
                </a:cubicBezTo>
                <a:cubicBezTo>
                  <a:pt x="629" y="466"/>
                  <a:pt x="629" y="466"/>
                  <a:pt x="629" y="466"/>
                </a:cubicBezTo>
                <a:cubicBezTo>
                  <a:pt x="630" y="466"/>
                  <a:pt x="630" y="466"/>
                  <a:pt x="630" y="466"/>
                </a:cubicBezTo>
                <a:cubicBezTo>
                  <a:pt x="630" y="466"/>
                  <a:pt x="630" y="466"/>
                  <a:pt x="630" y="466"/>
                </a:cubicBezTo>
                <a:cubicBezTo>
                  <a:pt x="632" y="467"/>
                  <a:pt x="632" y="467"/>
                  <a:pt x="632" y="467"/>
                </a:cubicBezTo>
                <a:cubicBezTo>
                  <a:pt x="637" y="460"/>
                  <a:pt x="637" y="460"/>
                  <a:pt x="637" y="460"/>
                </a:cubicBezTo>
                <a:cubicBezTo>
                  <a:pt x="637" y="460"/>
                  <a:pt x="637" y="460"/>
                  <a:pt x="637" y="460"/>
                </a:cubicBezTo>
                <a:cubicBezTo>
                  <a:pt x="641" y="456"/>
                  <a:pt x="641" y="456"/>
                  <a:pt x="641" y="456"/>
                </a:cubicBezTo>
                <a:cubicBezTo>
                  <a:pt x="639" y="450"/>
                  <a:pt x="639" y="450"/>
                  <a:pt x="639" y="450"/>
                </a:cubicBezTo>
                <a:cubicBezTo>
                  <a:pt x="635" y="423"/>
                  <a:pt x="635" y="423"/>
                  <a:pt x="635" y="423"/>
                </a:cubicBezTo>
                <a:cubicBezTo>
                  <a:pt x="647" y="429"/>
                  <a:pt x="647" y="429"/>
                  <a:pt x="647" y="429"/>
                </a:cubicBezTo>
                <a:cubicBezTo>
                  <a:pt x="647" y="429"/>
                  <a:pt x="647" y="429"/>
                  <a:pt x="647" y="429"/>
                </a:cubicBezTo>
                <a:cubicBezTo>
                  <a:pt x="648" y="429"/>
                  <a:pt x="648" y="429"/>
                  <a:pt x="648" y="429"/>
                </a:cubicBezTo>
                <a:cubicBezTo>
                  <a:pt x="653" y="436"/>
                  <a:pt x="653" y="436"/>
                  <a:pt x="653" y="436"/>
                </a:cubicBezTo>
                <a:cubicBezTo>
                  <a:pt x="657" y="439"/>
                  <a:pt x="657" y="439"/>
                  <a:pt x="657" y="439"/>
                </a:cubicBezTo>
                <a:cubicBezTo>
                  <a:pt x="662" y="436"/>
                  <a:pt x="662" y="436"/>
                  <a:pt x="662" y="436"/>
                </a:cubicBezTo>
                <a:cubicBezTo>
                  <a:pt x="679" y="416"/>
                  <a:pt x="679" y="416"/>
                  <a:pt x="679" y="416"/>
                </a:cubicBezTo>
                <a:cubicBezTo>
                  <a:pt x="679" y="416"/>
                  <a:pt x="679" y="416"/>
                  <a:pt x="679" y="416"/>
                </a:cubicBezTo>
                <a:cubicBezTo>
                  <a:pt x="680" y="416"/>
                  <a:pt x="680" y="416"/>
                  <a:pt x="680" y="416"/>
                </a:cubicBezTo>
                <a:cubicBezTo>
                  <a:pt x="686" y="412"/>
                  <a:pt x="686" y="412"/>
                  <a:pt x="686" y="412"/>
                </a:cubicBezTo>
                <a:cubicBezTo>
                  <a:pt x="693" y="402"/>
                  <a:pt x="693" y="402"/>
                  <a:pt x="693" y="402"/>
                </a:cubicBezTo>
                <a:cubicBezTo>
                  <a:pt x="693" y="401"/>
                  <a:pt x="693" y="401"/>
                  <a:pt x="693" y="401"/>
                </a:cubicBezTo>
                <a:cubicBezTo>
                  <a:pt x="703" y="403"/>
                  <a:pt x="703" y="403"/>
                  <a:pt x="703" y="403"/>
                </a:cubicBezTo>
                <a:cubicBezTo>
                  <a:pt x="708" y="403"/>
                  <a:pt x="708" y="403"/>
                  <a:pt x="708" y="403"/>
                </a:cubicBezTo>
                <a:cubicBezTo>
                  <a:pt x="708" y="400"/>
                  <a:pt x="709" y="397"/>
                  <a:pt x="709" y="396"/>
                </a:cubicBezTo>
                <a:cubicBezTo>
                  <a:pt x="716" y="387"/>
                  <a:pt x="716" y="387"/>
                  <a:pt x="716" y="387"/>
                </a:cubicBezTo>
                <a:cubicBezTo>
                  <a:pt x="718" y="386"/>
                  <a:pt x="718" y="386"/>
                  <a:pt x="718" y="386"/>
                </a:cubicBezTo>
                <a:cubicBezTo>
                  <a:pt x="726" y="389"/>
                  <a:pt x="726" y="389"/>
                  <a:pt x="726" y="389"/>
                </a:cubicBezTo>
                <a:cubicBezTo>
                  <a:pt x="737" y="388"/>
                  <a:pt x="737" y="388"/>
                  <a:pt x="737" y="388"/>
                </a:cubicBezTo>
                <a:cubicBezTo>
                  <a:pt x="743" y="380"/>
                  <a:pt x="743" y="380"/>
                  <a:pt x="743" y="380"/>
                </a:cubicBezTo>
                <a:cubicBezTo>
                  <a:pt x="747" y="374"/>
                  <a:pt x="747" y="374"/>
                  <a:pt x="747" y="374"/>
                </a:cubicBezTo>
                <a:cubicBezTo>
                  <a:pt x="744" y="371"/>
                  <a:pt x="744" y="371"/>
                  <a:pt x="744" y="371"/>
                </a:cubicBezTo>
                <a:cubicBezTo>
                  <a:pt x="739" y="374"/>
                  <a:pt x="739" y="374"/>
                  <a:pt x="739" y="374"/>
                </a:cubicBezTo>
                <a:cubicBezTo>
                  <a:pt x="738" y="373"/>
                  <a:pt x="738" y="373"/>
                  <a:pt x="738" y="373"/>
                </a:cubicBezTo>
                <a:cubicBezTo>
                  <a:pt x="738" y="373"/>
                  <a:pt x="738" y="373"/>
                  <a:pt x="738" y="373"/>
                </a:cubicBezTo>
                <a:cubicBezTo>
                  <a:pt x="730" y="366"/>
                  <a:pt x="730" y="366"/>
                  <a:pt x="730" y="366"/>
                </a:cubicBezTo>
                <a:cubicBezTo>
                  <a:pt x="730" y="366"/>
                  <a:pt x="730" y="366"/>
                  <a:pt x="730" y="366"/>
                </a:cubicBezTo>
                <a:cubicBezTo>
                  <a:pt x="733" y="355"/>
                  <a:pt x="733" y="355"/>
                  <a:pt x="733" y="355"/>
                </a:cubicBezTo>
                <a:cubicBezTo>
                  <a:pt x="734" y="346"/>
                  <a:pt x="734" y="346"/>
                  <a:pt x="734" y="346"/>
                </a:cubicBezTo>
                <a:cubicBezTo>
                  <a:pt x="732" y="339"/>
                  <a:pt x="732" y="339"/>
                  <a:pt x="732" y="339"/>
                </a:cubicBezTo>
                <a:cubicBezTo>
                  <a:pt x="726" y="337"/>
                  <a:pt x="726" y="337"/>
                  <a:pt x="726" y="337"/>
                </a:cubicBezTo>
                <a:cubicBezTo>
                  <a:pt x="726" y="337"/>
                  <a:pt x="726" y="337"/>
                  <a:pt x="726" y="337"/>
                </a:cubicBezTo>
                <a:cubicBezTo>
                  <a:pt x="725" y="336"/>
                  <a:pt x="725" y="336"/>
                  <a:pt x="725" y="336"/>
                </a:cubicBezTo>
                <a:cubicBezTo>
                  <a:pt x="725" y="336"/>
                  <a:pt x="725" y="336"/>
                  <a:pt x="725" y="336"/>
                </a:cubicBezTo>
                <a:cubicBezTo>
                  <a:pt x="720" y="326"/>
                  <a:pt x="720" y="326"/>
                  <a:pt x="720" y="326"/>
                </a:cubicBezTo>
                <a:cubicBezTo>
                  <a:pt x="719" y="324"/>
                  <a:pt x="719" y="324"/>
                  <a:pt x="719" y="324"/>
                </a:cubicBezTo>
                <a:cubicBezTo>
                  <a:pt x="712" y="333"/>
                  <a:pt x="712" y="333"/>
                  <a:pt x="712" y="333"/>
                </a:cubicBezTo>
                <a:cubicBezTo>
                  <a:pt x="705" y="337"/>
                  <a:pt x="705" y="337"/>
                  <a:pt x="705" y="337"/>
                </a:cubicBezTo>
                <a:cubicBezTo>
                  <a:pt x="703" y="338"/>
                  <a:pt x="703" y="338"/>
                  <a:pt x="703" y="338"/>
                </a:cubicBezTo>
                <a:cubicBezTo>
                  <a:pt x="703" y="338"/>
                  <a:pt x="703" y="338"/>
                  <a:pt x="703" y="338"/>
                </a:cubicBezTo>
                <a:cubicBezTo>
                  <a:pt x="702" y="337"/>
                  <a:pt x="702" y="337"/>
                  <a:pt x="702" y="337"/>
                </a:cubicBezTo>
                <a:cubicBezTo>
                  <a:pt x="695" y="330"/>
                  <a:pt x="695" y="330"/>
                  <a:pt x="695" y="330"/>
                </a:cubicBezTo>
                <a:cubicBezTo>
                  <a:pt x="695" y="329"/>
                  <a:pt x="695" y="329"/>
                  <a:pt x="695" y="329"/>
                </a:cubicBezTo>
                <a:cubicBezTo>
                  <a:pt x="689" y="318"/>
                  <a:pt x="689" y="318"/>
                  <a:pt x="689" y="318"/>
                </a:cubicBezTo>
                <a:cubicBezTo>
                  <a:pt x="689" y="317"/>
                  <a:pt x="689" y="317"/>
                  <a:pt x="689" y="317"/>
                </a:cubicBezTo>
                <a:cubicBezTo>
                  <a:pt x="687" y="309"/>
                  <a:pt x="687" y="309"/>
                  <a:pt x="687" y="309"/>
                </a:cubicBezTo>
                <a:cubicBezTo>
                  <a:pt x="687" y="309"/>
                  <a:pt x="687" y="309"/>
                  <a:pt x="687" y="309"/>
                </a:cubicBezTo>
                <a:cubicBezTo>
                  <a:pt x="687" y="309"/>
                  <a:pt x="687" y="309"/>
                  <a:pt x="687" y="309"/>
                </a:cubicBezTo>
                <a:cubicBezTo>
                  <a:pt x="687" y="296"/>
                  <a:pt x="687" y="296"/>
                  <a:pt x="687" y="296"/>
                </a:cubicBezTo>
                <a:cubicBezTo>
                  <a:pt x="686" y="288"/>
                  <a:pt x="686" y="288"/>
                  <a:pt x="686" y="288"/>
                </a:cubicBezTo>
                <a:cubicBezTo>
                  <a:pt x="680" y="286"/>
                  <a:pt x="680" y="286"/>
                  <a:pt x="680" y="286"/>
                </a:cubicBezTo>
                <a:cubicBezTo>
                  <a:pt x="680" y="286"/>
                  <a:pt x="680" y="286"/>
                  <a:pt x="680" y="286"/>
                </a:cubicBezTo>
                <a:cubicBezTo>
                  <a:pt x="680" y="286"/>
                  <a:pt x="680" y="286"/>
                  <a:pt x="680" y="286"/>
                </a:cubicBezTo>
                <a:cubicBezTo>
                  <a:pt x="666" y="276"/>
                  <a:pt x="666" y="276"/>
                  <a:pt x="666" y="276"/>
                </a:cubicBezTo>
                <a:cubicBezTo>
                  <a:pt x="667" y="274"/>
                  <a:pt x="667" y="274"/>
                  <a:pt x="667" y="274"/>
                </a:cubicBezTo>
                <a:cubicBezTo>
                  <a:pt x="673" y="268"/>
                  <a:pt x="673" y="268"/>
                  <a:pt x="673" y="268"/>
                </a:cubicBezTo>
                <a:cubicBezTo>
                  <a:pt x="673" y="267"/>
                  <a:pt x="673" y="267"/>
                  <a:pt x="673" y="267"/>
                </a:cubicBezTo>
                <a:cubicBezTo>
                  <a:pt x="673" y="267"/>
                  <a:pt x="673" y="267"/>
                  <a:pt x="673" y="267"/>
                </a:cubicBezTo>
                <a:cubicBezTo>
                  <a:pt x="674" y="267"/>
                  <a:pt x="674" y="267"/>
                  <a:pt x="674" y="267"/>
                </a:cubicBezTo>
                <a:cubicBezTo>
                  <a:pt x="674" y="267"/>
                  <a:pt x="674" y="267"/>
                  <a:pt x="674" y="267"/>
                </a:cubicBezTo>
                <a:cubicBezTo>
                  <a:pt x="681" y="266"/>
                  <a:pt x="681" y="266"/>
                  <a:pt x="681" y="266"/>
                </a:cubicBezTo>
                <a:cubicBezTo>
                  <a:pt x="682" y="266"/>
                  <a:pt x="682" y="266"/>
                  <a:pt x="682" y="266"/>
                </a:cubicBezTo>
                <a:cubicBezTo>
                  <a:pt x="684" y="266"/>
                  <a:pt x="686" y="267"/>
                  <a:pt x="688" y="269"/>
                </a:cubicBezTo>
                <a:cubicBezTo>
                  <a:pt x="693" y="274"/>
                  <a:pt x="693" y="274"/>
                  <a:pt x="693" y="274"/>
                </a:cubicBezTo>
                <a:cubicBezTo>
                  <a:pt x="700" y="269"/>
                  <a:pt x="700" y="269"/>
                  <a:pt x="700" y="269"/>
                </a:cubicBezTo>
                <a:cubicBezTo>
                  <a:pt x="704" y="263"/>
                  <a:pt x="704" y="263"/>
                  <a:pt x="704" y="263"/>
                </a:cubicBezTo>
                <a:cubicBezTo>
                  <a:pt x="704" y="257"/>
                  <a:pt x="704" y="257"/>
                  <a:pt x="704" y="257"/>
                </a:cubicBezTo>
                <a:cubicBezTo>
                  <a:pt x="703" y="244"/>
                  <a:pt x="703" y="244"/>
                  <a:pt x="703" y="244"/>
                </a:cubicBezTo>
                <a:cubicBezTo>
                  <a:pt x="701" y="238"/>
                  <a:pt x="701" y="238"/>
                  <a:pt x="701" y="238"/>
                </a:cubicBezTo>
                <a:cubicBezTo>
                  <a:pt x="692" y="237"/>
                  <a:pt x="692" y="237"/>
                  <a:pt x="692" y="237"/>
                </a:cubicBezTo>
                <a:cubicBezTo>
                  <a:pt x="692" y="231"/>
                  <a:pt x="692" y="231"/>
                  <a:pt x="692" y="231"/>
                </a:cubicBezTo>
                <a:cubicBezTo>
                  <a:pt x="684" y="221"/>
                  <a:pt x="684" y="221"/>
                  <a:pt x="684" y="221"/>
                </a:cubicBezTo>
                <a:cubicBezTo>
                  <a:pt x="683" y="220"/>
                  <a:pt x="683" y="220"/>
                  <a:pt x="683" y="220"/>
                </a:cubicBezTo>
                <a:cubicBezTo>
                  <a:pt x="679" y="213"/>
                  <a:pt x="679" y="213"/>
                  <a:pt x="679" y="213"/>
                </a:cubicBezTo>
                <a:cubicBezTo>
                  <a:pt x="678" y="212"/>
                  <a:pt x="678" y="212"/>
                  <a:pt x="678" y="212"/>
                </a:cubicBezTo>
                <a:cubicBezTo>
                  <a:pt x="678" y="211"/>
                  <a:pt x="678" y="211"/>
                  <a:pt x="678" y="211"/>
                </a:cubicBezTo>
                <a:cubicBezTo>
                  <a:pt x="678" y="211"/>
                  <a:pt x="678" y="211"/>
                  <a:pt x="678" y="211"/>
                </a:cubicBezTo>
                <a:cubicBezTo>
                  <a:pt x="688" y="199"/>
                  <a:pt x="688" y="199"/>
                  <a:pt x="688" y="199"/>
                </a:cubicBezTo>
                <a:cubicBezTo>
                  <a:pt x="688" y="199"/>
                  <a:pt x="688" y="199"/>
                  <a:pt x="688" y="199"/>
                </a:cubicBezTo>
                <a:cubicBezTo>
                  <a:pt x="688" y="198"/>
                  <a:pt x="688" y="198"/>
                  <a:pt x="688" y="198"/>
                </a:cubicBezTo>
                <a:cubicBezTo>
                  <a:pt x="688" y="198"/>
                  <a:pt x="688" y="198"/>
                  <a:pt x="688" y="198"/>
                </a:cubicBezTo>
                <a:cubicBezTo>
                  <a:pt x="689" y="198"/>
                  <a:pt x="689" y="198"/>
                  <a:pt x="689" y="198"/>
                </a:cubicBezTo>
                <a:cubicBezTo>
                  <a:pt x="693" y="197"/>
                  <a:pt x="693" y="197"/>
                  <a:pt x="693" y="197"/>
                </a:cubicBezTo>
                <a:cubicBezTo>
                  <a:pt x="697" y="194"/>
                  <a:pt x="697" y="194"/>
                  <a:pt x="697" y="194"/>
                </a:cubicBezTo>
                <a:cubicBezTo>
                  <a:pt x="703" y="177"/>
                  <a:pt x="703" y="177"/>
                  <a:pt x="703" y="177"/>
                </a:cubicBezTo>
                <a:cubicBezTo>
                  <a:pt x="703" y="177"/>
                  <a:pt x="703" y="177"/>
                  <a:pt x="703" y="177"/>
                </a:cubicBezTo>
                <a:cubicBezTo>
                  <a:pt x="703" y="176"/>
                  <a:pt x="703" y="176"/>
                  <a:pt x="703" y="176"/>
                </a:cubicBezTo>
                <a:cubicBezTo>
                  <a:pt x="710" y="169"/>
                  <a:pt x="710" y="169"/>
                  <a:pt x="710" y="169"/>
                </a:cubicBezTo>
                <a:cubicBezTo>
                  <a:pt x="710" y="168"/>
                  <a:pt x="710" y="168"/>
                  <a:pt x="710" y="168"/>
                </a:cubicBezTo>
                <a:cubicBezTo>
                  <a:pt x="710" y="168"/>
                  <a:pt x="710" y="168"/>
                  <a:pt x="710" y="168"/>
                </a:cubicBezTo>
                <a:cubicBezTo>
                  <a:pt x="711" y="168"/>
                  <a:pt x="711" y="168"/>
                  <a:pt x="711" y="168"/>
                </a:cubicBezTo>
                <a:cubicBezTo>
                  <a:pt x="718" y="166"/>
                  <a:pt x="718" y="166"/>
                  <a:pt x="718" y="166"/>
                </a:cubicBezTo>
                <a:cubicBezTo>
                  <a:pt x="718" y="167"/>
                  <a:pt x="718" y="167"/>
                  <a:pt x="718" y="167"/>
                </a:cubicBezTo>
                <a:cubicBezTo>
                  <a:pt x="723" y="171"/>
                  <a:pt x="723" y="171"/>
                  <a:pt x="723" y="171"/>
                </a:cubicBezTo>
                <a:cubicBezTo>
                  <a:pt x="725" y="172"/>
                  <a:pt x="725" y="172"/>
                  <a:pt x="725" y="172"/>
                </a:cubicBezTo>
                <a:cubicBezTo>
                  <a:pt x="728" y="159"/>
                  <a:pt x="728" y="159"/>
                  <a:pt x="728" y="159"/>
                </a:cubicBezTo>
                <a:cubicBezTo>
                  <a:pt x="725" y="150"/>
                  <a:pt x="725" y="150"/>
                  <a:pt x="725" y="150"/>
                </a:cubicBezTo>
                <a:cubicBezTo>
                  <a:pt x="724" y="149"/>
                  <a:pt x="724" y="149"/>
                  <a:pt x="724" y="149"/>
                </a:cubicBezTo>
                <a:cubicBezTo>
                  <a:pt x="724" y="148"/>
                  <a:pt x="724" y="148"/>
                  <a:pt x="724" y="148"/>
                </a:cubicBezTo>
                <a:cubicBezTo>
                  <a:pt x="726" y="138"/>
                  <a:pt x="726" y="138"/>
                  <a:pt x="726" y="138"/>
                </a:cubicBezTo>
                <a:cubicBezTo>
                  <a:pt x="726" y="137"/>
                  <a:pt x="726" y="137"/>
                  <a:pt x="726" y="137"/>
                </a:cubicBezTo>
                <a:cubicBezTo>
                  <a:pt x="731" y="132"/>
                  <a:pt x="731" y="132"/>
                  <a:pt x="731" y="132"/>
                </a:cubicBezTo>
                <a:cubicBezTo>
                  <a:pt x="734" y="126"/>
                  <a:pt x="734" y="126"/>
                  <a:pt x="734" y="126"/>
                </a:cubicBezTo>
                <a:cubicBezTo>
                  <a:pt x="734" y="121"/>
                  <a:pt x="734" y="121"/>
                  <a:pt x="734" y="121"/>
                </a:cubicBezTo>
                <a:cubicBezTo>
                  <a:pt x="734" y="118"/>
                  <a:pt x="733" y="114"/>
                  <a:pt x="731" y="108"/>
                </a:cubicBezTo>
                <a:cubicBezTo>
                  <a:pt x="731" y="108"/>
                  <a:pt x="731" y="108"/>
                  <a:pt x="731" y="108"/>
                </a:cubicBezTo>
                <a:cubicBezTo>
                  <a:pt x="731" y="108"/>
                  <a:pt x="731" y="108"/>
                  <a:pt x="731" y="108"/>
                </a:cubicBezTo>
                <a:cubicBezTo>
                  <a:pt x="731" y="98"/>
                  <a:pt x="731" y="98"/>
                  <a:pt x="731" y="98"/>
                </a:cubicBezTo>
                <a:cubicBezTo>
                  <a:pt x="731" y="97"/>
                  <a:pt x="731" y="97"/>
                  <a:pt x="731" y="97"/>
                </a:cubicBezTo>
                <a:cubicBezTo>
                  <a:pt x="733" y="89"/>
                  <a:pt x="733" y="89"/>
                  <a:pt x="733" y="89"/>
                </a:cubicBezTo>
                <a:cubicBezTo>
                  <a:pt x="731" y="85"/>
                  <a:pt x="730" y="82"/>
                  <a:pt x="730" y="80"/>
                </a:cubicBezTo>
                <a:lnTo>
                  <a:pt x="732" y="68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5221731" y="2809756"/>
            <a:ext cx="1447548" cy="1224135"/>
          </a:xfrm>
          <a:custGeom>
            <a:avLst/>
            <a:gdLst>
              <a:gd name="T0" fmla="*/ 280 w 477"/>
              <a:gd name="T1" fmla="*/ 160 h 403"/>
              <a:gd name="T2" fmla="*/ 270 w 477"/>
              <a:gd name="T3" fmla="*/ 167 h 403"/>
              <a:gd name="T4" fmla="*/ 233 w 477"/>
              <a:gd name="T5" fmla="*/ 134 h 403"/>
              <a:gd name="T6" fmla="*/ 205 w 477"/>
              <a:gd name="T7" fmla="*/ 112 h 403"/>
              <a:gd name="T8" fmla="*/ 208 w 477"/>
              <a:gd name="T9" fmla="*/ 81 h 403"/>
              <a:gd name="T10" fmla="*/ 178 w 477"/>
              <a:gd name="T11" fmla="*/ 90 h 403"/>
              <a:gd name="T12" fmla="*/ 155 w 477"/>
              <a:gd name="T13" fmla="*/ 61 h 403"/>
              <a:gd name="T14" fmla="*/ 144 w 477"/>
              <a:gd name="T15" fmla="*/ 25 h 403"/>
              <a:gd name="T16" fmla="*/ 134 w 477"/>
              <a:gd name="T17" fmla="*/ 7 h 403"/>
              <a:gd name="T18" fmla="*/ 110 w 477"/>
              <a:gd name="T19" fmla="*/ 15 h 403"/>
              <a:gd name="T20" fmla="*/ 93 w 477"/>
              <a:gd name="T21" fmla="*/ 33 h 403"/>
              <a:gd name="T22" fmla="*/ 51 w 477"/>
              <a:gd name="T23" fmla="*/ 46 h 403"/>
              <a:gd name="T24" fmla="*/ 26 w 477"/>
              <a:gd name="T25" fmla="*/ 76 h 403"/>
              <a:gd name="T26" fmla="*/ 2 w 477"/>
              <a:gd name="T27" fmla="*/ 96 h 403"/>
              <a:gd name="T28" fmla="*/ 34 w 477"/>
              <a:gd name="T29" fmla="*/ 124 h 403"/>
              <a:gd name="T30" fmla="*/ 59 w 477"/>
              <a:gd name="T31" fmla="*/ 132 h 403"/>
              <a:gd name="T32" fmla="*/ 118 w 477"/>
              <a:gd name="T33" fmla="*/ 156 h 403"/>
              <a:gd name="T34" fmla="*/ 159 w 477"/>
              <a:gd name="T35" fmla="*/ 148 h 403"/>
              <a:gd name="T36" fmla="*/ 194 w 477"/>
              <a:gd name="T37" fmla="*/ 163 h 403"/>
              <a:gd name="T38" fmla="*/ 225 w 477"/>
              <a:gd name="T39" fmla="*/ 175 h 403"/>
              <a:gd name="T40" fmla="*/ 274 w 477"/>
              <a:gd name="T41" fmla="*/ 212 h 403"/>
              <a:gd name="T42" fmla="*/ 287 w 477"/>
              <a:gd name="T43" fmla="*/ 229 h 403"/>
              <a:gd name="T44" fmla="*/ 284 w 477"/>
              <a:gd name="T45" fmla="*/ 301 h 403"/>
              <a:gd name="T46" fmla="*/ 264 w 477"/>
              <a:gd name="T47" fmla="*/ 336 h 403"/>
              <a:gd name="T48" fmla="*/ 235 w 477"/>
              <a:gd name="T49" fmla="*/ 348 h 403"/>
              <a:gd name="T50" fmla="*/ 261 w 477"/>
              <a:gd name="T51" fmla="*/ 368 h 403"/>
              <a:gd name="T52" fmla="*/ 274 w 477"/>
              <a:gd name="T53" fmla="*/ 363 h 403"/>
              <a:gd name="T54" fmla="*/ 275 w 477"/>
              <a:gd name="T55" fmla="*/ 350 h 403"/>
              <a:gd name="T56" fmla="*/ 289 w 477"/>
              <a:gd name="T57" fmla="*/ 336 h 403"/>
              <a:gd name="T58" fmla="*/ 301 w 477"/>
              <a:gd name="T59" fmla="*/ 347 h 403"/>
              <a:gd name="T60" fmla="*/ 337 w 477"/>
              <a:gd name="T61" fmla="*/ 361 h 403"/>
              <a:gd name="T62" fmla="*/ 349 w 477"/>
              <a:gd name="T63" fmla="*/ 382 h 403"/>
              <a:gd name="T64" fmla="*/ 381 w 477"/>
              <a:gd name="T65" fmla="*/ 392 h 403"/>
              <a:gd name="T66" fmla="*/ 381 w 477"/>
              <a:gd name="T67" fmla="*/ 373 h 403"/>
              <a:gd name="T68" fmla="*/ 385 w 477"/>
              <a:gd name="T69" fmla="*/ 365 h 403"/>
              <a:gd name="T70" fmla="*/ 401 w 477"/>
              <a:gd name="T71" fmla="*/ 339 h 403"/>
              <a:gd name="T72" fmla="*/ 403 w 477"/>
              <a:gd name="T73" fmla="*/ 321 h 403"/>
              <a:gd name="T74" fmla="*/ 419 w 477"/>
              <a:gd name="T75" fmla="*/ 303 h 403"/>
              <a:gd name="T76" fmla="*/ 442 w 477"/>
              <a:gd name="T77" fmla="*/ 299 h 403"/>
              <a:gd name="T78" fmla="*/ 466 w 477"/>
              <a:gd name="T79" fmla="*/ 290 h 403"/>
              <a:gd name="T80" fmla="*/ 473 w 477"/>
              <a:gd name="T81" fmla="*/ 254 h 403"/>
              <a:gd name="T82" fmla="*/ 431 w 477"/>
              <a:gd name="T83" fmla="*/ 228 h 403"/>
              <a:gd name="T84" fmla="*/ 414 w 477"/>
              <a:gd name="T85" fmla="*/ 256 h 403"/>
              <a:gd name="T86" fmla="*/ 426 w 477"/>
              <a:gd name="T87" fmla="*/ 266 h 403"/>
              <a:gd name="T88" fmla="*/ 424 w 477"/>
              <a:gd name="T89" fmla="*/ 282 h 403"/>
              <a:gd name="T90" fmla="*/ 407 w 477"/>
              <a:gd name="T91" fmla="*/ 287 h 403"/>
              <a:gd name="T92" fmla="*/ 391 w 477"/>
              <a:gd name="T93" fmla="*/ 296 h 403"/>
              <a:gd name="T94" fmla="*/ 379 w 477"/>
              <a:gd name="T95" fmla="*/ 285 h 403"/>
              <a:gd name="T96" fmla="*/ 372 w 477"/>
              <a:gd name="T97" fmla="*/ 268 h 403"/>
              <a:gd name="T98" fmla="*/ 366 w 477"/>
              <a:gd name="T99" fmla="*/ 248 h 403"/>
              <a:gd name="T100" fmla="*/ 341 w 477"/>
              <a:gd name="T101" fmla="*/ 217 h 403"/>
              <a:gd name="T102" fmla="*/ 312 w 477"/>
              <a:gd name="T103" fmla="*/ 196 h 403"/>
              <a:gd name="T104" fmla="*/ 314 w 477"/>
              <a:gd name="T105" fmla="*/ 175 h 403"/>
              <a:gd name="T106" fmla="*/ 340 w 477"/>
              <a:gd name="T107" fmla="*/ 148 h 403"/>
              <a:gd name="T108" fmla="*/ 309 w 477"/>
              <a:gd name="T109" fmla="*/ 149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77" h="403">
                <a:moveTo>
                  <a:pt x="284" y="145"/>
                </a:moveTo>
                <a:cubicBezTo>
                  <a:pt x="277" y="145"/>
                  <a:pt x="277" y="145"/>
                  <a:pt x="277" y="145"/>
                </a:cubicBezTo>
                <a:cubicBezTo>
                  <a:pt x="275" y="150"/>
                  <a:pt x="275" y="150"/>
                  <a:pt x="275" y="150"/>
                </a:cubicBezTo>
                <a:cubicBezTo>
                  <a:pt x="279" y="154"/>
                  <a:pt x="279" y="154"/>
                  <a:pt x="279" y="154"/>
                </a:cubicBezTo>
                <a:cubicBezTo>
                  <a:pt x="279" y="154"/>
                  <a:pt x="279" y="154"/>
                  <a:pt x="279" y="154"/>
                </a:cubicBezTo>
                <a:cubicBezTo>
                  <a:pt x="279" y="155"/>
                  <a:pt x="279" y="155"/>
                  <a:pt x="279" y="155"/>
                </a:cubicBezTo>
                <a:cubicBezTo>
                  <a:pt x="280" y="160"/>
                  <a:pt x="280" y="160"/>
                  <a:pt x="280" y="160"/>
                </a:cubicBezTo>
                <a:cubicBezTo>
                  <a:pt x="281" y="161"/>
                  <a:pt x="281" y="161"/>
                  <a:pt x="281" y="161"/>
                </a:cubicBezTo>
                <a:cubicBezTo>
                  <a:pt x="281" y="162"/>
                  <a:pt x="281" y="162"/>
                  <a:pt x="281" y="162"/>
                </a:cubicBezTo>
                <a:cubicBezTo>
                  <a:pt x="280" y="162"/>
                  <a:pt x="280" y="162"/>
                  <a:pt x="280" y="162"/>
                </a:cubicBezTo>
                <a:cubicBezTo>
                  <a:pt x="271" y="167"/>
                  <a:pt x="271" y="167"/>
                  <a:pt x="271" y="167"/>
                </a:cubicBezTo>
                <a:cubicBezTo>
                  <a:pt x="270" y="167"/>
                  <a:pt x="270" y="167"/>
                  <a:pt x="270" y="167"/>
                </a:cubicBezTo>
                <a:cubicBezTo>
                  <a:pt x="270" y="167"/>
                  <a:pt x="270" y="167"/>
                  <a:pt x="270" y="167"/>
                </a:cubicBezTo>
                <a:cubicBezTo>
                  <a:pt x="270" y="167"/>
                  <a:pt x="270" y="167"/>
                  <a:pt x="270" y="167"/>
                </a:cubicBezTo>
                <a:cubicBezTo>
                  <a:pt x="269" y="167"/>
                  <a:pt x="269" y="167"/>
                  <a:pt x="269" y="167"/>
                </a:cubicBezTo>
                <a:cubicBezTo>
                  <a:pt x="262" y="166"/>
                  <a:pt x="258" y="164"/>
                  <a:pt x="257" y="161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39" y="138"/>
                  <a:pt x="239" y="138"/>
                  <a:pt x="239" y="138"/>
                </a:cubicBezTo>
                <a:cubicBezTo>
                  <a:pt x="236" y="138"/>
                  <a:pt x="234" y="136"/>
                  <a:pt x="233" y="135"/>
                </a:cubicBezTo>
                <a:cubicBezTo>
                  <a:pt x="233" y="134"/>
                  <a:pt x="233" y="134"/>
                  <a:pt x="233" y="134"/>
                </a:cubicBezTo>
                <a:cubicBezTo>
                  <a:pt x="230" y="131"/>
                  <a:pt x="229" y="129"/>
                  <a:pt x="226" y="129"/>
                </a:cubicBezTo>
                <a:cubicBezTo>
                  <a:pt x="223" y="127"/>
                  <a:pt x="220" y="125"/>
                  <a:pt x="217" y="121"/>
                </a:cubicBezTo>
                <a:cubicBezTo>
                  <a:pt x="212" y="118"/>
                  <a:pt x="212" y="118"/>
                  <a:pt x="212" y="118"/>
                </a:cubicBezTo>
                <a:cubicBezTo>
                  <a:pt x="212" y="118"/>
                  <a:pt x="212" y="118"/>
                  <a:pt x="212" y="118"/>
                </a:cubicBezTo>
                <a:cubicBezTo>
                  <a:pt x="212" y="118"/>
                  <a:pt x="212" y="118"/>
                  <a:pt x="212" y="118"/>
                </a:cubicBezTo>
                <a:cubicBezTo>
                  <a:pt x="212" y="118"/>
                  <a:pt x="212" y="118"/>
                  <a:pt x="212" y="118"/>
                </a:cubicBezTo>
                <a:cubicBezTo>
                  <a:pt x="205" y="112"/>
                  <a:pt x="205" y="112"/>
                  <a:pt x="205" y="112"/>
                </a:cubicBezTo>
                <a:cubicBezTo>
                  <a:pt x="205" y="112"/>
                  <a:pt x="205" y="112"/>
                  <a:pt x="205" y="112"/>
                </a:cubicBezTo>
                <a:cubicBezTo>
                  <a:pt x="204" y="106"/>
                  <a:pt x="204" y="106"/>
                  <a:pt x="204" y="106"/>
                </a:cubicBezTo>
                <a:cubicBezTo>
                  <a:pt x="204" y="105"/>
                  <a:pt x="204" y="105"/>
                  <a:pt x="204" y="105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8" y="85"/>
                  <a:pt x="217" y="84"/>
                </a:cubicBezTo>
                <a:cubicBezTo>
                  <a:pt x="215" y="79"/>
                  <a:pt x="215" y="79"/>
                  <a:pt x="215" y="79"/>
                </a:cubicBezTo>
                <a:cubicBezTo>
                  <a:pt x="208" y="81"/>
                  <a:pt x="208" y="81"/>
                  <a:pt x="208" y="81"/>
                </a:cubicBezTo>
                <a:cubicBezTo>
                  <a:pt x="207" y="81"/>
                  <a:pt x="207" y="81"/>
                  <a:pt x="207" y="81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189" y="83"/>
                  <a:pt x="189" y="83"/>
                  <a:pt x="189" y="83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79" y="87"/>
                  <a:pt x="179" y="87"/>
                  <a:pt x="179" y="87"/>
                </a:cubicBezTo>
                <a:cubicBezTo>
                  <a:pt x="178" y="90"/>
                  <a:pt x="178" y="90"/>
                  <a:pt x="178" y="90"/>
                </a:cubicBezTo>
                <a:cubicBezTo>
                  <a:pt x="176" y="92"/>
                  <a:pt x="174" y="93"/>
                  <a:pt x="170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63" y="87"/>
                  <a:pt x="163" y="87"/>
                  <a:pt x="163" y="87"/>
                </a:cubicBezTo>
                <a:cubicBezTo>
                  <a:pt x="163" y="77"/>
                  <a:pt x="163" y="77"/>
                  <a:pt x="163" y="77"/>
                </a:cubicBezTo>
                <a:cubicBezTo>
                  <a:pt x="159" y="74"/>
                  <a:pt x="157" y="72"/>
                  <a:pt x="156" y="70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46" y="52"/>
                  <a:pt x="146" y="52"/>
                  <a:pt x="146" y="52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51" y="41"/>
                  <a:pt x="151" y="41"/>
                  <a:pt x="151" y="41"/>
                </a:cubicBezTo>
                <a:cubicBezTo>
                  <a:pt x="153" y="35"/>
                  <a:pt x="153" y="35"/>
                  <a:pt x="153" y="35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4" y="25"/>
                  <a:pt x="144" y="25"/>
                  <a:pt x="144" y="25"/>
                </a:cubicBezTo>
                <a:cubicBezTo>
                  <a:pt x="144" y="25"/>
                  <a:pt x="144" y="25"/>
                  <a:pt x="144" y="25"/>
                </a:cubicBezTo>
                <a:cubicBezTo>
                  <a:pt x="141" y="16"/>
                  <a:pt x="141" y="16"/>
                  <a:pt x="141" y="16"/>
                </a:cubicBezTo>
                <a:cubicBezTo>
                  <a:pt x="141" y="16"/>
                  <a:pt x="141" y="16"/>
                  <a:pt x="141" y="16"/>
                </a:cubicBezTo>
                <a:cubicBezTo>
                  <a:pt x="141" y="16"/>
                  <a:pt x="141" y="16"/>
                  <a:pt x="141" y="16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34" y="7"/>
                  <a:pt x="134" y="7"/>
                  <a:pt x="134" y="7"/>
                </a:cubicBezTo>
                <a:cubicBezTo>
                  <a:pt x="134" y="7"/>
                  <a:pt x="134" y="7"/>
                  <a:pt x="134" y="7"/>
                </a:cubicBezTo>
                <a:cubicBezTo>
                  <a:pt x="134" y="7"/>
                  <a:pt x="134" y="7"/>
                  <a:pt x="134" y="7"/>
                </a:cubicBezTo>
                <a:cubicBezTo>
                  <a:pt x="134" y="7"/>
                  <a:pt x="134" y="7"/>
                  <a:pt x="134" y="7"/>
                </a:cubicBezTo>
                <a:cubicBezTo>
                  <a:pt x="128" y="1"/>
                  <a:pt x="128" y="1"/>
                  <a:pt x="128" y="1"/>
                </a:cubicBezTo>
                <a:cubicBezTo>
                  <a:pt x="121" y="0"/>
                  <a:pt x="121" y="0"/>
                  <a:pt x="121" y="0"/>
                </a:cubicBezTo>
                <a:cubicBezTo>
                  <a:pt x="113" y="2"/>
                  <a:pt x="113" y="2"/>
                  <a:pt x="113" y="2"/>
                </a:cubicBezTo>
                <a:cubicBezTo>
                  <a:pt x="111" y="4"/>
                  <a:pt x="111" y="4"/>
                  <a:pt x="111" y="4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89" y="35"/>
                  <a:pt x="85" y="37"/>
                  <a:pt x="81" y="38"/>
                </a:cubicBezTo>
                <a:cubicBezTo>
                  <a:pt x="80" y="39"/>
                  <a:pt x="80" y="39"/>
                  <a:pt x="80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79" y="39"/>
                  <a:pt x="79" y="39"/>
                  <a:pt x="79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59" y="42"/>
                  <a:pt x="59" y="42"/>
                  <a:pt x="59" y="42"/>
                </a:cubicBezTo>
                <a:cubicBezTo>
                  <a:pt x="58" y="43"/>
                  <a:pt x="55" y="45"/>
                  <a:pt x="51" y="46"/>
                </a:cubicBezTo>
                <a:cubicBezTo>
                  <a:pt x="43" y="53"/>
                  <a:pt x="43" y="53"/>
                  <a:pt x="43" y="53"/>
                </a:cubicBezTo>
                <a:cubicBezTo>
                  <a:pt x="38" y="60"/>
                  <a:pt x="38" y="60"/>
                  <a:pt x="38" y="60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5" y="65"/>
                  <a:pt x="33" y="68"/>
                  <a:pt x="31" y="69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6"/>
                  <a:pt x="26" y="76"/>
                  <a:pt x="26" y="76"/>
                </a:cubicBezTo>
                <a:cubicBezTo>
                  <a:pt x="26" y="76"/>
                  <a:pt x="26" y="76"/>
                  <a:pt x="26" y="76"/>
                </a:cubicBezTo>
                <a:cubicBezTo>
                  <a:pt x="23" y="78"/>
                  <a:pt x="23" y="78"/>
                  <a:pt x="23" y="78"/>
                </a:cubicBezTo>
                <a:cubicBezTo>
                  <a:pt x="21" y="79"/>
                  <a:pt x="19" y="79"/>
                  <a:pt x="17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4" y="82"/>
                  <a:pt x="4" y="82"/>
                  <a:pt x="4" y="82"/>
                </a:cubicBezTo>
                <a:cubicBezTo>
                  <a:pt x="0" y="89"/>
                  <a:pt x="0" y="89"/>
                  <a:pt x="0" y="89"/>
                </a:cubicBezTo>
                <a:cubicBezTo>
                  <a:pt x="2" y="96"/>
                  <a:pt x="2" y="96"/>
                  <a:pt x="2" y="96"/>
                </a:cubicBezTo>
                <a:cubicBezTo>
                  <a:pt x="1" y="112"/>
                  <a:pt x="1" y="112"/>
                  <a:pt x="1" y="112"/>
                </a:cubicBezTo>
                <a:cubicBezTo>
                  <a:pt x="4" y="117"/>
                  <a:pt x="4" y="117"/>
                  <a:pt x="4" y="117"/>
                </a:cubicBezTo>
                <a:cubicBezTo>
                  <a:pt x="4" y="117"/>
                  <a:pt x="4" y="117"/>
                  <a:pt x="4" y="117"/>
                </a:cubicBezTo>
                <a:cubicBezTo>
                  <a:pt x="5" y="121"/>
                  <a:pt x="5" y="121"/>
                  <a:pt x="5" y="121"/>
                </a:cubicBezTo>
                <a:cubicBezTo>
                  <a:pt x="11" y="121"/>
                  <a:pt x="11" y="121"/>
                  <a:pt x="11" y="121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40" y="123"/>
                  <a:pt x="40" y="123"/>
                  <a:pt x="40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41" y="123"/>
                  <a:pt x="41" y="123"/>
                  <a:pt x="41" y="123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59" y="132"/>
                  <a:pt x="59" y="132"/>
                  <a:pt x="59" y="132"/>
                </a:cubicBezTo>
                <a:cubicBezTo>
                  <a:pt x="72" y="137"/>
                  <a:pt x="72" y="137"/>
                  <a:pt x="72" y="137"/>
                </a:cubicBezTo>
                <a:cubicBezTo>
                  <a:pt x="72" y="137"/>
                  <a:pt x="72" y="137"/>
                  <a:pt x="72" y="137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14" y="163"/>
                  <a:pt x="114" y="163"/>
                  <a:pt x="114" y="163"/>
                </a:cubicBezTo>
                <a:cubicBezTo>
                  <a:pt x="118" y="156"/>
                  <a:pt x="118" y="156"/>
                  <a:pt x="118" y="156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15" y="141"/>
                  <a:pt x="118" y="139"/>
                  <a:pt x="123" y="137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49" y="152"/>
                  <a:pt x="149" y="152"/>
                  <a:pt x="149" y="152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58" y="148"/>
                  <a:pt x="158" y="148"/>
                  <a:pt x="158" y="148"/>
                </a:cubicBezTo>
                <a:cubicBezTo>
                  <a:pt x="159" y="148"/>
                  <a:pt x="159" y="148"/>
                  <a:pt x="159" y="148"/>
                </a:cubicBezTo>
                <a:cubicBezTo>
                  <a:pt x="162" y="148"/>
                  <a:pt x="162" y="148"/>
                  <a:pt x="162" y="148"/>
                </a:cubicBezTo>
                <a:cubicBezTo>
                  <a:pt x="167" y="144"/>
                  <a:pt x="167" y="144"/>
                  <a:pt x="167" y="144"/>
                </a:cubicBezTo>
                <a:cubicBezTo>
                  <a:pt x="168" y="143"/>
                  <a:pt x="168" y="143"/>
                  <a:pt x="168" y="143"/>
                </a:cubicBezTo>
                <a:cubicBezTo>
                  <a:pt x="169" y="144"/>
                  <a:pt x="169" y="144"/>
                  <a:pt x="169" y="144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5" y="155"/>
                  <a:pt x="185" y="155"/>
                  <a:pt x="185" y="155"/>
                </a:cubicBezTo>
                <a:cubicBezTo>
                  <a:pt x="194" y="163"/>
                  <a:pt x="194" y="163"/>
                  <a:pt x="194" y="163"/>
                </a:cubicBezTo>
                <a:cubicBezTo>
                  <a:pt x="197" y="165"/>
                  <a:pt x="200" y="168"/>
                  <a:pt x="203" y="172"/>
                </a:cubicBezTo>
                <a:cubicBezTo>
                  <a:pt x="208" y="177"/>
                  <a:pt x="208" y="177"/>
                  <a:pt x="208" y="177"/>
                </a:cubicBezTo>
                <a:cubicBezTo>
                  <a:pt x="212" y="176"/>
                  <a:pt x="212" y="176"/>
                  <a:pt x="212" y="176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5" y="175"/>
                  <a:pt x="225" y="175"/>
                  <a:pt x="225" y="175"/>
                </a:cubicBezTo>
                <a:cubicBezTo>
                  <a:pt x="225" y="175"/>
                  <a:pt x="225" y="175"/>
                  <a:pt x="225" y="175"/>
                </a:cubicBezTo>
                <a:cubicBezTo>
                  <a:pt x="225" y="175"/>
                  <a:pt x="225" y="175"/>
                  <a:pt x="225" y="175"/>
                </a:cubicBezTo>
                <a:cubicBezTo>
                  <a:pt x="225" y="175"/>
                  <a:pt x="225" y="175"/>
                  <a:pt x="225" y="175"/>
                </a:cubicBezTo>
                <a:cubicBezTo>
                  <a:pt x="233" y="184"/>
                  <a:pt x="233" y="184"/>
                  <a:pt x="233" y="184"/>
                </a:cubicBezTo>
                <a:cubicBezTo>
                  <a:pt x="251" y="198"/>
                  <a:pt x="251" y="198"/>
                  <a:pt x="251" y="198"/>
                </a:cubicBezTo>
                <a:cubicBezTo>
                  <a:pt x="251" y="198"/>
                  <a:pt x="251" y="198"/>
                  <a:pt x="251" y="198"/>
                </a:cubicBezTo>
                <a:cubicBezTo>
                  <a:pt x="257" y="204"/>
                  <a:pt x="257" y="204"/>
                  <a:pt x="257" y="204"/>
                </a:cubicBezTo>
                <a:cubicBezTo>
                  <a:pt x="273" y="199"/>
                  <a:pt x="273" y="199"/>
                  <a:pt x="273" y="199"/>
                </a:cubicBezTo>
                <a:cubicBezTo>
                  <a:pt x="274" y="212"/>
                  <a:pt x="274" y="212"/>
                  <a:pt x="274" y="212"/>
                </a:cubicBezTo>
                <a:cubicBezTo>
                  <a:pt x="281" y="219"/>
                  <a:pt x="281" y="219"/>
                  <a:pt x="281" y="219"/>
                </a:cubicBezTo>
                <a:cubicBezTo>
                  <a:pt x="281" y="219"/>
                  <a:pt x="281" y="219"/>
                  <a:pt x="281" y="219"/>
                </a:cubicBezTo>
                <a:cubicBezTo>
                  <a:pt x="281" y="219"/>
                  <a:pt x="281" y="219"/>
                  <a:pt x="281" y="219"/>
                </a:cubicBezTo>
                <a:cubicBezTo>
                  <a:pt x="287" y="228"/>
                  <a:pt x="287" y="228"/>
                  <a:pt x="287" y="228"/>
                </a:cubicBezTo>
                <a:cubicBezTo>
                  <a:pt x="287" y="228"/>
                  <a:pt x="287" y="228"/>
                  <a:pt x="287" y="228"/>
                </a:cubicBezTo>
                <a:cubicBezTo>
                  <a:pt x="287" y="229"/>
                  <a:pt x="287" y="229"/>
                  <a:pt x="287" y="229"/>
                </a:cubicBezTo>
                <a:cubicBezTo>
                  <a:pt x="287" y="229"/>
                  <a:pt x="287" y="229"/>
                  <a:pt x="287" y="229"/>
                </a:cubicBezTo>
                <a:cubicBezTo>
                  <a:pt x="293" y="258"/>
                  <a:pt x="293" y="258"/>
                  <a:pt x="293" y="258"/>
                </a:cubicBezTo>
                <a:cubicBezTo>
                  <a:pt x="299" y="270"/>
                  <a:pt x="299" y="270"/>
                  <a:pt x="299" y="270"/>
                </a:cubicBezTo>
                <a:cubicBezTo>
                  <a:pt x="291" y="291"/>
                  <a:pt x="291" y="291"/>
                  <a:pt x="291" y="291"/>
                </a:cubicBezTo>
                <a:cubicBezTo>
                  <a:pt x="291" y="292"/>
                  <a:pt x="291" y="292"/>
                  <a:pt x="291" y="292"/>
                </a:cubicBezTo>
                <a:cubicBezTo>
                  <a:pt x="284" y="294"/>
                  <a:pt x="284" y="294"/>
                  <a:pt x="284" y="294"/>
                </a:cubicBezTo>
                <a:cubicBezTo>
                  <a:pt x="284" y="300"/>
                  <a:pt x="284" y="300"/>
                  <a:pt x="284" y="300"/>
                </a:cubicBezTo>
                <a:cubicBezTo>
                  <a:pt x="284" y="301"/>
                  <a:pt x="284" y="301"/>
                  <a:pt x="284" y="301"/>
                </a:cubicBezTo>
                <a:cubicBezTo>
                  <a:pt x="276" y="312"/>
                  <a:pt x="276" y="312"/>
                  <a:pt x="276" y="312"/>
                </a:cubicBezTo>
                <a:cubicBezTo>
                  <a:pt x="276" y="312"/>
                  <a:pt x="276" y="312"/>
                  <a:pt x="276" y="312"/>
                </a:cubicBezTo>
                <a:cubicBezTo>
                  <a:pt x="266" y="313"/>
                  <a:pt x="266" y="313"/>
                  <a:pt x="266" y="313"/>
                </a:cubicBezTo>
                <a:cubicBezTo>
                  <a:pt x="256" y="322"/>
                  <a:pt x="256" y="322"/>
                  <a:pt x="256" y="322"/>
                </a:cubicBezTo>
                <a:cubicBezTo>
                  <a:pt x="257" y="323"/>
                  <a:pt x="258" y="324"/>
                  <a:pt x="261" y="325"/>
                </a:cubicBezTo>
                <a:cubicBezTo>
                  <a:pt x="266" y="326"/>
                  <a:pt x="266" y="329"/>
                  <a:pt x="264" y="335"/>
                </a:cubicBezTo>
                <a:cubicBezTo>
                  <a:pt x="264" y="336"/>
                  <a:pt x="264" y="336"/>
                  <a:pt x="264" y="336"/>
                </a:cubicBezTo>
                <a:cubicBezTo>
                  <a:pt x="257" y="343"/>
                  <a:pt x="257" y="343"/>
                  <a:pt x="257" y="343"/>
                </a:cubicBezTo>
                <a:cubicBezTo>
                  <a:pt x="256" y="343"/>
                  <a:pt x="256" y="343"/>
                  <a:pt x="256" y="343"/>
                </a:cubicBezTo>
                <a:cubicBezTo>
                  <a:pt x="256" y="344"/>
                  <a:pt x="256" y="344"/>
                  <a:pt x="256" y="344"/>
                </a:cubicBezTo>
                <a:cubicBezTo>
                  <a:pt x="256" y="344"/>
                  <a:pt x="256" y="344"/>
                  <a:pt x="256" y="344"/>
                </a:cubicBezTo>
                <a:cubicBezTo>
                  <a:pt x="255" y="344"/>
                  <a:pt x="255" y="344"/>
                  <a:pt x="255" y="344"/>
                </a:cubicBezTo>
                <a:cubicBezTo>
                  <a:pt x="235" y="341"/>
                  <a:pt x="235" y="341"/>
                  <a:pt x="235" y="341"/>
                </a:cubicBezTo>
                <a:cubicBezTo>
                  <a:pt x="235" y="348"/>
                  <a:pt x="235" y="348"/>
                  <a:pt x="235" y="348"/>
                </a:cubicBezTo>
                <a:cubicBezTo>
                  <a:pt x="237" y="363"/>
                  <a:pt x="237" y="363"/>
                  <a:pt x="237" y="363"/>
                </a:cubicBezTo>
                <a:cubicBezTo>
                  <a:pt x="253" y="370"/>
                  <a:pt x="253" y="370"/>
                  <a:pt x="253" y="370"/>
                </a:cubicBezTo>
                <a:cubicBezTo>
                  <a:pt x="253" y="371"/>
                  <a:pt x="253" y="371"/>
                  <a:pt x="253" y="371"/>
                </a:cubicBezTo>
                <a:cubicBezTo>
                  <a:pt x="253" y="371"/>
                  <a:pt x="253" y="371"/>
                  <a:pt x="253" y="371"/>
                </a:cubicBezTo>
                <a:cubicBezTo>
                  <a:pt x="260" y="369"/>
                  <a:pt x="260" y="369"/>
                  <a:pt x="260" y="369"/>
                </a:cubicBezTo>
                <a:cubicBezTo>
                  <a:pt x="260" y="368"/>
                  <a:pt x="260" y="368"/>
                  <a:pt x="260" y="368"/>
                </a:cubicBezTo>
                <a:cubicBezTo>
                  <a:pt x="261" y="368"/>
                  <a:pt x="261" y="368"/>
                  <a:pt x="261" y="368"/>
                </a:cubicBezTo>
                <a:cubicBezTo>
                  <a:pt x="261" y="369"/>
                  <a:pt x="261" y="369"/>
                  <a:pt x="261" y="369"/>
                </a:cubicBezTo>
                <a:cubicBezTo>
                  <a:pt x="262" y="369"/>
                  <a:pt x="262" y="369"/>
                  <a:pt x="262" y="369"/>
                </a:cubicBezTo>
                <a:cubicBezTo>
                  <a:pt x="266" y="371"/>
                  <a:pt x="266" y="371"/>
                  <a:pt x="266" y="371"/>
                </a:cubicBezTo>
                <a:cubicBezTo>
                  <a:pt x="274" y="371"/>
                  <a:pt x="274" y="371"/>
                  <a:pt x="274" y="371"/>
                </a:cubicBezTo>
                <a:cubicBezTo>
                  <a:pt x="276" y="371"/>
                  <a:pt x="276" y="371"/>
                  <a:pt x="276" y="371"/>
                </a:cubicBezTo>
                <a:cubicBezTo>
                  <a:pt x="274" y="363"/>
                  <a:pt x="274" y="363"/>
                  <a:pt x="274" y="363"/>
                </a:cubicBezTo>
                <a:cubicBezTo>
                  <a:pt x="274" y="363"/>
                  <a:pt x="274" y="363"/>
                  <a:pt x="274" y="363"/>
                </a:cubicBezTo>
                <a:cubicBezTo>
                  <a:pt x="274" y="363"/>
                  <a:pt x="274" y="363"/>
                  <a:pt x="274" y="363"/>
                </a:cubicBezTo>
                <a:cubicBezTo>
                  <a:pt x="272" y="355"/>
                  <a:pt x="272" y="355"/>
                  <a:pt x="272" y="355"/>
                </a:cubicBezTo>
                <a:cubicBezTo>
                  <a:pt x="272" y="354"/>
                  <a:pt x="272" y="354"/>
                  <a:pt x="272" y="354"/>
                </a:cubicBezTo>
                <a:cubicBezTo>
                  <a:pt x="272" y="353"/>
                  <a:pt x="272" y="353"/>
                  <a:pt x="272" y="353"/>
                </a:cubicBezTo>
                <a:cubicBezTo>
                  <a:pt x="272" y="353"/>
                  <a:pt x="272" y="353"/>
                  <a:pt x="272" y="353"/>
                </a:cubicBezTo>
                <a:cubicBezTo>
                  <a:pt x="272" y="353"/>
                  <a:pt x="272" y="353"/>
                  <a:pt x="272" y="353"/>
                </a:cubicBezTo>
                <a:cubicBezTo>
                  <a:pt x="275" y="350"/>
                  <a:pt x="275" y="350"/>
                  <a:pt x="275" y="350"/>
                </a:cubicBezTo>
                <a:cubicBezTo>
                  <a:pt x="276" y="349"/>
                  <a:pt x="276" y="349"/>
                  <a:pt x="276" y="349"/>
                </a:cubicBezTo>
                <a:cubicBezTo>
                  <a:pt x="276" y="349"/>
                  <a:pt x="276" y="349"/>
                  <a:pt x="276" y="349"/>
                </a:cubicBezTo>
                <a:cubicBezTo>
                  <a:pt x="276" y="348"/>
                  <a:pt x="276" y="348"/>
                  <a:pt x="276" y="348"/>
                </a:cubicBezTo>
                <a:cubicBezTo>
                  <a:pt x="281" y="342"/>
                  <a:pt x="281" y="342"/>
                  <a:pt x="281" y="342"/>
                </a:cubicBezTo>
                <a:cubicBezTo>
                  <a:pt x="281" y="342"/>
                  <a:pt x="281" y="342"/>
                  <a:pt x="281" y="342"/>
                </a:cubicBezTo>
                <a:cubicBezTo>
                  <a:pt x="289" y="336"/>
                  <a:pt x="289" y="336"/>
                  <a:pt x="289" y="336"/>
                </a:cubicBezTo>
                <a:cubicBezTo>
                  <a:pt x="289" y="336"/>
                  <a:pt x="289" y="336"/>
                  <a:pt x="289" y="336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289" y="335"/>
                  <a:pt x="289" y="335"/>
                  <a:pt x="289" y="335"/>
                </a:cubicBezTo>
                <a:cubicBezTo>
                  <a:pt x="299" y="334"/>
                  <a:pt x="299" y="334"/>
                  <a:pt x="299" y="334"/>
                </a:cubicBezTo>
                <a:cubicBezTo>
                  <a:pt x="299" y="337"/>
                  <a:pt x="299" y="337"/>
                  <a:pt x="299" y="337"/>
                </a:cubicBezTo>
                <a:cubicBezTo>
                  <a:pt x="299" y="340"/>
                  <a:pt x="299" y="342"/>
                  <a:pt x="299" y="343"/>
                </a:cubicBezTo>
                <a:cubicBezTo>
                  <a:pt x="301" y="347"/>
                  <a:pt x="301" y="347"/>
                  <a:pt x="301" y="347"/>
                </a:cubicBezTo>
                <a:cubicBezTo>
                  <a:pt x="304" y="352"/>
                  <a:pt x="304" y="352"/>
                  <a:pt x="304" y="352"/>
                </a:cubicBezTo>
                <a:cubicBezTo>
                  <a:pt x="312" y="357"/>
                  <a:pt x="312" y="357"/>
                  <a:pt x="312" y="357"/>
                </a:cubicBezTo>
                <a:cubicBezTo>
                  <a:pt x="335" y="359"/>
                  <a:pt x="335" y="359"/>
                  <a:pt x="335" y="359"/>
                </a:cubicBezTo>
                <a:cubicBezTo>
                  <a:pt x="336" y="359"/>
                  <a:pt x="336" y="359"/>
                  <a:pt x="336" y="359"/>
                </a:cubicBezTo>
                <a:cubicBezTo>
                  <a:pt x="337" y="359"/>
                  <a:pt x="337" y="359"/>
                  <a:pt x="337" y="359"/>
                </a:cubicBezTo>
                <a:cubicBezTo>
                  <a:pt x="337" y="360"/>
                  <a:pt x="337" y="360"/>
                  <a:pt x="337" y="360"/>
                </a:cubicBezTo>
                <a:cubicBezTo>
                  <a:pt x="337" y="361"/>
                  <a:pt x="337" y="361"/>
                  <a:pt x="337" y="361"/>
                </a:cubicBezTo>
                <a:cubicBezTo>
                  <a:pt x="336" y="368"/>
                  <a:pt x="336" y="368"/>
                  <a:pt x="336" y="368"/>
                </a:cubicBezTo>
                <a:cubicBezTo>
                  <a:pt x="343" y="376"/>
                  <a:pt x="343" y="376"/>
                  <a:pt x="343" y="376"/>
                </a:cubicBezTo>
                <a:cubicBezTo>
                  <a:pt x="348" y="378"/>
                  <a:pt x="348" y="378"/>
                  <a:pt x="348" y="378"/>
                </a:cubicBezTo>
                <a:cubicBezTo>
                  <a:pt x="349" y="378"/>
                  <a:pt x="349" y="378"/>
                  <a:pt x="349" y="378"/>
                </a:cubicBezTo>
                <a:cubicBezTo>
                  <a:pt x="349" y="378"/>
                  <a:pt x="349" y="378"/>
                  <a:pt x="349" y="378"/>
                </a:cubicBezTo>
                <a:cubicBezTo>
                  <a:pt x="349" y="379"/>
                  <a:pt x="349" y="379"/>
                  <a:pt x="349" y="379"/>
                </a:cubicBezTo>
                <a:cubicBezTo>
                  <a:pt x="349" y="382"/>
                  <a:pt x="349" y="382"/>
                  <a:pt x="349" y="382"/>
                </a:cubicBezTo>
                <a:cubicBezTo>
                  <a:pt x="349" y="386"/>
                  <a:pt x="349" y="386"/>
                  <a:pt x="349" y="386"/>
                </a:cubicBezTo>
                <a:cubicBezTo>
                  <a:pt x="347" y="395"/>
                  <a:pt x="347" y="395"/>
                  <a:pt x="347" y="395"/>
                </a:cubicBezTo>
                <a:cubicBezTo>
                  <a:pt x="350" y="397"/>
                  <a:pt x="350" y="397"/>
                  <a:pt x="350" y="397"/>
                </a:cubicBezTo>
                <a:cubicBezTo>
                  <a:pt x="353" y="396"/>
                  <a:pt x="356" y="396"/>
                  <a:pt x="359" y="399"/>
                </a:cubicBezTo>
                <a:cubicBezTo>
                  <a:pt x="369" y="403"/>
                  <a:pt x="369" y="403"/>
                  <a:pt x="369" y="403"/>
                </a:cubicBezTo>
                <a:cubicBezTo>
                  <a:pt x="375" y="399"/>
                  <a:pt x="375" y="399"/>
                  <a:pt x="375" y="399"/>
                </a:cubicBezTo>
                <a:cubicBezTo>
                  <a:pt x="381" y="392"/>
                  <a:pt x="381" y="392"/>
                  <a:pt x="381" y="392"/>
                </a:cubicBezTo>
                <a:cubicBezTo>
                  <a:pt x="381" y="389"/>
                  <a:pt x="381" y="389"/>
                  <a:pt x="381" y="389"/>
                </a:cubicBezTo>
                <a:cubicBezTo>
                  <a:pt x="382" y="388"/>
                  <a:pt x="382" y="388"/>
                  <a:pt x="382" y="388"/>
                </a:cubicBezTo>
                <a:cubicBezTo>
                  <a:pt x="383" y="388"/>
                  <a:pt x="383" y="388"/>
                  <a:pt x="383" y="388"/>
                </a:cubicBezTo>
                <a:cubicBezTo>
                  <a:pt x="384" y="387"/>
                  <a:pt x="384" y="387"/>
                  <a:pt x="384" y="387"/>
                </a:cubicBezTo>
                <a:cubicBezTo>
                  <a:pt x="384" y="386"/>
                  <a:pt x="384" y="386"/>
                  <a:pt x="384" y="386"/>
                </a:cubicBezTo>
                <a:cubicBezTo>
                  <a:pt x="381" y="377"/>
                  <a:pt x="381" y="377"/>
                  <a:pt x="381" y="377"/>
                </a:cubicBezTo>
                <a:cubicBezTo>
                  <a:pt x="381" y="373"/>
                  <a:pt x="381" y="373"/>
                  <a:pt x="381" y="373"/>
                </a:cubicBezTo>
                <a:cubicBezTo>
                  <a:pt x="381" y="372"/>
                  <a:pt x="381" y="372"/>
                  <a:pt x="381" y="372"/>
                </a:cubicBezTo>
                <a:cubicBezTo>
                  <a:pt x="381" y="372"/>
                  <a:pt x="381" y="372"/>
                  <a:pt x="381" y="372"/>
                </a:cubicBezTo>
                <a:cubicBezTo>
                  <a:pt x="381" y="371"/>
                  <a:pt x="381" y="371"/>
                  <a:pt x="381" y="371"/>
                </a:cubicBezTo>
                <a:cubicBezTo>
                  <a:pt x="381" y="371"/>
                  <a:pt x="381" y="371"/>
                  <a:pt x="381" y="371"/>
                </a:cubicBezTo>
                <a:cubicBezTo>
                  <a:pt x="384" y="365"/>
                  <a:pt x="384" y="365"/>
                  <a:pt x="384" y="365"/>
                </a:cubicBezTo>
                <a:cubicBezTo>
                  <a:pt x="385" y="365"/>
                  <a:pt x="385" y="365"/>
                  <a:pt x="385" y="365"/>
                </a:cubicBezTo>
                <a:cubicBezTo>
                  <a:pt x="385" y="365"/>
                  <a:pt x="385" y="365"/>
                  <a:pt x="385" y="365"/>
                </a:cubicBezTo>
                <a:cubicBezTo>
                  <a:pt x="391" y="360"/>
                  <a:pt x="391" y="360"/>
                  <a:pt x="391" y="360"/>
                </a:cubicBezTo>
                <a:cubicBezTo>
                  <a:pt x="392" y="360"/>
                  <a:pt x="392" y="360"/>
                  <a:pt x="392" y="360"/>
                </a:cubicBezTo>
                <a:cubicBezTo>
                  <a:pt x="406" y="360"/>
                  <a:pt x="406" y="360"/>
                  <a:pt x="406" y="360"/>
                </a:cubicBezTo>
                <a:cubicBezTo>
                  <a:pt x="408" y="360"/>
                  <a:pt x="408" y="360"/>
                  <a:pt x="408" y="360"/>
                </a:cubicBezTo>
                <a:cubicBezTo>
                  <a:pt x="407" y="353"/>
                  <a:pt x="407" y="353"/>
                  <a:pt x="407" y="353"/>
                </a:cubicBezTo>
                <a:cubicBezTo>
                  <a:pt x="405" y="346"/>
                  <a:pt x="405" y="346"/>
                  <a:pt x="405" y="346"/>
                </a:cubicBezTo>
                <a:cubicBezTo>
                  <a:pt x="401" y="339"/>
                  <a:pt x="401" y="339"/>
                  <a:pt x="401" y="339"/>
                </a:cubicBezTo>
                <a:cubicBezTo>
                  <a:pt x="400" y="338"/>
                  <a:pt x="400" y="338"/>
                  <a:pt x="400" y="338"/>
                </a:cubicBezTo>
                <a:cubicBezTo>
                  <a:pt x="400" y="338"/>
                  <a:pt x="400" y="338"/>
                  <a:pt x="400" y="338"/>
                </a:cubicBezTo>
                <a:cubicBezTo>
                  <a:pt x="400" y="327"/>
                  <a:pt x="400" y="327"/>
                  <a:pt x="400" y="327"/>
                </a:cubicBezTo>
                <a:cubicBezTo>
                  <a:pt x="400" y="327"/>
                  <a:pt x="400" y="327"/>
                  <a:pt x="400" y="327"/>
                </a:cubicBezTo>
                <a:cubicBezTo>
                  <a:pt x="400" y="327"/>
                  <a:pt x="400" y="327"/>
                  <a:pt x="400" y="327"/>
                </a:cubicBezTo>
                <a:cubicBezTo>
                  <a:pt x="403" y="321"/>
                  <a:pt x="403" y="321"/>
                  <a:pt x="403" y="321"/>
                </a:cubicBezTo>
                <a:cubicBezTo>
                  <a:pt x="403" y="321"/>
                  <a:pt x="403" y="321"/>
                  <a:pt x="403" y="321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03" y="320"/>
                  <a:pt x="403" y="320"/>
                  <a:pt x="403" y="320"/>
                </a:cubicBezTo>
                <a:cubicBezTo>
                  <a:pt x="414" y="304"/>
                  <a:pt x="414" y="304"/>
                  <a:pt x="414" y="304"/>
                </a:cubicBezTo>
                <a:cubicBezTo>
                  <a:pt x="415" y="304"/>
                  <a:pt x="415" y="304"/>
                  <a:pt x="415" y="304"/>
                </a:cubicBezTo>
                <a:cubicBezTo>
                  <a:pt x="415" y="304"/>
                  <a:pt x="415" y="304"/>
                  <a:pt x="415" y="304"/>
                </a:cubicBezTo>
                <a:cubicBezTo>
                  <a:pt x="416" y="303"/>
                  <a:pt x="416" y="303"/>
                  <a:pt x="416" y="303"/>
                </a:cubicBezTo>
                <a:cubicBezTo>
                  <a:pt x="419" y="303"/>
                  <a:pt x="419" y="303"/>
                  <a:pt x="419" y="303"/>
                </a:cubicBezTo>
                <a:cubicBezTo>
                  <a:pt x="423" y="304"/>
                  <a:pt x="423" y="304"/>
                  <a:pt x="423" y="304"/>
                </a:cubicBezTo>
                <a:cubicBezTo>
                  <a:pt x="432" y="309"/>
                  <a:pt x="432" y="309"/>
                  <a:pt x="432" y="309"/>
                </a:cubicBezTo>
                <a:cubicBezTo>
                  <a:pt x="439" y="311"/>
                  <a:pt x="439" y="311"/>
                  <a:pt x="439" y="311"/>
                </a:cubicBezTo>
                <a:cubicBezTo>
                  <a:pt x="440" y="308"/>
                  <a:pt x="440" y="308"/>
                  <a:pt x="440" y="308"/>
                </a:cubicBezTo>
                <a:cubicBezTo>
                  <a:pt x="438" y="307"/>
                  <a:pt x="438" y="307"/>
                  <a:pt x="438" y="307"/>
                </a:cubicBezTo>
                <a:cubicBezTo>
                  <a:pt x="438" y="306"/>
                  <a:pt x="438" y="306"/>
                  <a:pt x="438" y="306"/>
                </a:cubicBezTo>
                <a:cubicBezTo>
                  <a:pt x="438" y="303"/>
                  <a:pt x="440" y="301"/>
                  <a:pt x="442" y="299"/>
                </a:cubicBezTo>
                <a:cubicBezTo>
                  <a:pt x="450" y="294"/>
                  <a:pt x="450" y="294"/>
                  <a:pt x="450" y="294"/>
                </a:cubicBezTo>
                <a:cubicBezTo>
                  <a:pt x="450" y="293"/>
                  <a:pt x="450" y="293"/>
                  <a:pt x="450" y="293"/>
                </a:cubicBezTo>
                <a:cubicBezTo>
                  <a:pt x="450" y="293"/>
                  <a:pt x="450" y="293"/>
                  <a:pt x="450" y="293"/>
                </a:cubicBezTo>
                <a:cubicBezTo>
                  <a:pt x="450" y="293"/>
                  <a:pt x="450" y="293"/>
                  <a:pt x="450" y="293"/>
                </a:cubicBezTo>
                <a:cubicBezTo>
                  <a:pt x="454" y="291"/>
                  <a:pt x="457" y="291"/>
                  <a:pt x="458" y="291"/>
                </a:cubicBezTo>
                <a:cubicBezTo>
                  <a:pt x="465" y="290"/>
                  <a:pt x="465" y="290"/>
                  <a:pt x="465" y="290"/>
                </a:cubicBezTo>
                <a:cubicBezTo>
                  <a:pt x="466" y="290"/>
                  <a:pt x="466" y="290"/>
                  <a:pt x="466" y="290"/>
                </a:cubicBezTo>
                <a:cubicBezTo>
                  <a:pt x="466" y="290"/>
                  <a:pt x="466" y="290"/>
                  <a:pt x="466" y="290"/>
                </a:cubicBezTo>
                <a:cubicBezTo>
                  <a:pt x="470" y="291"/>
                  <a:pt x="470" y="291"/>
                  <a:pt x="470" y="291"/>
                </a:cubicBezTo>
                <a:cubicBezTo>
                  <a:pt x="473" y="280"/>
                  <a:pt x="473" y="280"/>
                  <a:pt x="473" y="280"/>
                </a:cubicBezTo>
                <a:cubicBezTo>
                  <a:pt x="473" y="273"/>
                  <a:pt x="473" y="273"/>
                  <a:pt x="473" y="273"/>
                </a:cubicBezTo>
                <a:cubicBezTo>
                  <a:pt x="473" y="268"/>
                  <a:pt x="473" y="266"/>
                  <a:pt x="474" y="265"/>
                </a:cubicBezTo>
                <a:cubicBezTo>
                  <a:pt x="477" y="259"/>
                  <a:pt x="477" y="259"/>
                  <a:pt x="477" y="259"/>
                </a:cubicBezTo>
                <a:cubicBezTo>
                  <a:pt x="473" y="254"/>
                  <a:pt x="473" y="254"/>
                  <a:pt x="473" y="254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58" y="248"/>
                  <a:pt x="458" y="248"/>
                  <a:pt x="458" y="248"/>
                </a:cubicBezTo>
                <a:cubicBezTo>
                  <a:pt x="456" y="248"/>
                  <a:pt x="452" y="246"/>
                  <a:pt x="446" y="240"/>
                </a:cubicBezTo>
                <a:cubicBezTo>
                  <a:pt x="440" y="237"/>
                  <a:pt x="440" y="237"/>
                  <a:pt x="440" y="237"/>
                </a:cubicBezTo>
                <a:cubicBezTo>
                  <a:pt x="439" y="237"/>
                  <a:pt x="439" y="237"/>
                  <a:pt x="439" y="237"/>
                </a:cubicBezTo>
                <a:cubicBezTo>
                  <a:pt x="439" y="237"/>
                  <a:pt x="439" y="237"/>
                  <a:pt x="439" y="237"/>
                </a:cubicBezTo>
                <a:cubicBezTo>
                  <a:pt x="431" y="228"/>
                  <a:pt x="431" y="228"/>
                  <a:pt x="431" y="228"/>
                </a:cubicBezTo>
                <a:cubicBezTo>
                  <a:pt x="424" y="228"/>
                  <a:pt x="424" y="228"/>
                  <a:pt x="424" y="228"/>
                </a:cubicBezTo>
                <a:cubicBezTo>
                  <a:pt x="424" y="227"/>
                  <a:pt x="424" y="227"/>
                  <a:pt x="424" y="227"/>
                </a:cubicBezTo>
                <a:cubicBezTo>
                  <a:pt x="423" y="227"/>
                  <a:pt x="423" y="227"/>
                  <a:pt x="423" y="227"/>
                </a:cubicBezTo>
                <a:cubicBezTo>
                  <a:pt x="417" y="224"/>
                  <a:pt x="417" y="224"/>
                  <a:pt x="417" y="224"/>
                </a:cubicBezTo>
                <a:cubicBezTo>
                  <a:pt x="413" y="229"/>
                  <a:pt x="413" y="229"/>
                  <a:pt x="413" y="229"/>
                </a:cubicBezTo>
                <a:cubicBezTo>
                  <a:pt x="412" y="249"/>
                  <a:pt x="412" y="249"/>
                  <a:pt x="412" y="249"/>
                </a:cubicBezTo>
                <a:cubicBezTo>
                  <a:pt x="414" y="256"/>
                  <a:pt x="414" y="256"/>
                  <a:pt x="414" y="256"/>
                </a:cubicBezTo>
                <a:cubicBezTo>
                  <a:pt x="417" y="256"/>
                  <a:pt x="417" y="256"/>
                  <a:pt x="417" y="256"/>
                </a:cubicBezTo>
                <a:cubicBezTo>
                  <a:pt x="417" y="257"/>
                  <a:pt x="417" y="257"/>
                  <a:pt x="417" y="257"/>
                </a:cubicBezTo>
                <a:cubicBezTo>
                  <a:pt x="423" y="258"/>
                  <a:pt x="423" y="258"/>
                  <a:pt x="423" y="258"/>
                </a:cubicBezTo>
                <a:cubicBezTo>
                  <a:pt x="423" y="259"/>
                  <a:pt x="423" y="259"/>
                  <a:pt x="423" y="259"/>
                </a:cubicBezTo>
                <a:cubicBezTo>
                  <a:pt x="423" y="259"/>
                  <a:pt x="423" y="259"/>
                  <a:pt x="423" y="259"/>
                </a:cubicBezTo>
                <a:cubicBezTo>
                  <a:pt x="426" y="266"/>
                  <a:pt x="426" y="266"/>
                  <a:pt x="426" y="266"/>
                </a:cubicBezTo>
                <a:cubicBezTo>
                  <a:pt x="426" y="266"/>
                  <a:pt x="426" y="266"/>
                  <a:pt x="426" y="266"/>
                </a:cubicBezTo>
                <a:cubicBezTo>
                  <a:pt x="426" y="267"/>
                  <a:pt x="426" y="267"/>
                  <a:pt x="426" y="267"/>
                </a:cubicBezTo>
                <a:cubicBezTo>
                  <a:pt x="426" y="267"/>
                  <a:pt x="426" y="267"/>
                  <a:pt x="426" y="267"/>
                </a:cubicBezTo>
                <a:cubicBezTo>
                  <a:pt x="426" y="267"/>
                  <a:pt x="426" y="267"/>
                  <a:pt x="426" y="267"/>
                </a:cubicBezTo>
                <a:cubicBezTo>
                  <a:pt x="425" y="280"/>
                  <a:pt x="425" y="280"/>
                  <a:pt x="425" y="280"/>
                </a:cubicBezTo>
                <a:cubicBezTo>
                  <a:pt x="425" y="281"/>
                  <a:pt x="425" y="281"/>
                  <a:pt x="425" y="281"/>
                </a:cubicBezTo>
                <a:cubicBezTo>
                  <a:pt x="425" y="281"/>
                  <a:pt x="425" y="281"/>
                  <a:pt x="425" y="281"/>
                </a:cubicBezTo>
                <a:cubicBezTo>
                  <a:pt x="424" y="282"/>
                  <a:pt x="424" y="282"/>
                  <a:pt x="424" y="282"/>
                </a:cubicBezTo>
                <a:cubicBezTo>
                  <a:pt x="422" y="283"/>
                  <a:pt x="420" y="284"/>
                  <a:pt x="418" y="285"/>
                </a:cubicBezTo>
                <a:cubicBezTo>
                  <a:pt x="417" y="286"/>
                  <a:pt x="417" y="286"/>
                  <a:pt x="417" y="286"/>
                </a:cubicBezTo>
                <a:cubicBezTo>
                  <a:pt x="417" y="285"/>
                  <a:pt x="417" y="285"/>
                  <a:pt x="417" y="285"/>
                </a:cubicBezTo>
                <a:cubicBezTo>
                  <a:pt x="417" y="285"/>
                  <a:pt x="417" y="285"/>
                  <a:pt x="417" y="285"/>
                </a:cubicBezTo>
                <a:cubicBezTo>
                  <a:pt x="414" y="284"/>
                  <a:pt x="414" y="284"/>
                  <a:pt x="414" y="284"/>
                </a:cubicBezTo>
                <a:cubicBezTo>
                  <a:pt x="407" y="287"/>
                  <a:pt x="407" y="287"/>
                  <a:pt x="407" y="287"/>
                </a:cubicBezTo>
                <a:cubicBezTo>
                  <a:pt x="407" y="287"/>
                  <a:pt x="407" y="287"/>
                  <a:pt x="407" y="287"/>
                </a:cubicBezTo>
                <a:cubicBezTo>
                  <a:pt x="407" y="288"/>
                  <a:pt x="407" y="288"/>
                  <a:pt x="407" y="288"/>
                </a:cubicBezTo>
                <a:cubicBezTo>
                  <a:pt x="407" y="289"/>
                  <a:pt x="407" y="289"/>
                  <a:pt x="407" y="289"/>
                </a:cubicBezTo>
                <a:cubicBezTo>
                  <a:pt x="409" y="300"/>
                  <a:pt x="409" y="300"/>
                  <a:pt x="409" y="300"/>
                </a:cubicBezTo>
                <a:cubicBezTo>
                  <a:pt x="409" y="301"/>
                  <a:pt x="408" y="302"/>
                  <a:pt x="406" y="303"/>
                </a:cubicBezTo>
                <a:cubicBezTo>
                  <a:pt x="401" y="303"/>
                  <a:pt x="401" y="303"/>
                  <a:pt x="401" y="303"/>
                </a:cubicBezTo>
                <a:cubicBezTo>
                  <a:pt x="399" y="302"/>
                  <a:pt x="397" y="301"/>
                  <a:pt x="396" y="300"/>
                </a:cubicBezTo>
                <a:cubicBezTo>
                  <a:pt x="391" y="296"/>
                  <a:pt x="391" y="296"/>
                  <a:pt x="391" y="296"/>
                </a:cubicBezTo>
                <a:cubicBezTo>
                  <a:pt x="391" y="296"/>
                  <a:pt x="391" y="296"/>
                  <a:pt x="391" y="296"/>
                </a:cubicBezTo>
                <a:cubicBezTo>
                  <a:pt x="390" y="296"/>
                  <a:pt x="390" y="296"/>
                  <a:pt x="390" y="296"/>
                </a:cubicBezTo>
                <a:cubicBezTo>
                  <a:pt x="390" y="296"/>
                  <a:pt x="390" y="296"/>
                  <a:pt x="390" y="296"/>
                </a:cubicBezTo>
                <a:cubicBezTo>
                  <a:pt x="387" y="289"/>
                  <a:pt x="387" y="289"/>
                  <a:pt x="387" y="289"/>
                </a:cubicBezTo>
                <a:cubicBezTo>
                  <a:pt x="386" y="288"/>
                  <a:pt x="384" y="286"/>
                  <a:pt x="380" y="285"/>
                </a:cubicBezTo>
                <a:cubicBezTo>
                  <a:pt x="380" y="285"/>
                  <a:pt x="380" y="285"/>
                  <a:pt x="380" y="285"/>
                </a:cubicBezTo>
                <a:cubicBezTo>
                  <a:pt x="379" y="285"/>
                  <a:pt x="379" y="285"/>
                  <a:pt x="379" y="285"/>
                </a:cubicBezTo>
                <a:cubicBezTo>
                  <a:pt x="373" y="281"/>
                  <a:pt x="373" y="281"/>
                  <a:pt x="373" y="281"/>
                </a:cubicBezTo>
                <a:cubicBezTo>
                  <a:pt x="373" y="281"/>
                  <a:pt x="373" y="281"/>
                  <a:pt x="373" y="281"/>
                </a:cubicBezTo>
                <a:cubicBezTo>
                  <a:pt x="373" y="280"/>
                  <a:pt x="373" y="280"/>
                  <a:pt x="373" y="280"/>
                </a:cubicBezTo>
                <a:cubicBezTo>
                  <a:pt x="373" y="280"/>
                  <a:pt x="373" y="280"/>
                  <a:pt x="373" y="280"/>
                </a:cubicBezTo>
                <a:cubicBezTo>
                  <a:pt x="371" y="273"/>
                  <a:pt x="371" y="273"/>
                  <a:pt x="371" y="273"/>
                </a:cubicBezTo>
                <a:cubicBezTo>
                  <a:pt x="372" y="268"/>
                  <a:pt x="372" y="268"/>
                  <a:pt x="372" y="268"/>
                </a:cubicBezTo>
                <a:cubicBezTo>
                  <a:pt x="372" y="268"/>
                  <a:pt x="372" y="268"/>
                  <a:pt x="372" y="268"/>
                </a:cubicBezTo>
                <a:cubicBezTo>
                  <a:pt x="372" y="267"/>
                  <a:pt x="372" y="267"/>
                  <a:pt x="372" y="267"/>
                </a:cubicBezTo>
                <a:cubicBezTo>
                  <a:pt x="372" y="267"/>
                  <a:pt x="372" y="267"/>
                  <a:pt x="372" y="267"/>
                </a:cubicBezTo>
                <a:cubicBezTo>
                  <a:pt x="375" y="264"/>
                  <a:pt x="375" y="264"/>
                  <a:pt x="375" y="264"/>
                </a:cubicBezTo>
                <a:cubicBezTo>
                  <a:pt x="375" y="262"/>
                  <a:pt x="375" y="262"/>
                  <a:pt x="375" y="262"/>
                </a:cubicBezTo>
                <a:cubicBezTo>
                  <a:pt x="372" y="255"/>
                  <a:pt x="372" y="255"/>
                  <a:pt x="372" y="255"/>
                </a:cubicBezTo>
                <a:cubicBezTo>
                  <a:pt x="366" y="249"/>
                  <a:pt x="366" y="249"/>
                  <a:pt x="366" y="249"/>
                </a:cubicBezTo>
                <a:cubicBezTo>
                  <a:pt x="366" y="248"/>
                  <a:pt x="366" y="248"/>
                  <a:pt x="366" y="248"/>
                </a:cubicBezTo>
                <a:cubicBezTo>
                  <a:pt x="365" y="231"/>
                  <a:pt x="365" y="231"/>
                  <a:pt x="365" y="231"/>
                </a:cubicBezTo>
                <a:cubicBezTo>
                  <a:pt x="361" y="227"/>
                  <a:pt x="361" y="227"/>
                  <a:pt x="361" y="227"/>
                </a:cubicBezTo>
                <a:cubicBezTo>
                  <a:pt x="360" y="227"/>
                  <a:pt x="360" y="227"/>
                  <a:pt x="360" y="227"/>
                </a:cubicBezTo>
                <a:cubicBezTo>
                  <a:pt x="360" y="227"/>
                  <a:pt x="360" y="227"/>
                  <a:pt x="360" y="227"/>
                </a:cubicBezTo>
                <a:cubicBezTo>
                  <a:pt x="360" y="227"/>
                  <a:pt x="360" y="227"/>
                  <a:pt x="360" y="227"/>
                </a:cubicBezTo>
                <a:cubicBezTo>
                  <a:pt x="356" y="219"/>
                  <a:pt x="356" y="219"/>
                  <a:pt x="356" y="219"/>
                </a:cubicBezTo>
                <a:cubicBezTo>
                  <a:pt x="341" y="217"/>
                  <a:pt x="341" y="217"/>
                  <a:pt x="341" y="217"/>
                </a:cubicBezTo>
                <a:cubicBezTo>
                  <a:pt x="338" y="216"/>
                  <a:pt x="335" y="213"/>
                  <a:pt x="333" y="210"/>
                </a:cubicBezTo>
                <a:cubicBezTo>
                  <a:pt x="327" y="210"/>
                  <a:pt x="327" y="210"/>
                  <a:pt x="327" y="210"/>
                </a:cubicBezTo>
                <a:cubicBezTo>
                  <a:pt x="324" y="209"/>
                  <a:pt x="322" y="207"/>
                  <a:pt x="319" y="204"/>
                </a:cubicBezTo>
                <a:cubicBezTo>
                  <a:pt x="318" y="204"/>
                  <a:pt x="318" y="204"/>
                  <a:pt x="318" y="204"/>
                </a:cubicBezTo>
                <a:cubicBezTo>
                  <a:pt x="316" y="202"/>
                  <a:pt x="315" y="199"/>
                  <a:pt x="313" y="196"/>
                </a:cubicBezTo>
                <a:cubicBezTo>
                  <a:pt x="313" y="196"/>
                  <a:pt x="313" y="196"/>
                  <a:pt x="313" y="196"/>
                </a:cubicBezTo>
                <a:cubicBezTo>
                  <a:pt x="312" y="196"/>
                  <a:pt x="312" y="196"/>
                  <a:pt x="312" y="196"/>
                </a:cubicBezTo>
                <a:cubicBezTo>
                  <a:pt x="311" y="189"/>
                  <a:pt x="311" y="189"/>
                  <a:pt x="311" y="189"/>
                </a:cubicBezTo>
                <a:cubicBezTo>
                  <a:pt x="311" y="189"/>
                  <a:pt x="311" y="189"/>
                  <a:pt x="311" y="189"/>
                </a:cubicBezTo>
                <a:cubicBezTo>
                  <a:pt x="311" y="189"/>
                  <a:pt x="311" y="189"/>
                  <a:pt x="311" y="189"/>
                </a:cubicBezTo>
                <a:cubicBezTo>
                  <a:pt x="311" y="188"/>
                  <a:pt x="311" y="188"/>
                  <a:pt x="311" y="188"/>
                </a:cubicBezTo>
                <a:cubicBezTo>
                  <a:pt x="311" y="188"/>
                  <a:pt x="311" y="188"/>
                  <a:pt x="311" y="188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16" y="169"/>
                  <a:pt x="316" y="169"/>
                  <a:pt x="316" y="169"/>
                </a:cubicBezTo>
                <a:cubicBezTo>
                  <a:pt x="316" y="169"/>
                  <a:pt x="316" y="169"/>
                  <a:pt x="316" y="169"/>
                </a:cubicBezTo>
                <a:cubicBezTo>
                  <a:pt x="316" y="168"/>
                  <a:pt x="316" y="168"/>
                  <a:pt x="316" y="168"/>
                </a:cubicBezTo>
                <a:cubicBezTo>
                  <a:pt x="317" y="168"/>
                  <a:pt x="317" y="168"/>
                  <a:pt x="317" y="168"/>
                </a:cubicBezTo>
                <a:cubicBezTo>
                  <a:pt x="332" y="162"/>
                  <a:pt x="332" y="162"/>
                  <a:pt x="332" y="162"/>
                </a:cubicBezTo>
                <a:cubicBezTo>
                  <a:pt x="339" y="154"/>
                  <a:pt x="339" y="154"/>
                  <a:pt x="339" y="154"/>
                </a:cubicBezTo>
                <a:cubicBezTo>
                  <a:pt x="340" y="148"/>
                  <a:pt x="340" y="148"/>
                  <a:pt x="340" y="148"/>
                </a:cubicBezTo>
                <a:cubicBezTo>
                  <a:pt x="339" y="143"/>
                  <a:pt x="339" y="143"/>
                  <a:pt x="339" y="143"/>
                </a:cubicBezTo>
                <a:cubicBezTo>
                  <a:pt x="337" y="138"/>
                  <a:pt x="335" y="135"/>
                  <a:pt x="335" y="133"/>
                </a:cubicBezTo>
                <a:cubicBezTo>
                  <a:pt x="332" y="133"/>
                  <a:pt x="332" y="133"/>
                  <a:pt x="332" y="133"/>
                </a:cubicBezTo>
                <a:cubicBezTo>
                  <a:pt x="326" y="133"/>
                  <a:pt x="326" y="133"/>
                  <a:pt x="326" y="133"/>
                </a:cubicBezTo>
                <a:cubicBezTo>
                  <a:pt x="325" y="133"/>
                  <a:pt x="321" y="137"/>
                  <a:pt x="317" y="142"/>
                </a:cubicBezTo>
                <a:cubicBezTo>
                  <a:pt x="309" y="149"/>
                  <a:pt x="309" y="149"/>
                  <a:pt x="309" y="149"/>
                </a:cubicBezTo>
                <a:cubicBezTo>
                  <a:pt x="309" y="149"/>
                  <a:pt x="309" y="149"/>
                  <a:pt x="309" y="149"/>
                </a:cubicBezTo>
                <a:cubicBezTo>
                  <a:pt x="309" y="149"/>
                  <a:pt x="309" y="149"/>
                  <a:pt x="309" y="149"/>
                </a:cubicBezTo>
                <a:cubicBezTo>
                  <a:pt x="303" y="150"/>
                  <a:pt x="299" y="151"/>
                  <a:pt x="297" y="150"/>
                </a:cubicBezTo>
                <a:lnTo>
                  <a:pt x="284" y="145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6250155" y="3234418"/>
            <a:ext cx="291725" cy="481899"/>
          </a:xfrm>
          <a:custGeom>
            <a:avLst/>
            <a:gdLst>
              <a:gd name="T0" fmla="*/ 48 w 96"/>
              <a:gd name="T1" fmla="*/ 30 h 159"/>
              <a:gd name="T2" fmla="*/ 48 w 96"/>
              <a:gd name="T3" fmla="*/ 44 h 159"/>
              <a:gd name="T4" fmla="*/ 43 w 96"/>
              <a:gd name="T5" fmla="*/ 57 h 159"/>
              <a:gd name="T6" fmla="*/ 39 w 96"/>
              <a:gd name="T7" fmla="*/ 64 h 159"/>
              <a:gd name="T8" fmla="*/ 38 w 96"/>
              <a:gd name="T9" fmla="*/ 64 h 159"/>
              <a:gd name="T10" fmla="*/ 22 w 96"/>
              <a:gd name="T11" fmla="*/ 67 h 159"/>
              <a:gd name="T12" fmla="*/ 6 w 96"/>
              <a:gd name="T13" fmla="*/ 70 h 159"/>
              <a:gd name="T14" fmla="*/ 4 w 96"/>
              <a:gd name="T15" fmla="*/ 73 h 159"/>
              <a:gd name="T16" fmla="*/ 20 w 96"/>
              <a:gd name="T17" fmla="*/ 74 h 159"/>
              <a:gd name="T18" fmla="*/ 21 w 96"/>
              <a:gd name="T19" fmla="*/ 75 h 159"/>
              <a:gd name="T20" fmla="*/ 25 w 96"/>
              <a:gd name="T21" fmla="*/ 85 h 159"/>
              <a:gd name="T22" fmla="*/ 31 w 96"/>
              <a:gd name="T23" fmla="*/ 96 h 159"/>
              <a:gd name="T24" fmla="*/ 37 w 96"/>
              <a:gd name="T25" fmla="*/ 112 h 159"/>
              <a:gd name="T26" fmla="*/ 37 w 96"/>
              <a:gd name="T27" fmla="*/ 113 h 159"/>
              <a:gd name="T28" fmla="*/ 40 w 96"/>
              <a:gd name="T29" fmla="*/ 121 h 159"/>
              <a:gd name="T30" fmla="*/ 37 w 96"/>
              <a:gd name="T31" fmla="*/ 130 h 159"/>
              <a:gd name="T32" fmla="*/ 37 w 96"/>
              <a:gd name="T33" fmla="*/ 138 h 159"/>
              <a:gd name="T34" fmla="*/ 52 w 96"/>
              <a:gd name="T35" fmla="*/ 146 h 159"/>
              <a:gd name="T36" fmla="*/ 61 w 96"/>
              <a:gd name="T37" fmla="*/ 158 h 159"/>
              <a:gd name="T38" fmla="*/ 65 w 96"/>
              <a:gd name="T39" fmla="*/ 159 h 159"/>
              <a:gd name="T40" fmla="*/ 64 w 96"/>
              <a:gd name="T41" fmla="*/ 145 h 159"/>
              <a:gd name="T42" fmla="*/ 73 w 96"/>
              <a:gd name="T43" fmla="*/ 140 h 159"/>
              <a:gd name="T44" fmla="*/ 74 w 96"/>
              <a:gd name="T45" fmla="*/ 140 h 159"/>
              <a:gd name="T46" fmla="*/ 75 w 96"/>
              <a:gd name="T47" fmla="*/ 140 h 159"/>
              <a:gd name="T48" fmla="*/ 81 w 96"/>
              <a:gd name="T49" fmla="*/ 139 h 159"/>
              <a:gd name="T50" fmla="*/ 83 w 96"/>
              <a:gd name="T51" fmla="*/ 128 h 159"/>
              <a:gd name="T52" fmla="*/ 77 w 96"/>
              <a:gd name="T53" fmla="*/ 121 h 159"/>
              <a:gd name="T54" fmla="*/ 72 w 96"/>
              <a:gd name="T55" fmla="*/ 120 h 159"/>
              <a:gd name="T56" fmla="*/ 69 w 96"/>
              <a:gd name="T57" fmla="*/ 109 h 159"/>
              <a:gd name="T58" fmla="*/ 70 w 96"/>
              <a:gd name="T59" fmla="*/ 87 h 159"/>
              <a:gd name="T60" fmla="*/ 86 w 96"/>
              <a:gd name="T61" fmla="*/ 83 h 159"/>
              <a:gd name="T62" fmla="*/ 96 w 96"/>
              <a:gd name="T63" fmla="*/ 56 h 159"/>
              <a:gd name="T64" fmla="*/ 88 w 96"/>
              <a:gd name="T65" fmla="*/ 49 h 159"/>
              <a:gd name="T66" fmla="*/ 87 w 96"/>
              <a:gd name="T67" fmla="*/ 50 h 159"/>
              <a:gd name="T68" fmla="*/ 80 w 96"/>
              <a:gd name="T69" fmla="*/ 50 h 159"/>
              <a:gd name="T70" fmla="*/ 75 w 96"/>
              <a:gd name="T71" fmla="*/ 44 h 159"/>
              <a:gd name="T72" fmla="*/ 74 w 96"/>
              <a:gd name="T73" fmla="*/ 43 h 159"/>
              <a:gd name="T74" fmla="*/ 76 w 96"/>
              <a:gd name="T75" fmla="*/ 27 h 159"/>
              <a:gd name="T76" fmla="*/ 80 w 96"/>
              <a:gd name="T77" fmla="*/ 19 h 159"/>
              <a:gd name="T78" fmla="*/ 82 w 96"/>
              <a:gd name="T79" fmla="*/ 10 h 159"/>
              <a:gd name="T80" fmla="*/ 67 w 96"/>
              <a:gd name="T81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6" h="159">
                <a:moveTo>
                  <a:pt x="56" y="9"/>
                </a:moveTo>
                <a:cubicBezTo>
                  <a:pt x="48" y="30"/>
                  <a:pt x="48" y="30"/>
                  <a:pt x="48" y="30"/>
                </a:cubicBezTo>
                <a:cubicBezTo>
                  <a:pt x="48" y="44"/>
                  <a:pt x="48" y="44"/>
                  <a:pt x="48" y="44"/>
                </a:cubicBezTo>
                <a:cubicBezTo>
                  <a:pt x="48" y="44"/>
                  <a:pt x="48" y="44"/>
                  <a:pt x="48" y="44"/>
                </a:cubicBezTo>
                <a:cubicBezTo>
                  <a:pt x="44" y="51"/>
                  <a:pt x="44" y="51"/>
                  <a:pt x="44" y="51"/>
                </a:cubicBezTo>
                <a:cubicBezTo>
                  <a:pt x="43" y="57"/>
                  <a:pt x="43" y="57"/>
                  <a:pt x="43" y="57"/>
                </a:cubicBezTo>
                <a:cubicBezTo>
                  <a:pt x="44" y="59"/>
                  <a:pt x="43" y="62"/>
                  <a:pt x="40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8" y="64"/>
                  <a:pt x="38" y="64"/>
                  <a:pt x="38" y="64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7"/>
                  <a:pt x="22" y="67"/>
                  <a:pt x="22" y="67"/>
                </a:cubicBezTo>
                <a:cubicBezTo>
                  <a:pt x="6" y="70"/>
                  <a:pt x="6" y="70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4" y="73"/>
                  <a:pt x="4" y="73"/>
                  <a:pt x="4" y="73"/>
                </a:cubicBezTo>
                <a:cubicBezTo>
                  <a:pt x="19" y="74"/>
                  <a:pt x="19" y="74"/>
                  <a:pt x="19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5"/>
                  <a:pt x="21" y="75"/>
                  <a:pt x="21" y="75"/>
                </a:cubicBezTo>
                <a:cubicBezTo>
                  <a:pt x="21" y="75"/>
                  <a:pt x="21" y="75"/>
                  <a:pt x="21" y="75"/>
                </a:cubicBezTo>
                <a:cubicBezTo>
                  <a:pt x="25" y="85"/>
                  <a:pt x="25" y="85"/>
                  <a:pt x="25" y="85"/>
                </a:cubicBezTo>
                <a:cubicBezTo>
                  <a:pt x="29" y="87"/>
                  <a:pt x="29" y="87"/>
                  <a:pt x="29" y="87"/>
                </a:cubicBezTo>
                <a:cubicBezTo>
                  <a:pt x="30" y="89"/>
                  <a:pt x="31" y="92"/>
                  <a:pt x="31" y="96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37" y="113"/>
                  <a:pt x="37" y="113"/>
                  <a:pt x="37" y="113"/>
                </a:cubicBezTo>
                <a:cubicBezTo>
                  <a:pt x="37" y="113"/>
                  <a:pt x="37" y="113"/>
                  <a:pt x="37" y="113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6" y="133"/>
                  <a:pt x="36" y="133"/>
                  <a:pt x="36" y="133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8" y="143"/>
                  <a:pt x="51" y="144"/>
                  <a:pt x="52" y="146"/>
                </a:cubicBezTo>
                <a:cubicBezTo>
                  <a:pt x="55" y="153"/>
                  <a:pt x="55" y="153"/>
                  <a:pt x="55" y="153"/>
                </a:cubicBezTo>
                <a:cubicBezTo>
                  <a:pt x="58" y="154"/>
                  <a:pt x="60" y="156"/>
                  <a:pt x="61" y="158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3" y="150"/>
                  <a:pt x="63" y="150"/>
                  <a:pt x="63" y="150"/>
                </a:cubicBezTo>
                <a:cubicBezTo>
                  <a:pt x="63" y="148"/>
                  <a:pt x="63" y="146"/>
                  <a:pt x="64" y="145"/>
                </a:cubicBezTo>
                <a:cubicBezTo>
                  <a:pt x="65" y="143"/>
                  <a:pt x="65" y="143"/>
                  <a:pt x="67" y="142"/>
                </a:cubicBezTo>
                <a:cubicBezTo>
                  <a:pt x="73" y="140"/>
                  <a:pt x="73" y="140"/>
                  <a:pt x="73" y="140"/>
                </a:cubicBezTo>
                <a:cubicBezTo>
                  <a:pt x="73" y="140"/>
                  <a:pt x="73" y="140"/>
                  <a:pt x="73" y="140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75" y="140"/>
                  <a:pt x="75" y="140"/>
                  <a:pt x="75" y="140"/>
                </a:cubicBezTo>
                <a:cubicBezTo>
                  <a:pt x="78" y="141"/>
                  <a:pt x="78" y="141"/>
                  <a:pt x="78" y="141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1" y="138"/>
                  <a:pt x="81" y="138"/>
                  <a:pt x="81" y="138"/>
                </a:cubicBezTo>
                <a:cubicBezTo>
                  <a:pt x="83" y="128"/>
                  <a:pt x="83" y="128"/>
                  <a:pt x="83" y="128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77" y="121"/>
                  <a:pt x="77" y="121"/>
                  <a:pt x="77" y="121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69" y="109"/>
                  <a:pt x="69" y="109"/>
                  <a:pt x="69" y="109"/>
                </a:cubicBezTo>
                <a:cubicBezTo>
                  <a:pt x="70" y="88"/>
                  <a:pt x="70" y="88"/>
                  <a:pt x="70" y="88"/>
                </a:cubicBezTo>
                <a:cubicBezTo>
                  <a:pt x="70" y="87"/>
                  <a:pt x="70" y="87"/>
                  <a:pt x="70" y="87"/>
                </a:cubicBezTo>
                <a:cubicBezTo>
                  <a:pt x="77" y="78"/>
                  <a:pt x="77" y="78"/>
                  <a:pt x="77" y="78"/>
                </a:cubicBezTo>
                <a:cubicBezTo>
                  <a:pt x="86" y="83"/>
                  <a:pt x="86" y="83"/>
                  <a:pt x="86" y="83"/>
                </a:cubicBezTo>
                <a:cubicBezTo>
                  <a:pt x="91" y="83"/>
                  <a:pt x="91" y="83"/>
                  <a:pt x="91" y="83"/>
                </a:cubicBezTo>
                <a:cubicBezTo>
                  <a:pt x="96" y="56"/>
                  <a:pt x="96" y="56"/>
                  <a:pt x="96" y="56"/>
                </a:cubicBezTo>
                <a:cubicBezTo>
                  <a:pt x="94" y="53"/>
                  <a:pt x="93" y="51"/>
                  <a:pt x="91" y="50"/>
                </a:cubicBezTo>
                <a:cubicBezTo>
                  <a:pt x="88" y="49"/>
                  <a:pt x="88" y="49"/>
                  <a:pt x="88" y="49"/>
                </a:cubicBezTo>
                <a:cubicBezTo>
                  <a:pt x="88" y="50"/>
                  <a:pt x="88" y="50"/>
                  <a:pt x="88" y="50"/>
                </a:cubicBezTo>
                <a:cubicBezTo>
                  <a:pt x="87" y="50"/>
                  <a:pt x="87" y="50"/>
                  <a:pt x="87" y="50"/>
                </a:cubicBezTo>
                <a:cubicBezTo>
                  <a:pt x="80" y="51"/>
                  <a:pt x="80" y="51"/>
                  <a:pt x="80" y="51"/>
                </a:cubicBezTo>
                <a:cubicBezTo>
                  <a:pt x="80" y="50"/>
                  <a:pt x="80" y="50"/>
                  <a:pt x="80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44"/>
                  <a:pt x="75" y="44"/>
                  <a:pt x="75" y="44"/>
                </a:cubicBezTo>
                <a:cubicBezTo>
                  <a:pt x="74" y="43"/>
                  <a:pt x="74" y="43"/>
                  <a:pt x="74" y="43"/>
                </a:cubicBezTo>
                <a:cubicBezTo>
                  <a:pt x="74" y="33"/>
                  <a:pt x="74" y="33"/>
                  <a:pt x="74" y="33"/>
                </a:cubicBezTo>
                <a:cubicBezTo>
                  <a:pt x="76" y="27"/>
                  <a:pt x="76" y="27"/>
                  <a:pt x="76" y="27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1"/>
                  <a:pt x="80" y="19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0"/>
                  <a:pt x="82" y="10"/>
                  <a:pt x="82" y="10"/>
                </a:cubicBezTo>
                <a:cubicBezTo>
                  <a:pt x="75" y="4"/>
                  <a:pt x="75" y="4"/>
                  <a:pt x="75" y="4"/>
                </a:cubicBezTo>
                <a:cubicBezTo>
                  <a:pt x="67" y="0"/>
                  <a:pt x="67" y="0"/>
                  <a:pt x="67" y="0"/>
                </a:cubicBezTo>
                <a:lnTo>
                  <a:pt x="56" y="9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3486150" y="1960431"/>
            <a:ext cx="2069772" cy="1567558"/>
          </a:xfrm>
          <a:custGeom>
            <a:avLst/>
            <a:gdLst>
              <a:gd name="T0" fmla="*/ 682 w 682"/>
              <a:gd name="T1" fmla="*/ 277 h 516"/>
              <a:gd name="T2" fmla="*/ 658 w 682"/>
              <a:gd name="T3" fmla="*/ 216 h 516"/>
              <a:gd name="T4" fmla="*/ 639 w 682"/>
              <a:gd name="T5" fmla="*/ 213 h 516"/>
              <a:gd name="T6" fmla="*/ 610 w 682"/>
              <a:gd name="T7" fmla="*/ 186 h 516"/>
              <a:gd name="T8" fmla="*/ 544 w 682"/>
              <a:gd name="T9" fmla="*/ 174 h 516"/>
              <a:gd name="T10" fmla="*/ 548 w 682"/>
              <a:gd name="T11" fmla="*/ 94 h 516"/>
              <a:gd name="T12" fmla="*/ 513 w 682"/>
              <a:gd name="T13" fmla="*/ 50 h 516"/>
              <a:gd name="T14" fmla="*/ 490 w 682"/>
              <a:gd name="T15" fmla="*/ 26 h 516"/>
              <a:gd name="T16" fmla="*/ 455 w 682"/>
              <a:gd name="T17" fmla="*/ 20 h 516"/>
              <a:gd name="T18" fmla="*/ 419 w 682"/>
              <a:gd name="T19" fmla="*/ 64 h 516"/>
              <a:gd name="T20" fmla="*/ 322 w 682"/>
              <a:gd name="T21" fmla="*/ 117 h 516"/>
              <a:gd name="T22" fmla="*/ 322 w 682"/>
              <a:gd name="T23" fmla="*/ 119 h 516"/>
              <a:gd name="T24" fmla="*/ 269 w 682"/>
              <a:gd name="T25" fmla="*/ 115 h 516"/>
              <a:gd name="T26" fmla="*/ 252 w 682"/>
              <a:gd name="T27" fmla="*/ 123 h 516"/>
              <a:gd name="T28" fmla="*/ 256 w 682"/>
              <a:gd name="T29" fmla="*/ 176 h 516"/>
              <a:gd name="T30" fmla="*/ 247 w 682"/>
              <a:gd name="T31" fmla="*/ 204 h 516"/>
              <a:gd name="T32" fmla="*/ 243 w 682"/>
              <a:gd name="T33" fmla="*/ 204 h 516"/>
              <a:gd name="T34" fmla="*/ 216 w 682"/>
              <a:gd name="T35" fmla="*/ 232 h 516"/>
              <a:gd name="T36" fmla="*/ 184 w 682"/>
              <a:gd name="T37" fmla="*/ 235 h 516"/>
              <a:gd name="T38" fmla="*/ 172 w 682"/>
              <a:gd name="T39" fmla="*/ 245 h 516"/>
              <a:gd name="T40" fmla="*/ 96 w 682"/>
              <a:gd name="T41" fmla="*/ 264 h 516"/>
              <a:gd name="T42" fmla="*/ 66 w 682"/>
              <a:gd name="T43" fmla="*/ 250 h 516"/>
              <a:gd name="T44" fmla="*/ 54 w 682"/>
              <a:gd name="T45" fmla="*/ 259 h 516"/>
              <a:gd name="T46" fmla="*/ 20 w 682"/>
              <a:gd name="T47" fmla="*/ 260 h 516"/>
              <a:gd name="T48" fmla="*/ 5 w 682"/>
              <a:gd name="T49" fmla="*/ 297 h 516"/>
              <a:gd name="T50" fmla="*/ 28 w 682"/>
              <a:gd name="T51" fmla="*/ 317 h 516"/>
              <a:gd name="T52" fmla="*/ 30 w 682"/>
              <a:gd name="T53" fmla="*/ 341 h 516"/>
              <a:gd name="T54" fmla="*/ 15 w 682"/>
              <a:gd name="T55" fmla="*/ 385 h 516"/>
              <a:gd name="T56" fmla="*/ 36 w 682"/>
              <a:gd name="T57" fmla="*/ 398 h 516"/>
              <a:gd name="T58" fmla="*/ 63 w 682"/>
              <a:gd name="T59" fmla="*/ 436 h 516"/>
              <a:gd name="T60" fmla="*/ 67 w 682"/>
              <a:gd name="T61" fmla="*/ 454 h 516"/>
              <a:gd name="T62" fmla="*/ 93 w 682"/>
              <a:gd name="T63" fmla="*/ 499 h 516"/>
              <a:gd name="T64" fmla="*/ 111 w 682"/>
              <a:gd name="T65" fmla="*/ 513 h 516"/>
              <a:gd name="T66" fmla="*/ 136 w 682"/>
              <a:gd name="T67" fmla="*/ 515 h 516"/>
              <a:gd name="T68" fmla="*/ 152 w 682"/>
              <a:gd name="T69" fmla="*/ 488 h 516"/>
              <a:gd name="T70" fmla="*/ 165 w 682"/>
              <a:gd name="T71" fmla="*/ 485 h 516"/>
              <a:gd name="T72" fmla="*/ 227 w 682"/>
              <a:gd name="T73" fmla="*/ 488 h 516"/>
              <a:gd name="T74" fmla="*/ 247 w 682"/>
              <a:gd name="T75" fmla="*/ 496 h 516"/>
              <a:gd name="T76" fmla="*/ 263 w 682"/>
              <a:gd name="T77" fmla="*/ 502 h 516"/>
              <a:gd name="T78" fmla="*/ 298 w 682"/>
              <a:gd name="T79" fmla="*/ 502 h 516"/>
              <a:gd name="T80" fmla="*/ 354 w 682"/>
              <a:gd name="T81" fmla="*/ 492 h 516"/>
              <a:gd name="T82" fmla="*/ 407 w 682"/>
              <a:gd name="T83" fmla="*/ 486 h 516"/>
              <a:gd name="T84" fmla="*/ 448 w 682"/>
              <a:gd name="T85" fmla="*/ 505 h 516"/>
              <a:gd name="T86" fmla="*/ 467 w 682"/>
              <a:gd name="T87" fmla="*/ 506 h 516"/>
              <a:gd name="T88" fmla="*/ 494 w 682"/>
              <a:gd name="T89" fmla="*/ 514 h 516"/>
              <a:gd name="T90" fmla="*/ 491 w 682"/>
              <a:gd name="T91" fmla="*/ 491 h 516"/>
              <a:gd name="T92" fmla="*/ 498 w 682"/>
              <a:gd name="T93" fmla="*/ 482 h 516"/>
              <a:gd name="T94" fmla="*/ 504 w 682"/>
              <a:gd name="T95" fmla="*/ 477 h 516"/>
              <a:gd name="T96" fmla="*/ 497 w 682"/>
              <a:gd name="T97" fmla="*/ 463 h 516"/>
              <a:gd name="T98" fmla="*/ 482 w 682"/>
              <a:gd name="T99" fmla="*/ 448 h 516"/>
              <a:gd name="T100" fmla="*/ 483 w 682"/>
              <a:gd name="T101" fmla="*/ 439 h 516"/>
              <a:gd name="T102" fmla="*/ 493 w 682"/>
              <a:gd name="T103" fmla="*/ 416 h 516"/>
              <a:gd name="T104" fmla="*/ 525 w 682"/>
              <a:gd name="T105" fmla="*/ 415 h 516"/>
              <a:gd name="T106" fmla="*/ 552 w 682"/>
              <a:gd name="T107" fmla="*/ 408 h 516"/>
              <a:gd name="T108" fmla="*/ 569 w 682"/>
              <a:gd name="T109" fmla="*/ 392 h 516"/>
              <a:gd name="T110" fmla="*/ 569 w 682"/>
              <a:gd name="T111" fmla="*/ 385 h 516"/>
              <a:gd name="T112" fmla="*/ 568 w 682"/>
              <a:gd name="T113" fmla="*/ 368 h 516"/>
              <a:gd name="T114" fmla="*/ 589 w 682"/>
              <a:gd name="T115" fmla="*/ 354 h 516"/>
              <a:gd name="T116" fmla="*/ 612 w 682"/>
              <a:gd name="T117" fmla="*/ 329 h 516"/>
              <a:gd name="T118" fmla="*/ 630 w 682"/>
              <a:gd name="T119" fmla="*/ 316 h 516"/>
              <a:gd name="T120" fmla="*/ 664 w 682"/>
              <a:gd name="T121" fmla="*/ 307 h 516"/>
              <a:gd name="T122" fmla="*/ 672 w 682"/>
              <a:gd name="T123" fmla="*/ 307 h 516"/>
              <a:gd name="T124" fmla="*/ 679 w 682"/>
              <a:gd name="T125" fmla="*/ 28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82" h="516">
                <a:moveTo>
                  <a:pt x="681" y="278"/>
                </a:moveTo>
                <a:cubicBezTo>
                  <a:pt x="682" y="277"/>
                  <a:pt x="682" y="277"/>
                  <a:pt x="682" y="277"/>
                </a:cubicBezTo>
                <a:cubicBezTo>
                  <a:pt x="682" y="277"/>
                  <a:pt x="682" y="277"/>
                  <a:pt x="682" y="277"/>
                </a:cubicBezTo>
                <a:cubicBezTo>
                  <a:pt x="682" y="277"/>
                  <a:pt x="682" y="277"/>
                  <a:pt x="682" y="277"/>
                </a:cubicBezTo>
                <a:cubicBezTo>
                  <a:pt x="669" y="239"/>
                  <a:pt x="669" y="239"/>
                  <a:pt x="669" y="239"/>
                </a:cubicBezTo>
                <a:cubicBezTo>
                  <a:pt x="660" y="232"/>
                  <a:pt x="660" y="232"/>
                  <a:pt x="660" y="232"/>
                </a:cubicBezTo>
                <a:cubicBezTo>
                  <a:pt x="660" y="231"/>
                  <a:pt x="660" y="231"/>
                  <a:pt x="660" y="231"/>
                </a:cubicBezTo>
                <a:cubicBezTo>
                  <a:pt x="658" y="216"/>
                  <a:pt x="658" y="216"/>
                  <a:pt x="658" y="216"/>
                </a:cubicBezTo>
                <a:cubicBezTo>
                  <a:pt x="641" y="213"/>
                  <a:pt x="641" y="213"/>
                  <a:pt x="641" y="213"/>
                </a:cubicBezTo>
                <a:cubicBezTo>
                  <a:pt x="640" y="213"/>
                  <a:pt x="640" y="213"/>
                  <a:pt x="640" y="213"/>
                </a:cubicBezTo>
                <a:cubicBezTo>
                  <a:pt x="639" y="213"/>
                  <a:pt x="639" y="213"/>
                  <a:pt x="639" y="213"/>
                </a:cubicBezTo>
                <a:cubicBezTo>
                  <a:pt x="639" y="213"/>
                  <a:pt x="639" y="213"/>
                  <a:pt x="639" y="213"/>
                </a:cubicBezTo>
                <a:cubicBezTo>
                  <a:pt x="639" y="212"/>
                  <a:pt x="639" y="212"/>
                  <a:pt x="639" y="212"/>
                </a:cubicBezTo>
                <a:cubicBezTo>
                  <a:pt x="639" y="212"/>
                  <a:pt x="639" y="212"/>
                  <a:pt x="639" y="212"/>
                </a:cubicBezTo>
                <a:cubicBezTo>
                  <a:pt x="637" y="206"/>
                  <a:pt x="631" y="199"/>
                  <a:pt x="623" y="193"/>
                </a:cubicBezTo>
                <a:cubicBezTo>
                  <a:pt x="618" y="189"/>
                  <a:pt x="614" y="187"/>
                  <a:pt x="610" y="186"/>
                </a:cubicBezTo>
                <a:cubicBezTo>
                  <a:pt x="607" y="184"/>
                  <a:pt x="604" y="183"/>
                  <a:pt x="602" y="181"/>
                </a:cubicBezTo>
                <a:cubicBezTo>
                  <a:pt x="597" y="177"/>
                  <a:pt x="578" y="174"/>
                  <a:pt x="545" y="174"/>
                </a:cubicBezTo>
                <a:cubicBezTo>
                  <a:pt x="544" y="174"/>
                  <a:pt x="544" y="174"/>
                  <a:pt x="544" y="174"/>
                </a:cubicBezTo>
                <a:cubicBezTo>
                  <a:pt x="544" y="174"/>
                  <a:pt x="544" y="174"/>
                  <a:pt x="544" y="174"/>
                </a:cubicBezTo>
                <a:cubicBezTo>
                  <a:pt x="540" y="168"/>
                  <a:pt x="540" y="168"/>
                  <a:pt x="540" y="168"/>
                </a:cubicBezTo>
                <a:cubicBezTo>
                  <a:pt x="538" y="164"/>
                  <a:pt x="537" y="161"/>
                  <a:pt x="536" y="157"/>
                </a:cubicBezTo>
                <a:cubicBezTo>
                  <a:pt x="536" y="152"/>
                  <a:pt x="542" y="137"/>
                  <a:pt x="554" y="112"/>
                </a:cubicBezTo>
                <a:cubicBezTo>
                  <a:pt x="548" y="94"/>
                  <a:pt x="548" y="94"/>
                  <a:pt x="548" y="94"/>
                </a:cubicBezTo>
                <a:cubicBezTo>
                  <a:pt x="548" y="94"/>
                  <a:pt x="548" y="94"/>
                  <a:pt x="548" y="94"/>
                </a:cubicBezTo>
                <a:cubicBezTo>
                  <a:pt x="541" y="65"/>
                  <a:pt x="541" y="65"/>
                  <a:pt x="541" y="65"/>
                </a:cubicBezTo>
                <a:cubicBezTo>
                  <a:pt x="541" y="61"/>
                  <a:pt x="534" y="57"/>
                  <a:pt x="521" y="53"/>
                </a:cubicBezTo>
                <a:cubicBezTo>
                  <a:pt x="518" y="52"/>
                  <a:pt x="516" y="51"/>
                  <a:pt x="513" y="50"/>
                </a:cubicBezTo>
                <a:cubicBezTo>
                  <a:pt x="509" y="48"/>
                  <a:pt x="505" y="44"/>
                  <a:pt x="504" y="39"/>
                </a:cubicBezTo>
                <a:cubicBezTo>
                  <a:pt x="501" y="34"/>
                  <a:pt x="497" y="29"/>
                  <a:pt x="491" y="27"/>
                </a:cubicBezTo>
                <a:cubicBezTo>
                  <a:pt x="491" y="26"/>
                  <a:pt x="491" y="26"/>
                  <a:pt x="491" y="26"/>
                </a:cubicBezTo>
                <a:cubicBezTo>
                  <a:pt x="490" y="26"/>
                  <a:pt x="490" y="26"/>
                  <a:pt x="490" y="26"/>
                </a:cubicBezTo>
                <a:cubicBezTo>
                  <a:pt x="485" y="0"/>
                  <a:pt x="485" y="0"/>
                  <a:pt x="485" y="0"/>
                </a:cubicBezTo>
                <a:cubicBezTo>
                  <a:pt x="465" y="2"/>
                  <a:pt x="465" y="2"/>
                  <a:pt x="465" y="2"/>
                </a:cubicBezTo>
                <a:cubicBezTo>
                  <a:pt x="463" y="8"/>
                  <a:pt x="463" y="8"/>
                  <a:pt x="463" y="8"/>
                </a:cubicBezTo>
                <a:cubicBezTo>
                  <a:pt x="461" y="16"/>
                  <a:pt x="458" y="20"/>
                  <a:pt x="455" y="20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34" y="28"/>
                  <a:pt x="429" y="31"/>
                  <a:pt x="427" y="35"/>
                </a:cubicBezTo>
                <a:cubicBezTo>
                  <a:pt x="426" y="36"/>
                  <a:pt x="424" y="41"/>
                  <a:pt x="424" y="48"/>
                </a:cubicBezTo>
                <a:cubicBezTo>
                  <a:pt x="422" y="56"/>
                  <a:pt x="421" y="61"/>
                  <a:pt x="419" y="64"/>
                </a:cubicBezTo>
                <a:cubicBezTo>
                  <a:pt x="417" y="70"/>
                  <a:pt x="413" y="74"/>
                  <a:pt x="407" y="76"/>
                </a:cubicBezTo>
                <a:cubicBezTo>
                  <a:pt x="396" y="80"/>
                  <a:pt x="378" y="73"/>
                  <a:pt x="352" y="55"/>
                </a:cubicBezTo>
                <a:cubicBezTo>
                  <a:pt x="318" y="99"/>
                  <a:pt x="318" y="99"/>
                  <a:pt x="318" y="99"/>
                </a:cubicBezTo>
                <a:cubicBezTo>
                  <a:pt x="322" y="117"/>
                  <a:pt x="322" y="117"/>
                  <a:pt x="322" y="117"/>
                </a:cubicBezTo>
                <a:cubicBezTo>
                  <a:pt x="323" y="117"/>
                  <a:pt x="323" y="117"/>
                  <a:pt x="323" y="117"/>
                </a:cubicBezTo>
                <a:cubicBezTo>
                  <a:pt x="323" y="118"/>
                  <a:pt x="323" y="118"/>
                  <a:pt x="323" y="118"/>
                </a:cubicBezTo>
                <a:cubicBezTo>
                  <a:pt x="322" y="118"/>
                  <a:pt x="322" y="118"/>
                  <a:pt x="322" y="118"/>
                </a:cubicBezTo>
                <a:cubicBezTo>
                  <a:pt x="322" y="119"/>
                  <a:pt x="322" y="119"/>
                  <a:pt x="322" y="119"/>
                </a:cubicBezTo>
                <a:cubicBezTo>
                  <a:pt x="321" y="121"/>
                  <a:pt x="318" y="123"/>
                  <a:pt x="315" y="123"/>
                </a:cubicBezTo>
                <a:cubicBezTo>
                  <a:pt x="312" y="124"/>
                  <a:pt x="309" y="123"/>
                  <a:pt x="305" y="120"/>
                </a:cubicBezTo>
                <a:cubicBezTo>
                  <a:pt x="301" y="118"/>
                  <a:pt x="292" y="116"/>
                  <a:pt x="276" y="115"/>
                </a:cubicBezTo>
                <a:cubicBezTo>
                  <a:pt x="269" y="115"/>
                  <a:pt x="269" y="115"/>
                  <a:pt x="269" y="115"/>
                </a:cubicBezTo>
                <a:cubicBezTo>
                  <a:pt x="269" y="115"/>
                  <a:pt x="269" y="115"/>
                  <a:pt x="269" y="115"/>
                </a:cubicBezTo>
                <a:cubicBezTo>
                  <a:pt x="259" y="114"/>
                  <a:pt x="259" y="114"/>
                  <a:pt x="259" y="114"/>
                </a:cubicBezTo>
                <a:cubicBezTo>
                  <a:pt x="247" y="116"/>
                  <a:pt x="247" y="116"/>
                  <a:pt x="247" y="116"/>
                </a:cubicBezTo>
                <a:cubicBezTo>
                  <a:pt x="252" y="123"/>
                  <a:pt x="252" y="123"/>
                  <a:pt x="252" y="123"/>
                </a:cubicBezTo>
                <a:cubicBezTo>
                  <a:pt x="257" y="128"/>
                  <a:pt x="258" y="132"/>
                  <a:pt x="258" y="134"/>
                </a:cubicBezTo>
                <a:cubicBezTo>
                  <a:pt x="253" y="161"/>
                  <a:pt x="253" y="161"/>
                  <a:pt x="253" y="161"/>
                </a:cubicBezTo>
                <a:cubicBezTo>
                  <a:pt x="255" y="176"/>
                  <a:pt x="255" y="176"/>
                  <a:pt x="255" y="176"/>
                </a:cubicBezTo>
                <a:cubicBezTo>
                  <a:pt x="256" y="176"/>
                  <a:pt x="256" y="176"/>
                  <a:pt x="256" y="176"/>
                </a:cubicBezTo>
                <a:cubicBezTo>
                  <a:pt x="256" y="176"/>
                  <a:pt x="256" y="176"/>
                  <a:pt x="256" y="176"/>
                </a:cubicBezTo>
                <a:cubicBezTo>
                  <a:pt x="255" y="176"/>
                  <a:pt x="255" y="176"/>
                  <a:pt x="255" y="176"/>
                </a:cubicBezTo>
                <a:cubicBezTo>
                  <a:pt x="255" y="176"/>
                  <a:pt x="255" y="176"/>
                  <a:pt x="255" y="176"/>
                </a:cubicBezTo>
                <a:cubicBezTo>
                  <a:pt x="247" y="204"/>
                  <a:pt x="247" y="204"/>
                  <a:pt x="247" y="204"/>
                </a:cubicBezTo>
                <a:cubicBezTo>
                  <a:pt x="247" y="206"/>
                  <a:pt x="246" y="207"/>
                  <a:pt x="245" y="207"/>
                </a:cubicBezTo>
                <a:cubicBezTo>
                  <a:pt x="244" y="207"/>
                  <a:pt x="244" y="207"/>
                  <a:pt x="244" y="207"/>
                </a:cubicBezTo>
                <a:cubicBezTo>
                  <a:pt x="244" y="207"/>
                  <a:pt x="244" y="207"/>
                  <a:pt x="244" y="207"/>
                </a:cubicBezTo>
                <a:cubicBezTo>
                  <a:pt x="243" y="204"/>
                  <a:pt x="243" y="204"/>
                  <a:pt x="243" y="204"/>
                </a:cubicBezTo>
                <a:cubicBezTo>
                  <a:pt x="241" y="201"/>
                  <a:pt x="240" y="199"/>
                  <a:pt x="239" y="200"/>
                </a:cubicBezTo>
                <a:cubicBezTo>
                  <a:pt x="238" y="200"/>
                  <a:pt x="237" y="202"/>
                  <a:pt x="237" y="206"/>
                </a:cubicBezTo>
                <a:cubicBezTo>
                  <a:pt x="235" y="213"/>
                  <a:pt x="230" y="220"/>
                  <a:pt x="223" y="226"/>
                </a:cubicBezTo>
                <a:cubicBezTo>
                  <a:pt x="216" y="232"/>
                  <a:pt x="216" y="232"/>
                  <a:pt x="216" y="232"/>
                </a:cubicBezTo>
                <a:cubicBezTo>
                  <a:pt x="212" y="234"/>
                  <a:pt x="212" y="234"/>
                  <a:pt x="212" y="234"/>
                </a:cubicBezTo>
                <a:cubicBezTo>
                  <a:pt x="212" y="234"/>
                  <a:pt x="212" y="234"/>
                  <a:pt x="212" y="234"/>
                </a:cubicBezTo>
                <a:cubicBezTo>
                  <a:pt x="211" y="234"/>
                  <a:pt x="211" y="234"/>
                  <a:pt x="211" y="234"/>
                </a:cubicBezTo>
                <a:cubicBezTo>
                  <a:pt x="184" y="235"/>
                  <a:pt x="184" y="235"/>
                  <a:pt x="184" y="235"/>
                </a:cubicBezTo>
                <a:cubicBezTo>
                  <a:pt x="174" y="245"/>
                  <a:pt x="174" y="245"/>
                  <a:pt x="174" y="245"/>
                </a:cubicBezTo>
                <a:cubicBezTo>
                  <a:pt x="173" y="245"/>
                  <a:pt x="173" y="245"/>
                  <a:pt x="173" y="245"/>
                </a:cubicBezTo>
                <a:cubicBezTo>
                  <a:pt x="173" y="245"/>
                  <a:pt x="173" y="245"/>
                  <a:pt x="173" y="245"/>
                </a:cubicBezTo>
                <a:cubicBezTo>
                  <a:pt x="172" y="245"/>
                  <a:pt x="172" y="245"/>
                  <a:pt x="172" y="245"/>
                </a:cubicBezTo>
                <a:cubicBezTo>
                  <a:pt x="143" y="240"/>
                  <a:pt x="143" y="240"/>
                  <a:pt x="143" y="240"/>
                </a:cubicBezTo>
                <a:cubicBezTo>
                  <a:pt x="139" y="245"/>
                  <a:pt x="134" y="247"/>
                  <a:pt x="130" y="246"/>
                </a:cubicBezTo>
                <a:cubicBezTo>
                  <a:pt x="125" y="245"/>
                  <a:pt x="118" y="247"/>
                  <a:pt x="108" y="250"/>
                </a:cubicBezTo>
                <a:cubicBezTo>
                  <a:pt x="96" y="264"/>
                  <a:pt x="96" y="264"/>
                  <a:pt x="96" y="264"/>
                </a:cubicBezTo>
                <a:cubicBezTo>
                  <a:pt x="96" y="265"/>
                  <a:pt x="96" y="265"/>
                  <a:pt x="96" y="265"/>
                </a:cubicBezTo>
                <a:cubicBezTo>
                  <a:pt x="78" y="266"/>
                  <a:pt x="78" y="266"/>
                  <a:pt x="78" y="266"/>
                </a:cubicBezTo>
                <a:cubicBezTo>
                  <a:pt x="78" y="250"/>
                  <a:pt x="78" y="250"/>
                  <a:pt x="78" y="250"/>
                </a:cubicBezTo>
                <a:cubicBezTo>
                  <a:pt x="66" y="250"/>
                  <a:pt x="66" y="250"/>
                  <a:pt x="66" y="250"/>
                </a:cubicBezTo>
                <a:cubicBezTo>
                  <a:pt x="64" y="257"/>
                  <a:pt x="64" y="257"/>
                  <a:pt x="64" y="257"/>
                </a:cubicBezTo>
                <a:cubicBezTo>
                  <a:pt x="55" y="259"/>
                  <a:pt x="55" y="259"/>
                  <a:pt x="55" y="259"/>
                </a:cubicBezTo>
                <a:cubicBezTo>
                  <a:pt x="54" y="259"/>
                  <a:pt x="54" y="259"/>
                  <a:pt x="54" y="259"/>
                </a:cubicBezTo>
                <a:cubicBezTo>
                  <a:pt x="54" y="259"/>
                  <a:pt x="54" y="259"/>
                  <a:pt x="54" y="259"/>
                </a:cubicBezTo>
                <a:cubicBezTo>
                  <a:pt x="54" y="258"/>
                  <a:pt x="54" y="258"/>
                  <a:pt x="54" y="258"/>
                </a:cubicBezTo>
                <a:cubicBezTo>
                  <a:pt x="53" y="258"/>
                  <a:pt x="53" y="258"/>
                  <a:pt x="53" y="258"/>
                </a:cubicBezTo>
                <a:cubicBezTo>
                  <a:pt x="48" y="255"/>
                  <a:pt x="41" y="253"/>
                  <a:pt x="35" y="252"/>
                </a:cubicBezTo>
                <a:cubicBezTo>
                  <a:pt x="31" y="251"/>
                  <a:pt x="26" y="254"/>
                  <a:pt x="20" y="260"/>
                </a:cubicBezTo>
                <a:cubicBezTo>
                  <a:pt x="12" y="266"/>
                  <a:pt x="7" y="271"/>
                  <a:pt x="5" y="276"/>
                </a:cubicBezTo>
                <a:cubicBezTo>
                  <a:pt x="6" y="277"/>
                  <a:pt x="7" y="279"/>
                  <a:pt x="7" y="281"/>
                </a:cubicBezTo>
                <a:cubicBezTo>
                  <a:pt x="8" y="284"/>
                  <a:pt x="8" y="286"/>
                  <a:pt x="8" y="290"/>
                </a:cubicBezTo>
                <a:cubicBezTo>
                  <a:pt x="8" y="293"/>
                  <a:pt x="7" y="295"/>
                  <a:pt x="5" y="297"/>
                </a:cubicBezTo>
                <a:cubicBezTo>
                  <a:pt x="3" y="298"/>
                  <a:pt x="2" y="302"/>
                  <a:pt x="0" y="309"/>
                </a:cubicBezTo>
                <a:cubicBezTo>
                  <a:pt x="7" y="313"/>
                  <a:pt x="7" y="313"/>
                  <a:pt x="7" y="313"/>
                </a:cubicBezTo>
                <a:cubicBezTo>
                  <a:pt x="16" y="304"/>
                  <a:pt x="16" y="304"/>
                  <a:pt x="16" y="304"/>
                </a:cubicBezTo>
                <a:cubicBezTo>
                  <a:pt x="28" y="317"/>
                  <a:pt x="28" y="317"/>
                  <a:pt x="28" y="317"/>
                </a:cubicBezTo>
                <a:cubicBezTo>
                  <a:pt x="28" y="317"/>
                  <a:pt x="28" y="317"/>
                  <a:pt x="28" y="317"/>
                </a:cubicBezTo>
                <a:cubicBezTo>
                  <a:pt x="30" y="340"/>
                  <a:pt x="30" y="340"/>
                  <a:pt x="30" y="340"/>
                </a:cubicBezTo>
                <a:cubicBezTo>
                  <a:pt x="30" y="341"/>
                  <a:pt x="30" y="341"/>
                  <a:pt x="30" y="341"/>
                </a:cubicBezTo>
                <a:cubicBezTo>
                  <a:pt x="30" y="341"/>
                  <a:pt x="30" y="341"/>
                  <a:pt x="30" y="341"/>
                </a:cubicBezTo>
                <a:cubicBezTo>
                  <a:pt x="23" y="373"/>
                  <a:pt x="23" y="373"/>
                  <a:pt x="23" y="373"/>
                </a:cubicBezTo>
                <a:cubicBezTo>
                  <a:pt x="22" y="373"/>
                  <a:pt x="22" y="373"/>
                  <a:pt x="22" y="373"/>
                </a:cubicBezTo>
                <a:cubicBezTo>
                  <a:pt x="12" y="373"/>
                  <a:pt x="6" y="373"/>
                  <a:pt x="3" y="375"/>
                </a:cubicBezTo>
                <a:cubicBezTo>
                  <a:pt x="4" y="377"/>
                  <a:pt x="8" y="380"/>
                  <a:pt x="15" y="385"/>
                </a:cubicBezTo>
                <a:cubicBezTo>
                  <a:pt x="21" y="384"/>
                  <a:pt x="21" y="384"/>
                  <a:pt x="21" y="384"/>
                </a:cubicBezTo>
                <a:cubicBezTo>
                  <a:pt x="22" y="384"/>
                  <a:pt x="22" y="384"/>
                  <a:pt x="22" y="384"/>
                </a:cubicBezTo>
                <a:cubicBezTo>
                  <a:pt x="22" y="384"/>
                  <a:pt x="22" y="384"/>
                  <a:pt x="22" y="384"/>
                </a:cubicBezTo>
                <a:cubicBezTo>
                  <a:pt x="36" y="398"/>
                  <a:pt x="36" y="398"/>
                  <a:pt x="36" y="398"/>
                </a:cubicBezTo>
                <a:cubicBezTo>
                  <a:pt x="42" y="402"/>
                  <a:pt x="41" y="410"/>
                  <a:pt x="34" y="422"/>
                </a:cubicBezTo>
                <a:cubicBezTo>
                  <a:pt x="36" y="435"/>
                  <a:pt x="36" y="435"/>
                  <a:pt x="36" y="435"/>
                </a:cubicBezTo>
                <a:cubicBezTo>
                  <a:pt x="42" y="436"/>
                  <a:pt x="42" y="436"/>
                  <a:pt x="42" y="436"/>
                </a:cubicBezTo>
                <a:cubicBezTo>
                  <a:pt x="63" y="436"/>
                  <a:pt x="63" y="436"/>
                  <a:pt x="63" y="436"/>
                </a:cubicBezTo>
                <a:cubicBezTo>
                  <a:pt x="52" y="446"/>
                  <a:pt x="52" y="446"/>
                  <a:pt x="52" y="446"/>
                </a:cubicBezTo>
                <a:cubicBezTo>
                  <a:pt x="58" y="450"/>
                  <a:pt x="58" y="450"/>
                  <a:pt x="58" y="450"/>
                </a:cubicBezTo>
                <a:cubicBezTo>
                  <a:pt x="58" y="450"/>
                  <a:pt x="58" y="450"/>
                  <a:pt x="58" y="450"/>
                </a:cubicBezTo>
                <a:cubicBezTo>
                  <a:pt x="67" y="454"/>
                  <a:pt x="67" y="454"/>
                  <a:pt x="67" y="454"/>
                </a:cubicBezTo>
                <a:cubicBezTo>
                  <a:pt x="89" y="464"/>
                  <a:pt x="89" y="464"/>
                  <a:pt x="89" y="464"/>
                </a:cubicBezTo>
                <a:cubicBezTo>
                  <a:pt x="90" y="464"/>
                  <a:pt x="90" y="464"/>
                  <a:pt x="90" y="464"/>
                </a:cubicBezTo>
                <a:cubicBezTo>
                  <a:pt x="91" y="464"/>
                  <a:pt x="91" y="464"/>
                  <a:pt x="91" y="464"/>
                </a:cubicBezTo>
                <a:cubicBezTo>
                  <a:pt x="93" y="499"/>
                  <a:pt x="93" y="499"/>
                  <a:pt x="93" y="499"/>
                </a:cubicBezTo>
                <a:cubicBezTo>
                  <a:pt x="93" y="505"/>
                  <a:pt x="98" y="510"/>
                  <a:pt x="108" y="514"/>
                </a:cubicBezTo>
                <a:cubicBezTo>
                  <a:pt x="110" y="513"/>
                  <a:pt x="110" y="513"/>
                  <a:pt x="110" y="513"/>
                </a:cubicBezTo>
                <a:cubicBezTo>
                  <a:pt x="110" y="513"/>
                  <a:pt x="110" y="513"/>
                  <a:pt x="110" y="513"/>
                </a:cubicBezTo>
                <a:cubicBezTo>
                  <a:pt x="111" y="513"/>
                  <a:pt x="111" y="513"/>
                  <a:pt x="111" y="513"/>
                </a:cubicBezTo>
                <a:cubicBezTo>
                  <a:pt x="134" y="516"/>
                  <a:pt x="134" y="516"/>
                  <a:pt x="134" y="516"/>
                </a:cubicBezTo>
                <a:cubicBezTo>
                  <a:pt x="136" y="516"/>
                  <a:pt x="136" y="516"/>
                  <a:pt x="136" y="516"/>
                </a:cubicBezTo>
                <a:cubicBezTo>
                  <a:pt x="136" y="516"/>
                  <a:pt x="136" y="516"/>
                  <a:pt x="136" y="516"/>
                </a:cubicBezTo>
                <a:cubicBezTo>
                  <a:pt x="136" y="515"/>
                  <a:pt x="136" y="515"/>
                  <a:pt x="136" y="515"/>
                </a:cubicBezTo>
                <a:cubicBezTo>
                  <a:pt x="139" y="510"/>
                  <a:pt x="140" y="507"/>
                  <a:pt x="140" y="506"/>
                </a:cubicBezTo>
                <a:cubicBezTo>
                  <a:pt x="140" y="505"/>
                  <a:pt x="140" y="505"/>
                  <a:pt x="140" y="505"/>
                </a:cubicBezTo>
                <a:cubicBezTo>
                  <a:pt x="140" y="501"/>
                  <a:pt x="142" y="498"/>
                  <a:pt x="145" y="496"/>
                </a:cubicBezTo>
                <a:cubicBezTo>
                  <a:pt x="148" y="493"/>
                  <a:pt x="150" y="491"/>
                  <a:pt x="152" y="488"/>
                </a:cubicBezTo>
                <a:cubicBezTo>
                  <a:pt x="152" y="487"/>
                  <a:pt x="152" y="487"/>
                  <a:pt x="152" y="487"/>
                </a:cubicBezTo>
                <a:cubicBezTo>
                  <a:pt x="153" y="484"/>
                  <a:pt x="158" y="483"/>
                  <a:pt x="165" y="485"/>
                </a:cubicBezTo>
                <a:cubicBezTo>
                  <a:pt x="165" y="485"/>
                  <a:pt x="165" y="485"/>
                  <a:pt x="165" y="485"/>
                </a:cubicBezTo>
                <a:cubicBezTo>
                  <a:pt x="165" y="485"/>
                  <a:pt x="165" y="485"/>
                  <a:pt x="165" y="485"/>
                </a:cubicBezTo>
                <a:cubicBezTo>
                  <a:pt x="173" y="490"/>
                  <a:pt x="173" y="490"/>
                  <a:pt x="173" y="490"/>
                </a:cubicBezTo>
                <a:cubicBezTo>
                  <a:pt x="199" y="495"/>
                  <a:pt x="199" y="495"/>
                  <a:pt x="199" y="495"/>
                </a:cubicBezTo>
                <a:cubicBezTo>
                  <a:pt x="216" y="493"/>
                  <a:pt x="216" y="493"/>
                  <a:pt x="216" y="493"/>
                </a:cubicBezTo>
                <a:cubicBezTo>
                  <a:pt x="227" y="488"/>
                  <a:pt x="227" y="488"/>
                  <a:pt x="227" y="488"/>
                </a:cubicBezTo>
                <a:cubicBezTo>
                  <a:pt x="229" y="486"/>
                  <a:pt x="231" y="484"/>
                  <a:pt x="232" y="483"/>
                </a:cubicBezTo>
                <a:cubicBezTo>
                  <a:pt x="234" y="483"/>
                  <a:pt x="237" y="484"/>
                  <a:pt x="241" y="487"/>
                </a:cubicBezTo>
                <a:cubicBezTo>
                  <a:pt x="242" y="488"/>
                  <a:pt x="242" y="488"/>
                  <a:pt x="242" y="488"/>
                </a:cubicBezTo>
                <a:cubicBezTo>
                  <a:pt x="244" y="489"/>
                  <a:pt x="245" y="491"/>
                  <a:pt x="247" y="496"/>
                </a:cubicBezTo>
                <a:cubicBezTo>
                  <a:pt x="255" y="502"/>
                  <a:pt x="255" y="502"/>
                  <a:pt x="255" y="502"/>
                </a:cubicBezTo>
                <a:cubicBezTo>
                  <a:pt x="262" y="502"/>
                  <a:pt x="262" y="502"/>
                  <a:pt x="262" y="502"/>
                </a:cubicBezTo>
                <a:cubicBezTo>
                  <a:pt x="262" y="502"/>
                  <a:pt x="262" y="502"/>
                  <a:pt x="262" y="502"/>
                </a:cubicBezTo>
                <a:cubicBezTo>
                  <a:pt x="263" y="502"/>
                  <a:pt x="263" y="502"/>
                  <a:pt x="263" y="502"/>
                </a:cubicBezTo>
                <a:cubicBezTo>
                  <a:pt x="263" y="502"/>
                  <a:pt x="263" y="502"/>
                  <a:pt x="263" y="502"/>
                </a:cubicBezTo>
                <a:cubicBezTo>
                  <a:pt x="272" y="506"/>
                  <a:pt x="272" y="506"/>
                  <a:pt x="272" y="506"/>
                </a:cubicBezTo>
                <a:cubicBezTo>
                  <a:pt x="288" y="505"/>
                  <a:pt x="288" y="505"/>
                  <a:pt x="288" y="505"/>
                </a:cubicBezTo>
                <a:cubicBezTo>
                  <a:pt x="298" y="502"/>
                  <a:pt x="298" y="502"/>
                  <a:pt x="298" y="502"/>
                </a:cubicBezTo>
                <a:cubicBezTo>
                  <a:pt x="321" y="504"/>
                  <a:pt x="321" y="504"/>
                  <a:pt x="321" y="504"/>
                </a:cubicBezTo>
                <a:cubicBezTo>
                  <a:pt x="332" y="501"/>
                  <a:pt x="332" y="501"/>
                  <a:pt x="332" y="501"/>
                </a:cubicBezTo>
                <a:cubicBezTo>
                  <a:pt x="344" y="496"/>
                  <a:pt x="344" y="496"/>
                  <a:pt x="344" y="496"/>
                </a:cubicBezTo>
                <a:cubicBezTo>
                  <a:pt x="347" y="494"/>
                  <a:pt x="350" y="493"/>
                  <a:pt x="354" y="492"/>
                </a:cubicBezTo>
                <a:cubicBezTo>
                  <a:pt x="377" y="492"/>
                  <a:pt x="377" y="492"/>
                  <a:pt x="377" y="492"/>
                </a:cubicBezTo>
                <a:cubicBezTo>
                  <a:pt x="385" y="489"/>
                  <a:pt x="385" y="489"/>
                  <a:pt x="385" y="489"/>
                </a:cubicBezTo>
                <a:cubicBezTo>
                  <a:pt x="388" y="487"/>
                  <a:pt x="391" y="486"/>
                  <a:pt x="394" y="486"/>
                </a:cubicBezTo>
                <a:cubicBezTo>
                  <a:pt x="407" y="486"/>
                  <a:pt x="407" y="486"/>
                  <a:pt x="407" y="486"/>
                </a:cubicBezTo>
                <a:cubicBezTo>
                  <a:pt x="413" y="490"/>
                  <a:pt x="413" y="490"/>
                  <a:pt x="413" y="490"/>
                </a:cubicBezTo>
                <a:cubicBezTo>
                  <a:pt x="431" y="494"/>
                  <a:pt x="431" y="494"/>
                  <a:pt x="431" y="494"/>
                </a:cubicBezTo>
                <a:cubicBezTo>
                  <a:pt x="434" y="494"/>
                  <a:pt x="436" y="496"/>
                  <a:pt x="441" y="500"/>
                </a:cubicBezTo>
                <a:cubicBezTo>
                  <a:pt x="448" y="505"/>
                  <a:pt x="448" y="505"/>
                  <a:pt x="448" y="505"/>
                </a:cubicBezTo>
                <a:cubicBezTo>
                  <a:pt x="449" y="506"/>
                  <a:pt x="449" y="506"/>
                  <a:pt x="449" y="506"/>
                </a:cubicBezTo>
                <a:cubicBezTo>
                  <a:pt x="466" y="506"/>
                  <a:pt x="466" y="506"/>
                  <a:pt x="466" y="506"/>
                </a:cubicBezTo>
                <a:cubicBezTo>
                  <a:pt x="466" y="506"/>
                  <a:pt x="466" y="506"/>
                  <a:pt x="466" y="506"/>
                </a:cubicBezTo>
                <a:cubicBezTo>
                  <a:pt x="467" y="506"/>
                  <a:pt x="467" y="506"/>
                  <a:pt x="467" y="506"/>
                </a:cubicBezTo>
                <a:cubicBezTo>
                  <a:pt x="475" y="510"/>
                  <a:pt x="475" y="510"/>
                  <a:pt x="475" y="510"/>
                </a:cubicBezTo>
                <a:cubicBezTo>
                  <a:pt x="485" y="512"/>
                  <a:pt x="485" y="512"/>
                  <a:pt x="485" y="512"/>
                </a:cubicBezTo>
                <a:cubicBezTo>
                  <a:pt x="485" y="512"/>
                  <a:pt x="485" y="512"/>
                  <a:pt x="485" y="512"/>
                </a:cubicBezTo>
                <a:cubicBezTo>
                  <a:pt x="494" y="514"/>
                  <a:pt x="494" y="514"/>
                  <a:pt x="494" y="514"/>
                </a:cubicBezTo>
                <a:cubicBezTo>
                  <a:pt x="497" y="509"/>
                  <a:pt x="497" y="509"/>
                  <a:pt x="497" y="509"/>
                </a:cubicBezTo>
                <a:cubicBezTo>
                  <a:pt x="493" y="500"/>
                  <a:pt x="493" y="500"/>
                  <a:pt x="493" y="500"/>
                </a:cubicBezTo>
                <a:cubicBezTo>
                  <a:pt x="491" y="492"/>
                  <a:pt x="491" y="492"/>
                  <a:pt x="491" y="492"/>
                </a:cubicBezTo>
                <a:cubicBezTo>
                  <a:pt x="491" y="491"/>
                  <a:pt x="491" y="491"/>
                  <a:pt x="491" y="491"/>
                </a:cubicBezTo>
                <a:cubicBezTo>
                  <a:pt x="491" y="491"/>
                  <a:pt x="491" y="491"/>
                  <a:pt x="491" y="491"/>
                </a:cubicBezTo>
                <a:cubicBezTo>
                  <a:pt x="492" y="490"/>
                  <a:pt x="492" y="490"/>
                  <a:pt x="492" y="490"/>
                </a:cubicBezTo>
                <a:cubicBezTo>
                  <a:pt x="498" y="482"/>
                  <a:pt x="498" y="482"/>
                  <a:pt x="498" y="482"/>
                </a:cubicBezTo>
                <a:cubicBezTo>
                  <a:pt x="498" y="482"/>
                  <a:pt x="498" y="482"/>
                  <a:pt x="498" y="482"/>
                </a:cubicBezTo>
                <a:cubicBezTo>
                  <a:pt x="498" y="482"/>
                  <a:pt x="498" y="482"/>
                  <a:pt x="498" y="482"/>
                </a:cubicBezTo>
                <a:cubicBezTo>
                  <a:pt x="498" y="482"/>
                  <a:pt x="498" y="482"/>
                  <a:pt x="498" y="482"/>
                </a:cubicBezTo>
                <a:cubicBezTo>
                  <a:pt x="498" y="481"/>
                  <a:pt x="498" y="481"/>
                  <a:pt x="498" y="481"/>
                </a:cubicBezTo>
                <a:cubicBezTo>
                  <a:pt x="504" y="477"/>
                  <a:pt x="504" y="477"/>
                  <a:pt x="504" y="477"/>
                </a:cubicBezTo>
                <a:cubicBezTo>
                  <a:pt x="504" y="477"/>
                  <a:pt x="504" y="477"/>
                  <a:pt x="504" y="477"/>
                </a:cubicBezTo>
                <a:cubicBezTo>
                  <a:pt x="503" y="475"/>
                  <a:pt x="503" y="475"/>
                  <a:pt x="503" y="475"/>
                </a:cubicBezTo>
                <a:cubicBezTo>
                  <a:pt x="500" y="466"/>
                  <a:pt x="500" y="466"/>
                  <a:pt x="500" y="466"/>
                </a:cubicBezTo>
                <a:cubicBezTo>
                  <a:pt x="500" y="465"/>
                  <a:pt x="499" y="464"/>
                  <a:pt x="497" y="463"/>
                </a:cubicBezTo>
                <a:cubicBezTo>
                  <a:pt x="497" y="463"/>
                  <a:pt x="497" y="463"/>
                  <a:pt x="497" y="463"/>
                </a:cubicBezTo>
                <a:cubicBezTo>
                  <a:pt x="490" y="456"/>
                  <a:pt x="490" y="456"/>
                  <a:pt x="490" y="456"/>
                </a:cubicBezTo>
                <a:cubicBezTo>
                  <a:pt x="482" y="449"/>
                  <a:pt x="482" y="449"/>
                  <a:pt x="482" y="449"/>
                </a:cubicBezTo>
                <a:cubicBezTo>
                  <a:pt x="482" y="448"/>
                  <a:pt x="482" y="448"/>
                  <a:pt x="482" y="448"/>
                </a:cubicBezTo>
                <a:cubicBezTo>
                  <a:pt x="481" y="448"/>
                  <a:pt x="481" y="448"/>
                  <a:pt x="481" y="448"/>
                </a:cubicBezTo>
                <a:cubicBezTo>
                  <a:pt x="482" y="447"/>
                  <a:pt x="482" y="447"/>
                  <a:pt x="482" y="447"/>
                </a:cubicBezTo>
                <a:cubicBezTo>
                  <a:pt x="482" y="447"/>
                  <a:pt x="482" y="447"/>
                  <a:pt x="482" y="447"/>
                </a:cubicBezTo>
                <a:cubicBezTo>
                  <a:pt x="483" y="439"/>
                  <a:pt x="483" y="439"/>
                  <a:pt x="483" y="439"/>
                </a:cubicBezTo>
                <a:cubicBezTo>
                  <a:pt x="483" y="433"/>
                  <a:pt x="483" y="433"/>
                  <a:pt x="483" y="433"/>
                </a:cubicBezTo>
                <a:cubicBezTo>
                  <a:pt x="479" y="423"/>
                  <a:pt x="479" y="423"/>
                  <a:pt x="479" y="423"/>
                </a:cubicBezTo>
                <a:cubicBezTo>
                  <a:pt x="489" y="421"/>
                  <a:pt x="489" y="421"/>
                  <a:pt x="489" y="421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505" y="416"/>
                  <a:pt x="505" y="416"/>
                  <a:pt x="505" y="416"/>
                </a:cubicBezTo>
                <a:cubicBezTo>
                  <a:pt x="517" y="414"/>
                  <a:pt x="517" y="414"/>
                  <a:pt x="517" y="414"/>
                </a:cubicBezTo>
                <a:cubicBezTo>
                  <a:pt x="517" y="414"/>
                  <a:pt x="517" y="414"/>
                  <a:pt x="517" y="414"/>
                </a:cubicBezTo>
                <a:cubicBezTo>
                  <a:pt x="525" y="415"/>
                  <a:pt x="525" y="415"/>
                  <a:pt x="525" y="415"/>
                </a:cubicBezTo>
                <a:cubicBezTo>
                  <a:pt x="534" y="412"/>
                  <a:pt x="534" y="412"/>
                  <a:pt x="534" y="412"/>
                </a:cubicBezTo>
                <a:cubicBezTo>
                  <a:pt x="545" y="411"/>
                  <a:pt x="545" y="411"/>
                  <a:pt x="545" y="411"/>
                </a:cubicBezTo>
                <a:cubicBezTo>
                  <a:pt x="552" y="408"/>
                  <a:pt x="552" y="408"/>
                  <a:pt x="552" y="408"/>
                </a:cubicBezTo>
                <a:cubicBezTo>
                  <a:pt x="552" y="408"/>
                  <a:pt x="552" y="408"/>
                  <a:pt x="552" y="408"/>
                </a:cubicBezTo>
                <a:cubicBezTo>
                  <a:pt x="570" y="404"/>
                  <a:pt x="570" y="404"/>
                  <a:pt x="570" y="404"/>
                </a:cubicBezTo>
                <a:cubicBezTo>
                  <a:pt x="573" y="401"/>
                  <a:pt x="573" y="401"/>
                  <a:pt x="573" y="401"/>
                </a:cubicBezTo>
                <a:cubicBezTo>
                  <a:pt x="572" y="398"/>
                  <a:pt x="572" y="398"/>
                  <a:pt x="572" y="398"/>
                </a:cubicBezTo>
                <a:cubicBezTo>
                  <a:pt x="569" y="392"/>
                  <a:pt x="569" y="392"/>
                  <a:pt x="569" y="392"/>
                </a:cubicBezTo>
                <a:cubicBezTo>
                  <a:pt x="569" y="392"/>
                  <a:pt x="569" y="392"/>
                  <a:pt x="569" y="392"/>
                </a:cubicBezTo>
                <a:cubicBezTo>
                  <a:pt x="568" y="391"/>
                  <a:pt x="568" y="391"/>
                  <a:pt x="568" y="391"/>
                </a:cubicBezTo>
                <a:cubicBezTo>
                  <a:pt x="568" y="391"/>
                  <a:pt x="568" y="391"/>
                  <a:pt x="568" y="391"/>
                </a:cubicBezTo>
                <a:cubicBezTo>
                  <a:pt x="569" y="385"/>
                  <a:pt x="569" y="385"/>
                  <a:pt x="569" y="385"/>
                </a:cubicBezTo>
                <a:cubicBezTo>
                  <a:pt x="569" y="384"/>
                  <a:pt x="569" y="384"/>
                  <a:pt x="569" y="384"/>
                </a:cubicBezTo>
                <a:cubicBezTo>
                  <a:pt x="569" y="376"/>
                  <a:pt x="569" y="376"/>
                  <a:pt x="569" y="376"/>
                </a:cubicBezTo>
                <a:cubicBezTo>
                  <a:pt x="568" y="368"/>
                  <a:pt x="568" y="368"/>
                  <a:pt x="568" y="368"/>
                </a:cubicBezTo>
                <a:cubicBezTo>
                  <a:pt x="568" y="368"/>
                  <a:pt x="568" y="368"/>
                  <a:pt x="568" y="368"/>
                </a:cubicBezTo>
                <a:cubicBezTo>
                  <a:pt x="568" y="368"/>
                  <a:pt x="568" y="368"/>
                  <a:pt x="568" y="368"/>
                </a:cubicBezTo>
                <a:cubicBezTo>
                  <a:pt x="572" y="359"/>
                  <a:pt x="572" y="359"/>
                  <a:pt x="572" y="359"/>
                </a:cubicBezTo>
                <a:cubicBezTo>
                  <a:pt x="574" y="355"/>
                  <a:pt x="576" y="353"/>
                  <a:pt x="578" y="353"/>
                </a:cubicBezTo>
                <a:cubicBezTo>
                  <a:pt x="589" y="354"/>
                  <a:pt x="589" y="354"/>
                  <a:pt x="589" y="354"/>
                </a:cubicBezTo>
                <a:cubicBezTo>
                  <a:pt x="591" y="354"/>
                  <a:pt x="593" y="353"/>
                  <a:pt x="595" y="352"/>
                </a:cubicBezTo>
                <a:cubicBezTo>
                  <a:pt x="611" y="330"/>
                  <a:pt x="611" y="330"/>
                  <a:pt x="611" y="330"/>
                </a:cubicBezTo>
                <a:cubicBezTo>
                  <a:pt x="611" y="329"/>
                  <a:pt x="611" y="329"/>
                  <a:pt x="611" y="329"/>
                </a:cubicBezTo>
                <a:cubicBezTo>
                  <a:pt x="612" y="329"/>
                  <a:pt x="612" y="329"/>
                  <a:pt x="612" y="329"/>
                </a:cubicBezTo>
                <a:cubicBezTo>
                  <a:pt x="621" y="322"/>
                  <a:pt x="621" y="322"/>
                  <a:pt x="621" y="322"/>
                </a:cubicBezTo>
                <a:cubicBezTo>
                  <a:pt x="621" y="321"/>
                  <a:pt x="621" y="321"/>
                  <a:pt x="621" y="321"/>
                </a:cubicBezTo>
                <a:cubicBezTo>
                  <a:pt x="625" y="320"/>
                  <a:pt x="627" y="319"/>
                  <a:pt x="628" y="318"/>
                </a:cubicBezTo>
                <a:cubicBezTo>
                  <a:pt x="630" y="316"/>
                  <a:pt x="630" y="316"/>
                  <a:pt x="630" y="316"/>
                </a:cubicBezTo>
                <a:cubicBezTo>
                  <a:pt x="633" y="312"/>
                  <a:pt x="636" y="310"/>
                  <a:pt x="637" y="310"/>
                </a:cubicBezTo>
                <a:cubicBezTo>
                  <a:pt x="651" y="313"/>
                  <a:pt x="651" y="313"/>
                  <a:pt x="651" y="313"/>
                </a:cubicBezTo>
                <a:cubicBezTo>
                  <a:pt x="664" y="307"/>
                  <a:pt x="664" y="307"/>
                  <a:pt x="664" y="307"/>
                </a:cubicBezTo>
                <a:cubicBezTo>
                  <a:pt x="664" y="307"/>
                  <a:pt x="664" y="307"/>
                  <a:pt x="664" y="307"/>
                </a:cubicBezTo>
                <a:cubicBezTo>
                  <a:pt x="664" y="307"/>
                  <a:pt x="664" y="307"/>
                  <a:pt x="664" y="307"/>
                </a:cubicBezTo>
                <a:cubicBezTo>
                  <a:pt x="664" y="307"/>
                  <a:pt x="664" y="307"/>
                  <a:pt x="664" y="307"/>
                </a:cubicBezTo>
                <a:cubicBezTo>
                  <a:pt x="664" y="307"/>
                  <a:pt x="664" y="307"/>
                  <a:pt x="664" y="307"/>
                </a:cubicBezTo>
                <a:cubicBezTo>
                  <a:pt x="672" y="307"/>
                  <a:pt x="672" y="307"/>
                  <a:pt x="672" y="307"/>
                </a:cubicBezTo>
                <a:cubicBezTo>
                  <a:pt x="677" y="304"/>
                  <a:pt x="677" y="304"/>
                  <a:pt x="677" y="304"/>
                </a:cubicBezTo>
                <a:cubicBezTo>
                  <a:pt x="677" y="294"/>
                  <a:pt x="677" y="294"/>
                  <a:pt x="677" y="294"/>
                </a:cubicBezTo>
                <a:cubicBezTo>
                  <a:pt x="679" y="282"/>
                  <a:pt x="679" y="282"/>
                  <a:pt x="679" y="282"/>
                </a:cubicBezTo>
                <a:cubicBezTo>
                  <a:pt x="679" y="282"/>
                  <a:pt x="679" y="282"/>
                  <a:pt x="679" y="282"/>
                </a:cubicBezTo>
                <a:cubicBezTo>
                  <a:pt x="679" y="282"/>
                  <a:pt x="679" y="282"/>
                  <a:pt x="679" y="282"/>
                </a:cubicBezTo>
                <a:cubicBezTo>
                  <a:pt x="679" y="281"/>
                  <a:pt x="679" y="281"/>
                  <a:pt x="679" y="281"/>
                </a:cubicBezTo>
                <a:cubicBezTo>
                  <a:pt x="681" y="278"/>
                  <a:pt x="681" y="278"/>
                  <a:pt x="681" y="278"/>
                </a:cubicBez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4828456" y="3191952"/>
            <a:ext cx="1285068" cy="926872"/>
          </a:xfrm>
          <a:custGeom>
            <a:avLst/>
            <a:gdLst>
              <a:gd name="T0" fmla="*/ 252 w 424"/>
              <a:gd name="T1" fmla="*/ 30 h 305"/>
              <a:gd name="T2" fmla="*/ 239 w 424"/>
              <a:gd name="T3" fmla="*/ 44 h 305"/>
              <a:gd name="T4" fmla="*/ 199 w 424"/>
              <a:gd name="T5" fmla="*/ 15 h 305"/>
              <a:gd name="T6" fmla="*/ 186 w 424"/>
              <a:gd name="T7" fmla="*/ 10 h 305"/>
              <a:gd name="T8" fmla="*/ 150 w 424"/>
              <a:gd name="T9" fmla="*/ 2 h 305"/>
              <a:gd name="T10" fmla="*/ 120 w 424"/>
              <a:gd name="T11" fmla="*/ 6 h 305"/>
              <a:gd name="T12" fmla="*/ 103 w 424"/>
              <a:gd name="T13" fmla="*/ 10 h 305"/>
              <a:gd name="T14" fmla="*/ 75 w 424"/>
              <a:gd name="T15" fmla="*/ 14 h 305"/>
              <a:gd name="T16" fmla="*/ 43 w 424"/>
              <a:gd name="T17" fmla="*/ 21 h 305"/>
              <a:gd name="T18" fmla="*/ 52 w 424"/>
              <a:gd name="T19" fmla="*/ 47 h 305"/>
              <a:gd name="T20" fmla="*/ 65 w 424"/>
              <a:gd name="T21" fmla="*/ 68 h 305"/>
              <a:gd name="T22" fmla="*/ 55 w 424"/>
              <a:gd name="T23" fmla="*/ 94 h 305"/>
              <a:gd name="T24" fmla="*/ 58 w 424"/>
              <a:gd name="T25" fmla="*/ 107 h 305"/>
              <a:gd name="T26" fmla="*/ 31 w 424"/>
              <a:gd name="T27" fmla="*/ 109 h 305"/>
              <a:gd name="T28" fmla="*/ 10 w 424"/>
              <a:gd name="T29" fmla="*/ 127 h 305"/>
              <a:gd name="T30" fmla="*/ 2 w 424"/>
              <a:gd name="T31" fmla="*/ 142 h 305"/>
              <a:gd name="T32" fmla="*/ 5 w 424"/>
              <a:gd name="T33" fmla="*/ 176 h 305"/>
              <a:gd name="T34" fmla="*/ 9 w 424"/>
              <a:gd name="T35" fmla="*/ 206 h 305"/>
              <a:gd name="T36" fmla="*/ 40 w 424"/>
              <a:gd name="T37" fmla="*/ 218 h 305"/>
              <a:gd name="T38" fmla="*/ 53 w 424"/>
              <a:gd name="T39" fmla="*/ 227 h 305"/>
              <a:gd name="T40" fmla="*/ 66 w 424"/>
              <a:gd name="T41" fmla="*/ 239 h 305"/>
              <a:gd name="T42" fmla="*/ 98 w 424"/>
              <a:gd name="T43" fmla="*/ 252 h 305"/>
              <a:gd name="T44" fmla="*/ 142 w 424"/>
              <a:gd name="T45" fmla="*/ 262 h 305"/>
              <a:gd name="T46" fmla="*/ 166 w 424"/>
              <a:gd name="T47" fmla="*/ 267 h 305"/>
              <a:gd name="T48" fmla="*/ 178 w 424"/>
              <a:gd name="T49" fmla="*/ 280 h 305"/>
              <a:gd name="T50" fmla="*/ 183 w 424"/>
              <a:gd name="T51" fmla="*/ 290 h 305"/>
              <a:gd name="T52" fmla="*/ 191 w 424"/>
              <a:gd name="T53" fmla="*/ 302 h 305"/>
              <a:gd name="T54" fmla="*/ 204 w 424"/>
              <a:gd name="T55" fmla="*/ 297 h 305"/>
              <a:gd name="T56" fmla="*/ 220 w 424"/>
              <a:gd name="T57" fmla="*/ 292 h 305"/>
              <a:gd name="T58" fmla="*/ 232 w 424"/>
              <a:gd name="T59" fmla="*/ 289 h 305"/>
              <a:gd name="T60" fmla="*/ 237 w 424"/>
              <a:gd name="T61" fmla="*/ 273 h 305"/>
              <a:gd name="T62" fmla="*/ 253 w 424"/>
              <a:gd name="T63" fmla="*/ 245 h 305"/>
              <a:gd name="T64" fmla="*/ 250 w 424"/>
              <a:gd name="T65" fmla="*/ 220 h 305"/>
              <a:gd name="T66" fmla="*/ 258 w 424"/>
              <a:gd name="T67" fmla="*/ 212 h 305"/>
              <a:gd name="T68" fmla="*/ 291 w 424"/>
              <a:gd name="T69" fmla="*/ 223 h 305"/>
              <a:gd name="T70" fmla="*/ 298 w 424"/>
              <a:gd name="T71" fmla="*/ 241 h 305"/>
              <a:gd name="T72" fmla="*/ 313 w 424"/>
              <a:gd name="T73" fmla="*/ 260 h 305"/>
              <a:gd name="T74" fmla="*/ 340 w 424"/>
              <a:gd name="T75" fmla="*/ 271 h 305"/>
              <a:gd name="T76" fmla="*/ 348 w 424"/>
              <a:gd name="T77" fmla="*/ 273 h 305"/>
              <a:gd name="T78" fmla="*/ 366 w 424"/>
              <a:gd name="T79" fmla="*/ 265 h 305"/>
              <a:gd name="T80" fmla="*/ 378 w 424"/>
              <a:gd name="T81" fmla="*/ 247 h 305"/>
              <a:gd name="T82" fmla="*/ 363 w 424"/>
              <a:gd name="T83" fmla="*/ 239 h 305"/>
              <a:gd name="T84" fmla="*/ 384 w 424"/>
              <a:gd name="T85" fmla="*/ 213 h 305"/>
              <a:gd name="T86" fmla="*/ 393 w 424"/>
              <a:gd name="T87" fmla="*/ 183 h 305"/>
              <a:gd name="T88" fmla="*/ 421 w 424"/>
              <a:gd name="T89" fmla="*/ 152 h 305"/>
              <a:gd name="T90" fmla="*/ 419 w 424"/>
              <a:gd name="T91" fmla="*/ 133 h 305"/>
              <a:gd name="T92" fmla="*/ 400 w 424"/>
              <a:gd name="T93" fmla="*/ 88 h 305"/>
              <a:gd name="T94" fmla="*/ 385 w 424"/>
              <a:gd name="T95" fmla="*/ 83 h 305"/>
              <a:gd name="T96" fmla="*/ 352 w 424"/>
              <a:gd name="T97" fmla="*/ 52 h 305"/>
              <a:gd name="T98" fmla="*/ 344 w 424"/>
              <a:gd name="T99" fmla="*/ 55 h 305"/>
              <a:gd name="T100" fmla="*/ 322 w 424"/>
              <a:gd name="T101" fmla="*/ 41 h 305"/>
              <a:gd name="T102" fmla="*/ 294 w 424"/>
              <a:gd name="T103" fmla="*/ 27 h 305"/>
              <a:gd name="T104" fmla="*/ 285 w 424"/>
              <a:gd name="T105" fmla="*/ 28 h 305"/>
              <a:gd name="T106" fmla="*/ 253 w 424"/>
              <a:gd name="T107" fmla="*/ 1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4" h="305">
                <a:moveTo>
                  <a:pt x="253" y="16"/>
                </a:moveTo>
                <a:cubicBezTo>
                  <a:pt x="250" y="19"/>
                  <a:pt x="250" y="19"/>
                  <a:pt x="250" y="19"/>
                </a:cubicBezTo>
                <a:cubicBezTo>
                  <a:pt x="250" y="20"/>
                  <a:pt x="250" y="24"/>
                  <a:pt x="252" y="30"/>
                </a:cubicBezTo>
                <a:cubicBezTo>
                  <a:pt x="252" y="30"/>
                  <a:pt x="252" y="30"/>
                  <a:pt x="252" y="30"/>
                </a:cubicBezTo>
                <a:cubicBezTo>
                  <a:pt x="252" y="30"/>
                  <a:pt x="252" y="30"/>
                  <a:pt x="252" y="30"/>
                </a:cubicBezTo>
                <a:cubicBezTo>
                  <a:pt x="252" y="30"/>
                  <a:pt x="252" y="30"/>
                  <a:pt x="252" y="30"/>
                </a:cubicBezTo>
                <a:cubicBezTo>
                  <a:pt x="247" y="41"/>
                  <a:pt x="247" y="41"/>
                  <a:pt x="247" y="41"/>
                </a:cubicBezTo>
                <a:cubicBezTo>
                  <a:pt x="241" y="43"/>
                  <a:pt x="241" y="43"/>
                  <a:pt x="241" y="43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39" y="44"/>
                  <a:pt x="239" y="44"/>
                  <a:pt x="239" y="44"/>
                </a:cubicBezTo>
                <a:cubicBezTo>
                  <a:pt x="228" y="39"/>
                  <a:pt x="228" y="39"/>
                  <a:pt x="228" y="39"/>
                </a:cubicBezTo>
                <a:cubicBezTo>
                  <a:pt x="228" y="39"/>
                  <a:pt x="228" y="39"/>
                  <a:pt x="228" y="39"/>
                </a:cubicBezTo>
                <a:cubicBezTo>
                  <a:pt x="228" y="38"/>
                  <a:pt x="228" y="38"/>
                  <a:pt x="228" y="38"/>
                </a:cubicBezTo>
                <a:cubicBezTo>
                  <a:pt x="207" y="19"/>
                  <a:pt x="207" y="19"/>
                  <a:pt x="207" y="19"/>
                </a:cubicBezTo>
                <a:cubicBezTo>
                  <a:pt x="199" y="15"/>
                  <a:pt x="199" y="15"/>
                  <a:pt x="199" y="15"/>
                </a:cubicBezTo>
                <a:cubicBezTo>
                  <a:pt x="187" y="10"/>
                  <a:pt x="187" y="10"/>
                  <a:pt x="187" y="10"/>
                </a:cubicBezTo>
                <a:cubicBezTo>
                  <a:pt x="187" y="10"/>
                  <a:pt x="187" y="10"/>
                  <a:pt x="187" y="10"/>
                </a:cubicBezTo>
                <a:cubicBezTo>
                  <a:pt x="187" y="10"/>
                  <a:pt x="187" y="10"/>
                  <a:pt x="187" y="10"/>
                </a:cubicBezTo>
                <a:cubicBezTo>
                  <a:pt x="186" y="10"/>
                  <a:pt x="186" y="10"/>
                  <a:pt x="186" y="10"/>
                </a:cubicBezTo>
                <a:cubicBezTo>
                  <a:pt x="186" y="10"/>
                  <a:pt x="186" y="10"/>
                  <a:pt x="186" y="10"/>
                </a:cubicBezTo>
                <a:cubicBezTo>
                  <a:pt x="181" y="6"/>
                  <a:pt x="181" y="6"/>
                  <a:pt x="181" y="6"/>
                </a:cubicBezTo>
                <a:cubicBezTo>
                  <a:pt x="170" y="2"/>
                  <a:pt x="170" y="2"/>
                  <a:pt x="170" y="2"/>
                </a:cubicBezTo>
                <a:cubicBezTo>
                  <a:pt x="164" y="3"/>
                  <a:pt x="164" y="3"/>
                  <a:pt x="164" y="3"/>
                </a:cubicBezTo>
                <a:cubicBezTo>
                  <a:pt x="164" y="3"/>
                  <a:pt x="164" y="3"/>
                  <a:pt x="164" y="3"/>
                </a:cubicBezTo>
                <a:cubicBezTo>
                  <a:pt x="150" y="2"/>
                  <a:pt x="150" y="2"/>
                  <a:pt x="150" y="2"/>
                </a:cubicBezTo>
                <a:cubicBezTo>
                  <a:pt x="150" y="2"/>
                  <a:pt x="150" y="2"/>
                  <a:pt x="150" y="2"/>
                </a:cubicBezTo>
                <a:cubicBezTo>
                  <a:pt x="140" y="0"/>
                  <a:pt x="140" y="0"/>
                  <a:pt x="140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4"/>
                  <a:pt x="124" y="5"/>
                  <a:pt x="120" y="6"/>
                </a:cubicBezTo>
                <a:cubicBezTo>
                  <a:pt x="111" y="7"/>
                  <a:pt x="111" y="7"/>
                  <a:pt x="111" y="7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03" y="10"/>
                  <a:pt x="103" y="10"/>
                  <a:pt x="103" y="10"/>
                </a:cubicBezTo>
                <a:cubicBezTo>
                  <a:pt x="94" y="11"/>
                  <a:pt x="94" y="11"/>
                  <a:pt x="94" y="11"/>
                </a:cubicBezTo>
                <a:cubicBezTo>
                  <a:pt x="84" y="15"/>
                  <a:pt x="84" y="15"/>
                  <a:pt x="84" y="15"/>
                </a:cubicBezTo>
                <a:cubicBezTo>
                  <a:pt x="84" y="15"/>
                  <a:pt x="84" y="15"/>
                  <a:pt x="84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75" y="14"/>
                  <a:pt x="75" y="14"/>
                  <a:pt x="75" y="14"/>
                </a:cubicBezTo>
                <a:cubicBezTo>
                  <a:pt x="63" y="16"/>
                  <a:pt x="63" y="16"/>
                  <a:pt x="6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49" y="20"/>
                  <a:pt x="49" y="20"/>
                  <a:pt x="49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3" y="21"/>
                  <a:pt x="43" y="21"/>
                  <a:pt x="43" y="21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34"/>
                  <a:pt x="46" y="34"/>
                  <a:pt x="46" y="34"/>
                </a:cubicBezTo>
                <a:cubicBezTo>
                  <a:pt x="44" y="41"/>
                  <a:pt x="44" y="41"/>
                  <a:pt x="44" y="41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8" y="54"/>
                  <a:pt x="58" y="54"/>
                  <a:pt x="58" y="54"/>
                </a:cubicBezTo>
                <a:cubicBezTo>
                  <a:pt x="61" y="57"/>
                  <a:pt x="63" y="59"/>
                  <a:pt x="63" y="61"/>
                </a:cubicBezTo>
                <a:cubicBezTo>
                  <a:pt x="65" y="68"/>
                  <a:pt x="65" y="68"/>
                  <a:pt x="65" y="68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7" y="74"/>
                </a:cubicBezTo>
                <a:cubicBezTo>
                  <a:pt x="59" y="80"/>
                  <a:pt x="59" y="80"/>
                  <a:pt x="59" y="80"/>
                </a:cubicBezTo>
                <a:cubicBezTo>
                  <a:pt x="54" y="87"/>
                  <a:pt x="54" y="87"/>
                  <a:pt x="54" y="87"/>
                </a:cubicBezTo>
                <a:cubicBezTo>
                  <a:pt x="55" y="94"/>
                  <a:pt x="55" y="94"/>
                  <a:pt x="55" y="94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8" y="107"/>
                  <a:pt x="58" y="107"/>
                  <a:pt x="58" y="107"/>
                </a:cubicBezTo>
                <a:cubicBezTo>
                  <a:pt x="58" y="109"/>
                  <a:pt x="57" y="111"/>
                  <a:pt x="56" y="111"/>
                </a:cubicBezTo>
                <a:cubicBezTo>
                  <a:pt x="53" y="114"/>
                  <a:pt x="49" y="114"/>
                  <a:pt x="42" y="111"/>
                </a:cubicBezTo>
                <a:cubicBezTo>
                  <a:pt x="32" y="109"/>
                  <a:pt x="32" y="109"/>
                  <a:pt x="32" y="109"/>
                </a:cubicBezTo>
                <a:cubicBezTo>
                  <a:pt x="31" y="109"/>
                  <a:pt x="31" y="109"/>
                  <a:pt x="31" y="109"/>
                </a:cubicBezTo>
                <a:cubicBezTo>
                  <a:pt x="31" y="109"/>
                  <a:pt x="31" y="109"/>
                  <a:pt x="31" y="109"/>
                </a:cubicBezTo>
                <a:cubicBezTo>
                  <a:pt x="31" y="109"/>
                  <a:pt x="31" y="109"/>
                  <a:pt x="31" y="109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0" y="127"/>
                  <a:pt x="10" y="127"/>
                  <a:pt x="10" y="127"/>
                </a:cubicBezTo>
                <a:cubicBezTo>
                  <a:pt x="10" y="129"/>
                  <a:pt x="8" y="131"/>
                  <a:pt x="5" y="131"/>
                </a:cubicBezTo>
                <a:cubicBezTo>
                  <a:pt x="4" y="132"/>
                  <a:pt x="3" y="133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2" y="142"/>
                  <a:pt x="2" y="142"/>
                  <a:pt x="2" y="142"/>
                </a:cubicBezTo>
                <a:cubicBezTo>
                  <a:pt x="5" y="145"/>
                  <a:pt x="7" y="147"/>
                  <a:pt x="8" y="149"/>
                </a:cubicBezTo>
                <a:cubicBezTo>
                  <a:pt x="10" y="159"/>
                  <a:pt x="10" y="159"/>
                  <a:pt x="10" y="159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10" y="165"/>
                  <a:pt x="9" y="166"/>
                  <a:pt x="8" y="168"/>
                </a:cubicBezTo>
                <a:cubicBezTo>
                  <a:pt x="5" y="176"/>
                  <a:pt x="5" y="176"/>
                  <a:pt x="5" y="17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9"/>
                  <a:pt x="0" y="189"/>
                  <a:pt x="0" y="189"/>
                </a:cubicBezTo>
                <a:cubicBezTo>
                  <a:pt x="1" y="194"/>
                  <a:pt x="1" y="194"/>
                  <a:pt x="1" y="194"/>
                </a:cubicBezTo>
                <a:cubicBezTo>
                  <a:pt x="6" y="201"/>
                  <a:pt x="6" y="201"/>
                  <a:pt x="6" y="201"/>
                </a:cubicBezTo>
                <a:cubicBezTo>
                  <a:pt x="8" y="203"/>
                  <a:pt x="9" y="204"/>
                  <a:pt x="9" y="206"/>
                </a:cubicBezTo>
                <a:cubicBezTo>
                  <a:pt x="14" y="213"/>
                  <a:pt x="14" y="213"/>
                  <a:pt x="14" y="213"/>
                </a:cubicBezTo>
                <a:cubicBezTo>
                  <a:pt x="22" y="221"/>
                  <a:pt x="22" y="221"/>
                  <a:pt x="22" y="221"/>
                </a:cubicBezTo>
                <a:cubicBezTo>
                  <a:pt x="25" y="224"/>
                  <a:pt x="27" y="225"/>
                  <a:pt x="28" y="225"/>
                </a:cubicBezTo>
                <a:cubicBezTo>
                  <a:pt x="35" y="220"/>
                  <a:pt x="35" y="220"/>
                  <a:pt x="35" y="220"/>
                </a:cubicBezTo>
                <a:cubicBezTo>
                  <a:pt x="37" y="219"/>
                  <a:pt x="38" y="218"/>
                  <a:pt x="40" y="218"/>
                </a:cubicBezTo>
                <a:cubicBezTo>
                  <a:pt x="42" y="218"/>
                  <a:pt x="45" y="219"/>
                  <a:pt x="48" y="222"/>
                </a:cubicBezTo>
                <a:cubicBezTo>
                  <a:pt x="48" y="222"/>
                  <a:pt x="48" y="222"/>
                  <a:pt x="48" y="222"/>
                </a:cubicBezTo>
                <a:cubicBezTo>
                  <a:pt x="49" y="222"/>
                  <a:pt x="49" y="222"/>
                  <a:pt x="49" y="222"/>
                </a:cubicBezTo>
                <a:cubicBezTo>
                  <a:pt x="49" y="222"/>
                  <a:pt x="49" y="222"/>
                  <a:pt x="49" y="222"/>
                </a:cubicBezTo>
                <a:cubicBezTo>
                  <a:pt x="53" y="227"/>
                  <a:pt x="53" y="227"/>
                  <a:pt x="53" y="227"/>
                </a:cubicBezTo>
                <a:cubicBezTo>
                  <a:pt x="55" y="232"/>
                  <a:pt x="55" y="232"/>
                  <a:pt x="55" y="232"/>
                </a:cubicBezTo>
                <a:cubicBezTo>
                  <a:pt x="57" y="234"/>
                  <a:pt x="57" y="234"/>
                  <a:pt x="57" y="234"/>
                </a:cubicBezTo>
                <a:cubicBezTo>
                  <a:pt x="58" y="235"/>
                  <a:pt x="58" y="235"/>
                  <a:pt x="58" y="235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6" y="239"/>
                  <a:pt x="66" y="239"/>
                  <a:pt x="66" y="239"/>
                </a:cubicBezTo>
                <a:cubicBezTo>
                  <a:pt x="68" y="240"/>
                  <a:pt x="70" y="241"/>
                  <a:pt x="71" y="243"/>
                </a:cubicBezTo>
                <a:cubicBezTo>
                  <a:pt x="72" y="244"/>
                  <a:pt x="76" y="246"/>
                  <a:pt x="84" y="248"/>
                </a:cubicBezTo>
                <a:cubicBezTo>
                  <a:pt x="85" y="248"/>
                  <a:pt x="85" y="248"/>
                  <a:pt x="85" y="248"/>
                </a:cubicBezTo>
                <a:cubicBezTo>
                  <a:pt x="97" y="252"/>
                  <a:pt x="97" y="252"/>
                  <a:pt x="97" y="252"/>
                </a:cubicBezTo>
                <a:cubicBezTo>
                  <a:pt x="98" y="252"/>
                  <a:pt x="98" y="252"/>
                  <a:pt x="98" y="252"/>
                </a:cubicBezTo>
                <a:cubicBezTo>
                  <a:pt x="98" y="252"/>
                  <a:pt x="98" y="252"/>
                  <a:pt x="98" y="252"/>
                </a:cubicBezTo>
                <a:cubicBezTo>
                  <a:pt x="107" y="257"/>
                  <a:pt x="107" y="257"/>
                  <a:pt x="107" y="257"/>
                </a:cubicBezTo>
                <a:cubicBezTo>
                  <a:pt x="122" y="260"/>
                  <a:pt x="122" y="260"/>
                  <a:pt x="122" y="260"/>
                </a:cubicBezTo>
                <a:cubicBezTo>
                  <a:pt x="122" y="261"/>
                  <a:pt x="122" y="261"/>
                  <a:pt x="122" y="261"/>
                </a:cubicBezTo>
                <a:cubicBezTo>
                  <a:pt x="142" y="262"/>
                  <a:pt x="142" y="262"/>
                  <a:pt x="142" y="262"/>
                </a:cubicBezTo>
                <a:cubicBezTo>
                  <a:pt x="151" y="258"/>
                  <a:pt x="151" y="258"/>
                  <a:pt x="151" y="258"/>
                </a:cubicBezTo>
                <a:cubicBezTo>
                  <a:pt x="159" y="258"/>
                  <a:pt x="159" y="258"/>
                  <a:pt x="159" y="258"/>
                </a:cubicBezTo>
                <a:cubicBezTo>
                  <a:pt x="159" y="259"/>
                  <a:pt x="159" y="259"/>
                  <a:pt x="159" y="259"/>
                </a:cubicBezTo>
                <a:cubicBezTo>
                  <a:pt x="159" y="259"/>
                  <a:pt x="159" y="259"/>
                  <a:pt x="159" y="259"/>
                </a:cubicBezTo>
                <a:cubicBezTo>
                  <a:pt x="166" y="267"/>
                  <a:pt x="166" y="267"/>
                  <a:pt x="166" y="267"/>
                </a:cubicBezTo>
                <a:cubicBezTo>
                  <a:pt x="166" y="267"/>
                  <a:pt x="166" y="267"/>
                  <a:pt x="166" y="267"/>
                </a:cubicBezTo>
                <a:cubicBezTo>
                  <a:pt x="166" y="268"/>
                  <a:pt x="166" y="268"/>
                  <a:pt x="166" y="268"/>
                </a:cubicBezTo>
                <a:cubicBezTo>
                  <a:pt x="170" y="275"/>
                  <a:pt x="170" y="275"/>
                  <a:pt x="170" y="275"/>
                </a:cubicBezTo>
                <a:cubicBezTo>
                  <a:pt x="173" y="278"/>
                  <a:pt x="173" y="278"/>
                  <a:pt x="173" y="278"/>
                </a:cubicBezTo>
                <a:cubicBezTo>
                  <a:pt x="178" y="280"/>
                  <a:pt x="178" y="280"/>
                  <a:pt x="178" y="280"/>
                </a:cubicBezTo>
                <a:cubicBezTo>
                  <a:pt x="179" y="281"/>
                  <a:pt x="179" y="281"/>
                  <a:pt x="179" y="281"/>
                </a:cubicBezTo>
                <a:cubicBezTo>
                  <a:pt x="179" y="281"/>
                  <a:pt x="179" y="281"/>
                  <a:pt x="179" y="281"/>
                </a:cubicBezTo>
                <a:cubicBezTo>
                  <a:pt x="179" y="281"/>
                  <a:pt x="179" y="281"/>
                  <a:pt x="179" y="281"/>
                </a:cubicBezTo>
                <a:cubicBezTo>
                  <a:pt x="183" y="290"/>
                  <a:pt x="183" y="290"/>
                  <a:pt x="183" y="290"/>
                </a:cubicBezTo>
                <a:cubicBezTo>
                  <a:pt x="183" y="290"/>
                  <a:pt x="183" y="290"/>
                  <a:pt x="183" y="290"/>
                </a:cubicBezTo>
                <a:cubicBezTo>
                  <a:pt x="183" y="290"/>
                  <a:pt x="183" y="290"/>
                  <a:pt x="183" y="290"/>
                </a:cubicBezTo>
                <a:cubicBezTo>
                  <a:pt x="183" y="290"/>
                  <a:pt x="183" y="290"/>
                  <a:pt x="183" y="290"/>
                </a:cubicBezTo>
                <a:cubicBezTo>
                  <a:pt x="185" y="300"/>
                  <a:pt x="185" y="300"/>
                  <a:pt x="185" y="300"/>
                </a:cubicBezTo>
                <a:cubicBezTo>
                  <a:pt x="191" y="302"/>
                  <a:pt x="191" y="302"/>
                  <a:pt x="191" y="302"/>
                </a:cubicBezTo>
                <a:cubicBezTo>
                  <a:pt x="191" y="302"/>
                  <a:pt x="191" y="302"/>
                  <a:pt x="191" y="302"/>
                </a:cubicBezTo>
                <a:cubicBezTo>
                  <a:pt x="192" y="302"/>
                  <a:pt x="192" y="302"/>
                  <a:pt x="192" y="302"/>
                </a:cubicBezTo>
                <a:cubicBezTo>
                  <a:pt x="192" y="302"/>
                  <a:pt x="192" y="302"/>
                  <a:pt x="192" y="302"/>
                </a:cubicBezTo>
                <a:cubicBezTo>
                  <a:pt x="196" y="305"/>
                  <a:pt x="196" y="305"/>
                  <a:pt x="196" y="305"/>
                </a:cubicBezTo>
                <a:cubicBezTo>
                  <a:pt x="203" y="303"/>
                  <a:pt x="203" y="303"/>
                  <a:pt x="203" y="303"/>
                </a:cubicBezTo>
                <a:cubicBezTo>
                  <a:pt x="204" y="297"/>
                  <a:pt x="204" y="297"/>
                  <a:pt x="204" y="297"/>
                </a:cubicBezTo>
                <a:cubicBezTo>
                  <a:pt x="204" y="297"/>
                  <a:pt x="204" y="297"/>
                  <a:pt x="204" y="297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2" y="289"/>
                  <a:pt x="212" y="289"/>
                  <a:pt x="212" y="289"/>
                </a:cubicBezTo>
                <a:cubicBezTo>
                  <a:pt x="220" y="291"/>
                  <a:pt x="220" y="291"/>
                  <a:pt x="220" y="291"/>
                </a:cubicBezTo>
                <a:cubicBezTo>
                  <a:pt x="220" y="292"/>
                  <a:pt x="220" y="292"/>
                  <a:pt x="220" y="292"/>
                </a:cubicBezTo>
                <a:cubicBezTo>
                  <a:pt x="224" y="301"/>
                  <a:pt x="224" y="301"/>
                  <a:pt x="224" y="301"/>
                </a:cubicBezTo>
                <a:cubicBezTo>
                  <a:pt x="232" y="298"/>
                  <a:pt x="232" y="298"/>
                  <a:pt x="232" y="298"/>
                </a:cubicBezTo>
                <a:cubicBezTo>
                  <a:pt x="232" y="290"/>
                  <a:pt x="232" y="290"/>
                  <a:pt x="232" y="290"/>
                </a:cubicBezTo>
                <a:cubicBezTo>
                  <a:pt x="232" y="289"/>
                  <a:pt x="232" y="289"/>
                  <a:pt x="232" y="289"/>
                </a:cubicBezTo>
                <a:cubicBezTo>
                  <a:pt x="232" y="289"/>
                  <a:pt x="232" y="289"/>
                  <a:pt x="232" y="289"/>
                </a:cubicBezTo>
                <a:cubicBezTo>
                  <a:pt x="233" y="288"/>
                  <a:pt x="233" y="288"/>
                  <a:pt x="233" y="288"/>
                </a:cubicBezTo>
                <a:cubicBezTo>
                  <a:pt x="238" y="285"/>
                  <a:pt x="238" y="285"/>
                  <a:pt x="238" y="285"/>
                </a:cubicBezTo>
                <a:cubicBezTo>
                  <a:pt x="237" y="274"/>
                  <a:pt x="237" y="274"/>
                  <a:pt x="237" y="274"/>
                </a:cubicBezTo>
                <a:cubicBezTo>
                  <a:pt x="237" y="273"/>
                  <a:pt x="237" y="273"/>
                  <a:pt x="237" y="273"/>
                </a:cubicBezTo>
                <a:cubicBezTo>
                  <a:pt x="237" y="273"/>
                  <a:pt x="237" y="273"/>
                  <a:pt x="237" y="273"/>
                </a:cubicBezTo>
                <a:cubicBezTo>
                  <a:pt x="237" y="273"/>
                  <a:pt x="237" y="273"/>
                  <a:pt x="237" y="273"/>
                </a:cubicBezTo>
                <a:cubicBezTo>
                  <a:pt x="243" y="260"/>
                  <a:pt x="243" y="260"/>
                  <a:pt x="243" y="260"/>
                </a:cubicBezTo>
                <a:cubicBezTo>
                  <a:pt x="250" y="257"/>
                  <a:pt x="250" y="257"/>
                  <a:pt x="250" y="257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53" y="245"/>
                  <a:pt x="253" y="245"/>
                  <a:pt x="253" y="245"/>
                </a:cubicBezTo>
                <a:cubicBezTo>
                  <a:pt x="253" y="240"/>
                  <a:pt x="253" y="240"/>
                  <a:pt x="253" y="240"/>
                </a:cubicBezTo>
                <a:cubicBezTo>
                  <a:pt x="250" y="229"/>
                  <a:pt x="250" y="229"/>
                  <a:pt x="250" y="229"/>
                </a:cubicBezTo>
                <a:cubicBezTo>
                  <a:pt x="250" y="229"/>
                  <a:pt x="250" y="229"/>
                  <a:pt x="250" y="229"/>
                </a:cubicBezTo>
                <a:cubicBezTo>
                  <a:pt x="250" y="228"/>
                  <a:pt x="250" y="228"/>
                  <a:pt x="250" y="228"/>
                </a:cubicBezTo>
                <a:cubicBezTo>
                  <a:pt x="250" y="220"/>
                  <a:pt x="250" y="220"/>
                  <a:pt x="250" y="220"/>
                </a:cubicBezTo>
                <a:cubicBezTo>
                  <a:pt x="250" y="219"/>
                  <a:pt x="250" y="219"/>
                  <a:pt x="250" y="219"/>
                </a:cubicBezTo>
                <a:cubicBezTo>
                  <a:pt x="251" y="218"/>
                  <a:pt x="251" y="218"/>
                  <a:pt x="251" y="218"/>
                </a:cubicBezTo>
                <a:cubicBezTo>
                  <a:pt x="255" y="213"/>
                  <a:pt x="255" y="213"/>
                  <a:pt x="255" y="213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8" y="212"/>
                  <a:pt x="258" y="212"/>
                  <a:pt x="258" y="212"/>
                </a:cubicBezTo>
                <a:cubicBezTo>
                  <a:pt x="269" y="214"/>
                  <a:pt x="269" y="214"/>
                  <a:pt x="269" y="214"/>
                </a:cubicBezTo>
                <a:cubicBezTo>
                  <a:pt x="269" y="214"/>
                  <a:pt x="269" y="214"/>
                  <a:pt x="269" y="214"/>
                </a:cubicBezTo>
                <a:cubicBezTo>
                  <a:pt x="278" y="216"/>
                  <a:pt x="278" y="216"/>
                  <a:pt x="278" y="216"/>
                </a:cubicBezTo>
                <a:cubicBezTo>
                  <a:pt x="286" y="214"/>
                  <a:pt x="286" y="214"/>
                  <a:pt x="286" y="214"/>
                </a:cubicBezTo>
                <a:cubicBezTo>
                  <a:pt x="291" y="223"/>
                  <a:pt x="291" y="223"/>
                  <a:pt x="291" y="223"/>
                </a:cubicBezTo>
                <a:cubicBezTo>
                  <a:pt x="291" y="224"/>
                  <a:pt x="291" y="224"/>
                  <a:pt x="291" y="224"/>
                </a:cubicBezTo>
                <a:cubicBezTo>
                  <a:pt x="291" y="230"/>
                  <a:pt x="291" y="230"/>
                  <a:pt x="291" y="230"/>
                </a:cubicBezTo>
                <a:cubicBezTo>
                  <a:pt x="293" y="237"/>
                  <a:pt x="293" y="237"/>
                  <a:pt x="293" y="237"/>
                </a:cubicBezTo>
                <a:cubicBezTo>
                  <a:pt x="294" y="239"/>
                  <a:pt x="295" y="241"/>
                  <a:pt x="297" y="241"/>
                </a:cubicBezTo>
                <a:cubicBezTo>
                  <a:pt x="298" y="241"/>
                  <a:pt x="298" y="241"/>
                  <a:pt x="298" y="241"/>
                </a:cubicBezTo>
                <a:cubicBezTo>
                  <a:pt x="301" y="242"/>
                  <a:pt x="304" y="244"/>
                  <a:pt x="304" y="246"/>
                </a:cubicBezTo>
                <a:cubicBezTo>
                  <a:pt x="304" y="248"/>
                  <a:pt x="306" y="251"/>
                  <a:pt x="309" y="255"/>
                </a:cubicBezTo>
                <a:cubicBezTo>
                  <a:pt x="313" y="260"/>
                  <a:pt x="313" y="260"/>
                  <a:pt x="313" y="260"/>
                </a:cubicBezTo>
                <a:cubicBezTo>
                  <a:pt x="313" y="260"/>
                  <a:pt x="313" y="260"/>
                  <a:pt x="313" y="260"/>
                </a:cubicBezTo>
                <a:cubicBezTo>
                  <a:pt x="313" y="260"/>
                  <a:pt x="313" y="260"/>
                  <a:pt x="313" y="260"/>
                </a:cubicBezTo>
                <a:cubicBezTo>
                  <a:pt x="315" y="265"/>
                  <a:pt x="315" y="265"/>
                  <a:pt x="315" y="265"/>
                </a:cubicBezTo>
                <a:cubicBezTo>
                  <a:pt x="319" y="265"/>
                  <a:pt x="319" y="265"/>
                  <a:pt x="319" y="265"/>
                </a:cubicBezTo>
                <a:cubicBezTo>
                  <a:pt x="326" y="258"/>
                  <a:pt x="326" y="258"/>
                  <a:pt x="326" y="258"/>
                </a:cubicBezTo>
                <a:cubicBezTo>
                  <a:pt x="331" y="268"/>
                  <a:pt x="331" y="268"/>
                  <a:pt x="331" y="268"/>
                </a:cubicBezTo>
                <a:cubicBezTo>
                  <a:pt x="340" y="271"/>
                  <a:pt x="340" y="271"/>
                  <a:pt x="340" y="271"/>
                </a:cubicBezTo>
                <a:cubicBezTo>
                  <a:pt x="340" y="271"/>
                  <a:pt x="340" y="271"/>
                  <a:pt x="340" y="271"/>
                </a:cubicBezTo>
                <a:cubicBezTo>
                  <a:pt x="341" y="271"/>
                  <a:pt x="341" y="271"/>
                  <a:pt x="341" y="271"/>
                </a:cubicBezTo>
                <a:cubicBezTo>
                  <a:pt x="345" y="280"/>
                  <a:pt x="345" y="280"/>
                  <a:pt x="345" y="280"/>
                </a:cubicBezTo>
                <a:cubicBezTo>
                  <a:pt x="347" y="281"/>
                  <a:pt x="347" y="281"/>
                  <a:pt x="347" y="281"/>
                </a:cubicBezTo>
                <a:cubicBezTo>
                  <a:pt x="348" y="273"/>
                  <a:pt x="348" y="273"/>
                  <a:pt x="348" y="273"/>
                </a:cubicBezTo>
                <a:cubicBezTo>
                  <a:pt x="348" y="273"/>
                  <a:pt x="348" y="273"/>
                  <a:pt x="348" y="273"/>
                </a:cubicBezTo>
                <a:cubicBezTo>
                  <a:pt x="348" y="271"/>
                  <a:pt x="348" y="271"/>
                  <a:pt x="348" y="271"/>
                </a:cubicBezTo>
                <a:cubicBezTo>
                  <a:pt x="366" y="271"/>
                  <a:pt x="366" y="271"/>
                  <a:pt x="366" y="271"/>
                </a:cubicBezTo>
                <a:cubicBezTo>
                  <a:pt x="367" y="269"/>
                  <a:pt x="367" y="269"/>
                  <a:pt x="367" y="269"/>
                </a:cubicBezTo>
                <a:cubicBezTo>
                  <a:pt x="367" y="268"/>
                  <a:pt x="367" y="267"/>
                  <a:pt x="366" y="265"/>
                </a:cubicBezTo>
                <a:cubicBezTo>
                  <a:pt x="365" y="263"/>
                  <a:pt x="365" y="261"/>
                  <a:pt x="364" y="258"/>
                </a:cubicBezTo>
                <a:cubicBezTo>
                  <a:pt x="364" y="255"/>
                  <a:pt x="364" y="252"/>
                  <a:pt x="365" y="251"/>
                </a:cubicBezTo>
                <a:cubicBezTo>
                  <a:pt x="366" y="250"/>
                  <a:pt x="367" y="250"/>
                  <a:pt x="369" y="250"/>
                </a:cubicBezTo>
                <a:cubicBezTo>
                  <a:pt x="377" y="252"/>
                  <a:pt x="377" y="252"/>
                  <a:pt x="377" y="252"/>
                </a:cubicBezTo>
                <a:cubicBezTo>
                  <a:pt x="378" y="247"/>
                  <a:pt x="378" y="247"/>
                  <a:pt x="378" y="247"/>
                </a:cubicBezTo>
                <a:cubicBezTo>
                  <a:pt x="364" y="241"/>
                  <a:pt x="364" y="241"/>
                  <a:pt x="364" y="241"/>
                </a:cubicBezTo>
                <a:cubicBezTo>
                  <a:pt x="363" y="241"/>
                  <a:pt x="363" y="241"/>
                  <a:pt x="363" y="241"/>
                </a:cubicBezTo>
                <a:cubicBezTo>
                  <a:pt x="363" y="240"/>
                  <a:pt x="363" y="240"/>
                  <a:pt x="363" y="240"/>
                </a:cubicBezTo>
                <a:cubicBezTo>
                  <a:pt x="363" y="239"/>
                  <a:pt x="363" y="239"/>
                  <a:pt x="363" y="239"/>
                </a:cubicBezTo>
                <a:cubicBezTo>
                  <a:pt x="363" y="239"/>
                  <a:pt x="363" y="239"/>
                  <a:pt x="363" y="239"/>
                </a:cubicBezTo>
                <a:cubicBezTo>
                  <a:pt x="360" y="222"/>
                  <a:pt x="360" y="222"/>
                  <a:pt x="360" y="222"/>
                </a:cubicBezTo>
                <a:cubicBezTo>
                  <a:pt x="361" y="212"/>
                  <a:pt x="361" y="212"/>
                  <a:pt x="361" y="212"/>
                </a:cubicBezTo>
                <a:cubicBezTo>
                  <a:pt x="361" y="211"/>
                  <a:pt x="361" y="211"/>
                  <a:pt x="361" y="211"/>
                </a:cubicBezTo>
                <a:cubicBezTo>
                  <a:pt x="361" y="210"/>
                  <a:pt x="361" y="210"/>
                  <a:pt x="361" y="210"/>
                </a:cubicBezTo>
                <a:cubicBezTo>
                  <a:pt x="384" y="213"/>
                  <a:pt x="384" y="213"/>
                  <a:pt x="384" y="213"/>
                </a:cubicBezTo>
                <a:cubicBezTo>
                  <a:pt x="390" y="207"/>
                  <a:pt x="390" y="207"/>
                  <a:pt x="390" y="207"/>
                </a:cubicBezTo>
                <a:cubicBezTo>
                  <a:pt x="391" y="205"/>
                  <a:pt x="391" y="203"/>
                  <a:pt x="390" y="203"/>
                </a:cubicBezTo>
                <a:cubicBezTo>
                  <a:pt x="384" y="201"/>
                  <a:pt x="381" y="198"/>
                  <a:pt x="381" y="196"/>
                </a:cubicBezTo>
                <a:cubicBezTo>
                  <a:pt x="381" y="195"/>
                  <a:pt x="381" y="193"/>
                  <a:pt x="383" y="192"/>
                </a:cubicBezTo>
                <a:cubicBezTo>
                  <a:pt x="393" y="183"/>
                  <a:pt x="393" y="183"/>
                  <a:pt x="393" y="183"/>
                </a:cubicBezTo>
                <a:cubicBezTo>
                  <a:pt x="404" y="182"/>
                  <a:pt x="404" y="182"/>
                  <a:pt x="404" y="182"/>
                </a:cubicBezTo>
                <a:cubicBezTo>
                  <a:pt x="409" y="173"/>
                  <a:pt x="409" y="173"/>
                  <a:pt x="409" y="173"/>
                </a:cubicBezTo>
                <a:cubicBezTo>
                  <a:pt x="409" y="164"/>
                  <a:pt x="409" y="164"/>
                  <a:pt x="409" y="164"/>
                </a:cubicBezTo>
                <a:cubicBezTo>
                  <a:pt x="417" y="163"/>
                  <a:pt x="417" y="163"/>
                  <a:pt x="417" y="163"/>
                </a:cubicBezTo>
                <a:cubicBezTo>
                  <a:pt x="419" y="156"/>
                  <a:pt x="420" y="153"/>
                  <a:pt x="421" y="152"/>
                </a:cubicBezTo>
                <a:cubicBezTo>
                  <a:pt x="424" y="145"/>
                  <a:pt x="424" y="145"/>
                  <a:pt x="424" y="145"/>
                </a:cubicBezTo>
                <a:cubicBezTo>
                  <a:pt x="419" y="134"/>
                  <a:pt x="419" y="134"/>
                  <a:pt x="419" y="134"/>
                </a:cubicBezTo>
                <a:cubicBezTo>
                  <a:pt x="419" y="134"/>
                  <a:pt x="419" y="134"/>
                  <a:pt x="419" y="134"/>
                </a:cubicBezTo>
                <a:cubicBezTo>
                  <a:pt x="419" y="134"/>
                  <a:pt x="419" y="134"/>
                  <a:pt x="419" y="134"/>
                </a:cubicBezTo>
                <a:cubicBezTo>
                  <a:pt x="419" y="133"/>
                  <a:pt x="419" y="133"/>
                  <a:pt x="419" y="133"/>
                </a:cubicBezTo>
                <a:cubicBezTo>
                  <a:pt x="415" y="119"/>
                  <a:pt x="415" y="119"/>
                  <a:pt x="415" y="119"/>
                </a:cubicBezTo>
                <a:cubicBezTo>
                  <a:pt x="415" y="119"/>
                  <a:pt x="415" y="119"/>
                  <a:pt x="415" y="119"/>
                </a:cubicBezTo>
                <a:cubicBezTo>
                  <a:pt x="412" y="104"/>
                  <a:pt x="412" y="104"/>
                  <a:pt x="412" y="104"/>
                </a:cubicBezTo>
                <a:cubicBezTo>
                  <a:pt x="407" y="96"/>
                  <a:pt x="407" y="96"/>
                  <a:pt x="407" y="96"/>
                </a:cubicBezTo>
                <a:cubicBezTo>
                  <a:pt x="400" y="88"/>
                  <a:pt x="400" y="88"/>
                  <a:pt x="400" y="88"/>
                </a:cubicBezTo>
                <a:cubicBezTo>
                  <a:pt x="400" y="88"/>
                  <a:pt x="400" y="88"/>
                  <a:pt x="400" y="88"/>
                </a:cubicBezTo>
                <a:cubicBezTo>
                  <a:pt x="400" y="87"/>
                  <a:pt x="400" y="87"/>
                  <a:pt x="400" y="87"/>
                </a:cubicBezTo>
                <a:cubicBezTo>
                  <a:pt x="399" y="87"/>
                  <a:pt x="399" y="87"/>
                  <a:pt x="399" y="87"/>
                </a:cubicBezTo>
                <a:cubicBezTo>
                  <a:pt x="399" y="79"/>
                  <a:pt x="399" y="79"/>
                  <a:pt x="399" y="79"/>
                </a:cubicBezTo>
                <a:cubicBezTo>
                  <a:pt x="385" y="83"/>
                  <a:pt x="385" y="83"/>
                  <a:pt x="385" y="83"/>
                </a:cubicBezTo>
                <a:cubicBezTo>
                  <a:pt x="385" y="83"/>
                  <a:pt x="385" y="83"/>
                  <a:pt x="385" y="83"/>
                </a:cubicBezTo>
                <a:cubicBezTo>
                  <a:pt x="378" y="76"/>
                  <a:pt x="378" y="76"/>
                  <a:pt x="378" y="76"/>
                </a:cubicBezTo>
                <a:cubicBezTo>
                  <a:pt x="360" y="61"/>
                  <a:pt x="360" y="61"/>
                  <a:pt x="360" y="61"/>
                </a:cubicBezTo>
                <a:cubicBezTo>
                  <a:pt x="359" y="61"/>
                  <a:pt x="359" y="61"/>
                  <a:pt x="359" y="61"/>
                </a:cubicBezTo>
                <a:cubicBezTo>
                  <a:pt x="352" y="52"/>
                  <a:pt x="352" y="52"/>
                  <a:pt x="352" y="52"/>
                </a:cubicBezTo>
                <a:cubicBezTo>
                  <a:pt x="347" y="49"/>
                  <a:pt x="347" y="49"/>
                  <a:pt x="347" y="49"/>
                </a:cubicBezTo>
                <a:cubicBezTo>
                  <a:pt x="345" y="54"/>
                  <a:pt x="345" y="54"/>
                  <a:pt x="345" y="54"/>
                </a:cubicBezTo>
                <a:cubicBezTo>
                  <a:pt x="345" y="55"/>
                  <a:pt x="345" y="55"/>
                  <a:pt x="345" y="55"/>
                </a:cubicBezTo>
                <a:cubicBezTo>
                  <a:pt x="344" y="55"/>
                  <a:pt x="344" y="55"/>
                  <a:pt x="344" y="55"/>
                </a:cubicBezTo>
                <a:cubicBezTo>
                  <a:pt x="344" y="55"/>
                  <a:pt x="344" y="55"/>
                  <a:pt x="344" y="55"/>
                </a:cubicBezTo>
                <a:cubicBezTo>
                  <a:pt x="343" y="55"/>
                  <a:pt x="343" y="55"/>
                  <a:pt x="343" y="55"/>
                </a:cubicBezTo>
                <a:cubicBezTo>
                  <a:pt x="337" y="55"/>
                  <a:pt x="337" y="55"/>
                  <a:pt x="337" y="55"/>
                </a:cubicBezTo>
                <a:cubicBezTo>
                  <a:pt x="336" y="56"/>
                  <a:pt x="336" y="56"/>
                  <a:pt x="336" y="56"/>
                </a:cubicBezTo>
                <a:cubicBezTo>
                  <a:pt x="336" y="56"/>
                  <a:pt x="336" y="56"/>
                  <a:pt x="336" y="56"/>
                </a:cubicBezTo>
                <a:cubicBezTo>
                  <a:pt x="322" y="41"/>
                  <a:pt x="322" y="41"/>
                  <a:pt x="322" y="41"/>
                </a:cubicBezTo>
                <a:cubicBezTo>
                  <a:pt x="319" y="40"/>
                  <a:pt x="316" y="37"/>
                  <a:pt x="312" y="32"/>
                </a:cubicBezTo>
                <a:cubicBezTo>
                  <a:pt x="306" y="28"/>
                  <a:pt x="306" y="28"/>
                  <a:pt x="306" y="28"/>
                </a:cubicBezTo>
                <a:cubicBezTo>
                  <a:pt x="305" y="27"/>
                  <a:pt x="305" y="27"/>
                  <a:pt x="305" y="27"/>
                </a:cubicBezTo>
                <a:cubicBezTo>
                  <a:pt x="298" y="23"/>
                  <a:pt x="298" y="23"/>
                  <a:pt x="298" y="23"/>
                </a:cubicBezTo>
                <a:cubicBezTo>
                  <a:pt x="294" y="27"/>
                  <a:pt x="294" y="27"/>
                  <a:pt x="294" y="27"/>
                </a:cubicBezTo>
                <a:cubicBezTo>
                  <a:pt x="294" y="27"/>
                  <a:pt x="294" y="27"/>
                  <a:pt x="294" y="27"/>
                </a:cubicBezTo>
                <a:cubicBezTo>
                  <a:pt x="293" y="27"/>
                  <a:pt x="293" y="27"/>
                  <a:pt x="293" y="27"/>
                </a:cubicBezTo>
                <a:cubicBezTo>
                  <a:pt x="293" y="27"/>
                  <a:pt x="293" y="27"/>
                  <a:pt x="293" y="27"/>
                </a:cubicBezTo>
                <a:cubicBezTo>
                  <a:pt x="289" y="26"/>
                  <a:pt x="289" y="26"/>
                  <a:pt x="289" y="26"/>
                </a:cubicBezTo>
                <a:cubicBezTo>
                  <a:pt x="285" y="28"/>
                  <a:pt x="285" y="28"/>
                  <a:pt x="285" y="28"/>
                </a:cubicBezTo>
                <a:cubicBezTo>
                  <a:pt x="284" y="29"/>
                  <a:pt x="284" y="29"/>
                  <a:pt x="284" y="29"/>
                </a:cubicBezTo>
                <a:cubicBezTo>
                  <a:pt x="284" y="29"/>
                  <a:pt x="284" y="29"/>
                  <a:pt x="284" y="29"/>
                </a:cubicBezTo>
                <a:cubicBezTo>
                  <a:pt x="283" y="29"/>
                  <a:pt x="283" y="29"/>
                  <a:pt x="283" y="29"/>
                </a:cubicBezTo>
                <a:cubicBezTo>
                  <a:pt x="278" y="30"/>
                  <a:pt x="278" y="30"/>
                  <a:pt x="278" y="30"/>
                </a:cubicBezTo>
                <a:cubicBezTo>
                  <a:pt x="270" y="25"/>
                  <a:pt x="262" y="21"/>
                  <a:pt x="253" y="16"/>
                </a:cubicBez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0"/>
          <p:cNvSpPr>
            <a:spLocks/>
          </p:cNvSpPr>
          <p:nvPr/>
        </p:nvSpPr>
        <p:spPr bwMode="auto">
          <a:xfrm>
            <a:off x="5568847" y="3838177"/>
            <a:ext cx="1113357" cy="982262"/>
          </a:xfrm>
          <a:custGeom>
            <a:avLst/>
            <a:gdLst>
              <a:gd name="T0" fmla="*/ 10 w 367"/>
              <a:gd name="T1" fmla="*/ 15 h 323"/>
              <a:gd name="T2" fmla="*/ 9 w 367"/>
              <a:gd name="T3" fmla="*/ 37 h 323"/>
              <a:gd name="T4" fmla="*/ 5 w 367"/>
              <a:gd name="T5" fmla="*/ 60 h 323"/>
              <a:gd name="T6" fmla="*/ 20 w 367"/>
              <a:gd name="T7" fmla="*/ 72 h 323"/>
              <a:gd name="T8" fmla="*/ 37 w 367"/>
              <a:gd name="T9" fmla="*/ 101 h 323"/>
              <a:gd name="T10" fmla="*/ 39 w 367"/>
              <a:gd name="T11" fmla="*/ 128 h 323"/>
              <a:gd name="T12" fmla="*/ 47 w 367"/>
              <a:gd name="T13" fmla="*/ 150 h 323"/>
              <a:gd name="T14" fmla="*/ 52 w 367"/>
              <a:gd name="T15" fmla="*/ 183 h 323"/>
              <a:gd name="T16" fmla="*/ 49 w 367"/>
              <a:gd name="T17" fmla="*/ 228 h 323"/>
              <a:gd name="T18" fmla="*/ 57 w 367"/>
              <a:gd name="T19" fmla="*/ 241 h 323"/>
              <a:gd name="T20" fmla="*/ 65 w 367"/>
              <a:gd name="T21" fmla="*/ 223 h 323"/>
              <a:gd name="T22" fmla="*/ 81 w 367"/>
              <a:gd name="T23" fmla="*/ 231 h 323"/>
              <a:gd name="T24" fmla="*/ 89 w 367"/>
              <a:gd name="T25" fmla="*/ 248 h 323"/>
              <a:gd name="T26" fmla="*/ 106 w 367"/>
              <a:gd name="T27" fmla="*/ 250 h 323"/>
              <a:gd name="T28" fmla="*/ 125 w 367"/>
              <a:gd name="T29" fmla="*/ 292 h 323"/>
              <a:gd name="T30" fmla="*/ 128 w 367"/>
              <a:gd name="T31" fmla="*/ 313 h 323"/>
              <a:gd name="T32" fmla="*/ 137 w 367"/>
              <a:gd name="T33" fmla="*/ 322 h 323"/>
              <a:gd name="T34" fmla="*/ 160 w 367"/>
              <a:gd name="T35" fmla="*/ 307 h 323"/>
              <a:gd name="T36" fmla="*/ 172 w 367"/>
              <a:gd name="T37" fmla="*/ 280 h 323"/>
              <a:gd name="T38" fmla="*/ 181 w 367"/>
              <a:gd name="T39" fmla="*/ 267 h 323"/>
              <a:gd name="T40" fmla="*/ 195 w 367"/>
              <a:gd name="T41" fmla="*/ 246 h 323"/>
              <a:gd name="T42" fmla="*/ 204 w 367"/>
              <a:gd name="T43" fmla="*/ 228 h 323"/>
              <a:gd name="T44" fmla="*/ 231 w 367"/>
              <a:gd name="T45" fmla="*/ 236 h 323"/>
              <a:gd name="T46" fmla="*/ 240 w 367"/>
              <a:gd name="T47" fmla="*/ 247 h 323"/>
              <a:gd name="T48" fmla="*/ 251 w 367"/>
              <a:gd name="T49" fmla="*/ 244 h 323"/>
              <a:gd name="T50" fmla="*/ 267 w 367"/>
              <a:gd name="T51" fmla="*/ 261 h 323"/>
              <a:gd name="T52" fmla="*/ 287 w 367"/>
              <a:gd name="T53" fmla="*/ 244 h 323"/>
              <a:gd name="T54" fmla="*/ 276 w 367"/>
              <a:gd name="T55" fmla="*/ 239 h 323"/>
              <a:gd name="T56" fmla="*/ 271 w 367"/>
              <a:gd name="T57" fmla="*/ 220 h 323"/>
              <a:gd name="T58" fmla="*/ 287 w 367"/>
              <a:gd name="T59" fmla="*/ 219 h 323"/>
              <a:gd name="T60" fmla="*/ 270 w 367"/>
              <a:gd name="T61" fmla="*/ 195 h 323"/>
              <a:gd name="T62" fmla="*/ 266 w 367"/>
              <a:gd name="T63" fmla="*/ 170 h 323"/>
              <a:gd name="T64" fmla="*/ 317 w 367"/>
              <a:gd name="T65" fmla="*/ 150 h 323"/>
              <a:gd name="T66" fmla="*/ 342 w 367"/>
              <a:gd name="T67" fmla="*/ 127 h 323"/>
              <a:gd name="T68" fmla="*/ 348 w 367"/>
              <a:gd name="T69" fmla="*/ 117 h 323"/>
              <a:gd name="T70" fmla="*/ 359 w 367"/>
              <a:gd name="T71" fmla="*/ 90 h 323"/>
              <a:gd name="T72" fmla="*/ 340 w 367"/>
              <a:gd name="T73" fmla="*/ 82 h 323"/>
              <a:gd name="T74" fmla="*/ 330 w 367"/>
              <a:gd name="T75" fmla="*/ 72 h 323"/>
              <a:gd name="T76" fmla="*/ 318 w 367"/>
              <a:gd name="T77" fmla="*/ 76 h 323"/>
              <a:gd name="T78" fmla="*/ 311 w 367"/>
              <a:gd name="T79" fmla="*/ 66 h 323"/>
              <a:gd name="T80" fmla="*/ 300 w 367"/>
              <a:gd name="T81" fmla="*/ 65 h 323"/>
              <a:gd name="T82" fmla="*/ 275 w 367"/>
              <a:gd name="T83" fmla="*/ 61 h 323"/>
              <a:gd name="T84" fmla="*/ 264 w 367"/>
              <a:gd name="T85" fmla="*/ 62 h 323"/>
              <a:gd name="T86" fmla="*/ 229 w 367"/>
              <a:gd name="T87" fmla="*/ 58 h 323"/>
              <a:gd name="T88" fmla="*/ 227 w 367"/>
              <a:gd name="T89" fmla="*/ 41 h 323"/>
              <a:gd name="T90" fmla="*/ 188 w 367"/>
              <a:gd name="T91" fmla="*/ 17 h 323"/>
              <a:gd name="T92" fmla="*/ 170 w 367"/>
              <a:gd name="T93" fmla="*/ 6 h 323"/>
              <a:gd name="T94" fmla="*/ 167 w 367"/>
              <a:gd name="T95" fmla="*/ 32 h 323"/>
              <a:gd name="T96" fmla="*/ 146 w 367"/>
              <a:gd name="T97" fmla="*/ 34 h 323"/>
              <a:gd name="T98" fmla="*/ 137 w 367"/>
              <a:gd name="T99" fmla="*/ 44 h 323"/>
              <a:gd name="T100" fmla="*/ 127 w 367"/>
              <a:gd name="T101" fmla="*/ 58 h 323"/>
              <a:gd name="T102" fmla="*/ 99 w 367"/>
              <a:gd name="T103" fmla="*/ 71 h 323"/>
              <a:gd name="T104" fmla="*/ 81 w 367"/>
              <a:gd name="T105" fmla="*/ 53 h 323"/>
              <a:gd name="T106" fmla="*/ 65 w 367"/>
              <a:gd name="T107" fmla="*/ 49 h 323"/>
              <a:gd name="T108" fmla="*/ 51 w 367"/>
              <a:gd name="T109" fmla="*/ 32 h 323"/>
              <a:gd name="T110" fmla="*/ 35 w 367"/>
              <a:gd name="T111" fmla="*/ 8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7" h="323">
                <a:moveTo>
                  <a:pt x="34" y="8"/>
                </a:moveTo>
                <a:cubicBezTo>
                  <a:pt x="24" y="5"/>
                  <a:pt x="24" y="5"/>
                  <a:pt x="24" y="5"/>
                </a:cubicBezTo>
                <a:cubicBezTo>
                  <a:pt x="14" y="4"/>
                  <a:pt x="14" y="4"/>
                  <a:pt x="14" y="4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15"/>
                  <a:pt x="10" y="15"/>
                  <a:pt x="10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7"/>
                  <a:pt x="14" y="37"/>
                  <a:pt x="14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11" y="47"/>
                  <a:pt x="11" y="47"/>
                  <a:pt x="11" y="47"/>
                </a:cubicBezTo>
                <a:cubicBezTo>
                  <a:pt x="3" y="50"/>
                  <a:pt x="3" y="50"/>
                  <a:pt x="3" y="50"/>
                </a:cubicBezTo>
                <a:cubicBezTo>
                  <a:pt x="0" y="56"/>
                  <a:pt x="0" y="56"/>
                  <a:pt x="0" y="56"/>
                </a:cubicBezTo>
                <a:cubicBezTo>
                  <a:pt x="4" y="60"/>
                  <a:pt x="4" y="60"/>
                  <a:pt x="4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3"/>
                  <a:pt x="20" y="73"/>
                  <a:pt x="20" y="73"/>
                </a:cubicBezTo>
                <a:cubicBezTo>
                  <a:pt x="22" y="83"/>
                  <a:pt x="22" y="83"/>
                  <a:pt x="22" y="83"/>
                </a:cubicBezTo>
                <a:cubicBezTo>
                  <a:pt x="29" y="93"/>
                  <a:pt x="29" y="93"/>
                  <a:pt x="29" y="93"/>
                </a:cubicBezTo>
                <a:cubicBezTo>
                  <a:pt x="31" y="95"/>
                  <a:pt x="33" y="98"/>
                  <a:pt x="37" y="101"/>
                </a:cubicBezTo>
                <a:cubicBezTo>
                  <a:pt x="37" y="101"/>
                  <a:pt x="37" y="101"/>
                  <a:pt x="37" y="101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37" y="103"/>
                  <a:pt x="37" y="103"/>
                  <a:pt x="37" y="103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38" y="115"/>
                  <a:pt x="39" y="120"/>
                  <a:pt x="39" y="128"/>
                </a:cubicBezTo>
                <a:cubicBezTo>
                  <a:pt x="42" y="134"/>
                  <a:pt x="44" y="137"/>
                  <a:pt x="44" y="140"/>
                </a:cubicBezTo>
                <a:cubicBezTo>
                  <a:pt x="44" y="141"/>
                  <a:pt x="45" y="145"/>
                  <a:pt x="47" y="149"/>
                </a:cubicBezTo>
                <a:cubicBezTo>
                  <a:pt x="47" y="149"/>
                  <a:pt x="47" y="149"/>
                  <a:pt x="47" y="149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56"/>
                  <a:pt x="48" y="161"/>
                  <a:pt x="47" y="165"/>
                </a:cubicBezTo>
                <a:cubicBezTo>
                  <a:pt x="45" y="168"/>
                  <a:pt x="47" y="173"/>
                  <a:pt x="52" y="181"/>
                </a:cubicBezTo>
                <a:cubicBezTo>
                  <a:pt x="52" y="181"/>
                  <a:pt x="52" y="181"/>
                  <a:pt x="52" y="181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3"/>
                  <a:pt x="52" y="183"/>
                </a:cubicBezTo>
                <a:cubicBezTo>
                  <a:pt x="45" y="198"/>
                  <a:pt x="45" y="198"/>
                  <a:pt x="45" y="198"/>
                </a:cubicBezTo>
                <a:cubicBezTo>
                  <a:pt x="47" y="201"/>
                  <a:pt x="47" y="203"/>
                  <a:pt x="47" y="205"/>
                </a:cubicBezTo>
                <a:cubicBezTo>
                  <a:pt x="45" y="219"/>
                  <a:pt x="45" y="219"/>
                  <a:pt x="45" y="219"/>
                </a:cubicBezTo>
                <a:cubicBezTo>
                  <a:pt x="45" y="223"/>
                  <a:pt x="45" y="226"/>
                  <a:pt x="47" y="227"/>
                </a:cubicBezTo>
                <a:cubicBezTo>
                  <a:pt x="49" y="228"/>
                  <a:pt x="49" y="228"/>
                  <a:pt x="49" y="228"/>
                </a:cubicBezTo>
                <a:cubicBezTo>
                  <a:pt x="53" y="230"/>
                  <a:pt x="54" y="232"/>
                  <a:pt x="54" y="234"/>
                </a:cubicBezTo>
                <a:cubicBezTo>
                  <a:pt x="54" y="241"/>
                  <a:pt x="54" y="241"/>
                  <a:pt x="54" y="241"/>
                </a:cubicBezTo>
                <a:cubicBezTo>
                  <a:pt x="56" y="242"/>
                  <a:pt x="56" y="242"/>
                  <a:pt x="56" y="242"/>
                </a:cubicBezTo>
                <a:cubicBezTo>
                  <a:pt x="56" y="243"/>
                  <a:pt x="56" y="243"/>
                  <a:pt x="56" y="243"/>
                </a:cubicBezTo>
                <a:cubicBezTo>
                  <a:pt x="57" y="241"/>
                  <a:pt x="57" y="241"/>
                  <a:pt x="57" y="241"/>
                </a:cubicBezTo>
                <a:cubicBezTo>
                  <a:pt x="59" y="240"/>
                  <a:pt x="60" y="239"/>
                  <a:pt x="60" y="236"/>
                </a:cubicBezTo>
                <a:cubicBezTo>
                  <a:pt x="61" y="235"/>
                  <a:pt x="61" y="235"/>
                  <a:pt x="61" y="235"/>
                </a:cubicBezTo>
                <a:cubicBezTo>
                  <a:pt x="62" y="234"/>
                  <a:pt x="62" y="234"/>
                  <a:pt x="62" y="234"/>
                </a:cubicBezTo>
                <a:cubicBezTo>
                  <a:pt x="63" y="233"/>
                  <a:pt x="64" y="232"/>
                  <a:pt x="65" y="231"/>
                </a:cubicBezTo>
                <a:cubicBezTo>
                  <a:pt x="66" y="228"/>
                  <a:pt x="66" y="226"/>
                  <a:pt x="65" y="223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66" y="220"/>
                  <a:pt x="66" y="220"/>
                  <a:pt x="66" y="220"/>
                </a:cubicBezTo>
                <a:cubicBezTo>
                  <a:pt x="73" y="218"/>
                  <a:pt x="77" y="219"/>
                  <a:pt x="78" y="222"/>
                </a:cubicBezTo>
                <a:cubicBezTo>
                  <a:pt x="81" y="230"/>
                  <a:pt x="81" y="230"/>
                  <a:pt x="81" y="230"/>
                </a:cubicBezTo>
                <a:cubicBezTo>
                  <a:pt x="81" y="231"/>
                  <a:pt x="81" y="231"/>
                  <a:pt x="81" y="231"/>
                </a:cubicBezTo>
                <a:cubicBezTo>
                  <a:pt x="81" y="231"/>
                  <a:pt x="81" y="231"/>
                  <a:pt x="81" y="231"/>
                </a:cubicBezTo>
                <a:cubicBezTo>
                  <a:pt x="83" y="245"/>
                  <a:pt x="83" y="245"/>
                  <a:pt x="83" y="245"/>
                </a:cubicBezTo>
                <a:cubicBezTo>
                  <a:pt x="88" y="248"/>
                  <a:pt x="88" y="248"/>
                  <a:pt x="88" y="248"/>
                </a:cubicBezTo>
                <a:cubicBezTo>
                  <a:pt x="89" y="248"/>
                  <a:pt x="89" y="248"/>
                  <a:pt x="89" y="248"/>
                </a:cubicBezTo>
                <a:cubicBezTo>
                  <a:pt x="89" y="248"/>
                  <a:pt x="89" y="248"/>
                  <a:pt x="89" y="248"/>
                </a:cubicBezTo>
                <a:cubicBezTo>
                  <a:pt x="93" y="251"/>
                  <a:pt x="93" y="251"/>
                  <a:pt x="93" y="251"/>
                </a:cubicBezTo>
                <a:cubicBezTo>
                  <a:pt x="96" y="247"/>
                  <a:pt x="96" y="247"/>
                  <a:pt x="96" y="247"/>
                </a:cubicBezTo>
                <a:cubicBezTo>
                  <a:pt x="100" y="244"/>
                  <a:pt x="100" y="244"/>
                  <a:pt x="100" y="244"/>
                </a:cubicBezTo>
                <a:cubicBezTo>
                  <a:pt x="101" y="244"/>
                  <a:pt x="101" y="244"/>
                  <a:pt x="101" y="244"/>
                </a:cubicBezTo>
                <a:cubicBezTo>
                  <a:pt x="104" y="245"/>
                  <a:pt x="106" y="247"/>
                  <a:pt x="106" y="250"/>
                </a:cubicBezTo>
                <a:cubicBezTo>
                  <a:pt x="108" y="261"/>
                  <a:pt x="108" y="261"/>
                  <a:pt x="108" y="261"/>
                </a:cubicBezTo>
                <a:cubicBezTo>
                  <a:pt x="108" y="262"/>
                  <a:pt x="108" y="262"/>
                  <a:pt x="108" y="262"/>
                </a:cubicBezTo>
                <a:cubicBezTo>
                  <a:pt x="120" y="287"/>
                  <a:pt x="120" y="287"/>
                  <a:pt x="120" y="287"/>
                </a:cubicBezTo>
                <a:cubicBezTo>
                  <a:pt x="124" y="291"/>
                  <a:pt x="124" y="291"/>
                  <a:pt x="124" y="291"/>
                </a:cubicBezTo>
                <a:cubicBezTo>
                  <a:pt x="125" y="292"/>
                  <a:pt x="125" y="292"/>
                  <a:pt x="125" y="292"/>
                </a:cubicBezTo>
                <a:cubicBezTo>
                  <a:pt x="125" y="292"/>
                  <a:pt x="125" y="292"/>
                  <a:pt x="125" y="292"/>
                </a:cubicBezTo>
                <a:cubicBezTo>
                  <a:pt x="127" y="302"/>
                  <a:pt x="127" y="302"/>
                  <a:pt x="127" y="302"/>
                </a:cubicBezTo>
                <a:cubicBezTo>
                  <a:pt x="127" y="302"/>
                  <a:pt x="127" y="302"/>
                  <a:pt x="127" y="302"/>
                </a:cubicBezTo>
                <a:cubicBezTo>
                  <a:pt x="128" y="312"/>
                  <a:pt x="128" y="312"/>
                  <a:pt x="128" y="312"/>
                </a:cubicBezTo>
                <a:cubicBezTo>
                  <a:pt x="128" y="313"/>
                  <a:pt x="128" y="313"/>
                  <a:pt x="128" y="313"/>
                </a:cubicBezTo>
                <a:cubicBezTo>
                  <a:pt x="131" y="308"/>
                  <a:pt x="134" y="306"/>
                  <a:pt x="135" y="307"/>
                </a:cubicBezTo>
                <a:cubicBezTo>
                  <a:pt x="137" y="308"/>
                  <a:pt x="137" y="308"/>
                  <a:pt x="137" y="31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137" y="320"/>
                  <a:pt x="137" y="320"/>
                  <a:pt x="137" y="320"/>
                </a:cubicBezTo>
                <a:cubicBezTo>
                  <a:pt x="137" y="322"/>
                  <a:pt x="137" y="322"/>
                  <a:pt x="137" y="322"/>
                </a:cubicBezTo>
                <a:cubicBezTo>
                  <a:pt x="139" y="323"/>
                  <a:pt x="141" y="322"/>
                  <a:pt x="142" y="321"/>
                </a:cubicBezTo>
                <a:cubicBezTo>
                  <a:pt x="146" y="315"/>
                  <a:pt x="146" y="315"/>
                  <a:pt x="146" y="315"/>
                </a:cubicBezTo>
                <a:cubicBezTo>
                  <a:pt x="150" y="310"/>
                  <a:pt x="150" y="310"/>
                  <a:pt x="150" y="310"/>
                </a:cubicBezTo>
                <a:cubicBezTo>
                  <a:pt x="153" y="308"/>
                  <a:pt x="156" y="307"/>
                  <a:pt x="160" y="307"/>
                </a:cubicBezTo>
                <a:cubicBezTo>
                  <a:pt x="160" y="307"/>
                  <a:pt x="160" y="307"/>
                  <a:pt x="160" y="307"/>
                </a:cubicBezTo>
                <a:cubicBezTo>
                  <a:pt x="169" y="309"/>
                  <a:pt x="169" y="309"/>
                  <a:pt x="169" y="309"/>
                </a:cubicBezTo>
                <a:cubicBezTo>
                  <a:pt x="171" y="308"/>
                  <a:pt x="171" y="308"/>
                  <a:pt x="171" y="308"/>
                </a:cubicBezTo>
                <a:cubicBezTo>
                  <a:pt x="176" y="302"/>
                  <a:pt x="176" y="302"/>
                  <a:pt x="176" y="302"/>
                </a:cubicBezTo>
                <a:cubicBezTo>
                  <a:pt x="175" y="292"/>
                  <a:pt x="175" y="292"/>
                  <a:pt x="175" y="292"/>
                </a:cubicBezTo>
                <a:cubicBezTo>
                  <a:pt x="172" y="287"/>
                  <a:pt x="171" y="283"/>
                  <a:pt x="172" y="280"/>
                </a:cubicBezTo>
                <a:cubicBezTo>
                  <a:pt x="173" y="273"/>
                  <a:pt x="173" y="273"/>
                  <a:pt x="173" y="273"/>
                </a:cubicBezTo>
                <a:cubicBezTo>
                  <a:pt x="173" y="272"/>
                  <a:pt x="173" y="272"/>
                  <a:pt x="173" y="272"/>
                </a:cubicBezTo>
                <a:cubicBezTo>
                  <a:pt x="173" y="271"/>
                  <a:pt x="173" y="271"/>
                  <a:pt x="173" y="271"/>
                </a:cubicBezTo>
                <a:cubicBezTo>
                  <a:pt x="173" y="271"/>
                  <a:pt x="173" y="271"/>
                  <a:pt x="173" y="271"/>
                </a:cubicBezTo>
                <a:cubicBezTo>
                  <a:pt x="181" y="267"/>
                  <a:pt x="181" y="267"/>
                  <a:pt x="181" y="267"/>
                </a:cubicBezTo>
                <a:cubicBezTo>
                  <a:pt x="182" y="267"/>
                  <a:pt x="182" y="267"/>
                  <a:pt x="182" y="267"/>
                </a:cubicBezTo>
                <a:cubicBezTo>
                  <a:pt x="182" y="267"/>
                  <a:pt x="182" y="267"/>
                  <a:pt x="182" y="267"/>
                </a:cubicBezTo>
                <a:cubicBezTo>
                  <a:pt x="188" y="263"/>
                  <a:pt x="188" y="263"/>
                  <a:pt x="188" y="263"/>
                </a:cubicBezTo>
                <a:cubicBezTo>
                  <a:pt x="194" y="253"/>
                  <a:pt x="194" y="253"/>
                  <a:pt x="194" y="253"/>
                </a:cubicBezTo>
                <a:cubicBezTo>
                  <a:pt x="195" y="246"/>
                  <a:pt x="195" y="246"/>
                  <a:pt x="195" y="246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204" y="236"/>
                  <a:pt x="204" y="236"/>
                  <a:pt x="204" y="236"/>
                </a:cubicBezTo>
                <a:cubicBezTo>
                  <a:pt x="204" y="229"/>
                  <a:pt x="204" y="229"/>
                  <a:pt x="204" y="229"/>
                </a:cubicBezTo>
                <a:cubicBezTo>
                  <a:pt x="204" y="229"/>
                  <a:pt x="204" y="229"/>
                  <a:pt x="204" y="229"/>
                </a:cubicBezTo>
                <a:cubicBezTo>
                  <a:pt x="204" y="228"/>
                  <a:pt x="204" y="228"/>
                  <a:pt x="204" y="228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223" y="220"/>
                  <a:pt x="223" y="220"/>
                  <a:pt x="223" y="220"/>
                </a:cubicBezTo>
                <a:cubicBezTo>
                  <a:pt x="224" y="220"/>
                  <a:pt x="224" y="220"/>
                  <a:pt x="224" y="220"/>
                </a:cubicBezTo>
                <a:cubicBezTo>
                  <a:pt x="231" y="235"/>
                  <a:pt x="231" y="235"/>
                  <a:pt x="231" y="235"/>
                </a:cubicBezTo>
                <a:cubicBezTo>
                  <a:pt x="231" y="236"/>
                  <a:pt x="231" y="236"/>
                  <a:pt x="231" y="236"/>
                </a:cubicBezTo>
                <a:cubicBezTo>
                  <a:pt x="230" y="242"/>
                  <a:pt x="230" y="242"/>
                  <a:pt x="230" y="242"/>
                </a:cubicBezTo>
                <a:cubicBezTo>
                  <a:pt x="231" y="247"/>
                  <a:pt x="231" y="247"/>
                  <a:pt x="231" y="247"/>
                </a:cubicBezTo>
                <a:cubicBezTo>
                  <a:pt x="231" y="250"/>
                  <a:pt x="233" y="251"/>
                  <a:pt x="234" y="251"/>
                </a:cubicBezTo>
                <a:cubicBezTo>
                  <a:pt x="236" y="251"/>
                  <a:pt x="238" y="250"/>
                  <a:pt x="239" y="248"/>
                </a:cubicBezTo>
                <a:cubicBezTo>
                  <a:pt x="240" y="247"/>
                  <a:pt x="240" y="247"/>
                  <a:pt x="240" y="247"/>
                </a:cubicBezTo>
                <a:cubicBezTo>
                  <a:pt x="240" y="247"/>
                  <a:pt x="240" y="247"/>
                  <a:pt x="240" y="247"/>
                </a:cubicBezTo>
                <a:cubicBezTo>
                  <a:pt x="240" y="247"/>
                  <a:pt x="240" y="247"/>
                  <a:pt x="240" y="247"/>
                </a:cubicBezTo>
                <a:cubicBezTo>
                  <a:pt x="250" y="244"/>
                  <a:pt x="250" y="244"/>
                  <a:pt x="250" y="244"/>
                </a:cubicBezTo>
                <a:cubicBezTo>
                  <a:pt x="250" y="244"/>
                  <a:pt x="250" y="244"/>
                  <a:pt x="250" y="244"/>
                </a:cubicBezTo>
                <a:cubicBezTo>
                  <a:pt x="251" y="244"/>
                  <a:pt x="251" y="244"/>
                  <a:pt x="251" y="244"/>
                </a:cubicBezTo>
                <a:cubicBezTo>
                  <a:pt x="256" y="244"/>
                  <a:pt x="259" y="245"/>
                  <a:pt x="260" y="247"/>
                </a:cubicBezTo>
                <a:cubicBezTo>
                  <a:pt x="261" y="259"/>
                  <a:pt x="261" y="259"/>
                  <a:pt x="261" y="259"/>
                </a:cubicBezTo>
                <a:cubicBezTo>
                  <a:pt x="261" y="259"/>
                  <a:pt x="261" y="259"/>
                  <a:pt x="261" y="259"/>
                </a:cubicBezTo>
                <a:cubicBezTo>
                  <a:pt x="263" y="259"/>
                  <a:pt x="263" y="259"/>
                  <a:pt x="263" y="259"/>
                </a:cubicBezTo>
                <a:cubicBezTo>
                  <a:pt x="267" y="261"/>
                  <a:pt x="267" y="261"/>
                  <a:pt x="267" y="261"/>
                </a:cubicBezTo>
                <a:cubicBezTo>
                  <a:pt x="273" y="260"/>
                  <a:pt x="273" y="260"/>
                  <a:pt x="273" y="260"/>
                </a:cubicBezTo>
                <a:cubicBezTo>
                  <a:pt x="284" y="257"/>
                  <a:pt x="284" y="257"/>
                  <a:pt x="284" y="257"/>
                </a:cubicBezTo>
                <a:cubicBezTo>
                  <a:pt x="290" y="252"/>
                  <a:pt x="290" y="252"/>
                  <a:pt x="290" y="252"/>
                </a:cubicBezTo>
                <a:cubicBezTo>
                  <a:pt x="290" y="247"/>
                  <a:pt x="290" y="247"/>
                  <a:pt x="290" y="247"/>
                </a:cubicBezTo>
                <a:cubicBezTo>
                  <a:pt x="287" y="244"/>
                  <a:pt x="287" y="244"/>
                  <a:pt x="287" y="244"/>
                </a:cubicBezTo>
                <a:cubicBezTo>
                  <a:pt x="277" y="240"/>
                  <a:pt x="277" y="240"/>
                  <a:pt x="277" y="240"/>
                </a:cubicBezTo>
                <a:cubicBezTo>
                  <a:pt x="277" y="240"/>
                  <a:pt x="277" y="240"/>
                  <a:pt x="277" y="240"/>
                </a:cubicBezTo>
                <a:cubicBezTo>
                  <a:pt x="276" y="240"/>
                  <a:pt x="276" y="240"/>
                  <a:pt x="276" y="240"/>
                </a:cubicBezTo>
                <a:cubicBezTo>
                  <a:pt x="276" y="240"/>
                  <a:pt x="276" y="240"/>
                  <a:pt x="276" y="240"/>
                </a:cubicBezTo>
                <a:cubicBezTo>
                  <a:pt x="276" y="239"/>
                  <a:pt x="276" y="239"/>
                  <a:pt x="276" y="239"/>
                </a:cubicBezTo>
                <a:cubicBezTo>
                  <a:pt x="263" y="227"/>
                  <a:pt x="263" y="227"/>
                  <a:pt x="263" y="227"/>
                </a:cubicBezTo>
                <a:cubicBezTo>
                  <a:pt x="264" y="226"/>
                  <a:pt x="264" y="226"/>
                  <a:pt x="264" y="226"/>
                </a:cubicBezTo>
                <a:cubicBezTo>
                  <a:pt x="271" y="221"/>
                  <a:pt x="271" y="221"/>
                  <a:pt x="271" y="221"/>
                </a:cubicBezTo>
                <a:cubicBezTo>
                  <a:pt x="271" y="220"/>
                  <a:pt x="271" y="220"/>
                  <a:pt x="271" y="220"/>
                </a:cubicBezTo>
                <a:cubicBezTo>
                  <a:pt x="271" y="220"/>
                  <a:pt x="271" y="220"/>
                  <a:pt x="271" y="220"/>
                </a:cubicBezTo>
                <a:cubicBezTo>
                  <a:pt x="277" y="218"/>
                  <a:pt x="277" y="218"/>
                  <a:pt x="277" y="218"/>
                </a:cubicBezTo>
                <a:cubicBezTo>
                  <a:pt x="277" y="218"/>
                  <a:pt x="277" y="218"/>
                  <a:pt x="277" y="218"/>
                </a:cubicBezTo>
                <a:cubicBezTo>
                  <a:pt x="279" y="218"/>
                  <a:pt x="279" y="218"/>
                  <a:pt x="279" y="218"/>
                </a:cubicBezTo>
                <a:cubicBezTo>
                  <a:pt x="287" y="219"/>
                  <a:pt x="287" y="219"/>
                  <a:pt x="287" y="219"/>
                </a:cubicBezTo>
                <a:cubicBezTo>
                  <a:pt x="287" y="219"/>
                  <a:pt x="287" y="219"/>
                  <a:pt x="287" y="219"/>
                </a:cubicBezTo>
                <a:cubicBezTo>
                  <a:pt x="288" y="220"/>
                  <a:pt x="288" y="220"/>
                  <a:pt x="288" y="220"/>
                </a:cubicBezTo>
                <a:cubicBezTo>
                  <a:pt x="288" y="216"/>
                  <a:pt x="288" y="216"/>
                  <a:pt x="288" y="216"/>
                </a:cubicBezTo>
                <a:cubicBezTo>
                  <a:pt x="284" y="210"/>
                  <a:pt x="284" y="210"/>
                  <a:pt x="284" y="210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270" y="195"/>
                  <a:pt x="270" y="195"/>
                  <a:pt x="270" y="195"/>
                </a:cubicBezTo>
                <a:cubicBezTo>
                  <a:pt x="270" y="195"/>
                  <a:pt x="270" y="195"/>
                  <a:pt x="270" y="195"/>
                </a:cubicBezTo>
                <a:cubicBezTo>
                  <a:pt x="270" y="195"/>
                  <a:pt x="270" y="195"/>
                  <a:pt x="270" y="195"/>
                </a:cubicBezTo>
                <a:cubicBezTo>
                  <a:pt x="270" y="195"/>
                  <a:pt x="270" y="195"/>
                  <a:pt x="270" y="195"/>
                </a:cubicBezTo>
                <a:cubicBezTo>
                  <a:pt x="266" y="181"/>
                  <a:pt x="266" y="181"/>
                  <a:pt x="266" y="181"/>
                </a:cubicBezTo>
                <a:cubicBezTo>
                  <a:pt x="266" y="170"/>
                  <a:pt x="266" y="170"/>
                  <a:pt x="266" y="170"/>
                </a:cubicBezTo>
                <a:cubicBezTo>
                  <a:pt x="273" y="164"/>
                  <a:pt x="273" y="164"/>
                  <a:pt x="273" y="164"/>
                </a:cubicBezTo>
                <a:cubicBezTo>
                  <a:pt x="283" y="164"/>
                  <a:pt x="283" y="164"/>
                  <a:pt x="283" y="164"/>
                </a:cubicBezTo>
                <a:cubicBezTo>
                  <a:pt x="306" y="166"/>
                  <a:pt x="306" y="166"/>
                  <a:pt x="306" y="166"/>
                </a:cubicBezTo>
                <a:cubicBezTo>
                  <a:pt x="317" y="151"/>
                  <a:pt x="317" y="151"/>
                  <a:pt x="317" y="151"/>
                </a:cubicBezTo>
                <a:cubicBezTo>
                  <a:pt x="317" y="150"/>
                  <a:pt x="317" y="150"/>
                  <a:pt x="317" y="150"/>
                </a:cubicBezTo>
                <a:cubicBezTo>
                  <a:pt x="318" y="150"/>
                  <a:pt x="318" y="150"/>
                  <a:pt x="318" y="150"/>
                </a:cubicBezTo>
                <a:cubicBezTo>
                  <a:pt x="327" y="145"/>
                  <a:pt x="327" y="145"/>
                  <a:pt x="327" y="145"/>
                </a:cubicBezTo>
                <a:cubicBezTo>
                  <a:pt x="331" y="136"/>
                  <a:pt x="331" y="136"/>
                  <a:pt x="331" y="136"/>
                </a:cubicBezTo>
                <a:cubicBezTo>
                  <a:pt x="332" y="136"/>
                  <a:pt x="332" y="136"/>
                  <a:pt x="332" y="136"/>
                </a:cubicBezTo>
                <a:cubicBezTo>
                  <a:pt x="342" y="127"/>
                  <a:pt x="342" y="127"/>
                  <a:pt x="342" y="127"/>
                </a:cubicBezTo>
                <a:cubicBezTo>
                  <a:pt x="347" y="118"/>
                  <a:pt x="347" y="118"/>
                  <a:pt x="347" y="118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8" y="117"/>
                  <a:pt x="348" y="117"/>
                  <a:pt x="348" y="117"/>
                </a:cubicBezTo>
                <a:cubicBezTo>
                  <a:pt x="348" y="117"/>
                  <a:pt x="348" y="117"/>
                  <a:pt x="348" y="117"/>
                </a:cubicBezTo>
                <a:cubicBezTo>
                  <a:pt x="348" y="117"/>
                  <a:pt x="348" y="117"/>
                  <a:pt x="348" y="117"/>
                </a:cubicBezTo>
                <a:cubicBezTo>
                  <a:pt x="352" y="113"/>
                  <a:pt x="352" y="113"/>
                  <a:pt x="352" y="113"/>
                </a:cubicBezTo>
                <a:cubicBezTo>
                  <a:pt x="357" y="104"/>
                  <a:pt x="357" y="104"/>
                  <a:pt x="357" y="104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9" y="90"/>
                  <a:pt x="359" y="90"/>
                  <a:pt x="359" y="90"/>
                </a:cubicBezTo>
                <a:cubicBezTo>
                  <a:pt x="359" y="90"/>
                  <a:pt x="359" y="90"/>
                  <a:pt x="359" y="90"/>
                </a:cubicBezTo>
                <a:cubicBezTo>
                  <a:pt x="366" y="85"/>
                  <a:pt x="366" y="85"/>
                  <a:pt x="366" y="85"/>
                </a:cubicBezTo>
                <a:cubicBezTo>
                  <a:pt x="367" y="83"/>
                  <a:pt x="367" y="83"/>
                  <a:pt x="367" y="83"/>
                </a:cubicBezTo>
                <a:cubicBezTo>
                  <a:pt x="357" y="82"/>
                  <a:pt x="357" y="82"/>
                  <a:pt x="357" y="82"/>
                </a:cubicBezTo>
                <a:cubicBezTo>
                  <a:pt x="341" y="83"/>
                  <a:pt x="341" y="83"/>
                  <a:pt x="341" y="83"/>
                </a:cubicBezTo>
                <a:cubicBezTo>
                  <a:pt x="340" y="82"/>
                  <a:pt x="340" y="82"/>
                  <a:pt x="340" y="82"/>
                </a:cubicBezTo>
                <a:cubicBezTo>
                  <a:pt x="334" y="77"/>
                  <a:pt x="334" y="77"/>
                  <a:pt x="334" y="77"/>
                </a:cubicBezTo>
                <a:cubicBezTo>
                  <a:pt x="333" y="77"/>
                  <a:pt x="333" y="77"/>
                  <a:pt x="333" y="77"/>
                </a:cubicBezTo>
                <a:cubicBezTo>
                  <a:pt x="333" y="77"/>
                  <a:pt x="333" y="77"/>
                  <a:pt x="333" y="77"/>
                </a:cubicBezTo>
                <a:cubicBezTo>
                  <a:pt x="333" y="77"/>
                  <a:pt x="333" y="77"/>
                  <a:pt x="333" y="77"/>
                </a:cubicBezTo>
                <a:cubicBezTo>
                  <a:pt x="330" y="72"/>
                  <a:pt x="330" y="72"/>
                  <a:pt x="330" y="72"/>
                </a:cubicBezTo>
                <a:cubicBezTo>
                  <a:pt x="329" y="72"/>
                  <a:pt x="329" y="72"/>
                  <a:pt x="329" y="72"/>
                </a:cubicBezTo>
                <a:cubicBezTo>
                  <a:pt x="328" y="73"/>
                  <a:pt x="328" y="73"/>
                  <a:pt x="328" y="73"/>
                </a:cubicBezTo>
                <a:cubicBezTo>
                  <a:pt x="328" y="74"/>
                  <a:pt x="326" y="75"/>
                  <a:pt x="323" y="75"/>
                </a:cubicBezTo>
                <a:cubicBezTo>
                  <a:pt x="321" y="76"/>
                  <a:pt x="321" y="76"/>
                  <a:pt x="321" y="76"/>
                </a:cubicBezTo>
                <a:cubicBezTo>
                  <a:pt x="320" y="76"/>
                  <a:pt x="319" y="77"/>
                  <a:pt x="318" y="76"/>
                </a:cubicBezTo>
                <a:cubicBezTo>
                  <a:pt x="317" y="76"/>
                  <a:pt x="317" y="75"/>
                  <a:pt x="316" y="73"/>
                </a:cubicBezTo>
                <a:cubicBezTo>
                  <a:pt x="316" y="71"/>
                  <a:pt x="315" y="69"/>
                  <a:pt x="312" y="67"/>
                </a:cubicBezTo>
                <a:cubicBezTo>
                  <a:pt x="312" y="66"/>
                  <a:pt x="312" y="66"/>
                  <a:pt x="312" y="66"/>
                </a:cubicBezTo>
                <a:cubicBezTo>
                  <a:pt x="312" y="66"/>
                  <a:pt x="312" y="66"/>
                  <a:pt x="312" y="66"/>
                </a:cubicBezTo>
                <a:cubicBezTo>
                  <a:pt x="311" y="66"/>
                  <a:pt x="311" y="66"/>
                  <a:pt x="311" y="66"/>
                </a:cubicBezTo>
                <a:cubicBezTo>
                  <a:pt x="309" y="60"/>
                  <a:pt x="309" y="60"/>
                  <a:pt x="309" y="60"/>
                </a:cubicBezTo>
                <a:cubicBezTo>
                  <a:pt x="308" y="60"/>
                  <a:pt x="308" y="60"/>
                  <a:pt x="308" y="60"/>
                </a:cubicBezTo>
                <a:cubicBezTo>
                  <a:pt x="301" y="65"/>
                  <a:pt x="301" y="65"/>
                  <a:pt x="301" y="65"/>
                </a:cubicBezTo>
                <a:cubicBezTo>
                  <a:pt x="301" y="65"/>
                  <a:pt x="301" y="65"/>
                  <a:pt x="301" y="65"/>
                </a:cubicBezTo>
                <a:cubicBezTo>
                  <a:pt x="300" y="65"/>
                  <a:pt x="300" y="65"/>
                  <a:pt x="300" y="65"/>
                </a:cubicBezTo>
                <a:cubicBezTo>
                  <a:pt x="286" y="68"/>
                  <a:pt x="286" y="68"/>
                  <a:pt x="286" y="68"/>
                </a:cubicBezTo>
                <a:cubicBezTo>
                  <a:pt x="285" y="68"/>
                  <a:pt x="285" y="68"/>
                  <a:pt x="285" y="68"/>
                </a:cubicBezTo>
                <a:cubicBezTo>
                  <a:pt x="284" y="67"/>
                  <a:pt x="284" y="67"/>
                  <a:pt x="284" y="67"/>
                </a:cubicBezTo>
                <a:cubicBezTo>
                  <a:pt x="275" y="61"/>
                  <a:pt x="275" y="61"/>
                  <a:pt x="275" y="61"/>
                </a:cubicBezTo>
                <a:cubicBezTo>
                  <a:pt x="275" y="61"/>
                  <a:pt x="275" y="61"/>
                  <a:pt x="275" y="61"/>
                </a:cubicBezTo>
                <a:cubicBezTo>
                  <a:pt x="274" y="60"/>
                  <a:pt x="274" y="60"/>
                  <a:pt x="274" y="60"/>
                </a:cubicBezTo>
                <a:cubicBezTo>
                  <a:pt x="274" y="60"/>
                  <a:pt x="274" y="60"/>
                  <a:pt x="274" y="60"/>
                </a:cubicBezTo>
                <a:cubicBezTo>
                  <a:pt x="274" y="60"/>
                  <a:pt x="274" y="60"/>
                  <a:pt x="274" y="60"/>
                </a:cubicBezTo>
                <a:cubicBezTo>
                  <a:pt x="271" y="55"/>
                  <a:pt x="271" y="55"/>
                  <a:pt x="271" y="55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59" y="68"/>
                  <a:pt x="255" y="70"/>
                  <a:pt x="253" y="68"/>
                </a:cubicBezTo>
                <a:cubicBezTo>
                  <a:pt x="243" y="63"/>
                  <a:pt x="243" y="63"/>
                  <a:pt x="243" y="63"/>
                </a:cubicBezTo>
                <a:cubicBezTo>
                  <a:pt x="236" y="62"/>
                  <a:pt x="236" y="62"/>
                  <a:pt x="236" y="62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29" y="58"/>
                  <a:pt x="229" y="58"/>
                  <a:pt x="229" y="58"/>
                </a:cubicBezTo>
                <a:cubicBezTo>
                  <a:pt x="229" y="58"/>
                  <a:pt x="229" y="58"/>
                  <a:pt x="229" y="58"/>
                </a:cubicBezTo>
                <a:cubicBezTo>
                  <a:pt x="228" y="57"/>
                  <a:pt x="228" y="57"/>
                  <a:pt x="228" y="57"/>
                </a:cubicBezTo>
                <a:cubicBezTo>
                  <a:pt x="231" y="46"/>
                  <a:pt x="231" y="46"/>
                  <a:pt x="231" y="46"/>
                </a:cubicBezTo>
                <a:cubicBezTo>
                  <a:pt x="231" y="42"/>
                  <a:pt x="231" y="42"/>
                  <a:pt x="231" y="42"/>
                </a:cubicBezTo>
                <a:cubicBezTo>
                  <a:pt x="227" y="41"/>
                  <a:pt x="227" y="41"/>
                  <a:pt x="227" y="41"/>
                </a:cubicBezTo>
                <a:cubicBezTo>
                  <a:pt x="226" y="41"/>
                  <a:pt x="226" y="41"/>
                  <a:pt x="226" y="41"/>
                </a:cubicBezTo>
                <a:cubicBezTo>
                  <a:pt x="218" y="31"/>
                  <a:pt x="218" y="31"/>
                  <a:pt x="218" y="31"/>
                </a:cubicBezTo>
                <a:cubicBezTo>
                  <a:pt x="218" y="24"/>
                  <a:pt x="218" y="24"/>
                  <a:pt x="218" y="24"/>
                </a:cubicBezTo>
                <a:cubicBezTo>
                  <a:pt x="196" y="22"/>
                  <a:pt x="196" y="22"/>
                  <a:pt x="196" y="22"/>
                </a:cubicBezTo>
                <a:cubicBezTo>
                  <a:pt x="188" y="17"/>
                  <a:pt x="188" y="17"/>
                  <a:pt x="188" y="17"/>
                </a:cubicBezTo>
                <a:cubicBezTo>
                  <a:pt x="186" y="16"/>
                  <a:pt x="184" y="14"/>
                  <a:pt x="183" y="9"/>
                </a:cubicBezTo>
                <a:cubicBezTo>
                  <a:pt x="182" y="6"/>
                  <a:pt x="182" y="6"/>
                  <a:pt x="182" y="6"/>
                </a:cubicBezTo>
                <a:cubicBezTo>
                  <a:pt x="180" y="0"/>
                  <a:pt x="180" y="0"/>
                  <a:pt x="180" y="0"/>
                </a:cubicBezTo>
                <a:cubicBezTo>
                  <a:pt x="177" y="1"/>
                  <a:pt x="177" y="1"/>
                  <a:pt x="177" y="1"/>
                </a:cubicBezTo>
                <a:cubicBezTo>
                  <a:pt x="170" y="6"/>
                  <a:pt x="170" y="6"/>
                  <a:pt x="170" y="6"/>
                </a:cubicBezTo>
                <a:cubicBezTo>
                  <a:pt x="162" y="16"/>
                  <a:pt x="162" y="16"/>
                  <a:pt x="162" y="16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7" y="32"/>
                  <a:pt x="167" y="32"/>
                  <a:pt x="167" y="32"/>
                </a:cubicBezTo>
                <a:cubicBezTo>
                  <a:pt x="167" y="32"/>
                  <a:pt x="167" y="32"/>
                  <a:pt x="167" y="32"/>
                </a:cubicBezTo>
                <a:cubicBezTo>
                  <a:pt x="167" y="32"/>
                  <a:pt x="167" y="32"/>
                  <a:pt x="167" y="32"/>
                </a:cubicBezTo>
                <a:cubicBezTo>
                  <a:pt x="167" y="33"/>
                  <a:pt x="167" y="33"/>
                  <a:pt x="167" y="33"/>
                </a:cubicBezTo>
                <a:cubicBezTo>
                  <a:pt x="167" y="33"/>
                  <a:pt x="167" y="33"/>
                  <a:pt x="167" y="33"/>
                </a:cubicBezTo>
                <a:cubicBezTo>
                  <a:pt x="166" y="36"/>
                  <a:pt x="163" y="37"/>
                  <a:pt x="160" y="37"/>
                </a:cubicBezTo>
                <a:cubicBezTo>
                  <a:pt x="151" y="37"/>
                  <a:pt x="151" y="37"/>
                  <a:pt x="151" y="37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40" y="37"/>
                  <a:pt x="140" y="37"/>
                  <a:pt x="140" y="37"/>
                </a:cubicBezTo>
                <a:cubicBezTo>
                  <a:pt x="139" y="37"/>
                  <a:pt x="139" y="37"/>
                  <a:pt x="139" y="37"/>
                </a:cubicBezTo>
                <a:cubicBezTo>
                  <a:pt x="138" y="37"/>
                  <a:pt x="138" y="37"/>
                  <a:pt x="138" y="37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7" y="45"/>
                  <a:pt x="137" y="45"/>
                  <a:pt x="137" y="45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25" y="42"/>
                  <a:pt x="125" y="42"/>
                  <a:pt x="125" y="42"/>
                </a:cubicBezTo>
                <a:cubicBezTo>
                  <a:pt x="125" y="45"/>
                  <a:pt x="125" y="47"/>
                  <a:pt x="127" y="50"/>
                </a:cubicBezTo>
                <a:cubicBezTo>
                  <a:pt x="128" y="53"/>
                  <a:pt x="129" y="55"/>
                  <a:pt x="127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5" y="62"/>
                  <a:pt x="121" y="63"/>
                  <a:pt x="116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99" y="71"/>
                  <a:pt x="99" y="71"/>
                  <a:pt x="99" y="71"/>
                </a:cubicBezTo>
                <a:cubicBezTo>
                  <a:pt x="98" y="71"/>
                  <a:pt x="98" y="71"/>
                  <a:pt x="98" y="71"/>
                </a:cubicBezTo>
                <a:cubicBezTo>
                  <a:pt x="98" y="70"/>
                  <a:pt x="98" y="70"/>
                  <a:pt x="98" y="70"/>
                </a:cubicBezTo>
                <a:cubicBezTo>
                  <a:pt x="93" y="62"/>
                  <a:pt x="93" y="62"/>
                  <a:pt x="93" y="62"/>
                </a:cubicBezTo>
                <a:cubicBezTo>
                  <a:pt x="83" y="58"/>
                  <a:pt x="83" y="58"/>
                  <a:pt x="83" y="58"/>
                </a:cubicBezTo>
                <a:cubicBezTo>
                  <a:pt x="81" y="53"/>
                  <a:pt x="81" y="53"/>
                  <a:pt x="81" y="53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0" y="57"/>
                  <a:pt x="70" y="57"/>
                  <a:pt x="70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65" y="49"/>
                  <a:pt x="65" y="49"/>
                  <a:pt x="65" y="49"/>
                </a:cubicBezTo>
                <a:cubicBezTo>
                  <a:pt x="62" y="45"/>
                  <a:pt x="62" y="45"/>
                  <a:pt x="62" y="45"/>
                </a:cubicBezTo>
                <a:cubicBezTo>
                  <a:pt x="62" y="44"/>
                  <a:pt x="62" y="44"/>
                  <a:pt x="62" y="44"/>
                </a:cubicBezTo>
                <a:cubicBezTo>
                  <a:pt x="58" y="40"/>
                  <a:pt x="57" y="37"/>
                  <a:pt x="56" y="34"/>
                </a:cubicBezTo>
                <a:cubicBezTo>
                  <a:pt x="56" y="34"/>
                  <a:pt x="55" y="33"/>
                  <a:pt x="53" y="33"/>
                </a:cubicBezTo>
                <a:cubicBezTo>
                  <a:pt x="51" y="32"/>
                  <a:pt x="51" y="32"/>
                  <a:pt x="51" y="32"/>
                </a:cubicBezTo>
                <a:cubicBezTo>
                  <a:pt x="48" y="31"/>
                  <a:pt x="46" y="29"/>
                  <a:pt x="45" y="25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12"/>
                  <a:pt x="43" y="12"/>
                  <a:pt x="43" y="12"/>
                </a:cubicBezTo>
                <a:cubicBezTo>
                  <a:pt x="40" y="6"/>
                  <a:pt x="40" y="6"/>
                  <a:pt x="40" y="6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4" y="8"/>
                  <a:pt x="34" y="8"/>
                  <a:pt x="34" y="8"/>
                </a:cubicBezTo>
                <a:close/>
              </a:path>
            </a:pathLst>
          </a:custGeom>
          <a:solidFill>
            <a:srgbClr val="FFE50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1"/>
          <p:cNvSpPr>
            <a:spLocks/>
          </p:cNvSpPr>
          <p:nvPr/>
        </p:nvSpPr>
        <p:spPr bwMode="auto">
          <a:xfrm>
            <a:off x="3715099" y="3443056"/>
            <a:ext cx="1995918" cy="1213057"/>
          </a:xfrm>
          <a:custGeom>
            <a:avLst/>
            <a:gdLst>
              <a:gd name="T0" fmla="*/ 70 w 658"/>
              <a:gd name="T1" fmla="*/ 18 h 399"/>
              <a:gd name="T2" fmla="*/ 36 w 658"/>
              <a:gd name="T3" fmla="*/ 30 h 399"/>
              <a:gd name="T4" fmla="*/ 23 w 658"/>
              <a:gd name="T5" fmla="*/ 56 h 399"/>
              <a:gd name="T6" fmla="*/ 11 w 658"/>
              <a:gd name="T7" fmla="*/ 109 h 399"/>
              <a:gd name="T8" fmla="*/ 9 w 658"/>
              <a:gd name="T9" fmla="*/ 124 h 399"/>
              <a:gd name="T10" fmla="*/ 32 w 658"/>
              <a:gd name="T11" fmla="*/ 173 h 399"/>
              <a:gd name="T12" fmla="*/ 68 w 658"/>
              <a:gd name="T13" fmla="*/ 213 h 399"/>
              <a:gd name="T14" fmla="*/ 97 w 658"/>
              <a:gd name="T15" fmla="*/ 204 h 399"/>
              <a:gd name="T16" fmla="*/ 124 w 658"/>
              <a:gd name="T17" fmla="*/ 240 h 399"/>
              <a:gd name="T18" fmla="*/ 152 w 658"/>
              <a:gd name="T19" fmla="*/ 261 h 399"/>
              <a:gd name="T20" fmla="*/ 165 w 658"/>
              <a:gd name="T21" fmla="*/ 283 h 399"/>
              <a:gd name="T22" fmla="*/ 198 w 658"/>
              <a:gd name="T23" fmla="*/ 306 h 399"/>
              <a:gd name="T24" fmla="*/ 213 w 658"/>
              <a:gd name="T25" fmla="*/ 315 h 399"/>
              <a:gd name="T26" fmla="*/ 247 w 658"/>
              <a:gd name="T27" fmla="*/ 328 h 399"/>
              <a:gd name="T28" fmla="*/ 313 w 658"/>
              <a:gd name="T29" fmla="*/ 339 h 399"/>
              <a:gd name="T30" fmla="*/ 311 w 658"/>
              <a:gd name="T31" fmla="*/ 365 h 399"/>
              <a:gd name="T32" fmla="*/ 405 w 658"/>
              <a:gd name="T33" fmla="*/ 354 h 399"/>
              <a:gd name="T34" fmla="*/ 415 w 658"/>
              <a:gd name="T35" fmla="*/ 385 h 399"/>
              <a:gd name="T36" fmla="*/ 501 w 658"/>
              <a:gd name="T37" fmla="*/ 373 h 399"/>
              <a:gd name="T38" fmla="*/ 537 w 658"/>
              <a:gd name="T39" fmla="*/ 355 h 399"/>
              <a:gd name="T40" fmla="*/ 596 w 658"/>
              <a:gd name="T41" fmla="*/ 376 h 399"/>
              <a:gd name="T42" fmla="*/ 596 w 658"/>
              <a:gd name="T43" fmla="*/ 374 h 399"/>
              <a:gd name="T44" fmla="*/ 624 w 658"/>
              <a:gd name="T45" fmla="*/ 364 h 399"/>
              <a:gd name="T46" fmla="*/ 636 w 658"/>
              <a:gd name="T47" fmla="*/ 347 h 399"/>
              <a:gd name="T48" fmla="*/ 653 w 658"/>
              <a:gd name="T49" fmla="*/ 293 h 399"/>
              <a:gd name="T50" fmla="*/ 645 w 658"/>
              <a:gd name="T51" fmla="*/ 259 h 399"/>
              <a:gd name="T52" fmla="*/ 629 w 658"/>
              <a:gd name="T53" fmla="*/ 216 h 399"/>
              <a:gd name="T54" fmla="*/ 621 w 658"/>
              <a:gd name="T55" fmla="*/ 200 h 399"/>
              <a:gd name="T56" fmla="*/ 610 w 658"/>
              <a:gd name="T57" fmla="*/ 206 h 399"/>
              <a:gd name="T58" fmla="*/ 584 w 658"/>
              <a:gd name="T59" fmla="*/ 212 h 399"/>
              <a:gd name="T60" fmla="*/ 557 w 658"/>
              <a:gd name="T61" fmla="*/ 223 h 399"/>
              <a:gd name="T62" fmla="*/ 537 w 658"/>
              <a:gd name="T63" fmla="*/ 199 h 399"/>
              <a:gd name="T64" fmla="*/ 519 w 658"/>
              <a:gd name="T65" fmla="*/ 180 h 399"/>
              <a:gd name="T66" fmla="*/ 464 w 658"/>
              <a:gd name="T67" fmla="*/ 174 h 399"/>
              <a:gd name="T68" fmla="*/ 422 w 658"/>
              <a:gd name="T69" fmla="*/ 156 h 399"/>
              <a:gd name="T70" fmla="*/ 407 w 658"/>
              <a:gd name="T71" fmla="*/ 140 h 399"/>
              <a:gd name="T72" fmla="*/ 386 w 658"/>
              <a:gd name="T73" fmla="*/ 141 h 399"/>
              <a:gd name="T74" fmla="*/ 363 w 658"/>
              <a:gd name="T75" fmla="*/ 102 h 399"/>
              <a:gd name="T76" fmla="*/ 373 w 658"/>
              <a:gd name="T77" fmla="*/ 77 h 399"/>
              <a:gd name="T78" fmla="*/ 374 w 658"/>
              <a:gd name="T79" fmla="*/ 41 h 399"/>
              <a:gd name="T80" fmla="*/ 374 w 658"/>
              <a:gd name="T81" fmla="*/ 22 h 399"/>
              <a:gd name="T82" fmla="*/ 371 w 658"/>
              <a:gd name="T83" fmla="*/ 21 h 399"/>
              <a:gd name="T84" fmla="*/ 363 w 658"/>
              <a:gd name="T85" fmla="*/ 16 h 399"/>
              <a:gd name="T86" fmla="*/ 319 w 658"/>
              <a:gd name="T87" fmla="*/ 2 h 399"/>
              <a:gd name="T88" fmla="*/ 272 w 658"/>
              <a:gd name="T89" fmla="*/ 12 h 399"/>
              <a:gd name="T90" fmla="*/ 231 w 658"/>
              <a:gd name="T91" fmla="*/ 19 h 399"/>
              <a:gd name="T92" fmla="*/ 216 w 658"/>
              <a:gd name="T93" fmla="*/ 21 h 399"/>
              <a:gd name="T94" fmla="*/ 180 w 658"/>
              <a:gd name="T95" fmla="*/ 19 h 399"/>
              <a:gd name="T96" fmla="*/ 159 w 658"/>
              <a:gd name="T97" fmla="*/ 0 h 399"/>
              <a:gd name="T98" fmla="*/ 141 w 658"/>
              <a:gd name="T99" fmla="*/ 10 h 399"/>
              <a:gd name="T100" fmla="*/ 97 w 658"/>
              <a:gd name="T101" fmla="*/ 6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58" h="399">
                <a:moveTo>
                  <a:pt x="81" y="1"/>
                </a:moveTo>
                <a:cubicBezTo>
                  <a:pt x="81" y="2"/>
                  <a:pt x="81" y="2"/>
                  <a:pt x="81" y="2"/>
                </a:cubicBezTo>
                <a:cubicBezTo>
                  <a:pt x="80" y="5"/>
                  <a:pt x="77" y="8"/>
                  <a:pt x="73" y="11"/>
                </a:cubicBezTo>
                <a:cubicBezTo>
                  <a:pt x="71" y="12"/>
                  <a:pt x="70" y="14"/>
                  <a:pt x="70" y="17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20"/>
                  <a:pt x="69" y="23"/>
                  <a:pt x="65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64" y="32"/>
                  <a:pt x="62" y="33"/>
                  <a:pt x="60" y="33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27" y="45"/>
                  <a:pt x="23" y="51"/>
                  <a:pt x="23" y="56"/>
                </a:cubicBezTo>
                <a:cubicBezTo>
                  <a:pt x="22" y="58"/>
                  <a:pt x="25" y="65"/>
                  <a:pt x="30" y="78"/>
                </a:cubicBezTo>
                <a:cubicBezTo>
                  <a:pt x="34" y="87"/>
                  <a:pt x="34" y="87"/>
                  <a:pt x="34" y="87"/>
                </a:cubicBezTo>
                <a:cubicBezTo>
                  <a:pt x="36" y="91"/>
                  <a:pt x="34" y="96"/>
                  <a:pt x="31" y="102"/>
                </a:cubicBezTo>
                <a:cubicBezTo>
                  <a:pt x="23" y="109"/>
                  <a:pt x="23" y="109"/>
                  <a:pt x="23" y="109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8" y="95"/>
                  <a:pt x="8" y="95"/>
                  <a:pt x="8" y="95"/>
                </a:cubicBezTo>
                <a:cubicBezTo>
                  <a:pt x="5" y="113"/>
                  <a:pt x="5" y="113"/>
                  <a:pt x="5" y="113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11" y="122"/>
                  <a:pt x="11" y="123"/>
                  <a:pt x="10" y="123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5" y="130"/>
                  <a:pt x="3" y="137"/>
                </a:cubicBezTo>
                <a:cubicBezTo>
                  <a:pt x="0" y="143"/>
                  <a:pt x="1" y="149"/>
                  <a:pt x="6" y="156"/>
                </a:cubicBezTo>
                <a:cubicBezTo>
                  <a:pt x="16" y="156"/>
                  <a:pt x="16" y="156"/>
                  <a:pt x="16" y="156"/>
                </a:cubicBezTo>
                <a:cubicBezTo>
                  <a:pt x="20" y="157"/>
                  <a:pt x="25" y="162"/>
                  <a:pt x="32" y="172"/>
                </a:cubicBezTo>
                <a:cubicBezTo>
                  <a:pt x="32" y="173"/>
                  <a:pt x="32" y="173"/>
                  <a:pt x="32" y="173"/>
                </a:cubicBezTo>
                <a:cubicBezTo>
                  <a:pt x="32" y="173"/>
                  <a:pt x="32" y="173"/>
                  <a:pt x="32" y="173"/>
                </a:cubicBezTo>
                <a:cubicBezTo>
                  <a:pt x="32" y="176"/>
                  <a:pt x="34" y="178"/>
                  <a:pt x="36" y="179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74" y="213"/>
                  <a:pt x="74" y="213"/>
                  <a:pt x="74" y="213"/>
                </a:cubicBezTo>
                <a:cubicBezTo>
                  <a:pt x="80" y="202"/>
                  <a:pt x="80" y="202"/>
                  <a:pt x="80" y="202"/>
                </a:cubicBezTo>
                <a:cubicBezTo>
                  <a:pt x="81" y="201"/>
                  <a:pt x="81" y="201"/>
                  <a:pt x="81" y="201"/>
                </a:cubicBezTo>
                <a:cubicBezTo>
                  <a:pt x="81" y="200"/>
                  <a:pt x="81" y="200"/>
                  <a:pt x="81" y="200"/>
                </a:cubicBezTo>
                <a:cubicBezTo>
                  <a:pt x="97" y="204"/>
                  <a:pt x="97" y="204"/>
                  <a:pt x="97" y="204"/>
                </a:cubicBezTo>
                <a:cubicBezTo>
                  <a:pt x="97" y="205"/>
                  <a:pt x="97" y="205"/>
                  <a:pt x="97" y="205"/>
                </a:cubicBezTo>
                <a:cubicBezTo>
                  <a:pt x="97" y="205"/>
                  <a:pt x="97" y="205"/>
                  <a:pt x="97" y="205"/>
                </a:cubicBezTo>
                <a:cubicBezTo>
                  <a:pt x="99" y="216"/>
                  <a:pt x="99" y="216"/>
                  <a:pt x="99" y="216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24" y="240"/>
                  <a:pt x="124" y="240"/>
                  <a:pt x="124" y="240"/>
                </a:cubicBezTo>
                <a:cubicBezTo>
                  <a:pt x="124" y="240"/>
                  <a:pt x="124" y="240"/>
                  <a:pt x="124" y="240"/>
                </a:cubicBezTo>
                <a:cubicBezTo>
                  <a:pt x="127" y="242"/>
                  <a:pt x="127" y="242"/>
                  <a:pt x="127" y="242"/>
                </a:cubicBezTo>
                <a:cubicBezTo>
                  <a:pt x="127" y="242"/>
                  <a:pt x="127" y="242"/>
                  <a:pt x="127" y="242"/>
                </a:cubicBezTo>
                <a:cubicBezTo>
                  <a:pt x="141" y="263"/>
                  <a:pt x="141" y="263"/>
                  <a:pt x="141" y="263"/>
                </a:cubicBezTo>
                <a:cubicBezTo>
                  <a:pt x="152" y="261"/>
                  <a:pt x="152" y="261"/>
                  <a:pt x="152" y="261"/>
                </a:cubicBezTo>
                <a:cubicBezTo>
                  <a:pt x="153" y="261"/>
                  <a:pt x="153" y="261"/>
                  <a:pt x="153" y="261"/>
                </a:cubicBezTo>
                <a:cubicBezTo>
                  <a:pt x="154" y="261"/>
                  <a:pt x="154" y="261"/>
                  <a:pt x="154" y="261"/>
                </a:cubicBezTo>
                <a:cubicBezTo>
                  <a:pt x="154" y="262"/>
                  <a:pt x="154" y="262"/>
                  <a:pt x="154" y="262"/>
                </a:cubicBezTo>
                <a:cubicBezTo>
                  <a:pt x="155" y="263"/>
                  <a:pt x="155" y="263"/>
                  <a:pt x="155" y="263"/>
                </a:cubicBezTo>
                <a:cubicBezTo>
                  <a:pt x="165" y="283"/>
                  <a:pt x="165" y="283"/>
                  <a:pt x="165" y="283"/>
                </a:cubicBezTo>
                <a:cubicBezTo>
                  <a:pt x="176" y="290"/>
                  <a:pt x="176" y="290"/>
                  <a:pt x="176" y="290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0" y="305"/>
                  <a:pt x="190" y="305"/>
                  <a:pt x="190" y="305"/>
                </a:cubicBezTo>
                <a:cubicBezTo>
                  <a:pt x="198" y="305"/>
                  <a:pt x="198" y="305"/>
                  <a:pt x="198" y="305"/>
                </a:cubicBezTo>
                <a:cubicBezTo>
                  <a:pt x="198" y="306"/>
                  <a:pt x="198" y="306"/>
                  <a:pt x="198" y="306"/>
                </a:cubicBezTo>
                <a:cubicBezTo>
                  <a:pt x="198" y="306"/>
                  <a:pt x="198" y="306"/>
                  <a:pt x="198" y="306"/>
                </a:cubicBezTo>
                <a:cubicBezTo>
                  <a:pt x="213" y="314"/>
                  <a:pt x="213" y="314"/>
                  <a:pt x="213" y="314"/>
                </a:cubicBezTo>
                <a:cubicBezTo>
                  <a:pt x="213" y="315"/>
                  <a:pt x="213" y="315"/>
                  <a:pt x="213" y="315"/>
                </a:cubicBezTo>
                <a:cubicBezTo>
                  <a:pt x="213" y="315"/>
                  <a:pt x="213" y="315"/>
                  <a:pt x="213" y="315"/>
                </a:cubicBezTo>
                <a:cubicBezTo>
                  <a:pt x="213" y="315"/>
                  <a:pt x="213" y="315"/>
                  <a:pt x="213" y="315"/>
                </a:cubicBezTo>
                <a:cubicBezTo>
                  <a:pt x="224" y="328"/>
                  <a:pt x="224" y="328"/>
                  <a:pt x="224" y="328"/>
                </a:cubicBezTo>
                <a:cubicBezTo>
                  <a:pt x="240" y="325"/>
                  <a:pt x="240" y="325"/>
                  <a:pt x="240" y="325"/>
                </a:cubicBezTo>
                <a:cubicBezTo>
                  <a:pt x="241" y="325"/>
                  <a:pt x="241" y="325"/>
                  <a:pt x="241" y="325"/>
                </a:cubicBezTo>
                <a:cubicBezTo>
                  <a:pt x="247" y="328"/>
                  <a:pt x="247" y="328"/>
                  <a:pt x="247" y="328"/>
                </a:cubicBezTo>
                <a:cubicBezTo>
                  <a:pt x="247" y="328"/>
                  <a:pt x="247" y="328"/>
                  <a:pt x="247" y="328"/>
                </a:cubicBezTo>
                <a:cubicBezTo>
                  <a:pt x="257" y="337"/>
                  <a:pt x="257" y="337"/>
                  <a:pt x="257" y="337"/>
                </a:cubicBezTo>
                <a:cubicBezTo>
                  <a:pt x="275" y="338"/>
                  <a:pt x="275" y="338"/>
                  <a:pt x="275" y="338"/>
                </a:cubicBezTo>
                <a:cubicBezTo>
                  <a:pt x="286" y="336"/>
                  <a:pt x="286" y="336"/>
                  <a:pt x="286" y="336"/>
                </a:cubicBezTo>
                <a:cubicBezTo>
                  <a:pt x="286" y="336"/>
                  <a:pt x="286" y="336"/>
                  <a:pt x="286" y="336"/>
                </a:cubicBezTo>
                <a:cubicBezTo>
                  <a:pt x="301" y="334"/>
                  <a:pt x="310" y="335"/>
                  <a:pt x="313" y="339"/>
                </a:cubicBezTo>
                <a:cubicBezTo>
                  <a:pt x="315" y="342"/>
                  <a:pt x="314" y="346"/>
                  <a:pt x="309" y="350"/>
                </a:cubicBezTo>
                <a:cubicBezTo>
                  <a:pt x="305" y="354"/>
                  <a:pt x="305" y="354"/>
                  <a:pt x="305" y="354"/>
                </a:cubicBezTo>
                <a:cubicBezTo>
                  <a:pt x="304" y="356"/>
                  <a:pt x="305" y="359"/>
                  <a:pt x="311" y="364"/>
                </a:cubicBezTo>
                <a:cubicBezTo>
                  <a:pt x="311" y="365"/>
                  <a:pt x="311" y="365"/>
                  <a:pt x="311" y="365"/>
                </a:cubicBezTo>
                <a:cubicBezTo>
                  <a:pt x="311" y="365"/>
                  <a:pt x="311" y="365"/>
                  <a:pt x="311" y="365"/>
                </a:cubicBezTo>
                <a:cubicBezTo>
                  <a:pt x="314" y="368"/>
                  <a:pt x="314" y="368"/>
                  <a:pt x="314" y="368"/>
                </a:cubicBezTo>
                <a:cubicBezTo>
                  <a:pt x="315" y="366"/>
                  <a:pt x="315" y="366"/>
                  <a:pt x="315" y="366"/>
                </a:cubicBezTo>
                <a:cubicBezTo>
                  <a:pt x="326" y="347"/>
                  <a:pt x="334" y="336"/>
                  <a:pt x="340" y="334"/>
                </a:cubicBezTo>
                <a:cubicBezTo>
                  <a:pt x="346" y="332"/>
                  <a:pt x="359" y="337"/>
                  <a:pt x="380" y="350"/>
                </a:cubicBezTo>
                <a:cubicBezTo>
                  <a:pt x="405" y="354"/>
                  <a:pt x="405" y="354"/>
                  <a:pt x="405" y="354"/>
                </a:cubicBezTo>
                <a:cubicBezTo>
                  <a:pt x="405" y="355"/>
                  <a:pt x="405" y="355"/>
                  <a:pt x="405" y="355"/>
                </a:cubicBezTo>
                <a:cubicBezTo>
                  <a:pt x="405" y="356"/>
                  <a:pt x="405" y="356"/>
                  <a:pt x="405" y="356"/>
                </a:cubicBezTo>
                <a:cubicBezTo>
                  <a:pt x="403" y="368"/>
                  <a:pt x="403" y="368"/>
                  <a:pt x="403" y="368"/>
                </a:cubicBezTo>
                <a:cubicBezTo>
                  <a:pt x="416" y="369"/>
                  <a:pt x="416" y="369"/>
                  <a:pt x="416" y="369"/>
                </a:cubicBezTo>
                <a:cubicBezTo>
                  <a:pt x="415" y="385"/>
                  <a:pt x="415" y="385"/>
                  <a:pt x="415" y="385"/>
                </a:cubicBezTo>
                <a:cubicBezTo>
                  <a:pt x="419" y="392"/>
                  <a:pt x="422" y="397"/>
                  <a:pt x="424" y="398"/>
                </a:cubicBezTo>
                <a:cubicBezTo>
                  <a:pt x="426" y="399"/>
                  <a:pt x="439" y="399"/>
                  <a:pt x="461" y="398"/>
                </a:cubicBezTo>
                <a:cubicBezTo>
                  <a:pt x="474" y="391"/>
                  <a:pt x="474" y="391"/>
                  <a:pt x="474" y="391"/>
                </a:cubicBezTo>
                <a:cubicBezTo>
                  <a:pt x="487" y="374"/>
                  <a:pt x="487" y="374"/>
                  <a:pt x="487" y="374"/>
                </a:cubicBezTo>
                <a:cubicBezTo>
                  <a:pt x="501" y="373"/>
                  <a:pt x="501" y="373"/>
                  <a:pt x="501" y="373"/>
                </a:cubicBezTo>
                <a:cubicBezTo>
                  <a:pt x="508" y="371"/>
                  <a:pt x="508" y="371"/>
                  <a:pt x="508" y="371"/>
                </a:cubicBezTo>
                <a:cubicBezTo>
                  <a:pt x="536" y="355"/>
                  <a:pt x="536" y="355"/>
                  <a:pt x="536" y="355"/>
                </a:cubicBezTo>
                <a:cubicBezTo>
                  <a:pt x="536" y="355"/>
                  <a:pt x="536" y="355"/>
                  <a:pt x="536" y="355"/>
                </a:cubicBezTo>
                <a:cubicBezTo>
                  <a:pt x="537" y="355"/>
                  <a:pt x="537" y="355"/>
                  <a:pt x="537" y="355"/>
                </a:cubicBezTo>
                <a:cubicBezTo>
                  <a:pt x="537" y="355"/>
                  <a:pt x="537" y="355"/>
                  <a:pt x="537" y="355"/>
                </a:cubicBezTo>
                <a:cubicBezTo>
                  <a:pt x="553" y="353"/>
                  <a:pt x="562" y="353"/>
                  <a:pt x="564" y="355"/>
                </a:cubicBezTo>
                <a:cubicBezTo>
                  <a:pt x="582" y="370"/>
                  <a:pt x="582" y="370"/>
                  <a:pt x="582" y="370"/>
                </a:cubicBezTo>
                <a:cubicBezTo>
                  <a:pt x="588" y="372"/>
                  <a:pt x="588" y="372"/>
                  <a:pt x="588" y="372"/>
                </a:cubicBezTo>
                <a:cubicBezTo>
                  <a:pt x="589" y="373"/>
                  <a:pt x="589" y="373"/>
                  <a:pt x="589" y="373"/>
                </a:cubicBezTo>
                <a:cubicBezTo>
                  <a:pt x="596" y="376"/>
                  <a:pt x="596" y="376"/>
                  <a:pt x="596" y="376"/>
                </a:cubicBezTo>
                <a:cubicBezTo>
                  <a:pt x="596" y="376"/>
                  <a:pt x="596" y="376"/>
                  <a:pt x="596" y="376"/>
                </a:cubicBezTo>
                <a:cubicBezTo>
                  <a:pt x="596" y="375"/>
                  <a:pt x="596" y="375"/>
                  <a:pt x="596" y="375"/>
                </a:cubicBezTo>
                <a:cubicBezTo>
                  <a:pt x="596" y="374"/>
                  <a:pt x="596" y="374"/>
                  <a:pt x="596" y="374"/>
                </a:cubicBezTo>
                <a:cubicBezTo>
                  <a:pt x="596" y="374"/>
                  <a:pt x="596" y="374"/>
                  <a:pt x="596" y="374"/>
                </a:cubicBezTo>
                <a:cubicBezTo>
                  <a:pt x="596" y="374"/>
                  <a:pt x="596" y="374"/>
                  <a:pt x="596" y="374"/>
                </a:cubicBezTo>
                <a:cubicBezTo>
                  <a:pt x="599" y="361"/>
                  <a:pt x="599" y="361"/>
                  <a:pt x="599" y="361"/>
                </a:cubicBezTo>
                <a:cubicBezTo>
                  <a:pt x="598" y="357"/>
                  <a:pt x="598" y="354"/>
                  <a:pt x="599" y="352"/>
                </a:cubicBezTo>
                <a:cubicBezTo>
                  <a:pt x="600" y="350"/>
                  <a:pt x="602" y="348"/>
                  <a:pt x="605" y="348"/>
                </a:cubicBezTo>
                <a:cubicBezTo>
                  <a:pt x="612" y="346"/>
                  <a:pt x="617" y="352"/>
                  <a:pt x="623" y="363"/>
                </a:cubicBezTo>
                <a:cubicBezTo>
                  <a:pt x="624" y="364"/>
                  <a:pt x="624" y="364"/>
                  <a:pt x="624" y="364"/>
                </a:cubicBezTo>
                <a:cubicBezTo>
                  <a:pt x="625" y="364"/>
                  <a:pt x="625" y="364"/>
                  <a:pt x="625" y="364"/>
                </a:cubicBezTo>
                <a:cubicBezTo>
                  <a:pt x="635" y="359"/>
                  <a:pt x="635" y="359"/>
                  <a:pt x="635" y="359"/>
                </a:cubicBezTo>
                <a:cubicBezTo>
                  <a:pt x="637" y="359"/>
                  <a:pt x="638" y="357"/>
                  <a:pt x="638" y="355"/>
                </a:cubicBezTo>
                <a:cubicBezTo>
                  <a:pt x="636" y="347"/>
                  <a:pt x="636" y="347"/>
                  <a:pt x="636" y="347"/>
                </a:cubicBezTo>
                <a:cubicBezTo>
                  <a:pt x="636" y="347"/>
                  <a:pt x="636" y="347"/>
                  <a:pt x="636" y="347"/>
                </a:cubicBezTo>
                <a:cubicBezTo>
                  <a:pt x="635" y="343"/>
                  <a:pt x="636" y="340"/>
                  <a:pt x="639" y="339"/>
                </a:cubicBezTo>
                <a:cubicBezTo>
                  <a:pt x="643" y="336"/>
                  <a:pt x="643" y="336"/>
                  <a:pt x="643" y="336"/>
                </a:cubicBezTo>
                <a:cubicBezTo>
                  <a:pt x="652" y="326"/>
                  <a:pt x="652" y="326"/>
                  <a:pt x="652" y="326"/>
                </a:cubicBezTo>
                <a:cubicBezTo>
                  <a:pt x="658" y="312"/>
                  <a:pt x="658" y="312"/>
                  <a:pt x="658" y="312"/>
                </a:cubicBezTo>
                <a:cubicBezTo>
                  <a:pt x="653" y="304"/>
                  <a:pt x="651" y="297"/>
                  <a:pt x="653" y="293"/>
                </a:cubicBezTo>
                <a:cubicBezTo>
                  <a:pt x="654" y="282"/>
                  <a:pt x="654" y="282"/>
                  <a:pt x="654" y="282"/>
                </a:cubicBezTo>
                <a:cubicBezTo>
                  <a:pt x="652" y="276"/>
                  <a:pt x="650" y="273"/>
                  <a:pt x="650" y="270"/>
                </a:cubicBezTo>
                <a:cubicBezTo>
                  <a:pt x="650" y="269"/>
                  <a:pt x="649" y="265"/>
                  <a:pt x="645" y="260"/>
                </a:cubicBezTo>
                <a:cubicBezTo>
                  <a:pt x="645" y="260"/>
                  <a:pt x="645" y="260"/>
                  <a:pt x="645" y="260"/>
                </a:cubicBezTo>
                <a:cubicBezTo>
                  <a:pt x="645" y="259"/>
                  <a:pt x="645" y="259"/>
                  <a:pt x="645" y="259"/>
                </a:cubicBezTo>
                <a:cubicBezTo>
                  <a:pt x="644" y="244"/>
                  <a:pt x="644" y="244"/>
                  <a:pt x="644" y="244"/>
                </a:cubicBezTo>
                <a:cubicBezTo>
                  <a:pt x="643" y="241"/>
                  <a:pt x="643" y="238"/>
                  <a:pt x="644" y="234"/>
                </a:cubicBezTo>
                <a:cubicBezTo>
                  <a:pt x="640" y="231"/>
                  <a:pt x="638" y="228"/>
                  <a:pt x="636" y="225"/>
                </a:cubicBezTo>
                <a:cubicBezTo>
                  <a:pt x="630" y="217"/>
                  <a:pt x="630" y="217"/>
                  <a:pt x="630" y="217"/>
                </a:cubicBezTo>
                <a:cubicBezTo>
                  <a:pt x="629" y="216"/>
                  <a:pt x="629" y="216"/>
                  <a:pt x="629" y="216"/>
                </a:cubicBezTo>
                <a:cubicBezTo>
                  <a:pt x="629" y="215"/>
                  <a:pt x="629" y="215"/>
                  <a:pt x="629" y="215"/>
                </a:cubicBezTo>
                <a:cubicBezTo>
                  <a:pt x="629" y="215"/>
                  <a:pt x="629" y="215"/>
                  <a:pt x="629" y="215"/>
                </a:cubicBezTo>
                <a:cubicBezTo>
                  <a:pt x="627" y="205"/>
                  <a:pt x="627" y="205"/>
                  <a:pt x="627" y="205"/>
                </a:cubicBezTo>
                <a:cubicBezTo>
                  <a:pt x="621" y="200"/>
                  <a:pt x="621" y="200"/>
                  <a:pt x="621" y="200"/>
                </a:cubicBezTo>
                <a:cubicBezTo>
                  <a:pt x="621" y="200"/>
                  <a:pt x="621" y="200"/>
                  <a:pt x="621" y="200"/>
                </a:cubicBezTo>
                <a:cubicBezTo>
                  <a:pt x="609" y="190"/>
                  <a:pt x="609" y="190"/>
                  <a:pt x="609" y="190"/>
                </a:cubicBezTo>
                <a:cubicBezTo>
                  <a:pt x="609" y="191"/>
                  <a:pt x="609" y="191"/>
                  <a:pt x="609" y="191"/>
                </a:cubicBezTo>
                <a:cubicBezTo>
                  <a:pt x="610" y="204"/>
                  <a:pt x="610" y="204"/>
                  <a:pt x="610" y="204"/>
                </a:cubicBezTo>
                <a:cubicBezTo>
                  <a:pt x="610" y="205"/>
                  <a:pt x="610" y="205"/>
                  <a:pt x="610" y="205"/>
                </a:cubicBezTo>
                <a:cubicBezTo>
                  <a:pt x="610" y="206"/>
                  <a:pt x="610" y="206"/>
                  <a:pt x="610" y="206"/>
                </a:cubicBezTo>
                <a:cubicBezTo>
                  <a:pt x="604" y="209"/>
                  <a:pt x="604" y="209"/>
                  <a:pt x="604" y="209"/>
                </a:cubicBezTo>
                <a:cubicBezTo>
                  <a:pt x="603" y="217"/>
                  <a:pt x="603" y="217"/>
                  <a:pt x="603" y="217"/>
                </a:cubicBezTo>
                <a:cubicBezTo>
                  <a:pt x="603" y="218"/>
                  <a:pt x="603" y="218"/>
                  <a:pt x="603" y="218"/>
                </a:cubicBezTo>
                <a:cubicBezTo>
                  <a:pt x="589" y="224"/>
                  <a:pt x="589" y="224"/>
                  <a:pt x="589" y="224"/>
                </a:cubicBezTo>
                <a:cubicBezTo>
                  <a:pt x="584" y="212"/>
                  <a:pt x="584" y="212"/>
                  <a:pt x="584" y="212"/>
                </a:cubicBezTo>
                <a:cubicBezTo>
                  <a:pt x="581" y="211"/>
                  <a:pt x="581" y="211"/>
                  <a:pt x="581" y="211"/>
                </a:cubicBezTo>
                <a:cubicBezTo>
                  <a:pt x="576" y="216"/>
                  <a:pt x="576" y="216"/>
                  <a:pt x="576" y="216"/>
                </a:cubicBezTo>
                <a:cubicBezTo>
                  <a:pt x="573" y="224"/>
                  <a:pt x="573" y="224"/>
                  <a:pt x="573" y="224"/>
                </a:cubicBezTo>
                <a:cubicBezTo>
                  <a:pt x="563" y="227"/>
                  <a:pt x="563" y="227"/>
                  <a:pt x="563" y="227"/>
                </a:cubicBezTo>
                <a:cubicBezTo>
                  <a:pt x="557" y="223"/>
                  <a:pt x="557" y="223"/>
                  <a:pt x="557" y="223"/>
                </a:cubicBezTo>
                <a:cubicBezTo>
                  <a:pt x="548" y="220"/>
                  <a:pt x="548" y="220"/>
                  <a:pt x="548" y="220"/>
                </a:cubicBezTo>
                <a:cubicBezTo>
                  <a:pt x="546" y="209"/>
                  <a:pt x="546" y="209"/>
                  <a:pt x="546" y="209"/>
                </a:cubicBezTo>
                <a:cubicBezTo>
                  <a:pt x="543" y="202"/>
                  <a:pt x="543" y="202"/>
                  <a:pt x="543" y="202"/>
                </a:cubicBezTo>
                <a:cubicBezTo>
                  <a:pt x="538" y="200"/>
                  <a:pt x="538" y="200"/>
                  <a:pt x="538" y="200"/>
                </a:cubicBezTo>
                <a:cubicBezTo>
                  <a:pt x="537" y="199"/>
                  <a:pt x="537" y="199"/>
                  <a:pt x="537" y="199"/>
                </a:cubicBezTo>
                <a:cubicBezTo>
                  <a:pt x="533" y="194"/>
                  <a:pt x="533" y="194"/>
                  <a:pt x="533" y="194"/>
                </a:cubicBezTo>
                <a:cubicBezTo>
                  <a:pt x="533" y="194"/>
                  <a:pt x="533" y="194"/>
                  <a:pt x="533" y="194"/>
                </a:cubicBezTo>
                <a:cubicBezTo>
                  <a:pt x="530" y="187"/>
                  <a:pt x="530" y="187"/>
                  <a:pt x="530" y="187"/>
                </a:cubicBezTo>
                <a:cubicBezTo>
                  <a:pt x="524" y="180"/>
                  <a:pt x="524" y="180"/>
                  <a:pt x="524" y="180"/>
                </a:cubicBezTo>
                <a:cubicBezTo>
                  <a:pt x="519" y="180"/>
                  <a:pt x="519" y="180"/>
                  <a:pt x="519" y="180"/>
                </a:cubicBezTo>
                <a:cubicBezTo>
                  <a:pt x="510" y="183"/>
                  <a:pt x="510" y="183"/>
                  <a:pt x="510" y="183"/>
                </a:cubicBezTo>
                <a:cubicBezTo>
                  <a:pt x="510" y="183"/>
                  <a:pt x="510" y="183"/>
                  <a:pt x="510" y="183"/>
                </a:cubicBezTo>
                <a:cubicBezTo>
                  <a:pt x="489" y="182"/>
                  <a:pt x="489" y="182"/>
                  <a:pt x="489" y="182"/>
                </a:cubicBezTo>
                <a:cubicBezTo>
                  <a:pt x="472" y="179"/>
                  <a:pt x="472" y="179"/>
                  <a:pt x="472" y="179"/>
                </a:cubicBezTo>
                <a:cubicBezTo>
                  <a:pt x="471" y="178"/>
                  <a:pt x="468" y="177"/>
                  <a:pt x="464" y="174"/>
                </a:cubicBezTo>
                <a:cubicBezTo>
                  <a:pt x="451" y="169"/>
                  <a:pt x="451" y="169"/>
                  <a:pt x="451" y="169"/>
                </a:cubicBezTo>
                <a:cubicBezTo>
                  <a:pt x="441" y="167"/>
                  <a:pt x="436" y="165"/>
                  <a:pt x="435" y="162"/>
                </a:cubicBezTo>
                <a:cubicBezTo>
                  <a:pt x="433" y="161"/>
                  <a:pt x="433" y="161"/>
                  <a:pt x="433" y="161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22" y="156"/>
                  <a:pt x="422" y="156"/>
                  <a:pt x="422" y="156"/>
                </a:cubicBezTo>
                <a:cubicBezTo>
                  <a:pt x="421" y="156"/>
                  <a:pt x="421" y="156"/>
                  <a:pt x="421" y="156"/>
                </a:cubicBezTo>
                <a:cubicBezTo>
                  <a:pt x="420" y="154"/>
                  <a:pt x="419" y="153"/>
                  <a:pt x="418" y="151"/>
                </a:cubicBezTo>
                <a:cubicBezTo>
                  <a:pt x="416" y="147"/>
                  <a:pt x="416" y="147"/>
                  <a:pt x="416" y="147"/>
                </a:cubicBezTo>
                <a:cubicBezTo>
                  <a:pt x="413" y="142"/>
                  <a:pt x="413" y="142"/>
                  <a:pt x="413" y="142"/>
                </a:cubicBezTo>
                <a:cubicBezTo>
                  <a:pt x="407" y="140"/>
                  <a:pt x="407" y="140"/>
                  <a:pt x="407" y="140"/>
                </a:cubicBezTo>
                <a:cubicBezTo>
                  <a:pt x="405" y="141"/>
                  <a:pt x="405" y="141"/>
                  <a:pt x="405" y="141"/>
                </a:cubicBezTo>
                <a:cubicBezTo>
                  <a:pt x="403" y="143"/>
                  <a:pt x="403" y="143"/>
                  <a:pt x="403" y="143"/>
                </a:cubicBezTo>
                <a:cubicBezTo>
                  <a:pt x="402" y="144"/>
                  <a:pt x="402" y="144"/>
                  <a:pt x="402" y="144"/>
                </a:cubicBezTo>
                <a:cubicBezTo>
                  <a:pt x="400" y="145"/>
                  <a:pt x="398" y="146"/>
                  <a:pt x="396" y="146"/>
                </a:cubicBezTo>
                <a:cubicBezTo>
                  <a:pt x="393" y="147"/>
                  <a:pt x="390" y="146"/>
                  <a:pt x="386" y="141"/>
                </a:cubicBezTo>
                <a:cubicBezTo>
                  <a:pt x="378" y="133"/>
                  <a:pt x="378" y="133"/>
                  <a:pt x="378" y="133"/>
                </a:cubicBezTo>
                <a:cubicBezTo>
                  <a:pt x="375" y="129"/>
                  <a:pt x="373" y="126"/>
                  <a:pt x="372" y="124"/>
                </a:cubicBezTo>
                <a:cubicBezTo>
                  <a:pt x="370" y="121"/>
                  <a:pt x="370" y="121"/>
                  <a:pt x="370" y="121"/>
                </a:cubicBezTo>
                <a:cubicBezTo>
                  <a:pt x="367" y="118"/>
                  <a:pt x="365" y="115"/>
                  <a:pt x="364" y="113"/>
                </a:cubicBezTo>
                <a:cubicBezTo>
                  <a:pt x="362" y="109"/>
                  <a:pt x="362" y="105"/>
                  <a:pt x="363" y="102"/>
                </a:cubicBezTo>
                <a:cubicBezTo>
                  <a:pt x="363" y="102"/>
                  <a:pt x="363" y="102"/>
                  <a:pt x="363" y="102"/>
                </a:cubicBezTo>
                <a:cubicBezTo>
                  <a:pt x="363" y="102"/>
                  <a:pt x="363" y="102"/>
                  <a:pt x="363" y="102"/>
                </a:cubicBezTo>
                <a:cubicBezTo>
                  <a:pt x="369" y="92"/>
                  <a:pt x="369" y="92"/>
                  <a:pt x="369" y="92"/>
                </a:cubicBezTo>
                <a:cubicBezTo>
                  <a:pt x="372" y="83"/>
                  <a:pt x="372" y="83"/>
                  <a:pt x="372" y="83"/>
                </a:cubicBezTo>
                <a:cubicBezTo>
                  <a:pt x="373" y="77"/>
                  <a:pt x="373" y="77"/>
                  <a:pt x="373" y="7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64" y="62"/>
                  <a:pt x="364" y="62"/>
                  <a:pt x="364" y="62"/>
                </a:cubicBezTo>
                <a:cubicBezTo>
                  <a:pt x="366" y="54"/>
                  <a:pt x="366" y="54"/>
                  <a:pt x="366" y="54"/>
                </a:cubicBezTo>
                <a:cubicBezTo>
                  <a:pt x="366" y="48"/>
                  <a:pt x="368" y="45"/>
                  <a:pt x="372" y="44"/>
                </a:cubicBezTo>
                <a:cubicBezTo>
                  <a:pt x="373" y="44"/>
                  <a:pt x="374" y="43"/>
                  <a:pt x="374" y="41"/>
                </a:cubicBezTo>
                <a:cubicBezTo>
                  <a:pt x="374" y="41"/>
                  <a:pt x="374" y="41"/>
                  <a:pt x="374" y="41"/>
                </a:cubicBezTo>
                <a:cubicBezTo>
                  <a:pt x="374" y="32"/>
                  <a:pt x="374" y="32"/>
                  <a:pt x="374" y="32"/>
                </a:cubicBezTo>
                <a:cubicBezTo>
                  <a:pt x="374" y="32"/>
                  <a:pt x="374" y="32"/>
                  <a:pt x="374" y="32"/>
                </a:cubicBezTo>
                <a:cubicBezTo>
                  <a:pt x="374" y="32"/>
                  <a:pt x="374" y="32"/>
                  <a:pt x="374" y="32"/>
                </a:cubicBezTo>
                <a:cubicBezTo>
                  <a:pt x="374" y="22"/>
                  <a:pt x="374" y="22"/>
                  <a:pt x="374" y="22"/>
                </a:cubicBezTo>
                <a:cubicBezTo>
                  <a:pt x="373" y="22"/>
                  <a:pt x="373" y="22"/>
                  <a:pt x="373" y="22"/>
                </a:cubicBezTo>
                <a:cubicBezTo>
                  <a:pt x="373" y="22"/>
                  <a:pt x="373" y="22"/>
                  <a:pt x="373" y="22"/>
                </a:cubicBezTo>
                <a:cubicBezTo>
                  <a:pt x="373" y="22"/>
                  <a:pt x="373" y="22"/>
                  <a:pt x="373" y="22"/>
                </a:cubicBezTo>
                <a:cubicBezTo>
                  <a:pt x="373" y="22"/>
                  <a:pt x="373" y="22"/>
                  <a:pt x="373" y="22"/>
                </a:cubicBezTo>
                <a:cubicBezTo>
                  <a:pt x="371" y="21"/>
                  <a:pt x="371" y="21"/>
                  <a:pt x="371" y="21"/>
                </a:cubicBezTo>
                <a:cubicBezTo>
                  <a:pt x="371" y="21"/>
                  <a:pt x="371" y="21"/>
                  <a:pt x="371" y="21"/>
                </a:cubicBezTo>
                <a:cubicBezTo>
                  <a:pt x="371" y="21"/>
                  <a:pt x="371" y="21"/>
                  <a:pt x="371" y="21"/>
                </a:cubicBezTo>
                <a:cubicBezTo>
                  <a:pt x="363" y="16"/>
                  <a:pt x="363" y="16"/>
                  <a:pt x="363" y="16"/>
                </a:cubicBezTo>
                <a:cubicBezTo>
                  <a:pt x="363" y="16"/>
                  <a:pt x="363" y="16"/>
                  <a:pt x="363" y="16"/>
                </a:cubicBezTo>
                <a:cubicBezTo>
                  <a:pt x="363" y="16"/>
                  <a:pt x="363" y="16"/>
                  <a:pt x="363" y="16"/>
                </a:cubicBezTo>
                <a:cubicBezTo>
                  <a:pt x="357" y="11"/>
                  <a:pt x="357" y="11"/>
                  <a:pt x="357" y="11"/>
                </a:cubicBezTo>
                <a:cubicBezTo>
                  <a:pt x="337" y="7"/>
                  <a:pt x="337" y="7"/>
                  <a:pt x="337" y="7"/>
                </a:cubicBezTo>
                <a:cubicBezTo>
                  <a:pt x="337" y="7"/>
                  <a:pt x="337" y="7"/>
                  <a:pt x="337" y="7"/>
                </a:cubicBezTo>
                <a:cubicBezTo>
                  <a:pt x="331" y="2"/>
                  <a:pt x="331" y="2"/>
                  <a:pt x="331" y="2"/>
                </a:cubicBezTo>
                <a:cubicBezTo>
                  <a:pt x="319" y="2"/>
                  <a:pt x="319" y="2"/>
                  <a:pt x="319" y="2"/>
                </a:cubicBezTo>
                <a:cubicBezTo>
                  <a:pt x="318" y="2"/>
                  <a:pt x="315" y="3"/>
                  <a:pt x="313" y="5"/>
                </a:cubicBezTo>
                <a:cubicBezTo>
                  <a:pt x="312" y="5"/>
                  <a:pt x="312" y="5"/>
                  <a:pt x="312" y="5"/>
                </a:cubicBezTo>
                <a:cubicBezTo>
                  <a:pt x="303" y="8"/>
                  <a:pt x="303" y="8"/>
                  <a:pt x="303" y="8"/>
                </a:cubicBezTo>
                <a:cubicBezTo>
                  <a:pt x="280" y="8"/>
                  <a:pt x="280" y="8"/>
                  <a:pt x="280" y="8"/>
                </a:cubicBezTo>
                <a:cubicBezTo>
                  <a:pt x="277" y="9"/>
                  <a:pt x="274" y="10"/>
                  <a:pt x="272" y="12"/>
                </a:cubicBezTo>
                <a:cubicBezTo>
                  <a:pt x="269" y="14"/>
                  <a:pt x="265" y="16"/>
                  <a:pt x="259" y="18"/>
                </a:cubicBezTo>
                <a:cubicBezTo>
                  <a:pt x="248" y="20"/>
                  <a:pt x="248" y="20"/>
                  <a:pt x="248" y="20"/>
                </a:cubicBezTo>
                <a:cubicBezTo>
                  <a:pt x="248" y="21"/>
                  <a:pt x="248" y="21"/>
                  <a:pt x="248" y="21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31" y="19"/>
                  <a:pt x="231" y="19"/>
                  <a:pt x="231" y="19"/>
                </a:cubicBezTo>
                <a:cubicBezTo>
                  <a:pt x="230" y="18"/>
                  <a:pt x="230" y="18"/>
                  <a:pt x="230" y="18"/>
                </a:cubicBezTo>
                <a:cubicBezTo>
                  <a:pt x="231" y="19"/>
                  <a:pt x="231" y="19"/>
                  <a:pt x="231" y="19"/>
                </a:cubicBezTo>
                <a:cubicBezTo>
                  <a:pt x="230" y="18"/>
                  <a:pt x="230" y="18"/>
                  <a:pt x="230" y="18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16" y="21"/>
                  <a:pt x="216" y="21"/>
                  <a:pt x="216" y="21"/>
                </a:cubicBezTo>
                <a:cubicBezTo>
                  <a:pt x="197" y="23"/>
                  <a:pt x="197" y="23"/>
                  <a:pt x="197" y="23"/>
                </a:cubicBezTo>
                <a:cubicBezTo>
                  <a:pt x="197" y="23"/>
                  <a:pt x="197" y="23"/>
                  <a:pt x="197" y="23"/>
                </a:cubicBezTo>
                <a:cubicBezTo>
                  <a:pt x="196" y="22"/>
                  <a:pt x="196" y="22"/>
                  <a:pt x="196" y="22"/>
                </a:cubicBezTo>
                <a:cubicBezTo>
                  <a:pt x="187" y="19"/>
                  <a:pt x="187" y="19"/>
                  <a:pt x="187" y="19"/>
                </a:cubicBezTo>
                <a:cubicBezTo>
                  <a:pt x="180" y="19"/>
                  <a:pt x="180" y="19"/>
                  <a:pt x="180" y="19"/>
                </a:cubicBezTo>
                <a:cubicBezTo>
                  <a:pt x="176" y="18"/>
                  <a:pt x="172" y="16"/>
                  <a:pt x="168" y="11"/>
                </a:cubicBezTo>
                <a:cubicBezTo>
                  <a:pt x="168" y="10"/>
                  <a:pt x="168" y="10"/>
                  <a:pt x="168" y="10"/>
                </a:cubicBezTo>
                <a:cubicBezTo>
                  <a:pt x="167" y="6"/>
                  <a:pt x="166" y="4"/>
                  <a:pt x="165" y="3"/>
                </a:cubicBezTo>
                <a:cubicBezTo>
                  <a:pt x="163" y="2"/>
                  <a:pt x="163" y="2"/>
                  <a:pt x="163" y="2"/>
                </a:cubicBezTo>
                <a:cubicBezTo>
                  <a:pt x="159" y="0"/>
                  <a:pt x="159" y="0"/>
                  <a:pt x="159" y="0"/>
                </a:cubicBezTo>
                <a:cubicBezTo>
                  <a:pt x="156" y="3"/>
                  <a:pt x="156" y="3"/>
                  <a:pt x="156" y="3"/>
                </a:cubicBezTo>
                <a:cubicBezTo>
                  <a:pt x="156" y="4"/>
                  <a:pt x="156" y="4"/>
                  <a:pt x="156" y="4"/>
                </a:cubicBezTo>
                <a:cubicBezTo>
                  <a:pt x="142" y="10"/>
                  <a:pt x="142" y="10"/>
                  <a:pt x="142" y="10"/>
                </a:cubicBezTo>
                <a:cubicBezTo>
                  <a:pt x="142" y="10"/>
                  <a:pt x="142" y="10"/>
                  <a:pt x="142" y="10"/>
                </a:cubicBezTo>
                <a:cubicBezTo>
                  <a:pt x="141" y="10"/>
                  <a:pt x="141" y="10"/>
                  <a:pt x="141" y="10"/>
                </a:cubicBezTo>
                <a:cubicBezTo>
                  <a:pt x="125" y="11"/>
                  <a:pt x="125" y="11"/>
                  <a:pt x="125" y="11"/>
                </a:cubicBezTo>
                <a:cubicBezTo>
                  <a:pt x="122" y="11"/>
                  <a:pt x="118" y="10"/>
                  <a:pt x="111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88" y="1"/>
                  <a:pt x="88" y="1"/>
                  <a:pt x="88" y="1"/>
                </a:cubicBezTo>
                <a:lnTo>
                  <a:pt x="81" y="1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>
            <a:off x="5533766" y="4453014"/>
            <a:ext cx="902871" cy="941643"/>
          </a:xfrm>
          <a:custGeom>
            <a:avLst/>
            <a:gdLst>
              <a:gd name="T0" fmla="*/ 10 w 297"/>
              <a:gd name="T1" fmla="*/ 191 h 310"/>
              <a:gd name="T2" fmla="*/ 42 w 297"/>
              <a:gd name="T3" fmla="*/ 189 h 310"/>
              <a:gd name="T4" fmla="*/ 44 w 297"/>
              <a:gd name="T5" fmla="*/ 204 h 310"/>
              <a:gd name="T6" fmla="*/ 70 w 297"/>
              <a:gd name="T7" fmla="*/ 231 h 310"/>
              <a:gd name="T8" fmla="*/ 75 w 297"/>
              <a:gd name="T9" fmla="*/ 272 h 310"/>
              <a:gd name="T10" fmla="*/ 115 w 297"/>
              <a:gd name="T11" fmla="*/ 283 h 310"/>
              <a:gd name="T12" fmla="*/ 123 w 297"/>
              <a:gd name="T13" fmla="*/ 295 h 310"/>
              <a:gd name="T14" fmla="*/ 141 w 297"/>
              <a:gd name="T15" fmla="*/ 310 h 310"/>
              <a:gd name="T16" fmla="*/ 142 w 297"/>
              <a:gd name="T17" fmla="*/ 297 h 310"/>
              <a:gd name="T18" fmla="*/ 140 w 297"/>
              <a:gd name="T19" fmla="*/ 255 h 310"/>
              <a:gd name="T20" fmla="*/ 168 w 297"/>
              <a:gd name="T21" fmla="*/ 246 h 310"/>
              <a:gd name="T22" fmla="*/ 198 w 297"/>
              <a:gd name="T23" fmla="*/ 246 h 310"/>
              <a:gd name="T24" fmla="*/ 229 w 297"/>
              <a:gd name="T25" fmla="*/ 244 h 310"/>
              <a:gd name="T26" fmla="*/ 267 w 297"/>
              <a:gd name="T27" fmla="*/ 221 h 310"/>
              <a:gd name="T28" fmla="*/ 277 w 297"/>
              <a:gd name="T29" fmla="*/ 224 h 310"/>
              <a:gd name="T30" fmla="*/ 282 w 297"/>
              <a:gd name="T31" fmla="*/ 226 h 310"/>
              <a:gd name="T32" fmla="*/ 297 w 297"/>
              <a:gd name="T33" fmla="*/ 215 h 310"/>
              <a:gd name="T34" fmla="*/ 286 w 297"/>
              <a:gd name="T35" fmla="*/ 203 h 310"/>
              <a:gd name="T36" fmla="*/ 263 w 297"/>
              <a:gd name="T37" fmla="*/ 189 h 310"/>
              <a:gd name="T38" fmla="*/ 246 w 297"/>
              <a:gd name="T39" fmla="*/ 190 h 310"/>
              <a:gd name="T40" fmla="*/ 240 w 297"/>
              <a:gd name="T41" fmla="*/ 178 h 310"/>
              <a:gd name="T42" fmla="*/ 244 w 297"/>
              <a:gd name="T43" fmla="*/ 162 h 310"/>
              <a:gd name="T44" fmla="*/ 236 w 297"/>
              <a:gd name="T45" fmla="*/ 143 h 310"/>
              <a:gd name="T46" fmla="*/ 242 w 297"/>
              <a:gd name="T47" fmla="*/ 111 h 310"/>
              <a:gd name="T48" fmla="*/ 225 w 297"/>
              <a:gd name="T49" fmla="*/ 107 h 310"/>
              <a:gd name="T50" fmla="*/ 209 w 297"/>
              <a:gd name="T51" fmla="*/ 88 h 310"/>
              <a:gd name="T52" fmla="*/ 207 w 297"/>
              <a:gd name="T53" fmla="*/ 78 h 310"/>
              <a:gd name="T54" fmla="*/ 215 w 297"/>
              <a:gd name="T55" fmla="*/ 69 h 310"/>
              <a:gd name="T56" fmla="*/ 246 w 297"/>
              <a:gd name="T57" fmla="*/ 66 h 310"/>
              <a:gd name="T58" fmla="*/ 253 w 297"/>
              <a:gd name="T59" fmla="*/ 69 h 310"/>
              <a:gd name="T60" fmla="*/ 267 w 297"/>
              <a:gd name="T61" fmla="*/ 56 h 310"/>
              <a:gd name="T62" fmla="*/ 245 w 297"/>
              <a:gd name="T63" fmla="*/ 54 h 310"/>
              <a:gd name="T64" fmla="*/ 237 w 297"/>
              <a:gd name="T65" fmla="*/ 47 h 310"/>
              <a:gd name="T66" fmla="*/ 232 w 297"/>
              <a:gd name="T67" fmla="*/ 23 h 310"/>
              <a:gd name="T68" fmla="*/ 207 w 297"/>
              <a:gd name="T69" fmla="*/ 35 h 310"/>
              <a:gd name="T70" fmla="*/ 209 w 297"/>
              <a:gd name="T71" fmla="*/ 52 h 310"/>
              <a:gd name="T72" fmla="*/ 201 w 297"/>
              <a:gd name="T73" fmla="*/ 65 h 310"/>
              <a:gd name="T74" fmla="*/ 191 w 297"/>
              <a:gd name="T75" fmla="*/ 89 h 310"/>
              <a:gd name="T76" fmla="*/ 191 w 297"/>
              <a:gd name="T77" fmla="*/ 102 h 310"/>
              <a:gd name="T78" fmla="*/ 185 w 297"/>
              <a:gd name="T79" fmla="*/ 109 h 310"/>
              <a:gd name="T80" fmla="*/ 180 w 297"/>
              <a:gd name="T81" fmla="*/ 112 h 310"/>
              <a:gd name="T82" fmla="*/ 160 w 297"/>
              <a:gd name="T83" fmla="*/ 117 h 310"/>
              <a:gd name="T84" fmla="*/ 144 w 297"/>
              <a:gd name="T85" fmla="*/ 115 h 310"/>
              <a:gd name="T86" fmla="*/ 134 w 297"/>
              <a:gd name="T87" fmla="*/ 111 h 310"/>
              <a:gd name="T88" fmla="*/ 127 w 297"/>
              <a:gd name="T89" fmla="*/ 88 h 310"/>
              <a:gd name="T90" fmla="*/ 117 w 297"/>
              <a:gd name="T91" fmla="*/ 67 h 310"/>
              <a:gd name="T92" fmla="*/ 114 w 297"/>
              <a:gd name="T93" fmla="*/ 60 h 310"/>
              <a:gd name="T94" fmla="*/ 104 w 297"/>
              <a:gd name="T95" fmla="*/ 54 h 310"/>
              <a:gd name="T96" fmla="*/ 90 w 297"/>
              <a:gd name="T97" fmla="*/ 46 h 310"/>
              <a:gd name="T98" fmla="*/ 89 w 297"/>
              <a:gd name="T99" fmla="*/ 37 h 310"/>
              <a:gd name="T100" fmla="*/ 80 w 297"/>
              <a:gd name="T101" fmla="*/ 30 h 310"/>
              <a:gd name="T102" fmla="*/ 63 w 297"/>
              <a:gd name="T103" fmla="*/ 44 h 310"/>
              <a:gd name="T104" fmla="*/ 51 w 297"/>
              <a:gd name="T105" fmla="*/ 22 h 310"/>
              <a:gd name="T106" fmla="*/ 41 w 297"/>
              <a:gd name="T107" fmla="*/ 11 h 310"/>
              <a:gd name="T108" fmla="*/ 29 w 297"/>
              <a:gd name="T109" fmla="*/ 34 h 310"/>
              <a:gd name="T110" fmla="*/ 29 w 297"/>
              <a:gd name="T111" fmla="*/ 56 h 310"/>
              <a:gd name="T112" fmla="*/ 47 w 297"/>
              <a:gd name="T113" fmla="*/ 73 h 310"/>
              <a:gd name="T114" fmla="*/ 32 w 297"/>
              <a:gd name="T115" fmla="*/ 134 h 310"/>
              <a:gd name="T116" fmla="*/ 1 w 297"/>
              <a:gd name="T117" fmla="*/ 182 h 310"/>
              <a:gd name="T118" fmla="*/ 2 w 297"/>
              <a:gd name="T119" fmla="*/ 19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7" h="310">
                <a:moveTo>
                  <a:pt x="2" y="190"/>
                </a:moveTo>
                <a:cubicBezTo>
                  <a:pt x="0" y="195"/>
                  <a:pt x="0" y="195"/>
                  <a:pt x="0" y="195"/>
                </a:cubicBezTo>
                <a:cubicBezTo>
                  <a:pt x="2" y="195"/>
                  <a:pt x="6" y="194"/>
                  <a:pt x="9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27" y="189"/>
                  <a:pt x="27" y="189"/>
                  <a:pt x="27" y="189"/>
                </a:cubicBezTo>
                <a:cubicBezTo>
                  <a:pt x="38" y="183"/>
                  <a:pt x="38" y="183"/>
                  <a:pt x="38" y="183"/>
                </a:cubicBezTo>
                <a:cubicBezTo>
                  <a:pt x="42" y="189"/>
                  <a:pt x="42" y="189"/>
                  <a:pt x="42" y="189"/>
                </a:cubicBezTo>
                <a:cubicBezTo>
                  <a:pt x="43" y="190"/>
                  <a:pt x="43" y="190"/>
                  <a:pt x="43" y="190"/>
                </a:cubicBezTo>
                <a:cubicBezTo>
                  <a:pt x="38" y="198"/>
                  <a:pt x="38" y="198"/>
                  <a:pt x="38" y="198"/>
                </a:cubicBezTo>
                <a:cubicBezTo>
                  <a:pt x="44" y="203"/>
                  <a:pt x="44" y="203"/>
                  <a:pt x="44" y="203"/>
                </a:cubicBezTo>
                <a:cubicBezTo>
                  <a:pt x="44" y="204"/>
                  <a:pt x="44" y="204"/>
                  <a:pt x="44" y="204"/>
                </a:cubicBezTo>
                <a:cubicBezTo>
                  <a:pt x="44" y="205"/>
                  <a:pt x="44" y="205"/>
                  <a:pt x="44" y="205"/>
                </a:cubicBezTo>
                <a:cubicBezTo>
                  <a:pt x="40" y="223"/>
                  <a:pt x="40" y="223"/>
                  <a:pt x="40" y="223"/>
                </a:cubicBezTo>
                <a:cubicBezTo>
                  <a:pt x="50" y="231"/>
                  <a:pt x="50" y="231"/>
                  <a:pt x="50" y="231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7" y="235"/>
                  <a:pt x="67" y="235"/>
                  <a:pt x="67" y="235"/>
                </a:cubicBezTo>
                <a:cubicBezTo>
                  <a:pt x="55" y="251"/>
                  <a:pt x="49" y="260"/>
                  <a:pt x="49" y="263"/>
                </a:cubicBezTo>
                <a:cubicBezTo>
                  <a:pt x="57" y="264"/>
                  <a:pt x="57" y="264"/>
                  <a:pt x="57" y="264"/>
                </a:cubicBezTo>
                <a:cubicBezTo>
                  <a:pt x="67" y="265"/>
                  <a:pt x="73" y="268"/>
                  <a:pt x="75" y="272"/>
                </a:cubicBezTo>
                <a:cubicBezTo>
                  <a:pt x="77" y="277"/>
                  <a:pt x="80" y="282"/>
                  <a:pt x="82" y="288"/>
                </a:cubicBezTo>
                <a:cubicBezTo>
                  <a:pt x="93" y="294"/>
                  <a:pt x="93" y="294"/>
                  <a:pt x="93" y="294"/>
                </a:cubicBezTo>
                <a:cubicBezTo>
                  <a:pt x="100" y="295"/>
                  <a:pt x="100" y="295"/>
                  <a:pt x="100" y="295"/>
                </a:cubicBezTo>
                <a:cubicBezTo>
                  <a:pt x="115" y="283"/>
                  <a:pt x="115" y="283"/>
                  <a:pt x="115" y="283"/>
                </a:cubicBezTo>
                <a:cubicBezTo>
                  <a:pt x="122" y="294"/>
                  <a:pt x="122" y="294"/>
                  <a:pt x="122" y="294"/>
                </a:cubicBezTo>
                <a:cubicBezTo>
                  <a:pt x="122" y="295"/>
                  <a:pt x="122" y="295"/>
                  <a:pt x="122" y="295"/>
                </a:cubicBezTo>
                <a:cubicBezTo>
                  <a:pt x="122" y="295"/>
                  <a:pt x="122" y="295"/>
                  <a:pt x="122" y="295"/>
                </a:cubicBezTo>
                <a:cubicBezTo>
                  <a:pt x="123" y="295"/>
                  <a:pt x="123" y="295"/>
                  <a:pt x="123" y="295"/>
                </a:cubicBezTo>
                <a:cubicBezTo>
                  <a:pt x="125" y="305"/>
                  <a:pt x="125" y="305"/>
                  <a:pt x="125" y="305"/>
                </a:cubicBezTo>
                <a:cubicBezTo>
                  <a:pt x="132" y="307"/>
                  <a:pt x="132" y="307"/>
                  <a:pt x="132" y="307"/>
                </a:cubicBezTo>
                <a:cubicBezTo>
                  <a:pt x="132" y="307"/>
                  <a:pt x="132" y="307"/>
                  <a:pt x="132" y="307"/>
                </a:cubicBezTo>
                <a:cubicBezTo>
                  <a:pt x="141" y="310"/>
                  <a:pt x="141" y="310"/>
                  <a:pt x="141" y="310"/>
                </a:cubicBezTo>
                <a:cubicBezTo>
                  <a:pt x="144" y="309"/>
                  <a:pt x="144" y="309"/>
                  <a:pt x="144" y="309"/>
                </a:cubicBezTo>
                <a:cubicBezTo>
                  <a:pt x="144" y="309"/>
                  <a:pt x="144" y="309"/>
                  <a:pt x="144" y="309"/>
                </a:cubicBezTo>
                <a:cubicBezTo>
                  <a:pt x="142" y="298"/>
                  <a:pt x="142" y="298"/>
                  <a:pt x="142" y="298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36" y="273"/>
                  <a:pt x="136" y="273"/>
                  <a:pt x="136" y="273"/>
                </a:cubicBezTo>
                <a:cubicBezTo>
                  <a:pt x="136" y="272"/>
                  <a:pt x="136" y="272"/>
                  <a:pt x="136" y="272"/>
                </a:cubicBezTo>
                <a:cubicBezTo>
                  <a:pt x="140" y="255"/>
                  <a:pt x="140" y="255"/>
                  <a:pt x="140" y="255"/>
                </a:cubicBezTo>
                <a:cubicBezTo>
                  <a:pt x="140" y="255"/>
                  <a:pt x="140" y="255"/>
                  <a:pt x="140" y="255"/>
                </a:cubicBezTo>
                <a:cubicBezTo>
                  <a:pt x="142" y="255"/>
                  <a:pt x="142" y="255"/>
                  <a:pt x="142" y="255"/>
                </a:cubicBezTo>
                <a:cubicBezTo>
                  <a:pt x="153" y="256"/>
                  <a:pt x="153" y="256"/>
                  <a:pt x="153" y="256"/>
                </a:cubicBezTo>
                <a:cubicBezTo>
                  <a:pt x="167" y="246"/>
                  <a:pt x="167" y="246"/>
                  <a:pt x="167" y="246"/>
                </a:cubicBezTo>
                <a:cubicBezTo>
                  <a:pt x="168" y="246"/>
                  <a:pt x="168" y="246"/>
                  <a:pt x="168" y="246"/>
                </a:cubicBezTo>
                <a:cubicBezTo>
                  <a:pt x="176" y="252"/>
                  <a:pt x="181" y="257"/>
                  <a:pt x="183" y="260"/>
                </a:cubicBezTo>
                <a:cubicBezTo>
                  <a:pt x="186" y="259"/>
                  <a:pt x="191" y="255"/>
                  <a:pt x="197" y="248"/>
                </a:cubicBezTo>
                <a:cubicBezTo>
                  <a:pt x="197" y="247"/>
                  <a:pt x="197" y="247"/>
                  <a:pt x="197" y="247"/>
                </a:cubicBezTo>
                <a:cubicBezTo>
                  <a:pt x="198" y="246"/>
                  <a:pt x="198" y="246"/>
                  <a:pt x="198" y="246"/>
                </a:cubicBezTo>
                <a:cubicBezTo>
                  <a:pt x="219" y="252"/>
                  <a:pt x="219" y="252"/>
                  <a:pt x="219" y="252"/>
                </a:cubicBezTo>
                <a:cubicBezTo>
                  <a:pt x="228" y="244"/>
                  <a:pt x="228" y="244"/>
                  <a:pt x="228" y="244"/>
                </a:cubicBezTo>
                <a:cubicBezTo>
                  <a:pt x="229" y="244"/>
                  <a:pt x="229" y="244"/>
                  <a:pt x="229" y="244"/>
                </a:cubicBezTo>
                <a:cubicBezTo>
                  <a:pt x="229" y="244"/>
                  <a:pt x="229" y="244"/>
                  <a:pt x="229" y="244"/>
                </a:cubicBezTo>
                <a:cubicBezTo>
                  <a:pt x="229" y="244"/>
                  <a:pt x="229" y="244"/>
                  <a:pt x="229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9" y="246"/>
                  <a:pt x="239" y="246"/>
                  <a:pt x="239" y="246"/>
                </a:cubicBezTo>
                <a:cubicBezTo>
                  <a:pt x="267" y="221"/>
                  <a:pt x="267" y="221"/>
                  <a:pt x="267" y="221"/>
                </a:cubicBezTo>
                <a:cubicBezTo>
                  <a:pt x="276" y="223"/>
                  <a:pt x="276" y="223"/>
                  <a:pt x="276" y="223"/>
                </a:cubicBezTo>
                <a:cubicBezTo>
                  <a:pt x="276" y="223"/>
                  <a:pt x="276" y="223"/>
                  <a:pt x="276" y="223"/>
                </a:cubicBezTo>
                <a:cubicBezTo>
                  <a:pt x="276" y="223"/>
                  <a:pt x="276" y="223"/>
                  <a:pt x="276" y="223"/>
                </a:cubicBezTo>
                <a:cubicBezTo>
                  <a:pt x="277" y="224"/>
                  <a:pt x="277" y="224"/>
                  <a:pt x="277" y="224"/>
                </a:cubicBezTo>
                <a:cubicBezTo>
                  <a:pt x="277" y="224"/>
                  <a:pt x="277" y="224"/>
                  <a:pt x="277" y="224"/>
                </a:cubicBezTo>
                <a:cubicBezTo>
                  <a:pt x="279" y="228"/>
                  <a:pt x="279" y="228"/>
                  <a:pt x="279" y="228"/>
                </a:cubicBezTo>
                <a:cubicBezTo>
                  <a:pt x="281" y="226"/>
                  <a:pt x="281" y="226"/>
                  <a:pt x="281" y="226"/>
                </a:cubicBezTo>
                <a:cubicBezTo>
                  <a:pt x="282" y="226"/>
                  <a:pt x="282" y="226"/>
                  <a:pt x="282" y="226"/>
                </a:cubicBezTo>
                <a:cubicBezTo>
                  <a:pt x="282" y="225"/>
                  <a:pt x="282" y="225"/>
                  <a:pt x="282" y="225"/>
                </a:cubicBezTo>
                <a:cubicBezTo>
                  <a:pt x="282" y="225"/>
                  <a:pt x="282" y="225"/>
                  <a:pt x="282" y="225"/>
                </a:cubicBezTo>
                <a:cubicBezTo>
                  <a:pt x="291" y="221"/>
                  <a:pt x="291" y="221"/>
                  <a:pt x="291" y="221"/>
                </a:cubicBezTo>
                <a:cubicBezTo>
                  <a:pt x="297" y="215"/>
                  <a:pt x="297" y="215"/>
                  <a:pt x="297" y="215"/>
                </a:cubicBezTo>
                <a:cubicBezTo>
                  <a:pt x="295" y="202"/>
                  <a:pt x="295" y="202"/>
                  <a:pt x="295" y="202"/>
                </a:cubicBezTo>
                <a:cubicBezTo>
                  <a:pt x="294" y="200"/>
                  <a:pt x="294" y="200"/>
                  <a:pt x="294" y="200"/>
                </a:cubicBezTo>
                <a:cubicBezTo>
                  <a:pt x="286" y="203"/>
                  <a:pt x="286" y="203"/>
                  <a:pt x="286" y="203"/>
                </a:cubicBezTo>
                <a:cubicBezTo>
                  <a:pt x="286" y="203"/>
                  <a:pt x="286" y="203"/>
                  <a:pt x="286" y="203"/>
                </a:cubicBezTo>
                <a:cubicBezTo>
                  <a:pt x="283" y="204"/>
                  <a:pt x="281" y="205"/>
                  <a:pt x="278" y="205"/>
                </a:cubicBezTo>
                <a:cubicBezTo>
                  <a:pt x="269" y="205"/>
                  <a:pt x="269" y="205"/>
                  <a:pt x="269" y="205"/>
                </a:cubicBezTo>
                <a:cubicBezTo>
                  <a:pt x="266" y="205"/>
                  <a:pt x="265" y="204"/>
                  <a:pt x="263" y="202"/>
                </a:cubicBezTo>
                <a:cubicBezTo>
                  <a:pt x="263" y="189"/>
                  <a:pt x="263" y="189"/>
                  <a:pt x="263" y="189"/>
                </a:cubicBezTo>
                <a:cubicBezTo>
                  <a:pt x="260" y="187"/>
                  <a:pt x="258" y="186"/>
                  <a:pt x="257" y="186"/>
                </a:cubicBezTo>
                <a:cubicBezTo>
                  <a:pt x="255" y="187"/>
                  <a:pt x="255" y="187"/>
                  <a:pt x="255" y="187"/>
                </a:cubicBezTo>
                <a:cubicBezTo>
                  <a:pt x="252" y="189"/>
                  <a:pt x="252" y="189"/>
                  <a:pt x="252" y="189"/>
                </a:cubicBezTo>
                <a:cubicBezTo>
                  <a:pt x="246" y="190"/>
                  <a:pt x="246" y="190"/>
                  <a:pt x="246" y="190"/>
                </a:cubicBezTo>
                <a:cubicBezTo>
                  <a:pt x="245" y="190"/>
                  <a:pt x="245" y="190"/>
                  <a:pt x="245" y="190"/>
                </a:cubicBezTo>
                <a:cubicBezTo>
                  <a:pt x="244" y="189"/>
                  <a:pt x="244" y="189"/>
                  <a:pt x="244" y="189"/>
                </a:cubicBezTo>
                <a:cubicBezTo>
                  <a:pt x="241" y="183"/>
                  <a:pt x="241" y="183"/>
                  <a:pt x="241" y="183"/>
                </a:cubicBezTo>
                <a:cubicBezTo>
                  <a:pt x="240" y="178"/>
                  <a:pt x="240" y="178"/>
                  <a:pt x="240" y="178"/>
                </a:cubicBezTo>
                <a:cubicBezTo>
                  <a:pt x="240" y="178"/>
                  <a:pt x="240" y="178"/>
                  <a:pt x="240" y="178"/>
                </a:cubicBezTo>
                <a:cubicBezTo>
                  <a:pt x="244" y="162"/>
                  <a:pt x="244" y="162"/>
                  <a:pt x="244" y="162"/>
                </a:cubicBezTo>
                <a:cubicBezTo>
                  <a:pt x="244" y="162"/>
                  <a:pt x="244" y="162"/>
                  <a:pt x="244" y="162"/>
                </a:cubicBezTo>
                <a:cubicBezTo>
                  <a:pt x="244" y="162"/>
                  <a:pt x="244" y="162"/>
                  <a:pt x="244" y="162"/>
                </a:cubicBezTo>
                <a:cubicBezTo>
                  <a:pt x="244" y="162"/>
                  <a:pt x="244" y="162"/>
                  <a:pt x="244" y="162"/>
                </a:cubicBezTo>
                <a:cubicBezTo>
                  <a:pt x="248" y="154"/>
                  <a:pt x="248" y="154"/>
                  <a:pt x="248" y="154"/>
                </a:cubicBezTo>
                <a:cubicBezTo>
                  <a:pt x="236" y="143"/>
                  <a:pt x="236" y="143"/>
                  <a:pt x="236" y="143"/>
                </a:cubicBezTo>
                <a:cubicBezTo>
                  <a:pt x="236" y="143"/>
                  <a:pt x="236" y="143"/>
                  <a:pt x="236" y="143"/>
                </a:cubicBezTo>
                <a:cubicBezTo>
                  <a:pt x="235" y="142"/>
                  <a:pt x="235" y="142"/>
                  <a:pt x="235" y="142"/>
                </a:cubicBezTo>
                <a:cubicBezTo>
                  <a:pt x="235" y="130"/>
                  <a:pt x="235" y="130"/>
                  <a:pt x="235" y="130"/>
                </a:cubicBezTo>
                <a:cubicBezTo>
                  <a:pt x="236" y="130"/>
                  <a:pt x="236" y="130"/>
                  <a:pt x="236" y="130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38" y="100"/>
                  <a:pt x="238" y="100"/>
                  <a:pt x="238" y="100"/>
                </a:cubicBezTo>
                <a:cubicBezTo>
                  <a:pt x="235" y="99"/>
                  <a:pt x="235" y="99"/>
                  <a:pt x="235" y="99"/>
                </a:cubicBezTo>
                <a:cubicBezTo>
                  <a:pt x="230" y="100"/>
                  <a:pt x="230" y="100"/>
                  <a:pt x="230" y="100"/>
                </a:cubicBezTo>
                <a:cubicBezTo>
                  <a:pt x="225" y="107"/>
                  <a:pt x="225" y="107"/>
                  <a:pt x="225" y="107"/>
                </a:cubicBezTo>
                <a:cubicBezTo>
                  <a:pt x="219" y="103"/>
                  <a:pt x="219" y="103"/>
                  <a:pt x="219" y="103"/>
                </a:cubicBezTo>
                <a:cubicBezTo>
                  <a:pt x="214" y="99"/>
                  <a:pt x="214" y="99"/>
                  <a:pt x="214" y="99"/>
                </a:cubicBezTo>
                <a:cubicBezTo>
                  <a:pt x="209" y="88"/>
                  <a:pt x="209" y="88"/>
                  <a:pt x="209" y="88"/>
                </a:cubicBezTo>
                <a:cubicBezTo>
                  <a:pt x="209" y="88"/>
                  <a:pt x="209" y="88"/>
                  <a:pt x="209" y="88"/>
                </a:cubicBezTo>
                <a:cubicBezTo>
                  <a:pt x="209" y="88"/>
                  <a:pt x="209" y="88"/>
                  <a:pt x="209" y="88"/>
                </a:cubicBezTo>
                <a:cubicBezTo>
                  <a:pt x="207" y="79"/>
                  <a:pt x="207" y="79"/>
                  <a:pt x="207" y="79"/>
                </a:cubicBezTo>
                <a:cubicBezTo>
                  <a:pt x="207" y="78"/>
                  <a:pt x="207" y="78"/>
                  <a:pt x="207" y="78"/>
                </a:cubicBezTo>
                <a:cubicBezTo>
                  <a:pt x="207" y="78"/>
                  <a:pt x="207" y="78"/>
                  <a:pt x="207" y="78"/>
                </a:cubicBezTo>
                <a:cubicBezTo>
                  <a:pt x="208" y="77"/>
                  <a:pt x="208" y="77"/>
                  <a:pt x="208" y="77"/>
                </a:cubicBezTo>
                <a:cubicBezTo>
                  <a:pt x="214" y="70"/>
                  <a:pt x="214" y="70"/>
                  <a:pt x="214" y="70"/>
                </a:cubicBezTo>
                <a:cubicBezTo>
                  <a:pt x="215" y="69"/>
                  <a:pt x="215" y="69"/>
                  <a:pt x="215" y="69"/>
                </a:cubicBezTo>
                <a:cubicBezTo>
                  <a:pt x="215" y="69"/>
                  <a:pt x="215" y="69"/>
                  <a:pt x="215" y="69"/>
                </a:cubicBezTo>
                <a:cubicBezTo>
                  <a:pt x="215" y="69"/>
                  <a:pt x="215" y="69"/>
                  <a:pt x="215" y="69"/>
                </a:cubicBezTo>
                <a:cubicBezTo>
                  <a:pt x="219" y="68"/>
                  <a:pt x="219" y="68"/>
                  <a:pt x="219" y="68"/>
                </a:cubicBezTo>
                <a:cubicBezTo>
                  <a:pt x="224" y="67"/>
                  <a:pt x="224" y="67"/>
                  <a:pt x="224" y="67"/>
                </a:cubicBezTo>
                <a:cubicBezTo>
                  <a:pt x="246" y="66"/>
                  <a:pt x="246" y="66"/>
                  <a:pt x="246" y="66"/>
                </a:cubicBezTo>
                <a:cubicBezTo>
                  <a:pt x="246" y="66"/>
                  <a:pt x="246" y="66"/>
                  <a:pt x="246" y="66"/>
                </a:cubicBezTo>
                <a:cubicBezTo>
                  <a:pt x="249" y="67"/>
                  <a:pt x="249" y="67"/>
                  <a:pt x="249" y="67"/>
                </a:cubicBezTo>
                <a:cubicBezTo>
                  <a:pt x="250" y="67"/>
                  <a:pt x="250" y="67"/>
                  <a:pt x="250" y="67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9" y="66"/>
                  <a:pt x="259" y="66"/>
                  <a:pt x="259" y="66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7" y="58"/>
                  <a:pt x="267" y="58"/>
                  <a:pt x="267" y="58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7" y="47"/>
                  <a:pt x="267" y="47"/>
                  <a:pt x="267" y="47"/>
                </a:cubicBezTo>
                <a:cubicBezTo>
                  <a:pt x="262" y="46"/>
                  <a:pt x="262" y="46"/>
                  <a:pt x="262" y="46"/>
                </a:cubicBezTo>
                <a:cubicBezTo>
                  <a:pt x="253" y="49"/>
                  <a:pt x="253" y="49"/>
                  <a:pt x="253" y="49"/>
                </a:cubicBezTo>
                <a:cubicBezTo>
                  <a:pt x="251" y="52"/>
                  <a:pt x="248" y="54"/>
                  <a:pt x="245" y="54"/>
                </a:cubicBezTo>
                <a:cubicBezTo>
                  <a:pt x="242" y="54"/>
                  <a:pt x="240" y="52"/>
                  <a:pt x="237" y="47"/>
                </a:cubicBezTo>
                <a:cubicBezTo>
                  <a:pt x="237" y="47"/>
                  <a:pt x="237" y="47"/>
                  <a:pt x="237" y="47"/>
                </a:cubicBezTo>
                <a:cubicBezTo>
                  <a:pt x="237" y="47"/>
                  <a:pt x="237" y="47"/>
                  <a:pt x="237" y="47"/>
                </a:cubicBezTo>
                <a:cubicBezTo>
                  <a:pt x="237" y="47"/>
                  <a:pt x="237" y="47"/>
                  <a:pt x="237" y="47"/>
                </a:cubicBezTo>
                <a:cubicBezTo>
                  <a:pt x="236" y="41"/>
                  <a:pt x="236" y="41"/>
                  <a:pt x="236" y="41"/>
                </a:cubicBezTo>
                <a:cubicBezTo>
                  <a:pt x="236" y="40"/>
                  <a:pt x="236" y="40"/>
                  <a:pt x="236" y="40"/>
                </a:cubicBezTo>
                <a:cubicBezTo>
                  <a:pt x="237" y="34"/>
                  <a:pt x="237" y="34"/>
                  <a:pt x="237" y="34"/>
                </a:cubicBezTo>
                <a:cubicBezTo>
                  <a:pt x="232" y="23"/>
                  <a:pt x="232" y="23"/>
                  <a:pt x="232" y="23"/>
                </a:cubicBezTo>
                <a:cubicBezTo>
                  <a:pt x="223" y="26"/>
                  <a:pt x="223" y="26"/>
                  <a:pt x="223" y="26"/>
                </a:cubicBezTo>
                <a:cubicBezTo>
                  <a:pt x="219" y="29"/>
                  <a:pt x="219" y="29"/>
                  <a:pt x="219" y="29"/>
                </a:cubicBezTo>
                <a:cubicBezTo>
                  <a:pt x="221" y="42"/>
                  <a:pt x="221" y="42"/>
                  <a:pt x="221" y="42"/>
                </a:cubicBezTo>
                <a:cubicBezTo>
                  <a:pt x="207" y="35"/>
                  <a:pt x="207" y="35"/>
                  <a:pt x="207" y="35"/>
                </a:cubicBezTo>
                <a:cubicBezTo>
                  <a:pt x="210" y="43"/>
                  <a:pt x="210" y="43"/>
                  <a:pt x="210" y="43"/>
                </a:cubicBezTo>
                <a:cubicBezTo>
                  <a:pt x="211" y="43"/>
                  <a:pt x="211" y="43"/>
                  <a:pt x="211" y="43"/>
                </a:cubicBezTo>
                <a:cubicBezTo>
                  <a:pt x="211" y="44"/>
                  <a:pt x="211" y="44"/>
                  <a:pt x="211" y="44"/>
                </a:cubicBezTo>
                <a:cubicBezTo>
                  <a:pt x="209" y="52"/>
                  <a:pt x="209" y="52"/>
                  <a:pt x="209" y="52"/>
                </a:cubicBezTo>
                <a:cubicBezTo>
                  <a:pt x="209" y="53"/>
                  <a:pt x="209" y="53"/>
                  <a:pt x="209" y="53"/>
                </a:cubicBezTo>
                <a:cubicBezTo>
                  <a:pt x="209" y="53"/>
                  <a:pt x="209" y="53"/>
                  <a:pt x="209" y="53"/>
                </a:cubicBezTo>
                <a:cubicBezTo>
                  <a:pt x="201" y="65"/>
                  <a:pt x="201" y="65"/>
                  <a:pt x="201" y="65"/>
                </a:cubicBezTo>
                <a:cubicBezTo>
                  <a:pt x="201" y="65"/>
                  <a:pt x="201" y="65"/>
                  <a:pt x="201" y="65"/>
                </a:cubicBezTo>
                <a:cubicBezTo>
                  <a:pt x="188" y="72"/>
                  <a:pt x="188" y="72"/>
                  <a:pt x="188" y="72"/>
                </a:cubicBezTo>
                <a:cubicBezTo>
                  <a:pt x="187" y="80"/>
                  <a:pt x="187" y="80"/>
                  <a:pt x="187" y="80"/>
                </a:cubicBezTo>
                <a:cubicBezTo>
                  <a:pt x="186" y="81"/>
                  <a:pt x="188" y="85"/>
                  <a:pt x="190" y="89"/>
                </a:cubicBezTo>
                <a:cubicBezTo>
                  <a:pt x="191" y="89"/>
                  <a:pt x="191" y="89"/>
                  <a:pt x="191" y="89"/>
                </a:cubicBezTo>
                <a:cubicBezTo>
                  <a:pt x="191" y="90"/>
                  <a:pt x="191" y="90"/>
                  <a:pt x="191" y="90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186" y="109"/>
                  <a:pt x="186" y="109"/>
                  <a:pt x="186" y="109"/>
                </a:cubicBezTo>
                <a:cubicBezTo>
                  <a:pt x="186" y="109"/>
                  <a:pt x="186" y="109"/>
                  <a:pt x="186" y="109"/>
                </a:cubicBezTo>
                <a:cubicBezTo>
                  <a:pt x="186" y="109"/>
                  <a:pt x="186" y="109"/>
                  <a:pt x="186" y="109"/>
                </a:cubicBezTo>
                <a:cubicBezTo>
                  <a:pt x="185" y="109"/>
                  <a:pt x="185" y="109"/>
                  <a:pt x="185" y="109"/>
                </a:cubicBezTo>
                <a:cubicBezTo>
                  <a:pt x="181" y="112"/>
                  <a:pt x="181" y="112"/>
                  <a:pt x="181" y="112"/>
                </a:cubicBezTo>
                <a:cubicBezTo>
                  <a:pt x="181" y="112"/>
                  <a:pt x="181" y="112"/>
                  <a:pt x="181" y="112"/>
                </a:cubicBezTo>
                <a:cubicBezTo>
                  <a:pt x="181" y="112"/>
                  <a:pt x="181" y="112"/>
                  <a:pt x="181" y="112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170" y="110"/>
                  <a:pt x="170" y="110"/>
                  <a:pt x="170" y="110"/>
                </a:cubicBezTo>
                <a:cubicBezTo>
                  <a:pt x="168" y="110"/>
                  <a:pt x="166" y="111"/>
                  <a:pt x="164" y="112"/>
                </a:cubicBezTo>
                <a:cubicBezTo>
                  <a:pt x="160" y="117"/>
                  <a:pt x="160" y="117"/>
                  <a:pt x="160" y="117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55" y="125"/>
                  <a:pt x="152" y="126"/>
                  <a:pt x="147" y="125"/>
                </a:cubicBezTo>
                <a:cubicBezTo>
                  <a:pt x="144" y="124"/>
                  <a:pt x="143" y="121"/>
                  <a:pt x="144" y="118"/>
                </a:cubicBezTo>
                <a:cubicBezTo>
                  <a:pt x="144" y="115"/>
                  <a:pt x="144" y="115"/>
                  <a:pt x="144" y="115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41" y="116"/>
                  <a:pt x="140" y="116"/>
                  <a:pt x="138" y="116"/>
                </a:cubicBezTo>
                <a:cubicBezTo>
                  <a:pt x="136" y="116"/>
                  <a:pt x="135" y="114"/>
                  <a:pt x="134" y="111"/>
                </a:cubicBezTo>
                <a:cubicBezTo>
                  <a:pt x="134" y="111"/>
                  <a:pt x="134" y="111"/>
                  <a:pt x="134" y="11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1" y="92"/>
                  <a:pt x="131" y="92"/>
                  <a:pt x="131" y="92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5" y="60"/>
                  <a:pt x="115" y="60"/>
                  <a:pt x="115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2" y="47"/>
                  <a:pt x="112" y="47"/>
                  <a:pt x="112" y="47"/>
                </a:cubicBezTo>
                <a:cubicBezTo>
                  <a:pt x="110" y="49"/>
                  <a:pt x="110" y="49"/>
                  <a:pt x="110" y="49"/>
                </a:cubicBezTo>
                <a:cubicBezTo>
                  <a:pt x="107" y="52"/>
                  <a:pt x="105" y="54"/>
                  <a:pt x="104" y="54"/>
                </a:cubicBezTo>
                <a:cubicBezTo>
                  <a:pt x="103" y="54"/>
                  <a:pt x="101" y="52"/>
                  <a:pt x="97" y="50"/>
                </a:cubicBezTo>
                <a:cubicBezTo>
                  <a:pt x="91" y="47"/>
                  <a:pt x="91" y="47"/>
                  <a:pt x="91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8" y="30"/>
                  <a:pt x="88" y="30"/>
                  <a:pt x="88" y="30"/>
                </a:cubicBezTo>
                <a:cubicBezTo>
                  <a:pt x="84" y="22"/>
                  <a:pt x="84" y="22"/>
                  <a:pt x="84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1" y="25"/>
                  <a:pt x="81" y="28"/>
                  <a:pt x="80" y="30"/>
                </a:cubicBezTo>
                <a:cubicBezTo>
                  <a:pt x="79" y="33"/>
                  <a:pt x="78" y="34"/>
                  <a:pt x="75" y="37"/>
                </a:cubicBezTo>
                <a:cubicBezTo>
                  <a:pt x="74" y="39"/>
                  <a:pt x="73" y="42"/>
                  <a:pt x="71" y="43"/>
                </a:cubicBezTo>
                <a:cubicBezTo>
                  <a:pt x="69" y="46"/>
                  <a:pt x="67" y="46"/>
                  <a:pt x="64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1" y="43"/>
                  <a:pt x="60" y="40"/>
                  <a:pt x="61" y="34"/>
                </a:cubicBezTo>
                <a:cubicBezTo>
                  <a:pt x="61" y="32"/>
                  <a:pt x="61" y="32"/>
                  <a:pt x="61" y="32"/>
                </a:cubicBezTo>
                <a:cubicBezTo>
                  <a:pt x="55" y="29"/>
                  <a:pt x="55" y="29"/>
                  <a:pt x="55" y="29"/>
                </a:cubicBezTo>
                <a:cubicBezTo>
                  <a:pt x="53" y="28"/>
                  <a:pt x="52" y="26"/>
                  <a:pt x="51" y="22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0"/>
                  <a:pt x="53" y="0"/>
                  <a:pt x="53" y="0"/>
                </a:cubicBezTo>
                <a:cubicBezTo>
                  <a:pt x="46" y="8"/>
                  <a:pt x="46" y="8"/>
                  <a:pt x="46" y="8"/>
                </a:cubicBezTo>
                <a:cubicBezTo>
                  <a:pt x="41" y="11"/>
                  <a:pt x="41" y="11"/>
                  <a:pt x="41" y="11"/>
                </a:cubicBezTo>
                <a:cubicBezTo>
                  <a:pt x="40" y="14"/>
                  <a:pt x="40" y="14"/>
                  <a:pt x="40" y="14"/>
                </a:cubicBezTo>
                <a:cubicBezTo>
                  <a:pt x="42" y="18"/>
                  <a:pt x="43" y="21"/>
                  <a:pt x="43" y="23"/>
                </a:cubicBezTo>
                <a:cubicBezTo>
                  <a:pt x="43" y="27"/>
                  <a:pt x="40" y="30"/>
                  <a:pt x="37" y="31"/>
                </a:cubicBezTo>
                <a:cubicBezTo>
                  <a:pt x="29" y="34"/>
                  <a:pt x="29" y="34"/>
                  <a:pt x="29" y="34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4"/>
                  <a:pt x="27" y="56"/>
                  <a:pt x="29" y="56"/>
                </a:cubicBezTo>
                <a:cubicBezTo>
                  <a:pt x="31" y="57"/>
                  <a:pt x="34" y="57"/>
                  <a:pt x="37" y="55"/>
                </a:cubicBezTo>
                <a:cubicBezTo>
                  <a:pt x="39" y="54"/>
                  <a:pt x="39" y="54"/>
                  <a:pt x="39" y="54"/>
                </a:cubicBezTo>
                <a:cubicBezTo>
                  <a:pt x="47" y="72"/>
                  <a:pt x="47" y="72"/>
                  <a:pt x="47" y="72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4"/>
                  <a:pt x="47" y="74"/>
                  <a:pt x="47" y="74"/>
                </a:cubicBezTo>
                <a:cubicBezTo>
                  <a:pt x="44" y="107"/>
                  <a:pt x="41" y="126"/>
                  <a:pt x="38" y="131"/>
                </a:cubicBezTo>
                <a:cubicBezTo>
                  <a:pt x="36" y="132"/>
                  <a:pt x="35" y="133"/>
                  <a:pt x="32" y="134"/>
                </a:cubicBezTo>
                <a:cubicBezTo>
                  <a:pt x="29" y="134"/>
                  <a:pt x="27" y="133"/>
                  <a:pt x="24" y="131"/>
                </a:cubicBezTo>
                <a:cubicBezTo>
                  <a:pt x="13" y="153"/>
                  <a:pt x="6" y="164"/>
                  <a:pt x="3" y="166"/>
                </a:cubicBezTo>
                <a:cubicBezTo>
                  <a:pt x="3" y="166"/>
                  <a:pt x="3" y="166"/>
                  <a:pt x="3" y="166"/>
                </a:cubicBezTo>
                <a:cubicBezTo>
                  <a:pt x="2" y="167"/>
                  <a:pt x="1" y="172"/>
                  <a:pt x="1" y="182"/>
                </a:cubicBezTo>
                <a:cubicBezTo>
                  <a:pt x="4" y="184"/>
                  <a:pt x="4" y="184"/>
                  <a:pt x="4" y="184"/>
                </a:cubicBezTo>
                <a:cubicBezTo>
                  <a:pt x="4" y="185"/>
                  <a:pt x="4" y="185"/>
                  <a:pt x="4" y="185"/>
                </a:cubicBezTo>
                <a:cubicBezTo>
                  <a:pt x="5" y="185"/>
                  <a:pt x="5" y="185"/>
                  <a:pt x="5" y="185"/>
                </a:cubicBezTo>
                <a:lnTo>
                  <a:pt x="2" y="190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3"/>
          <p:cNvSpPr>
            <a:spLocks/>
          </p:cNvSpPr>
          <p:nvPr/>
        </p:nvSpPr>
        <p:spPr bwMode="auto">
          <a:xfrm>
            <a:off x="6178147" y="4440090"/>
            <a:ext cx="609300" cy="526212"/>
          </a:xfrm>
          <a:custGeom>
            <a:avLst/>
            <a:gdLst>
              <a:gd name="T0" fmla="*/ 150 w 201"/>
              <a:gd name="T1" fmla="*/ 7 h 173"/>
              <a:gd name="T2" fmla="*/ 138 w 201"/>
              <a:gd name="T3" fmla="*/ 10 h 173"/>
              <a:gd name="T4" fmla="*/ 136 w 201"/>
              <a:gd name="T5" fmla="*/ 0 h 173"/>
              <a:gd name="T6" fmla="*/ 132 w 201"/>
              <a:gd name="T7" fmla="*/ 10 h 173"/>
              <a:gd name="T8" fmla="*/ 125 w 201"/>
              <a:gd name="T9" fmla="*/ 18 h 173"/>
              <a:gd name="T10" fmla="*/ 113 w 201"/>
              <a:gd name="T11" fmla="*/ 18 h 173"/>
              <a:gd name="T12" fmla="*/ 111 w 201"/>
              <a:gd name="T13" fmla="*/ 26 h 173"/>
              <a:gd name="T14" fmla="*/ 99 w 201"/>
              <a:gd name="T15" fmla="*/ 29 h 173"/>
              <a:gd name="T16" fmla="*/ 95 w 201"/>
              <a:gd name="T17" fmla="*/ 31 h 173"/>
              <a:gd name="T18" fmla="*/ 84 w 201"/>
              <a:gd name="T19" fmla="*/ 27 h 173"/>
              <a:gd name="T20" fmla="*/ 77 w 201"/>
              <a:gd name="T21" fmla="*/ 25 h 173"/>
              <a:gd name="T22" fmla="*/ 89 w 201"/>
              <a:gd name="T23" fmla="*/ 42 h 173"/>
              <a:gd name="T24" fmla="*/ 95 w 201"/>
              <a:gd name="T25" fmla="*/ 48 h 173"/>
              <a:gd name="T26" fmla="*/ 92 w 201"/>
              <a:gd name="T27" fmla="*/ 57 h 173"/>
              <a:gd name="T28" fmla="*/ 73 w 201"/>
              <a:gd name="T29" fmla="*/ 67 h 173"/>
              <a:gd name="T30" fmla="*/ 66 w 201"/>
              <a:gd name="T31" fmla="*/ 68 h 173"/>
              <a:gd name="T32" fmla="*/ 58 w 201"/>
              <a:gd name="T33" fmla="*/ 66 h 173"/>
              <a:gd name="T34" fmla="*/ 50 w 201"/>
              <a:gd name="T35" fmla="*/ 74 h 173"/>
              <a:gd name="T36" fmla="*/ 41 w 201"/>
              <a:gd name="T37" fmla="*/ 77 h 173"/>
              <a:gd name="T38" fmla="*/ 9 w 201"/>
              <a:gd name="T39" fmla="*/ 77 h 173"/>
              <a:gd name="T40" fmla="*/ 5 w 201"/>
              <a:gd name="T41" fmla="*/ 100 h 173"/>
              <a:gd name="T42" fmla="*/ 12 w 201"/>
              <a:gd name="T43" fmla="*/ 104 h 173"/>
              <a:gd name="T44" fmla="*/ 16 w 201"/>
              <a:gd name="T45" fmla="*/ 99 h 173"/>
              <a:gd name="T46" fmla="*/ 30 w 201"/>
              <a:gd name="T47" fmla="*/ 100 h 173"/>
              <a:gd name="T48" fmla="*/ 33 w 201"/>
              <a:gd name="T49" fmla="*/ 123 h 173"/>
              <a:gd name="T50" fmla="*/ 28 w 201"/>
              <a:gd name="T51" fmla="*/ 135 h 173"/>
              <a:gd name="T52" fmla="*/ 40 w 201"/>
              <a:gd name="T53" fmla="*/ 155 h 173"/>
              <a:gd name="T54" fmla="*/ 35 w 201"/>
              <a:gd name="T55" fmla="*/ 173 h 173"/>
              <a:gd name="T56" fmla="*/ 49 w 201"/>
              <a:gd name="T57" fmla="*/ 166 h 173"/>
              <a:gd name="T58" fmla="*/ 58 w 201"/>
              <a:gd name="T59" fmla="*/ 168 h 173"/>
              <a:gd name="T60" fmla="*/ 89 w 201"/>
              <a:gd name="T61" fmla="*/ 167 h 173"/>
              <a:gd name="T62" fmla="*/ 104 w 201"/>
              <a:gd name="T63" fmla="*/ 157 h 173"/>
              <a:gd name="T64" fmla="*/ 120 w 201"/>
              <a:gd name="T65" fmla="*/ 143 h 173"/>
              <a:gd name="T66" fmla="*/ 131 w 201"/>
              <a:gd name="T67" fmla="*/ 148 h 173"/>
              <a:gd name="T68" fmla="*/ 144 w 201"/>
              <a:gd name="T69" fmla="*/ 153 h 173"/>
              <a:gd name="T70" fmla="*/ 154 w 201"/>
              <a:gd name="T71" fmla="*/ 156 h 173"/>
              <a:gd name="T72" fmla="*/ 156 w 201"/>
              <a:gd name="T73" fmla="*/ 151 h 173"/>
              <a:gd name="T74" fmla="*/ 159 w 201"/>
              <a:gd name="T75" fmla="*/ 148 h 173"/>
              <a:gd name="T76" fmla="*/ 165 w 201"/>
              <a:gd name="T77" fmla="*/ 144 h 173"/>
              <a:gd name="T78" fmla="*/ 182 w 201"/>
              <a:gd name="T79" fmla="*/ 132 h 173"/>
              <a:gd name="T80" fmla="*/ 184 w 201"/>
              <a:gd name="T81" fmla="*/ 129 h 173"/>
              <a:gd name="T82" fmla="*/ 192 w 201"/>
              <a:gd name="T83" fmla="*/ 127 h 173"/>
              <a:gd name="T84" fmla="*/ 199 w 201"/>
              <a:gd name="T85" fmla="*/ 123 h 173"/>
              <a:gd name="T86" fmla="*/ 195 w 201"/>
              <a:gd name="T87" fmla="*/ 107 h 173"/>
              <a:gd name="T88" fmla="*/ 197 w 201"/>
              <a:gd name="T89" fmla="*/ 98 h 173"/>
              <a:gd name="T90" fmla="*/ 182 w 201"/>
              <a:gd name="T91" fmla="*/ 87 h 173"/>
              <a:gd name="T92" fmla="*/ 196 w 201"/>
              <a:gd name="T93" fmla="*/ 35 h 173"/>
              <a:gd name="T94" fmla="*/ 187 w 201"/>
              <a:gd name="T95" fmla="*/ 39 h 173"/>
              <a:gd name="T96" fmla="*/ 177 w 201"/>
              <a:gd name="T97" fmla="*/ 40 h 173"/>
              <a:gd name="T98" fmla="*/ 175 w 201"/>
              <a:gd name="T99" fmla="*/ 35 h 173"/>
              <a:gd name="T100" fmla="*/ 174 w 201"/>
              <a:gd name="T101" fmla="*/ 33 h 173"/>
              <a:gd name="T102" fmla="*/ 164 w 201"/>
              <a:gd name="T103" fmla="*/ 2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1" h="173">
                <a:moveTo>
                  <a:pt x="158" y="3"/>
                </a:moveTo>
                <a:cubicBezTo>
                  <a:pt x="155" y="2"/>
                  <a:pt x="155" y="2"/>
                  <a:pt x="155" y="2"/>
                </a:cubicBezTo>
                <a:cubicBezTo>
                  <a:pt x="152" y="4"/>
                  <a:pt x="152" y="4"/>
                  <a:pt x="152" y="4"/>
                </a:cubicBezTo>
                <a:cubicBezTo>
                  <a:pt x="150" y="7"/>
                  <a:pt x="150" y="7"/>
                  <a:pt x="150" y="7"/>
                </a:cubicBezTo>
                <a:cubicBezTo>
                  <a:pt x="148" y="11"/>
                  <a:pt x="146" y="13"/>
                  <a:pt x="143" y="13"/>
                </a:cubicBezTo>
                <a:cubicBezTo>
                  <a:pt x="142" y="13"/>
                  <a:pt x="140" y="12"/>
                  <a:pt x="138" y="11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6" y="6"/>
                  <a:pt x="136" y="6"/>
                  <a:pt x="136" y="6"/>
                </a:cubicBezTo>
                <a:cubicBezTo>
                  <a:pt x="136" y="5"/>
                  <a:pt x="136" y="5"/>
                  <a:pt x="136" y="5"/>
                </a:cubicBezTo>
                <a:cubicBezTo>
                  <a:pt x="136" y="0"/>
                  <a:pt x="136" y="0"/>
                  <a:pt x="136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2" y="4"/>
                  <a:pt x="132" y="4"/>
                  <a:pt x="132" y="4"/>
                </a:cubicBezTo>
                <a:cubicBezTo>
                  <a:pt x="132" y="10"/>
                  <a:pt x="132" y="10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1"/>
                  <a:pt x="131" y="11"/>
                  <a:pt x="131" y="11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5" y="18"/>
                  <a:pt x="125" y="18"/>
                  <a:pt x="125" y="18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3" y="18"/>
                  <a:pt x="113" y="18"/>
                  <a:pt x="113" y="18"/>
                </a:cubicBezTo>
                <a:cubicBezTo>
                  <a:pt x="113" y="18"/>
                  <a:pt x="113" y="18"/>
                  <a:pt x="113" y="18"/>
                </a:cubicBezTo>
                <a:cubicBezTo>
                  <a:pt x="113" y="18"/>
                  <a:pt x="113" y="18"/>
                  <a:pt x="113" y="18"/>
                </a:cubicBezTo>
                <a:cubicBezTo>
                  <a:pt x="113" y="18"/>
                  <a:pt x="113" y="18"/>
                  <a:pt x="113" y="18"/>
                </a:cubicBezTo>
                <a:cubicBezTo>
                  <a:pt x="110" y="23"/>
                  <a:pt x="110" y="23"/>
                  <a:pt x="110" y="23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2" y="26"/>
                  <a:pt x="112" y="26"/>
                  <a:pt x="112" y="26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99" y="29"/>
                  <a:pt x="99" y="29"/>
                  <a:pt x="99" y="29"/>
                </a:cubicBezTo>
                <a:cubicBezTo>
                  <a:pt x="99" y="28"/>
                  <a:pt x="99" y="28"/>
                  <a:pt x="99" y="28"/>
                </a:cubicBezTo>
                <a:cubicBezTo>
                  <a:pt x="97" y="27"/>
                  <a:pt x="97" y="27"/>
                  <a:pt x="97" y="27"/>
                </a:cubicBezTo>
                <a:cubicBezTo>
                  <a:pt x="96" y="30"/>
                  <a:pt x="96" y="30"/>
                  <a:pt x="96" y="30"/>
                </a:cubicBezTo>
                <a:cubicBezTo>
                  <a:pt x="95" y="31"/>
                  <a:pt x="95" y="31"/>
                  <a:pt x="95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85" y="28"/>
                  <a:pt x="85" y="28"/>
                  <a:pt x="85" y="28"/>
                </a:cubicBezTo>
                <a:cubicBezTo>
                  <a:pt x="84" y="27"/>
                  <a:pt x="84" y="27"/>
                  <a:pt x="84" y="27"/>
                </a:cubicBezTo>
                <a:cubicBezTo>
                  <a:pt x="84" y="27"/>
                  <a:pt x="84" y="27"/>
                  <a:pt x="84" y="27"/>
                </a:cubicBezTo>
                <a:cubicBezTo>
                  <a:pt x="84" y="27"/>
                  <a:pt x="84" y="27"/>
                  <a:pt x="84" y="27"/>
                </a:cubicBezTo>
                <a:cubicBezTo>
                  <a:pt x="84" y="26"/>
                  <a:pt x="84" y="26"/>
                  <a:pt x="84" y="26"/>
                </a:cubicBezTo>
                <a:cubicBezTo>
                  <a:pt x="77" y="25"/>
                  <a:pt x="77" y="25"/>
                  <a:pt x="77" y="25"/>
                </a:cubicBezTo>
                <a:cubicBezTo>
                  <a:pt x="72" y="27"/>
                  <a:pt x="72" y="27"/>
                  <a:pt x="72" y="27"/>
                </a:cubicBezTo>
                <a:cubicBezTo>
                  <a:pt x="69" y="29"/>
                  <a:pt x="69" y="29"/>
                  <a:pt x="69" y="29"/>
                </a:cubicBezTo>
                <a:cubicBezTo>
                  <a:pt x="78" y="38"/>
                  <a:pt x="78" y="38"/>
                  <a:pt x="78" y="38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3"/>
                  <a:pt x="89" y="43"/>
                  <a:pt x="89" y="43"/>
                </a:cubicBezTo>
                <a:cubicBezTo>
                  <a:pt x="95" y="48"/>
                  <a:pt x="95" y="48"/>
                  <a:pt x="95" y="48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7"/>
                  <a:pt x="93" y="57"/>
                  <a:pt x="93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85" y="63"/>
                  <a:pt x="85" y="63"/>
                  <a:pt x="85" y="63"/>
                </a:cubicBezTo>
                <a:cubicBezTo>
                  <a:pt x="85" y="64"/>
                  <a:pt x="85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66" y="68"/>
                  <a:pt x="66" y="68"/>
                  <a:pt x="66" y="68"/>
                </a:cubicBezTo>
                <a:cubicBezTo>
                  <a:pt x="66" y="68"/>
                  <a:pt x="66" y="68"/>
                  <a:pt x="66" y="68"/>
                </a:cubicBezTo>
                <a:cubicBezTo>
                  <a:pt x="66" y="68"/>
                  <a:pt x="66" y="68"/>
                  <a:pt x="66" y="68"/>
                </a:cubicBezTo>
                <a:cubicBezTo>
                  <a:pt x="66" y="68"/>
                  <a:pt x="66" y="68"/>
                  <a:pt x="66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1" y="66"/>
                  <a:pt x="61" y="66"/>
                  <a:pt x="61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6" y="70"/>
                  <a:pt x="56" y="70"/>
                  <a:pt x="56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0" y="74"/>
                  <a:pt x="50" y="74"/>
                  <a:pt x="50" y="74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49" y="74"/>
                  <a:pt x="49" y="74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3" y="74"/>
                  <a:pt x="33" y="74"/>
                  <a:pt x="33" y="74"/>
                </a:cubicBezTo>
                <a:cubicBezTo>
                  <a:pt x="13" y="75"/>
                  <a:pt x="13" y="75"/>
                  <a:pt x="13" y="75"/>
                </a:cubicBezTo>
                <a:cubicBezTo>
                  <a:pt x="9" y="76"/>
                  <a:pt x="9" y="76"/>
                  <a:pt x="9" y="76"/>
                </a:cubicBezTo>
                <a:cubicBezTo>
                  <a:pt x="9" y="77"/>
                  <a:pt x="9" y="77"/>
                  <a:pt x="9" y="77"/>
                </a:cubicBezTo>
                <a:cubicBezTo>
                  <a:pt x="5" y="77"/>
                  <a:pt x="5" y="77"/>
                  <a:pt x="5" y="77"/>
                </a:cubicBezTo>
                <a:cubicBezTo>
                  <a:pt x="0" y="83"/>
                  <a:pt x="0" y="83"/>
                  <a:pt x="0" y="83"/>
                </a:cubicBezTo>
                <a:cubicBezTo>
                  <a:pt x="1" y="90"/>
                  <a:pt x="1" y="90"/>
                  <a:pt x="1" y="90"/>
                </a:cubicBezTo>
                <a:cubicBezTo>
                  <a:pt x="5" y="100"/>
                  <a:pt x="5" y="100"/>
                  <a:pt x="5" y="100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5" y="100"/>
                  <a:pt x="15" y="100"/>
                  <a:pt x="15" y="100"/>
                </a:cubicBezTo>
                <a:cubicBezTo>
                  <a:pt x="15" y="99"/>
                  <a:pt x="15" y="99"/>
                  <a:pt x="15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23" y="98"/>
                  <a:pt x="23" y="98"/>
                  <a:pt x="23" y="98"/>
                </a:cubicBezTo>
                <a:cubicBezTo>
                  <a:pt x="23" y="98"/>
                  <a:pt x="23" y="98"/>
                  <a:pt x="23" y="98"/>
                </a:cubicBezTo>
                <a:cubicBezTo>
                  <a:pt x="23" y="99"/>
                  <a:pt x="23" y="99"/>
                  <a:pt x="23" y="99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33" y="123"/>
                  <a:pt x="33" y="123"/>
                  <a:pt x="33" y="123"/>
                </a:cubicBezTo>
                <a:cubicBezTo>
                  <a:pt x="33" y="123"/>
                  <a:pt x="33" y="123"/>
                  <a:pt x="33" y="123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28" y="135"/>
                  <a:pt x="28" y="135"/>
                  <a:pt x="28" y="135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33" y="149"/>
                  <a:pt x="33" y="149"/>
                  <a:pt x="33" y="149"/>
                </a:cubicBezTo>
                <a:cubicBezTo>
                  <a:pt x="33" y="149"/>
                  <a:pt x="33" y="149"/>
                  <a:pt x="33" y="149"/>
                </a:cubicBezTo>
                <a:cubicBezTo>
                  <a:pt x="40" y="155"/>
                  <a:pt x="40" y="155"/>
                  <a:pt x="40" y="155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36" y="168"/>
                  <a:pt x="36" y="168"/>
                  <a:pt x="36" y="168"/>
                </a:cubicBezTo>
                <a:cubicBezTo>
                  <a:pt x="35" y="173"/>
                  <a:pt x="35" y="173"/>
                  <a:pt x="35" y="173"/>
                </a:cubicBezTo>
                <a:cubicBezTo>
                  <a:pt x="37" y="172"/>
                  <a:pt x="37" y="172"/>
                  <a:pt x="37" y="172"/>
                </a:cubicBezTo>
                <a:cubicBezTo>
                  <a:pt x="37" y="172"/>
                  <a:pt x="37" y="172"/>
                  <a:pt x="37" y="172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9" y="166"/>
                  <a:pt x="49" y="166"/>
                  <a:pt x="49" y="166"/>
                </a:cubicBezTo>
                <a:cubicBezTo>
                  <a:pt x="49" y="166"/>
                  <a:pt x="49" y="166"/>
                  <a:pt x="49" y="166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71" y="173"/>
                  <a:pt x="71" y="173"/>
                  <a:pt x="71" y="173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89" y="167"/>
                  <a:pt x="89" y="167"/>
                  <a:pt x="89" y="167"/>
                </a:cubicBezTo>
                <a:cubicBezTo>
                  <a:pt x="89" y="167"/>
                  <a:pt x="89" y="167"/>
                  <a:pt x="89" y="167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103" y="158"/>
                  <a:pt x="103" y="158"/>
                  <a:pt x="103" y="158"/>
                </a:cubicBezTo>
                <a:cubicBezTo>
                  <a:pt x="104" y="157"/>
                  <a:pt x="104" y="157"/>
                  <a:pt x="104" y="157"/>
                </a:cubicBezTo>
                <a:cubicBezTo>
                  <a:pt x="104" y="157"/>
                  <a:pt x="104" y="157"/>
                  <a:pt x="104" y="157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4" y="151"/>
                  <a:pt x="114" y="151"/>
                  <a:pt x="114" y="151"/>
                </a:cubicBezTo>
                <a:cubicBezTo>
                  <a:pt x="120" y="143"/>
                  <a:pt x="120" y="143"/>
                  <a:pt x="120" y="143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1" y="148"/>
                  <a:pt x="131" y="148"/>
                  <a:pt x="131" y="148"/>
                </a:cubicBezTo>
                <a:cubicBezTo>
                  <a:pt x="132" y="151"/>
                  <a:pt x="133" y="153"/>
                  <a:pt x="135" y="153"/>
                </a:cubicBezTo>
                <a:cubicBezTo>
                  <a:pt x="140" y="152"/>
                  <a:pt x="140" y="152"/>
                  <a:pt x="140" y="152"/>
                </a:cubicBezTo>
                <a:cubicBezTo>
                  <a:pt x="141" y="152"/>
                  <a:pt x="141" y="152"/>
                  <a:pt x="141" y="152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45" y="153"/>
                  <a:pt x="145" y="153"/>
                  <a:pt x="145" y="153"/>
                </a:cubicBezTo>
                <a:cubicBezTo>
                  <a:pt x="145" y="153"/>
                  <a:pt x="145" y="153"/>
                  <a:pt x="145" y="153"/>
                </a:cubicBezTo>
                <a:cubicBezTo>
                  <a:pt x="152" y="156"/>
                  <a:pt x="152" y="156"/>
                  <a:pt x="152" y="156"/>
                </a:cubicBezTo>
                <a:cubicBezTo>
                  <a:pt x="154" y="156"/>
                  <a:pt x="154" y="156"/>
                  <a:pt x="154" y="156"/>
                </a:cubicBezTo>
                <a:cubicBezTo>
                  <a:pt x="154" y="154"/>
                  <a:pt x="154" y="154"/>
                  <a:pt x="154" y="154"/>
                </a:cubicBezTo>
                <a:cubicBezTo>
                  <a:pt x="155" y="152"/>
                  <a:pt x="155" y="152"/>
                  <a:pt x="155" y="152"/>
                </a:cubicBezTo>
                <a:cubicBezTo>
                  <a:pt x="155" y="151"/>
                  <a:pt x="155" y="151"/>
                  <a:pt x="155" y="151"/>
                </a:cubicBezTo>
                <a:cubicBezTo>
                  <a:pt x="156" y="151"/>
                  <a:pt x="156" y="151"/>
                  <a:pt x="156" y="151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8" y="148"/>
                  <a:pt x="158" y="148"/>
                  <a:pt x="158" y="148"/>
                </a:cubicBezTo>
                <a:cubicBezTo>
                  <a:pt x="159" y="148"/>
                  <a:pt x="159" y="148"/>
                  <a:pt x="159" y="148"/>
                </a:cubicBezTo>
                <a:cubicBezTo>
                  <a:pt x="163" y="144"/>
                  <a:pt x="163" y="144"/>
                  <a:pt x="163" y="144"/>
                </a:cubicBezTo>
                <a:cubicBezTo>
                  <a:pt x="164" y="144"/>
                  <a:pt x="164" y="144"/>
                  <a:pt x="164" y="144"/>
                </a:cubicBezTo>
                <a:cubicBezTo>
                  <a:pt x="164" y="144"/>
                  <a:pt x="164" y="144"/>
                  <a:pt x="164" y="144"/>
                </a:cubicBezTo>
                <a:cubicBezTo>
                  <a:pt x="165" y="144"/>
                  <a:pt x="165" y="144"/>
                  <a:pt x="165" y="144"/>
                </a:cubicBezTo>
                <a:cubicBezTo>
                  <a:pt x="169" y="144"/>
                  <a:pt x="169" y="144"/>
                  <a:pt x="169" y="144"/>
                </a:cubicBezTo>
                <a:cubicBezTo>
                  <a:pt x="169" y="142"/>
                  <a:pt x="171" y="139"/>
                  <a:pt x="173" y="137"/>
                </a:cubicBezTo>
                <a:cubicBezTo>
                  <a:pt x="176" y="135"/>
                  <a:pt x="178" y="133"/>
                  <a:pt x="179" y="134"/>
                </a:cubicBezTo>
                <a:cubicBezTo>
                  <a:pt x="182" y="132"/>
                  <a:pt x="182" y="132"/>
                  <a:pt x="182" y="132"/>
                </a:cubicBezTo>
                <a:cubicBezTo>
                  <a:pt x="182" y="132"/>
                  <a:pt x="182" y="132"/>
                  <a:pt x="182" y="132"/>
                </a:cubicBezTo>
                <a:cubicBezTo>
                  <a:pt x="182" y="132"/>
                  <a:pt x="182" y="132"/>
                  <a:pt x="182" y="132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4" y="129"/>
                  <a:pt x="184" y="129"/>
                  <a:pt x="184" y="129"/>
                </a:cubicBezTo>
                <a:cubicBezTo>
                  <a:pt x="185" y="129"/>
                  <a:pt x="185" y="129"/>
                  <a:pt x="185" y="129"/>
                </a:cubicBezTo>
                <a:cubicBezTo>
                  <a:pt x="185" y="129"/>
                  <a:pt x="185" y="129"/>
                  <a:pt x="185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92" y="127"/>
                  <a:pt x="192" y="127"/>
                  <a:pt x="192" y="127"/>
                </a:cubicBezTo>
                <a:cubicBezTo>
                  <a:pt x="196" y="127"/>
                  <a:pt x="196" y="127"/>
                  <a:pt x="196" y="127"/>
                </a:cubicBezTo>
                <a:cubicBezTo>
                  <a:pt x="198" y="126"/>
                  <a:pt x="198" y="126"/>
                  <a:pt x="198" y="126"/>
                </a:cubicBezTo>
                <a:cubicBezTo>
                  <a:pt x="199" y="123"/>
                  <a:pt x="199" y="123"/>
                  <a:pt x="199" y="123"/>
                </a:cubicBezTo>
                <a:cubicBezTo>
                  <a:pt x="199" y="123"/>
                  <a:pt x="199" y="123"/>
                  <a:pt x="199" y="123"/>
                </a:cubicBezTo>
                <a:cubicBezTo>
                  <a:pt x="201" y="119"/>
                  <a:pt x="201" y="119"/>
                  <a:pt x="201" y="119"/>
                </a:cubicBezTo>
                <a:cubicBezTo>
                  <a:pt x="200" y="119"/>
                  <a:pt x="200" y="119"/>
                  <a:pt x="200" y="119"/>
                </a:cubicBezTo>
                <a:cubicBezTo>
                  <a:pt x="198" y="116"/>
                  <a:pt x="196" y="112"/>
                  <a:pt x="195" y="108"/>
                </a:cubicBezTo>
                <a:cubicBezTo>
                  <a:pt x="195" y="107"/>
                  <a:pt x="195" y="107"/>
                  <a:pt x="195" y="107"/>
                </a:cubicBezTo>
                <a:cubicBezTo>
                  <a:pt x="195" y="107"/>
                  <a:pt x="195" y="107"/>
                  <a:pt x="195" y="107"/>
                </a:cubicBezTo>
                <a:cubicBezTo>
                  <a:pt x="195" y="107"/>
                  <a:pt x="195" y="107"/>
                  <a:pt x="195" y="107"/>
                </a:cubicBezTo>
                <a:cubicBezTo>
                  <a:pt x="195" y="107"/>
                  <a:pt x="195" y="107"/>
                  <a:pt x="195" y="107"/>
                </a:cubicBezTo>
                <a:cubicBezTo>
                  <a:pt x="197" y="98"/>
                  <a:pt x="197" y="98"/>
                  <a:pt x="197" y="98"/>
                </a:cubicBezTo>
                <a:cubicBezTo>
                  <a:pt x="197" y="95"/>
                  <a:pt x="198" y="93"/>
                  <a:pt x="200" y="91"/>
                </a:cubicBezTo>
                <a:cubicBezTo>
                  <a:pt x="199" y="83"/>
                  <a:pt x="199" y="83"/>
                  <a:pt x="199" y="83"/>
                </a:cubicBezTo>
                <a:cubicBezTo>
                  <a:pt x="199" y="82"/>
                  <a:pt x="198" y="81"/>
                  <a:pt x="196" y="81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3" y="73"/>
                  <a:pt x="183" y="73"/>
                  <a:pt x="183" y="73"/>
                </a:cubicBezTo>
                <a:cubicBezTo>
                  <a:pt x="184" y="71"/>
                  <a:pt x="188" y="67"/>
                  <a:pt x="196" y="62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1" y="43"/>
                  <a:pt x="192" y="39"/>
                  <a:pt x="196" y="35"/>
                </a:cubicBezTo>
                <a:cubicBezTo>
                  <a:pt x="195" y="33"/>
                  <a:pt x="195" y="33"/>
                  <a:pt x="195" y="33"/>
                </a:cubicBezTo>
                <a:cubicBezTo>
                  <a:pt x="191" y="33"/>
                  <a:pt x="191" y="33"/>
                  <a:pt x="191" y="33"/>
                </a:cubicBezTo>
                <a:cubicBezTo>
                  <a:pt x="189" y="33"/>
                  <a:pt x="189" y="33"/>
                  <a:pt x="189" y="33"/>
                </a:cubicBezTo>
                <a:cubicBezTo>
                  <a:pt x="187" y="39"/>
                  <a:pt x="187" y="39"/>
                  <a:pt x="187" y="39"/>
                </a:cubicBezTo>
                <a:cubicBezTo>
                  <a:pt x="186" y="41"/>
                  <a:pt x="184" y="43"/>
                  <a:pt x="182" y="43"/>
                </a:cubicBezTo>
                <a:cubicBezTo>
                  <a:pt x="181" y="43"/>
                  <a:pt x="181" y="43"/>
                  <a:pt x="181" y="43"/>
                </a:cubicBezTo>
                <a:cubicBezTo>
                  <a:pt x="177" y="40"/>
                  <a:pt x="177" y="40"/>
                  <a:pt x="177" y="40"/>
                </a:cubicBezTo>
                <a:cubicBezTo>
                  <a:pt x="177" y="40"/>
                  <a:pt x="177" y="40"/>
                  <a:pt x="177" y="40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9"/>
                  <a:pt x="176" y="39"/>
                  <a:pt x="176" y="39"/>
                </a:cubicBezTo>
                <a:cubicBezTo>
                  <a:pt x="176" y="38"/>
                  <a:pt x="176" y="38"/>
                  <a:pt x="176" y="38"/>
                </a:cubicBezTo>
                <a:cubicBezTo>
                  <a:pt x="175" y="35"/>
                  <a:pt x="175" y="35"/>
                  <a:pt x="175" y="35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3"/>
                  <a:pt x="174" y="33"/>
                  <a:pt x="174" y="33"/>
                </a:cubicBezTo>
                <a:cubicBezTo>
                  <a:pt x="166" y="33"/>
                  <a:pt x="166" y="33"/>
                  <a:pt x="166" y="33"/>
                </a:cubicBezTo>
                <a:cubicBezTo>
                  <a:pt x="166" y="31"/>
                  <a:pt x="166" y="31"/>
                  <a:pt x="166" y="31"/>
                </a:cubicBezTo>
                <a:cubicBezTo>
                  <a:pt x="164" y="27"/>
                  <a:pt x="164" y="27"/>
                  <a:pt x="164" y="27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60" y="6"/>
                  <a:pt x="160" y="6"/>
                </a:cubicBezTo>
                <a:lnTo>
                  <a:pt x="158" y="3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4"/>
          <p:cNvSpPr>
            <a:spLocks/>
          </p:cNvSpPr>
          <p:nvPr/>
        </p:nvSpPr>
        <p:spPr bwMode="auto">
          <a:xfrm>
            <a:off x="6277850" y="4763202"/>
            <a:ext cx="795782" cy="607452"/>
          </a:xfrm>
          <a:custGeom>
            <a:avLst/>
            <a:gdLst>
              <a:gd name="T0" fmla="*/ 211 w 262"/>
              <a:gd name="T1" fmla="*/ 6 h 200"/>
              <a:gd name="T2" fmla="*/ 197 w 262"/>
              <a:gd name="T3" fmla="*/ 19 h 200"/>
              <a:gd name="T4" fmla="*/ 180 w 262"/>
              <a:gd name="T5" fmla="*/ 23 h 200"/>
              <a:gd name="T6" fmla="*/ 169 w 262"/>
              <a:gd name="T7" fmla="*/ 22 h 200"/>
              <a:gd name="T8" fmla="*/ 168 w 262"/>
              <a:gd name="T9" fmla="*/ 23 h 200"/>
              <a:gd name="T10" fmla="*/ 154 w 262"/>
              <a:gd name="T11" fmla="*/ 27 h 200"/>
              <a:gd name="T12" fmla="*/ 143 w 262"/>
              <a:gd name="T13" fmla="*/ 34 h 200"/>
              <a:gd name="T14" fmla="*/ 133 w 262"/>
              <a:gd name="T15" fmla="*/ 42 h 200"/>
              <a:gd name="T16" fmla="*/ 125 w 262"/>
              <a:gd name="T17" fmla="*/ 50 h 200"/>
              <a:gd name="T18" fmla="*/ 123 w 262"/>
              <a:gd name="T19" fmla="*/ 54 h 200"/>
              <a:gd name="T20" fmla="*/ 107 w 262"/>
              <a:gd name="T21" fmla="*/ 51 h 200"/>
              <a:gd name="T22" fmla="*/ 89 w 262"/>
              <a:gd name="T23" fmla="*/ 42 h 200"/>
              <a:gd name="T24" fmla="*/ 84 w 262"/>
              <a:gd name="T25" fmla="*/ 48 h 200"/>
              <a:gd name="T26" fmla="*/ 78 w 262"/>
              <a:gd name="T27" fmla="*/ 54 h 200"/>
              <a:gd name="T28" fmla="*/ 66 w 262"/>
              <a:gd name="T29" fmla="*/ 61 h 200"/>
              <a:gd name="T30" fmla="*/ 53 w 262"/>
              <a:gd name="T31" fmla="*/ 71 h 200"/>
              <a:gd name="T32" fmla="*/ 24 w 262"/>
              <a:gd name="T33" fmla="*/ 66 h 200"/>
              <a:gd name="T34" fmla="*/ 10 w 262"/>
              <a:gd name="T35" fmla="*/ 68 h 200"/>
              <a:gd name="T36" fmla="*/ 1 w 262"/>
              <a:gd name="T37" fmla="*/ 73 h 200"/>
              <a:gd name="T38" fmla="*/ 2 w 262"/>
              <a:gd name="T39" fmla="*/ 83 h 200"/>
              <a:gd name="T40" fmla="*/ 22 w 262"/>
              <a:gd name="T41" fmla="*/ 83 h 200"/>
              <a:gd name="T42" fmla="*/ 25 w 262"/>
              <a:gd name="T43" fmla="*/ 98 h 200"/>
              <a:gd name="T44" fmla="*/ 40 w 262"/>
              <a:gd name="T45" fmla="*/ 96 h 200"/>
              <a:gd name="T46" fmla="*/ 52 w 262"/>
              <a:gd name="T47" fmla="*/ 94 h 200"/>
              <a:gd name="T48" fmla="*/ 56 w 262"/>
              <a:gd name="T49" fmla="*/ 113 h 200"/>
              <a:gd name="T50" fmla="*/ 48 w 262"/>
              <a:gd name="T51" fmla="*/ 122 h 200"/>
              <a:gd name="T52" fmla="*/ 36 w 262"/>
              <a:gd name="T53" fmla="*/ 130 h 200"/>
              <a:gd name="T54" fmla="*/ 56 w 262"/>
              <a:gd name="T55" fmla="*/ 135 h 200"/>
              <a:gd name="T56" fmla="*/ 64 w 262"/>
              <a:gd name="T57" fmla="*/ 139 h 200"/>
              <a:gd name="T58" fmla="*/ 80 w 262"/>
              <a:gd name="T59" fmla="*/ 149 h 200"/>
              <a:gd name="T60" fmla="*/ 74 w 262"/>
              <a:gd name="T61" fmla="*/ 157 h 200"/>
              <a:gd name="T62" fmla="*/ 102 w 262"/>
              <a:gd name="T63" fmla="*/ 187 h 200"/>
              <a:gd name="T64" fmla="*/ 112 w 262"/>
              <a:gd name="T65" fmla="*/ 182 h 200"/>
              <a:gd name="T66" fmla="*/ 128 w 262"/>
              <a:gd name="T67" fmla="*/ 193 h 200"/>
              <a:gd name="T68" fmla="*/ 133 w 262"/>
              <a:gd name="T69" fmla="*/ 188 h 200"/>
              <a:gd name="T70" fmla="*/ 142 w 262"/>
              <a:gd name="T71" fmla="*/ 189 h 200"/>
              <a:gd name="T72" fmla="*/ 162 w 262"/>
              <a:gd name="T73" fmla="*/ 194 h 200"/>
              <a:gd name="T74" fmla="*/ 164 w 262"/>
              <a:gd name="T75" fmla="*/ 195 h 200"/>
              <a:gd name="T76" fmla="*/ 181 w 262"/>
              <a:gd name="T77" fmla="*/ 181 h 200"/>
              <a:gd name="T78" fmla="*/ 187 w 262"/>
              <a:gd name="T79" fmla="*/ 187 h 200"/>
              <a:gd name="T80" fmla="*/ 191 w 262"/>
              <a:gd name="T81" fmla="*/ 178 h 200"/>
              <a:gd name="T82" fmla="*/ 207 w 262"/>
              <a:gd name="T83" fmla="*/ 160 h 200"/>
              <a:gd name="T84" fmla="*/ 217 w 262"/>
              <a:gd name="T85" fmla="*/ 162 h 200"/>
              <a:gd name="T86" fmla="*/ 215 w 262"/>
              <a:gd name="T87" fmla="*/ 150 h 200"/>
              <a:gd name="T88" fmla="*/ 217 w 262"/>
              <a:gd name="T89" fmla="*/ 144 h 200"/>
              <a:gd name="T90" fmla="*/ 239 w 262"/>
              <a:gd name="T91" fmla="*/ 132 h 200"/>
              <a:gd name="T92" fmla="*/ 238 w 262"/>
              <a:gd name="T93" fmla="*/ 120 h 200"/>
              <a:gd name="T94" fmla="*/ 243 w 262"/>
              <a:gd name="T95" fmla="*/ 110 h 200"/>
              <a:gd name="T96" fmla="*/ 250 w 262"/>
              <a:gd name="T97" fmla="*/ 94 h 200"/>
              <a:gd name="T98" fmla="*/ 259 w 262"/>
              <a:gd name="T99" fmla="*/ 82 h 200"/>
              <a:gd name="T100" fmla="*/ 260 w 262"/>
              <a:gd name="T101" fmla="*/ 70 h 200"/>
              <a:gd name="T102" fmla="*/ 259 w 262"/>
              <a:gd name="T103" fmla="*/ 63 h 200"/>
              <a:gd name="T104" fmla="*/ 237 w 262"/>
              <a:gd name="T105" fmla="*/ 64 h 200"/>
              <a:gd name="T106" fmla="*/ 231 w 262"/>
              <a:gd name="T107" fmla="*/ 54 h 200"/>
              <a:gd name="T108" fmla="*/ 220 w 262"/>
              <a:gd name="T109" fmla="*/ 53 h 200"/>
              <a:gd name="T110" fmla="*/ 232 w 262"/>
              <a:gd name="T111" fmla="*/ 31 h 200"/>
              <a:gd name="T112" fmla="*/ 231 w 262"/>
              <a:gd name="T113" fmla="*/ 15 h 200"/>
              <a:gd name="T114" fmla="*/ 227 w 262"/>
              <a:gd name="T115" fmla="*/ 0 h 200"/>
              <a:gd name="T116" fmla="*/ 217 w 262"/>
              <a:gd name="T117" fmla="*/ 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2" h="200">
                <a:moveTo>
                  <a:pt x="210" y="5"/>
                </a:moveTo>
                <a:cubicBezTo>
                  <a:pt x="210" y="6"/>
                  <a:pt x="210" y="6"/>
                  <a:pt x="210" y="6"/>
                </a:cubicBezTo>
                <a:cubicBezTo>
                  <a:pt x="211" y="6"/>
                  <a:pt x="211" y="6"/>
                  <a:pt x="211" y="6"/>
                </a:cubicBezTo>
                <a:cubicBezTo>
                  <a:pt x="206" y="15"/>
                  <a:pt x="206" y="15"/>
                  <a:pt x="206" y="15"/>
                </a:cubicBezTo>
                <a:cubicBezTo>
                  <a:pt x="204" y="17"/>
                  <a:pt x="201" y="19"/>
                  <a:pt x="197" y="19"/>
                </a:cubicBezTo>
                <a:cubicBezTo>
                  <a:pt x="197" y="19"/>
                  <a:pt x="197" y="19"/>
                  <a:pt x="197" y="19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88" y="17"/>
                  <a:pt x="188" y="17"/>
                  <a:pt x="188" y="17"/>
                </a:cubicBezTo>
                <a:cubicBezTo>
                  <a:pt x="180" y="23"/>
                  <a:pt x="180" y="23"/>
                  <a:pt x="180" y="23"/>
                </a:cubicBezTo>
                <a:cubicBezTo>
                  <a:pt x="178" y="24"/>
                  <a:pt x="175" y="22"/>
                  <a:pt x="171" y="17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8" y="23"/>
                  <a:pt x="168" y="23"/>
                  <a:pt x="168" y="23"/>
                </a:cubicBezTo>
                <a:cubicBezTo>
                  <a:pt x="165" y="26"/>
                  <a:pt x="165" y="26"/>
                  <a:pt x="165" y="26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3" y="34"/>
                  <a:pt x="143" y="34"/>
                  <a:pt x="143" y="34"/>
                </a:cubicBezTo>
                <a:cubicBezTo>
                  <a:pt x="141" y="36"/>
                  <a:pt x="140" y="38"/>
                  <a:pt x="141" y="39"/>
                </a:cubicBezTo>
                <a:cubicBezTo>
                  <a:pt x="144" y="44"/>
                  <a:pt x="144" y="44"/>
                  <a:pt x="144" y="44"/>
                </a:cubicBezTo>
                <a:cubicBezTo>
                  <a:pt x="133" y="42"/>
                  <a:pt x="133" y="42"/>
                  <a:pt x="133" y="42"/>
                </a:cubicBezTo>
                <a:cubicBezTo>
                  <a:pt x="126" y="47"/>
                  <a:pt x="126" y="47"/>
                  <a:pt x="126" y="47"/>
                </a:cubicBezTo>
                <a:cubicBezTo>
                  <a:pt x="125" y="50"/>
                  <a:pt x="125" y="50"/>
                  <a:pt x="125" y="50"/>
                </a:cubicBezTo>
                <a:cubicBezTo>
                  <a:pt x="125" y="50"/>
                  <a:pt x="125" y="50"/>
                  <a:pt x="125" y="50"/>
                </a:cubicBezTo>
                <a:cubicBezTo>
                  <a:pt x="124" y="53"/>
                  <a:pt x="124" y="53"/>
                  <a:pt x="124" y="53"/>
                </a:cubicBezTo>
                <a:cubicBezTo>
                  <a:pt x="124" y="54"/>
                  <a:pt x="124" y="54"/>
                  <a:pt x="124" y="54"/>
                </a:cubicBezTo>
                <a:cubicBezTo>
                  <a:pt x="123" y="54"/>
                  <a:pt x="123" y="54"/>
                  <a:pt x="123" y="54"/>
                </a:cubicBezTo>
                <a:cubicBezTo>
                  <a:pt x="117" y="54"/>
                  <a:pt x="117" y="54"/>
                  <a:pt x="117" y="54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99" y="52"/>
                  <a:pt x="96" y="49"/>
                  <a:pt x="94" y="44"/>
                </a:cubicBezTo>
                <a:cubicBezTo>
                  <a:pt x="89" y="42"/>
                  <a:pt x="89" y="42"/>
                  <a:pt x="89" y="42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4"/>
                  <a:pt x="78" y="54"/>
                  <a:pt x="78" y="54"/>
                </a:cubicBezTo>
                <a:cubicBezTo>
                  <a:pt x="77" y="54"/>
                  <a:pt x="77" y="54"/>
                  <a:pt x="77" y="54"/>
                </a:cubicBezTo>
                <a:cubicBezTo>
                  <a:pt x="72" y="55"/>
                  <a:pt x="72" y="55"/>
                  <a:pt x="72" y="55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53" y="71"/>
                  <a:pt x="53" y="71"/>
                  <a:pt x="53" y="71"/>
                </a:cubicBezTo>
                <a:cubicBezTo>
                  <a:pt x="37" y="71"/>
                  <a:pt x="37" y="71"/>
                  <a:pt x="37" y="71"/>
                </a:cubicBezTo>
                <a:cubicBezTo>
                  <a:pt x="37" y="71"/>
                  <a:pt x="37" y="71"/>
                  <a:pt x="37" y="71"/>
                </a:cubicBezTo>
                <a:cubicBezTo>
                  <a:pt x="24" y="66"/>
                  <a:pt x="24" y="66"/>
                  <a:pt x="24" y="66"/>
                </a:cubicBezTo>
                <a:cubicBezTo>
                  <a:pt x="17" y="65"/>
                  <a:pt x="17" y="65"/>
                  <a:pt x="17" y="65"/>
                </a:cubicBezTo>
                <a:cubicBezTo>
                  <a:pt x="10" y="68"/>
                  <a:pt x="10" y="68"/>
                  <a:pt x="10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4" y="71"/>
                  <a:pt x="2" y="72"/>
                  <a:pt x="1" y="73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80"/>
                  <a:pt x="0" y="80"/>
                  <a:pt x="0" y="80"/>
                </a:cubicBezTo>
                <a:cubicBezTo>
                  <a:pt x="2" y="83"/>
                  <a:pt x="2" y="83"/>
                  <a:pt x="2" y="83"/>
                </a:cubicBezTo>
                <a:cubicBezTo>
                  <a:pt x="12" y="80"/>
                  <a:pt x="12" y="80"/>
                  <a:pt x="12" y="80"/>
                </a:cubicBezTo>
                <a:cubicBezTo>
                  <a:pt x="14" y="80"/>
                  <a:pt x="17" y="81"/>
                  <a:pt x="21" y="83"/>
                </a:cubicBezTo>
                <a:cubicBezTo>
                  <a:pt x="22" y="83"/>
                  <a:pt x="22" y="83"/>
                  <a:pt x="22" y="83"/>
                </a:cubicBezTo>
                <a:cubicBezTo>
                  <a:pt x="22" y="84"/>
                  <a:pt x="22" y="84"/>
                  <a:pt x="22" y="84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98"/>
                  <a:pt x="25" y="98"/>
                  <a:pt x="25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9" y="97"/>
                  <a:pt x="39" y="97"/>
                  <a:pt x="39" y="97"/>
                </a:cubicBezTo>
                <a:cubicBezTo>
                  <a:pt x="40" y="96"/>
                  <a:pt x="40" y="96"/>
                  <a:pt x="40" y="96"/>
                </a:cubicBezTo>
                <a:cubicBezTo>
                  <a:pt x="43" y="95"/>
                  <a:pt x="46" y="93"/>
                  <a:pt x="50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2" y="94"/>
                  <a:pt x="52" y="94"/>
                  <a:pt x="52" y="94"/>
                </a:cubicBezTo>
                <a:cubicBezTo>
                  <a:pt x="55" y="99"/>
                  <a:pt x="55" y="99"/>
                  <a:pt x="55" y="99"/>
                </a:cubicBezTo>
                <a:cubicBezTo>
                  <a:pt x="55" y="99"/>
                  <a:pt x="55" y="99"/>
                  <a:pt x="55" y="99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48" y="122"/>
                  <a:pt x="48" y="122"/>
                  <a:pt x="48" y="122"/>
                </a:cubicBezTo>
                <a:cubicBezTo>
                  <a:pt x="48" y="122"/>
                  <a:pt x="48" y="122"/>
                  <a:pt x="48" y="122"/>
                </a:cubicBezTo>
                <a:cubicBezTo>
                  <a:pt x="48" y="123"/>
                  <a:pt x="48" y="123"/>
                  <a:pt x="48" y="123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36" y="130"/>
                  <a:pt x="36" y="130"/>
                  <a:pt x="36" y="130"/>
                </a:cubicBezTo>
                <a:cubicBezTo>
                  <a:pt x="38" y="133"/>
                  <a:pt x="38" y="133"/>
                  <a:pt x="38" y="133"/>
                </a:cubicBezTo>
                <a:cubicBezTo>
                  <a:pt x="56" y="134"/>
                  <a:pt x="56" y="134"/>
                  <a:pt x="56" y="134"/>
                </a:cubicBezTo>
                <a:cubicBezTo>
                  <a:pt x="56" y="135"/>
                  <a:pt x="56" y="135"/>
                  <a:pt x="56" y="135"/>
                </a:cubicBezTo>
                <a:cubicBezTo>
                  <a:pt x="56" y="135"/>
                  <a:pt x="56" y="135"/>
                  <a:pt x="56" y="135"/>
                </a:cubicBezTo>
                <a:cubicBezTo>
                  <a:pt x="56" y="135"/>
                  <a:pt x="56" y="135"/>
                  <a:pt x="56" y="135"/>
                </a:cubicBezTo>
                <a:cubicBezTo>
                  <a:pt x="64" y="139"/>
                  <a:pt x="64" y="139"/>
                  <a:pt x="64" y="139"/>
                </a:cubicBezTo>
                <a:cubicBezTo>
                  <a:pt x="79" y="139"/>
                  <a:pt x="79" y="139"/>
                  <a:pt x="79" y="139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80" y="149"/>
                  <a:pt x="80" y="149"/>
                  <a:pt x="80" y="149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1" y="150"/>
                  <a:pt x="81" y="150"/>
                  <a:pt x="81" y="150"/>
                </a:cubicBezTo>
                <a:cubicBezTo>
                  <a:pt x="74" y="157"/>
                  <a:pt x="74" y="157"/>
                  <a:pt x="74" y="157"/>
                </a:cubicBezTo>
                <a:cubicBezTo>
                  <a:pt x="73" y="166"/>
                  <a:pt x="74" y="172"/>
                  <a:pt x="78" y="173"/>
                </a:cubicBezTo>
                <a:cubicBezTo>
                  <a:pt x="92" y="180"/>
                  <a:pt x="92" y="180"/>
                  <a:pt x="92" y="180"/>
                </a:cubicBezTo>
                <a:cubicBezTo>
                  <a:pt x="102" y="187"/>
                  <a:pt x="102" y="187"/>
                  <a:pt x="102" y="187"/>
                </a:cubicBezTo>
                <a:cubicBezTo>
                  <a:pt x="111" y="183"/>
                  <a:pt x="111" y="183"/>
                  <a:pt x="111" y="183"/>
                </a:cubicBezTo>
                <a:cubicBezTo>
                  <a:pt x="112" y="183"/>
                  <a:pt x="112" y="183"/>
                  <a:pt x="112" y="183"/>
                </a:cubicBezTo>
                <a:cubicBezTo>
                  <a:pt x="112" y="182"/>
                  <a:pt x="112" y="182"/>
                  <a:pt x="112" y="182"/>
                </a:cubicBezTo>
                <a:cubicBezTo>
                  <a:pt x="113" y="183"/>
                  <a:pt x="113" y="183"/>
                  <a:pt x="113" y="183"/>
                </a:cubicBezTo>
                <a:cubicBezTo>
                  <a:pt x="126" y="193"/>
                  <a:pt x="126" y="193"/>
                  <a:pt x="126" y="193"/>
                </a:cubicBezTo>
                <a:cubicBezTo>
                  <a:pt x="128" y="193"/>
                  <a:pt x="128" y="193"/>
                  <a:pt x="128" y="193"/>
                </a:cubicBezTo>
                <a:cubicBezTo>
                  <a:pt x="132" y="189"/>
                  <a:pt x="132" y="189"/>
                  <a:pt x="132" y="189"/>
                </a:cubicBezTo>
                <a:cubicBezTo>
                  <a:pt x="133" y="188"/>
                  <a:pt x="133" y="188"/>
                  <a:pt x="133" y="188"/>
                </a:cubicBezTo>
                <a:cubicBezTo>
                  <a:pt x="133" y="188"/>
                  <a:pt x="133" y="188"/>
                  <a:pt x="133" y="188"/>
                </a:cubicBezTo>
                <a:cubicBezTo>
                  <a:pt x="133" y="188"/>
                  <a:pt x="133" y="188"/>
                  <a:pt x="133" y="188"/>
                </a:cubicBezTo>
                <a:cubicBezTo>
                  <a:pt x="134" y="188"/>
                  <a:pt x="134" y="188"/>
                  <a:pt x="134" y="188"/>
                </a:cubicBezTo>
                <a:cubicBezTo>
                  <a:pt x="142" y="189"/>
                  <a:pt x="142" y="189"/>
                  <a:pt x="142" y="189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53" y="193"/>
                  <a:pt x="153" y="193"/>
                  <a:pt x="153" y="193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67" y="200"/>
                  <a:pt x="167" y="200"/>
                  <a:pt x="167" y="200"/>
                </a:cubicBezTo>
                <a:cubicBezTo>
                  <a:pt x="181" y="181"/>
                  <a:pt x="181" y="181"/>
                  <a:pt x="181" y="181"/>
                </a:cubicBezTo>
                <a:cubicBezTo>
                  <a:pt x="187" y="190"/>
                  <a:pt x="187" y="190"/>
                  <a:pt x="187" y="190"/>
                </a:cubicBezTo>
                <a:cubicBezTo>
                  <a:pt x="187" y="187"/>
                  <a:pt x="187" y="187"/>
                  <a:pt x="187" y="187"/>
                </a:cubicBezTo>
                <a:cubicBezTo>
                  <a:pt x="187" y="187"/>
                  <a:pt x="187" y="187"/>
                  <a:pt x="187" y="187"/>
                </a:cubicBezTo>
                <a:cubicBezTo>
                  <a:pt x="187" y="187"/>
                  <a:pt x="187" y="187"/>
                  <a:pt x="187" y="187"/>
                </a:cubicBezTo>
                <a:cubicBezTo>
                  <a:pt x="187" y="186"/>
                  <a:pt x="187" y="186"/>
                  <a:pt x="187" y="186"/>
                </a:cubicBezTo>
                <a:cubicBezTo>
                  <a:pt x="191" y="178"/>
                  <a:pt x="191" y="178"/>
                  <a:pt x="191" y="178"/>
                </a:cubicBezTo>
                <a:cubicBezTo>
                  <a:pt x="195" y="172"/>
                  <a:pt x="195" y="172"/>
                  <a:pt x="195" y="172"/>
                </a:cubicBezTo>
                <a:cubicBezTo>
                  <a:pt x="205" y="172"/>
                  <a:pt x="205" y="172"/>
                  <a:pt x="205" y="172"/>
                </a:cubicBezTo>
                <a:cubicBezTo>
                  <a:pt x="207" y="160"/>
                  <a:pt x="207" y="160"/>
                  <a:pt x="207" y="160"/>
                </a:cubicBezTo>
                <a:cubicBezTo>
                  <a:pt x="208" y="160"/>
                  <a:pt x="208" y="160"/>
                  <a:pt x="208" y="160"/>
                </a:cubicBezTo>
                <a:cubicBezTo>
                  <a:pt x="209" y="160"/>
                  <a:pt x="209" y="160"/>
                  <a:pt x="209" y="160"/>
                </a:cubicBezTo>
                <a:cubicBezTo>
                  <a:pt x="217" y="162"/>
                  <a:pt x="217" y="162"/>
                  <a:pt x="217" y="162"/>
                </a:cubicBezTo>
                <a:cubicBezTo>
                  <a:pt x="218" y="157"/>
                  <a:pt x="218" y="157"/>
                  <a:pt x="218" y="157"/>
                </a:cubicBezTo>
                <a:cubicBezTo>
                  <a:pt x="215" y="151"/>
                  <a:pt x="215" y="151"/>
                  <a:pt x="215" y="151"/>
                </a:cubicBezTo>
                <a:cubicBezTo>
                  <a:pt x="215" y="150"/>
                  <a:pt x="215" y="150"/>
                  <a:pt x="215" y="150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17" y="144"/>
                  <a:pt x="217" y="144"/>
                  <a:pt x="217" y="144"/>
                </a:cubicBezTo>
                <a:cubicBezTo>
                  <a:pt x="217" y="144"/>
                  <a:pt x="217" y="144"/>
                  <a:pt x="217" y="144"/>
                </a:cubicBezTo>
                <a:cubicBezTo>
                  <a:pt x="217" y="144"/>
                  <a:pt x="217" y="144"/>
                  <a:pt x="217" y="144"/>
                </a:cubicBezTo>
                <a:cubicBezTo>
                  <a:pt x="217" y="144"/>
                  <a:pt x="217" y="144"/>
                  <a:pt x="217" y="144"/>
                </a:cubicBezTo>
                <a:cubicBezTo>
                  <a:pt x="239" y="132"/>
                  <a:pt x="239" y="132"/>
                  <a:pt x="239" y="132"/>
                </a:cubicBezTo>
                <a:cubicBezTo>
                  <a:pt x="238" y="121"/>
                  <a:pt x="238" y="121"/>
                  <a:pt x="238" y="121"/>
                </a:cubicBezTo>
                <a:cubicBezTo>
                  <a:pt x="238" y="121"/>
                  <a:pt x="238" y="121"/>
                  <a:pt x="238" y="121"/>
                </a:cubicBezTo>
                <a:cubicBezTo>
                  <a:pt x="238" y="120"/>
                  <a:pt x="238" y="120"/>
                  <a:pt x="238" y="120"/>
                </a:cubicBezTo>
                <a:cubicBezTo>
                  <a:pt x="243" y="112"/>
                  <a:pt x="243" y="112"/>
                  <a:pt x="243" y="112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50" y="95"/>
                  <a:pt x="250" y="95"/>
                  <a:pt x="250" y="95"/>
                </a:cubicBezTo>
                <a:cubicBezTo>
                  <a:pt x="250" y="94"/>
                  <a:pt x="250" y="94"/>
                  <a:pt x="250" y="94"/>
                </a:cubicBezTo>
                <a:cubicBezTo>
                  <a:pt x="250" y="94"/>
                  <a:pt x="250" y="94"/>
                  <a:pt x="250" y="94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9" y="83"/>
                  <a:pt x="259" y="83"/>
                  <a:pt x="259" y="83"/>
                </a:cubicBezTo>
                <a:cubicBezTo>
                  <a:pt x="259" y="82"/>
                  <a:pt x="259" y="82"/>
                  <a:pt x="259" y="82"/>
                </a:cubicBezTo>
                <a:cubicBezTo>
                  <a:pt x="259" y="82"/>
                  <a:pt x="259" y="82"/>
                  <a:pt x="259" y="82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60" y="70"/>
                  <a:pt x="260" y="70"/>
                  <a:pt x="260" y="70"/>
                </a:cubicBezTo>
                <a:cubicBezTo>
                  <a:pt x="260" y="70"/>
                  <a:pt x="260" y="70"/>
                  <a:pt x="260" y="70"/>
                </a:cubicBezTo>
                <a:cubicBezTo>
                  <a:pt x="259" y="70"/>
                  <a:pt x="259" y="70"/>
                  <a:pt x="259" y="70"/>
                </a:cubicBezTo>
                <a:cubicBezTo>
                  <a:pt x="259" y="63"/>
                  <a:pt x="259" y="63"/>
                  <a:pt x="259" y="63"/>
                </a:cubicBezTo>
                <a:cubicBezTo>
                  <a:pt x="256" y="63"/>
                  <a:pt x="256" y="63"/>
                  <a:pt x="256" y="63"/>
                </a:cubicBezTo>
                <a:cubicBezTo>
                  <a:pt x="250" y="66"/>
                  <a:pt x="250" y="66"/>
                  <a:pt x="250" y="66"/>
                </a:cubicBezTo>
                <a:cubicBezTo>
                  <a:pt x="247" y="68"/>
                  <a:pt x="243" y="68"/>
                  <a:pt x="237" y="64"/>
                </a:cubicBezTo>
                <a:cubicBezTo>
                  <a:pt x="235" y="62"/>
                  <a:pt x="235" y="58"/>
                  <a:pt x="236" y="52"/>
                </a:cubicBezTo>
                <a:cubicBezTo>
                  <a:pt x="233" y="52"/>
                  <a:pt x="233" y="52"/>
                  <a:pt x="233" y="52"/>
                </a:cubicBezTo>
                <a:cubicBezTo>
                  <a:pt x="231" y="54"/>
                  <a:pt x="231" y="54"/>
                  <a:pt x="231" y="54"/>
                </a:cubicBezTo>
                <a:cubicBezTo>
                  <a:pt x="227" y="58"/>
                  <a:pt x="225" y="60"/>
                  <a:pt x="224" y="60"/>
                </a:cubicBezTo>
                <a:cubicBezTo>
                  <a:pt x="223" y="60"/>
                  <a:pt x="222" y="60"/>
                  <a:pt x="222" y="60"/>
                </a:cubicBezTo>
                <a:cubicBezTo>
                  <a:pt x="221" y="59"/>
                  <a:pt x="220" y="57"/>
                  <a:pt x="220" y="53"/>
                </a:cubicBezTo>
                <a:cubicBezTo>
                  <a:pt x="220" y="50"/>
                  <a:pt x="220" y="47"/>
                  <a:pt x="222" y="46"/>
                </a:cubicBezTo>
                <a:cubicBezTo>
                  <a:pt x="222" y="45"/>
                  <a:pt x="223" y="44"/>
                  <a:pt x="224" y="45"/>
                </a:cubicBezTo>
                <a:cubicBezTo>
                  <a:pt x="232" y="31"/>
                  <a:pt x="232" y="31"/>
                  <a:pt x="232" y="31"/>
                </a:cubicBezTo>
                <a:cubicBezTo>
                  <a:pt x="234" y="25"/>
                  <a:pt x="234" y="25"/>
                  <a:pt x="234" y="25"/>
                </a:cubicBezTo>
                <a:cubicBezTo>
                  <a:pt x="235" y="19"/>
                  <a:pt x="235" y="19"/>
                  <a:pt x="235" y="19"/>
                </a:cubicBezTo>
                <a:cubicBezTo>
                  <a:pt x="231" y="15"/>
                  <a:pt x="231" y="15"/>
                  <a:pt x="231" y="15"/>
                </a:cubicBezTo>
                <a:cubicBezTo>
                  <a:pt x="230" y="14"/>
                  <a:pt x="229" y="11"/>
                  <a:pt x="230" y="7"/>
                </a:cubicBezTo>
                <a:cubicBezTo>
                  <a:pt x="230" y="4"/>
                  <a:pt x="230" y="4"/>
                  <a:pt x="230" y="4"/>
                </a:cubicBezTo>
                <a:cubicBezTo>
                  <a:pt x="230" y="3"/>
                  <a:pt x="229" y="1"/>
                  <a:pt x="227" y="0"/>
                </a:cubicBezTo>
                <a:cubicBezTo>
                  <a:pt x="227" y="0"/>
                  <a:pt x="227" y="0"/>
                  <a:pt x="227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225" y="5"/>
                  <a:pt x="222" y="6"/>
                  <a:pt x="217" y="5"/>
                </a:cubicBezTo>
                <a:cubicBezTo>
                  <a:pt x="215" y="4"/>
                  <a:pt x="213" y="4"/>
                  <a:pt x="210" y="5"/>
                </a:cubicBez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5"/>
          <p:cNvSpPr>
            <a:spLocks/>
          </p:cNvSpPr>
          <p:nvPr/>
        </p:nvSpPr>
        <p:spPr bwMode="auto">
          <a:xfrm>
            <a:off x="6390478" y="4096667"/>
            <a:ext cx="448666" cy="459743"/>
          </a:xfrm>
          <a:custGeom>
            <a:avLst/>
            <a:gdLst>
              <a:gd name="T0" fmla="*/ 140 w 148"/>
              <a:gd name="T1" fmla="*/ 17 h 151"/>
              <a:gd name="T2" fmla="*/ 135 w 148"/>
              <a:gd name="T3" fmla="*/ 15 h 151"/>
              <a:gd name="T4" fmla="*/ 130 w 148"/>
              <a:gd name="T5" fmla="*/ 13 h 151"/>
              <a:gd name="T6" fmla="*/ 122 w 148"/>
              <a:gd name="T7" fmla="*/ 14 h 151"/>
              <a:gd name="T8" fmla="*/ 116 w 148"/>
              <a:gd name="T9" fmla="*/ 12 h 151"/>
              <a:gd name="T10" fmla="*/ 115 w 148"/>
              <a:gd name="T11" fmla="*/ 11 h 151"/>
              <a:gd name="T12" fmla="*/ 106 w 148"/>
              <a:gd name="T13" fmla="*/ 2 h 151"/>
              <a:gd name="T14" fmla="*/ 92 w 148"/>
              <a:gd name="T15" fmla="*/ 8 h 151"/>
              <a:gd name="T16" fmla="*/ 90 w 148"/>
              <a:gd name="T17" fmla="*/ 21 h 151"/>
              <a:gd name="T18" fmla="*/ 84 w 148"/>
              <a:gd name="T19" fmla="*/ 31 h 151"/>
              <a:gd name="T20" fmla="*/ 75 w 148"/>
              <a:gd name="T21" fmla="*/ 45 h 151"/>
              <a:gd name="T22" fmla="*/ 60 w 148"/>
              <a:gd name="T23" fmla="*/ 61 h 151"/>
              <a:gd name="T24" fmla="*/ 45 w 148"/>
              <a:gd name="T25" fmla="*/ 76 h 151"/>
              <a:gd name="T26" fmla="*/ 38 w 148"/>
              <a:gd name="T27" fmla="*/ 86 h 151"/>
              <a:gd name="T28" fmla="*/ 0 w 148"/>
              <a:gd name="T29" fmla="*/ 87 h 151"/>
              <a:gd name="T30" fmla="*/ 10 w 148"/>
              <a:gd name="T31" fmla="*/ 118 h 151"/>
              <a:gd name="T32" fmla="*/ 16 w 148"/>
              <a:gd name="T33" fmla="*/ 122 h 151"/>
              <a:gd name="T34" fmla="*/ 22 w 148"/>
              <a:gd name="T35" fmla="*/ 137 h 151"/>
              <a:gd name="T36" fmla="*/ 22 w 148"/>
              <a:gd name="T37" fmla="*/ 140 h 151"/>
              <a:gd name="T38" fmla="*/ 32 w 148"/>
              <a:gd name="T39" fmla="*/ 137 h 151"/>
              <a:gd name="T40" fmla="*/ 36 w 148"/>
              <a:gd name="T41" fmla="*/ 139 h 151"/>
              <a:gd name="T42" fmla="*/ 40 w 148"/>
              <a:gd name="T43" fmla="*/ 128 h 151"/>
              <a:gd name="T44" fmla="*/ 57 w 148"/>
              <a:gd name="T45" fmla="*/ 121 h 151"/>
              <a:gd name="T46" fmla="*/ 59 w 148"/>
              <a:gd name="T47" fmla="*/ 110 h 151"/>
              <a:gd name="T48" fmla="*/ 63 w 148"/>
              <a:gd name="T49" fmla="*/ 108 h 151"/>
              <a:gd name="T50" fmla="*/ 63 w 148"/>
              <a:gd name="T51" fmla="*/ 108 h 151"/>
              <a:gd name="T52" fmla="*/ 71 w 148"/>
              <a:gd name="T53" fmla="*/ 115 h 151"/>
              <a:gd name="T54" fmla="*/ 73 w 148"/>
              <a:gd name="T55" fmla="*/ 121 h 151"/>
              <a:gd name="T56" fmla="*/ 79 w 148"/>
              <a:gd name="T57" fmla="*/ 113 h 151"/>
              <a:gd name="T58" fmla="*/ 84 w 148"/>
              <a:gd name="T59" fmla="*/ 110 h 151"/>
              <a:gd name="T60" fmla="*/ 91 w 148"/>
              <a:gd name="T61" fmla="*/ 112 h 151"/>
              <a:gd name="T62" fmla="*/ 94 w 148"/>
              <a:gd name="T63" fmla="*/ 124 h 151"/>
              <a:gd name="T64" fmla="*/ 98 w 148"/>
              <a:gd name="T65" fmla="*/ 133 h 151"/>
              <a:gd name="T66" fmla="*/ 101 w 148"/>
              <a:gd name="T67" fmla="*/ 141 h 151"/>
              <a:gd name="T68" fmla="*/ 108 w 148"/>
              <a:gd name="T69" fmla="*/ 141 h 151"/>
              <a:gd name="T70" fmla="*/ 109 w 148"/>
              <a:gd name="T71" fmla="*/ 142 h 151"/>
              <a:gd name="T72" fmla="*/ 113 w 148"/>
              <a:gd name="T73" fmla="*/ 151 h 151"/>
              <a:gd name="T74" fmla="*/ 115 w 148"/>
              <a:gd name="T75" fmla="*/ 144 h 151"/>
              <a:gd name="T76" fmla="*/ 116 w 148"/>
              <a:gd name="T77" fmla="*/ 143 h 151"/>
              <a:gd name="T78" fmla="*/ 120 w 148"/>
              <a:gd name="T79" fmla="*/ 141 h 151"/>
              <a:gd name="T80" fmla="*/ 123 w 148"/>
              <a:gd name="T81" fmla="*/ 138 h 151"/>
              <a:gd name="T82" fmla="*/ 98 w 148"/>
              <a:gd name="T83" fmla="*/ 88 h 151"/>
              <a:gd name="T84" fmla="*/ 91 w 148"/>
              <a:gd name="T85" fmla="*/ 67 h 151"/>
              <a:gd name="T86" fmla="*/ 91 w 148"/>
              <a:gd name="T87" fmla="*/ 67 h 151"/>
              <a:gd name="T88" fmla="*/ 95 w 148"/>
              <a:gd name="T89" fmla="*/ 55 h 151"/>
              <a:gd name="T90" fmla="*/ 136 w 148"/>
              <a:gd name="T91" fmla="*/ 46 h 151"/>
              <a:gd name="T92" fmla="*/ 146 w 148"/>
              <a:gd name="T93" fmla="*/ 3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8" h="151">
                <a:moveTo>
                  <a:pt x="148" y="30"/>
                </a:moveTo>
                <a:cubicBezTo>
                  <a:pt x="145" y="23"/>
                  <a:pt x="145" y="23"/>
                  <a:pt x="145" y="23"/>
                </a:cubicBezTo>
                <a:cubicBezTo>
                  <a:pt x="140" y="17"/>
                  <a:pt x="140" y="17"/>
                  <a:pt x="140" y="17"/>
                </a:cubicBezTo>
                <a:cubicBezTo>
                  <a:pt x="135" y="15"/>
                  <a:pt x="135" y="15"/>
                  <a:pt x="135" y="15"/>
                </a:cubicBezTo>
                <a:cubicBezTo>
                  <a:pt x="135" y="15"/>
                  <a:pt x="135" y="15"/>
                  <a:pt x="135" y="15"/>
                </a:cubicBezTo>
                <a:cubicBezTo>
                  <a:pt x="135" y="15"/>
                  <a:pt x="135" y="15"/>
                  <a:pt x="135" y="15"/>
                </a:cubicBezTo>
                <a:cubicBezTo>
                  <a:pt x="134" y="15"/>
                  <a:pt x="134" y="15"/>
                  <a:pt x="134" y="15"/>
                </a:cubicBezTo>
                <a:cubicBezTo>
                  <a:pt x="130" y="13"/>
                  <a:pt x="130" y="13"/>
                  <a:pt x="130" y="13"/>
                </a:cubicBezTo>
                <a:cubicBezTo>
                  <a:pt x="130" y="13"/>
                  <a:pt x="130" y="13"/>
                  <a:pt x="130" y="13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128" y="13"/>
                  <a:pt x="128" y="13"/>
                  <a:pt x="128" y="13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11"/>
                  <a:pt x="116" y="11"/>
                  <a:pt x="116" y="11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111" y="7"/>
                  <a:pt x="111" y="7"/>
                  <a:pt x="111" y="7"/>
                </a:cubicBezTo>
                <a:cubicBezTo>
                  <a:pt x="106" y="2"/>
                  <a:pt x="106" y="2"/>
                  <a:pt x="106" y="2"/>
                </a:cubicBezTo>
                <a:cubicBezTo>
                  <a:pt x="102" y="0"/>
                  <a:pt x="102" y="0"/>
                  <a:pt x="102" y="0"/>
                </a:cubicBezTo>
                <a:cubicBezTo>
                  <a:pt x="98" y="4"/>
                  <a:pt x="98" y="4"/>
                  <a:pt x="98" y="4"/>
                </a:cubicBezTo>
                <a:cubicBezTo>
                  <a:pt x="92" y="8"/>
                  <a:pt x="92" y="8"/>
                  <a:pt x="92" y="8"/>
                </a:cubicBezTo>
                <a:cubicBezTo>
                  <a:pt x="90" y="21"/>
                  <a:pt x="90" y="21"/>
                  <a:pt x="90" y="21"/>
                </a:cubicBezTo>
                <a:cubicBezTo>
                  <a:pt x="90" y="21"/>
                  <a:pt x="90" y="21"/>
                  <a:pt x="90" y="21"/>
                </a:cubicBezTo>
                <a:cubicBezTo>
                  <a:pt x="90" y="21"/>
                  <a:pt x="90" y="21"/>
                  <a:pt x="90" y="21"/>
                </a:cubicBezTo>
                <a:cubicBezTo>
                  <a:pt x="85" y="30"/>
                  <a:pt x="85" y="30"/>
                  <a:pt x="85" y="30"/>
                </a:cubicBezTo>
                <a:cubicBezTo>
                  <a:pt x="85" y="31"/>
                  <a:pt x="85" y="31"/>
                  <a:pt x="85" y="31"/>
                </a:cubicBezTo>
                <a:cubicBezTo>
                  <a:pt x="84" y="31"/>
                  <a:pt x="84" y="31"/>
                  <a:pt x="84" y="31"/>
                </a:cubicBezTo>
                <a:cubicBezTo>
                  <a:pt x="80" y="35"/>
                  <a:pt x="80" y="35"/>
                  <a:pt x="80" y="3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6"/>
                  <a:pt x="75" y="46"/>
                  <a:pt x="75" y="46"/>
                </a:cubicBezTo>
                <a:cubicBezTo>
                  <a:pt x="71" y="49"/>
                  <a:pt x="68" y="51"/>
                  <a:pt x="64" y="54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4"/>
                  <a:pt x="56" y="66"/>
                  <a:pt x="50" y="69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38" y="85"/>
                  <a:pt x="38" y="85"/>
                  <a:pt x="38" y="85"/>
                </a:cubicBezTo>
                <a:cubicBezTo>
                  <a:pt x="38" y="85"/>
                  <a:pt x="38" y="85"/>
                  <a:pt x="38" y="85"/>
                </a:cubicBezTo>
                <a:cubicBezTo>
                  <a:pt x="38" y="86"/>
                  <a:pt x="38" y="86"/>
                  <a:pt x="38" y="86"/>
                </a:cubicBezTo>
                <a:cubicBezTo>
                  <a:pt x="37" y="86"/>
                  <a:pt x="37" y="86"/>
                  <a:pt x="37" y="86"/>
                </a:cubicBezTo>
                <a:cubicBezTo>
                  <a:pt x="4" y="84"/>
                  <a:pt x="4" y="84"/>
                  <a:pt x="4" y="84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5"/>
                  <a:pt x="0" y="95"/>
                  <a:pt x="0" y="95"/>
                </a:cubicBezTo>
                <a:cubicBezTo>
                  <a:pt x="3" y="108"/>
                  <a:pt x="3" y="108"/>
                  <a:pt x="3" y="108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20" y="126"/>
                  <a:pt x="22" y="129"/>
                  <a:pt x="22" y="131"/>
                </a:cubicBezTo>
                <a:cubicBezTo>
                  <a:pt x="22" y="137"/>
                  <a:pt x="22" y="137"/>
                  <a:pt x="22" y="137"/>
                </a:cubicBezTo>
                <a:cubicBezTo>
                  <a:pt x="19" y="139"/>
                  <a:pt x="19" y="139"/>
                  <a:pt x="19" y="139"/>
                </a:cubicBezTo>
                <a:cubicBezTo>
                  <a:pt x="21" y="140"/>
                  <a:pt x="21" y="140"/>
                  <a:pt x="21" y="140"/>
                </a:cubicBezTo>
                <a:cubicBezTo>
                  <a:pt x="22" y="140"/>
                  <a:pt x="22" y="140"/>
                  <a:pt x="22" y="14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26" y="135"/>
                  <a:pt x="26" y="135"/>
                  <a:pt x="26" y="135"/>
                </a:cubicBezTo>
                <a:cubicBezTo>
                  <a:pt x="32" y="137"/>
                  <a:pt x="32" y="137"/>
                  <a:pt x="32" y="137"/>
                </a:cubicBezTo>
                <a:cubicBezTo>
                  <a:pt x="33" y="139"/>
                  <a:pt x="33" y="139"/>
                  <a:pt x="33" y="139"/>
                </a:cubicBezTo>
                <a:cubicBezTo>
                  <a:pt x="36" y="139"/>
                  <a:pt x="36" y="139"/>
                  <a:pt x="36" y="139"/>
                </a:cubicBezTo>
                <a:cubicBezTo>
                  <a:pt x="36" y="139"/>
                  <a:pt x="36" y="139"/>
                  <a:pt x="36" y="139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40" y="128"/>
                  <a:pt x="40" y="128"/>
                  <a:pt x="40" y="128"/>
                </a:cubicBezTo>
                <a:cubicBezTo>
                  <a:pt x="40" y="126"/>
                  <a:pt x="42" y="125"/>
                  <a:pt x="45" y="126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60" y="110"/>
                  <a:pt x="60" y="110"/>
                  <a:pt x="60" y="110"/>
                </a:cubicBezTo>
                <a:cubicBezTo>
                  <a:pt x="63" y="108"/>
                  <a:pt x="63" y="108"/>
                  <a:pt x="63" y="108"/>
                </a:cubicBezTo>
                <a:cubicBezTo>
                  <a:pt x="63" y="108"/>
                  <a:pt x="63" y="108"/>
                  <a:pt x="63" y="108"/>
                </a:cubicBezTo>
                <a:cubicBezTo>
                  <a:pt x="63" y="108"/>
                  <a:pt x="63" y="108"/>
                  <a:pt x="63" y="108"/>
                </a:cubicBezTo>
                <a:cubicBezTo>
                  <a:pt x="63" y="108"/>
                  <a:pt x="63" y="108"/>
                  <a:pt x="63" y="108"/>
                </a:cubicBezTo>
                <a:cubicBezTo>
                  <a:pt x="70" y="109"/>
                  <a:pt x="70" y="109"/>
                  <a:pt x="70" y="109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1" y="117"/>
                  <a:pt x="71" y="117"/>
                  <a:pt x="71" y="117"/>
                </a:cubicBezTo>
                <a:cubicBezTo>
                  <a:pt x="72" y="121"/>
                  <a:pt x="72" y="121"/>
                  <a:pt x="72" y="121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5" y="118"/>
                  <a:pt x="75" y="118"/>
                  <a:pt x="75" y="118"/>
                </a:cubicBezTo>
                <a:cubicBezTo>
                  <a:pt x="75" y="118"/>
                  <a:pt x="75" y="118"/>
                  <a:pt x="75" y="118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8" y="138"/>
                  <a:pt x="98" y="138"/>
                  <a:pt x="98" y="138"/>
                </a:cubicBezTo>
                <a:cubicBezTo>
                  <a:pt x="100" y="141"/>
                  <a:pt x="100" y="141"/>
                  <a:pt x="100" y="141"/>
                </a:cubicBezTo>
                <a:cubicBezTo>
                  <a:pt x="101" y="141"/>
                  <a:pt x="101" y="141"/>
                  <a:pt x="101" y="141"/>
                </a:cubicBezTo>
                <a:cubicBezTo>
                  <a:pt x="103" y="139"/>
                  <a:pt x="103" y="139"/>
                  <a:pt x="103" y="139"/>
                </a:cubicBezTo>
                <a:cubicBezTo>
                  <a:pt x="103" y="138"/>
                  <a:pt x="103" y="138"/>
                  <a:pt x="103" y="138"/>
                </a:cubicBezTo>
                <a:cubicBezTo>
                  <a:pt x="108" y="141"/>
                  <a:pt x="108" y="141"/>
                  <a:pt x="108" y="141"/>
                </a:cubicBezTo>
                <a:cubicBezTo>
                  <a:pt x="109" y="141"/>
                  <a:pt x="109" y="141"/>
                  <a:pt x="109" y="141"/>
                </a:cubicBezTo>
                <a:cubicBezTo>
                  <a:pt x="109" y="141"/>
                  <a:pt x="109" y="141"/>
                  <a:pt x="109" y="141"/>
                </a:cubicBezTo>
                <a:cubicBezTo>
                  <a:pt x="109" y="142"/>
                  <a:pt x="109" y="142"/>
                  <a:pt x="109" y="142"/>
                </a:cubicBezTo>
                <a:cubicBezTo>
                  <a:pt x="109" y="142"/>
                  <a:pt x="109" y="142"/>
                  <a:pt x="109" y="142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4"/>
                  <a:pt x="115" y="144"/>
                  <a:pt x="115" y="144"/>
                </a:cubicBezTo>
                <a:cubicBezTo>
                  <a:pt x="115" y="144"/>
                  <a:pt x="115" y="144"/>
                  <a:pt x="115" y="144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9" y="141"/>
                  <a:pt x="119" y="141"/>
                  <a:pt x="119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3" y="139"/>
                  <a:pt x="123" y="139"/>
                  <a:pt x="123" y="139"/>
                </a:cubicBezTo>
                <a:cubicBezTo>
                  <a:pt x="123" y="138"/>
                  <a:pt x="123" y="138"/>
                  <a:pt x="123" y="138"/>
                </a:cubicBezTo>
                <a:cubicBezTo>
                  <a:pt x="121" y="118"/>
                  <a:pt x="121" y="118"/>
                  <a:pt x="121" y="118"/>
                </a:cubicBezTo>
                <a:cubicBezTo>
                  <a:pt x="113" y="105"/>
                  <a:pt x="113" y="105"/>
                  <a:pt x="113" y="105"/>
                </a:cubicBezTo>
                <a:cubicBezTo>
                  <a:pt x="98" y="88"/>
                  <a:pt x="98" y="88"/>
                  <a:pt x="98" y="88"/>
                </a:cubicBezTo>
                <a:cubicBezTo>
                  <a:pt x="97" y="87"/>
                  <a:pt x="97" y="87"/>
                  <a:pt x="97" y="87"/>
                </a:cubicBezTo>
                <a:cubicBezTo>
                  <a:pt x="96" y="76"/>
                  <a:pt x="96" y="76"/>
                  <a:pt x="96" y="76"/>
                </a:cubicBezTo>
                <a:cubicBezTo>
                  <a:pt x="91" y="67"/>
                  <a:pt x="91" y="67"/>
                  <a:pt x="91" y="67"/>
                </a:cubicBezTo>
                <a:cubicBezTo>
                  <a:pt x="91" y="67"/>
                  <a:pt x="91" y="67"/>
                  <a:pt x="91" y="67"/>
                </a:cubicBezTo>
                <a:cubicBezTo>
                  <a:pt x="91" y="67"/>
                  <a:pt x="91" y="67"/>
                  <a:pt x="91" y="67"/>
                </a:cubicBezTo>
                <a:cubicBezTo>
                  <a:pt x="91" y="67"/>
                  <a:pt x="91" y="67"/>
                  <a:pt x="91" y="67"/>
                </a:cubicBezTo>
                <a:cubicBezTo>
                  <a:pt x="91" y="66"/>
                  <a:pt x="91" y="66"/>
                  <a:pt x="91" y="66"/>
                </a:cubicBezTo>
                <a:cubicBezTo>
                  <a:pt x="94" y="55"/>
                  <a:pt x="94" y="55"/>
                  <a:pt x="94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36" y="46"/>
                  <a:pt x="136" y="46"/>
                  <a:pt x="136" y="46"/>
                </a:cubicBezTo>
                <a:cubicBezTo>
                  <a:pt x="136" y="46"/>
                  <a:pt x="136" y="46"/>
                  <a:pt x="136" y="46"/>
                </a:cubicBezTo>
                <a:cubicBezTo>
                  <a:pt x="137" y="45"/>
                  <a:pt x="137" y="45"/>
                  <a:pt x="137" y="45"/>
                </a:cubicBezTo>
                <a:cubicBezTo>
                  <a:pt x="142" y="44"/>
                  <a:pt x="145" y="41"/>
                  <a:pt x="146" y="39"/>
                </a:cubicBezTo>
                <a:cubicBezTo>
                  <a:pt x="147" y="37"/>
                  <a:pt x="148" y="34"/>
                  <a:pt x="148" y="30"/>
                </a:cubicBez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6"/>
          <p:cNvSpPr>
            <a:spLocks/>
          </p:cNvSpPr>
          <p:nvPr/>
        </p:nvSpPr>
        <p:spPr bwMode="auto">
          <a:xfrm>
            <a:off x="6390478" y="3206723"/>
            <a:ext cx="513289" cy="917640"/>
          </a:xfrm>
          <a:custGeom>
            <a:avLst/>
            <a:gdLst>
              <a:gd name="T0" fmla="*/ 50 w 169"/>
              <a:gd name="T1" fmla="*/ 94 h 302"/>
              <a:gd name="T2" fmla="*/ 63 w 169"/>
              <a:gd name="T3" fmla="*/ 105 h 302"/>
              <a:gd name="T4" fmla="*/ 73 w 169"/>
              <a:gd name="T5" fmla="*/ 113 h 302"/>
              <a:gd name="T6" fmla="*/ 92 w 169"/>
              <a:gd name="T7" fmla="*/ 120 h 302"/>
              <a:gd name="T8" fmla="*/ 92 w 169"/>
              <a:gd name="T9" fmla="*/ 121 h 302"/>
              <a:gd name="T10" fmla="*/ 97 w 169"/>
              <a:gd name="T11" fmla="*/ 129 h 302"/>
              <a:gd name="T12" fmla="*/ 93 w 169"/>
              <a:gd name="T13" fmla="*/ 142 h 302"/>
              <a:gd name="T14" fmla="*/ 92 w 169"/>
              <a:gd name="T15" fmla="*/ 150 h 302"/>
              <a:gd name="T16" fmla="*/ 87 w 169"/>
              <a:gd name="T17" fmla="*/ 165 h 302"/>
              <a:gd name="T18" fmla="*/ 73 w 169"/>
              <a:gd name="T19" fmla="*/ 164 h 302"/>
              <a:gd name="T20" fmla="*/ 58 w 169"/>
              <a:gd name="T21" fmla="*/ 173 h 302"/>
              <a:gd name="T22" fmla="*/ 61 w 169"/>
              <a:gd name="T23" fmla="*/ 185 h 302"/>
              <a:gd name="T24" fmla="*/ 45 w 169"/>
              <a:gd name="T25" fmla="*/ 182 h 302"/>
              <a:gd name="T26" fmla="*/ 33 w 169"/>
              <a:gd name="T27" fmla="*/ 177 h 302"/>
              <a:gd name="T28" fmla="*/ 20 w 169"/>
              <a:gd name="T29" fmla="*/ 206 h 302"/>
              <a:gd name="T30" fmla="*/ 24 w 169"/>
              <a:gd name="T31" fmla="*/ 213 h 302"/>
              <a:gd name="T32" fmla="*/ 27 w 169"/>
              <a:gd name="T33" fmla="*/ 221 h 302"/>
              <a:gd name="T34" fmla="*/ 28 w 169"/>
              <a:gd name="T35" fmla="*/ 232 h 302"/>
              <a:gd name="T36" fmla="*/ 3 w 169"/>
              <a:gd name="T37" fmla="*/ 237 h 302"/>
              <a:gd name="T38" fmla="*/ 3 w 169"/>
              <a:gd name="T39" fmla="*/ 255 h 302"/>
              <a:gd name="T40" fmla="*/ 6 w 169"/>
              <a:gd name="T41" fmla="*/ 265 h 302"/>
              <a:gd name="T42" fmla="*/ 34 w 169"/>
              <a:gd name="T43" fmla="*/ 264 h 302"/>
              <a:gd name="T44" fmla="*/ 45 w 169"/>
              <a:gd name="T45" fmla="*/ 272 h 302"/>
              <a:gd name="T46" fmla="*/ 53 w 169"/>
              <a:gd name="T47" fmla="*/ 278 h 302"/>
              <a:gd name="T48" fmla="*/ 60 w 169"/>
              <a:gd name="T49" fmla="*/ 273 h 302"/>
              <a:gd name="T50" fmla="*/ 80 w 169"/>
              <a:gd name="T51" fmla="*/ 286 h 302"/>
              <a:gd name="T52" fmla="*/ 102 w 169"/>
              <a:gd name="T53" fmla="*/ 287 h 302"/>
              <a:gd name="T54" fmla="*/ 109 w 169"/>
              <a:gd name="T55" fmla="*/ 291 h 302"/>
              <a:gd name="T56" fmla="*/ 109 w 169"/>
              <a:gd name="T57" fmla="*/ 292 h 302"/>
              <a:gd name="T58" fmla="*/ 118 w 169"/>
              <a:gd name="T59" fmla="*/ 301 h 302"/>
              <a:gd name="T60" fmla="*/ 129 w 169"/>
              <a:gd name="T61" fmla="*/ 293 h 302"/>
              <a:gd name="T62" fmla="*/ 125 w 169"/>
              <a:gd name="T63" fmla="*/ 286 h 302"/>
              <a:gd name="T64" fmla="*/ 129 w 169"/>
              <a:gd name="T65" fmla="*/ 269 h 302"/>
              <a:gd name="T66" fmla="*/ 140 w 169"/>
              <a:gd name="T67" fmla="*/ 268 h 302"/>
              <a:gd name="T68" fmla="*/ 126 w 169"/>
              <a:gd name="T69" fmla="*/ 254 h 302"/>
              <a:gd name="T70" fmla="*/ 122 w 169"/>
              <a:gd name="T71" fmla="*/ 248 h 302"/>
              <a:gd name="T72" fmla="*/ 127 w 169"/>
              <a:gd name="T73" fmla="*/ 242 h 302"/>
              <a:gd name="T74" fmla="*/ 158 w 169"/>
              <a:gd name="T75" fmla="*/ 244 h 302"/>
              <a:gd name="T76" fmla="*/ 169 w 169"/>
              <a:gd name="T77" fmla="*/ 242 h 302"/>
              <a:gd name="T78" fmla="*/ 151 w 169"/>
              <a:gd name="T79" fmla="*/ 196 h 302"/>
              <a:gd name="T80" fmla="*/ 143 w 169"/>
              <a:gd name="T81" fmla="*/ 192 h 302"/>
              <a:gd name="T82" fmla="*/ 142 w 169"/>
              <a:gd name="T83" fmla="*/ 180 h 302"/>
              <a:gd name="T84" fmla="*/ 144 w 169"/>
              <a:gd name="T85" fmla="*/ 100 h 302"/>
              <a:gd name="T86" fmla="*/ 146 w 169"/>
              <a:gd name="T87" fmla="*/ 84 h 302"/>
              <a:gd name="T88" fmla="*/ 154 w 169"/>
              <a:gd name="T89" fmla="*/ 71 h 302"/>
              <a:gd name="T90" fmla="*/ 145 w 169"/>
              <a:gd name="T91" fmla="*/ 58 h 302"/>
              <a:gd name="T92" fmla="*/ 144 w 169"/>
              <a:gd name="T93" fmla="*/ 46 h 302"/>
              <a:gd name="T94" fmla="*/ 144 w 169"/>
              <a:gd name="T95" fmla="*/ 45 h 302"/>
              <a:gd name="T96" fmla="*/ 152 w 169"/>
              <a:gd name="T97" fmla="*/ 19 h 302"/>
              <a:gd name="T98" fmla="*/ 157 w 169"/>
              <a:gd name="T99" fmla="*/ 11 h 302"/>
              <a:gd name="T100" fmla="*/ 163 w 169"/>
              <a:gd name="T101" fmla="*/ 6 h 302"/>
              <a:gd name="T102" fmla="*/ 155 w 169"/>
              <a:gd name="T103" fmla="*/ 0 h 302"/>
              <a:gd name="T104" fmla="*/ 140 w 169"/>
              <a:gd name="T105" fmla="*/ 5 h 302"/>
              <a:gd name="T106" fmla="*/ 127 w 169"/>
              <a:gd name="T107" fmla="*/ 17 h 302"/>
              <a:gd name="T108" fmla="*/ 109 w 169"/>
              <a:gd name="T109" fmla="*/ 30 h 302"/>
              <a:gd name="T110" fmla="*/ 102 w 169"/>
              <a:gd name="T111" fmla="*/ 37 h 302"/>
              <a:gd name="T112" fmla="*/ 97 w 169"/>
              <a:gd name="T113" fmla="*/ 62 h 302"/>
              <a:gd name="T114" fmla="*/ 96 w 169"/>
              <a:gd name="T115" fmla="*/ 69 h 302"/>
              <a:gd name="T116" fmla="*/ 91 w 169"/>
              <a:gd name="T117" fmla="*/ 76 h 302"/>
              <a:gd name="T118" fmla="*/ 90 w 169"/>
              <a:gd name="T119" fmla="*/ 76 h 302"/>
              <a:gd name="T120" fmla="*/ 79 w 169"/>
              <a:gd name="T121" fmla="*/ 78 h 302"/>
              <a:gd name="T122" fmla="*/ 79 w 169"/>
              <a:gd name="T123" fmla="*/ 78 h 302"/>
              <a:gd name="T124" fmla="*/ 56 w 169"/>
              <a:gd name="T125" fmla="*/ 69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9" h="302">
                <a:moveTo>
                  <a:pt x="56" y="69"/>
                </a:moveTo>
                <a:cubicBezTo>
                  <a:pt x="54" y="68"/>
                  <a:pt x="54" y="68"/>
                  <a:pt x="54" y="68"/>
                </a:cubicBezTo>
                <a:cubicBezTo>
                  <a:pt x="50" y="94"/>
                  <a:pt x="50" y="94"/>
                  <a:pt x="50" y="94"/>
                </a:cubicBezTo>
                <a:cubicBezTo>
                  <a:pt x="57" y="102"/>
                  <a:pt x="57" y="102"/>
                  <a:pt x="57" y="102"/>
                </a:cubicBezTo>
                <a:cubicBezTo>
                  <a:pt x="63" y="105"/>
                  <a:pt x="63" y="105"/>
                  <a:pt x="63" y="105"/>
                </a:cubicBezTo>
                <a:cubicBezTo>
                  <a:pt x="63" y="105"/>
                  <a:pt x="63" y="105"/>
                  <a:pt x="63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73" y="113"/>
                  <a:pt x="73" y="113"/>
                  <a:pt x="73" y="113"/>
                </a:cubicBezTo>
                <a:cubicBezTo>
                  <a:pt x="85" y="116"/>
                  <a:pt x="85" y="116"/>
                  <a:pt x="85" y="116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97" y="127"/>
                  <a:pt x="97" y="127"/>
                  <a:pt x="97" y="127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97" y="129"/>
                  <a:pt x="97" y="129"/>
                  <a:pt x="97" y="129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2" y="137"/>
                  <a:pt x="92" y="139"/>
                  <a:pt x="92" y="142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2" y="150"/>
                  <a:pt x="92" y="150"/>
                  <a:pt x="92" y="150"/>
                </a:cubicBezTo>
                <a:cubicBezTo>
                  <a:pt x="92" y="150"/>
                  <a:pt x="92" y="150"/>
                  <a:pt x="92" y="150"/>
                </a:cubicBezTo>
                <a:cubicBezTo>
                  <a:pt x="88" y="163"/>
                  <a:pt x="88" y="163"/>
                  <a:pt x="88" y="163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0" y="163"/>
                  <a:pt x="80" y="163"/>
                  <a:pt x="80" y="163"/>
                </a:cubicBezTo>
                <a:cubicBezTo>
                  <a:pt x="73" y="164"/>
                  <a:pt x="73" y="164"/>
                  <a:pt x="73" y="164"/>
                </a:cubicBezTo>
                <a:cubicBezTo>
                  <a:pt x="67" y="166"/>
                  <a:pt x="67" y="166"/>
                  <a:pt x="67" y="166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58" y="173"/>
                  <a:pt x="58" y="173"/>
                  <a:pt x="58" y="173"/>
                </a:cubicBezTo>
                <a:cubicBezTo>
                  <a:pt x="68" y="178"/>
                  <a:pt x="68" y="178"/>
                  <a:pt x="68" y="178"/>
                </a:cubicBezTo>
                <a:cubicBezTo>
                  <a:pt x="67" y="180"/>
                  <a:pt x="67" y="180"/>
                  <a:pt x="67" y="180"/>
                </a:cubicBezTo>
                <a:cubicBezTo>
                  <a:pt x="66" y="182"/>
                  <a:pt x="64" y="184"/>
                  <a:pt x="61" y="185"/>
                </a:cubicBezTo>
                <a:cubicBezTo>
                  <a:pt x="55" y="186"/>
                  <a:pt x="55" y="186"/>
                  <a:pt x="55" y="186"/>
                </a:cubicBezTo>
                <a:cubicBezTo>
                  <a:pt x="45" y="182"/>
                  <a:pt x="45" y="182"/>
                  <a:pt x="45" y="182"/>
                </a:cubicBezTo>
                <a:cubicBezTo>
                  <a:pt x="45" y="182"/>
                  <a:pt x="45" y="182"/>
                  <a:pt x="45" y="182"/>
                </a:cubicBezTo>
                <a:cubicBezTo>
                  <a:pt x="45" y="182"/>
                  <a:pt x="45" y="182"/>
                  <a:pt x="45" y="182"/>
                </a:cubicBezTo>
                <a:cubicBezTo>
                  <a:pt x="37" y="177"/>
                  <a:pt x="37" y="177"/>
                  <a:pt x="37" y="177"/>
                </a:cubicBezTo>
                <a:cubicBezTo>
                  <a:pt x="33" y="177"/>
                  <a:pt x="33" y="177"/>
                  <a:pt x="33" y="177"/>
                </a:cubicBezTo>
                <a:cubicBezTo>
                  <a:pt x="22" y="192"/>
                  <a:pt x="22" y="192"/>
                  <a:pt x="22" y="192"/>
                </a:cubicBezTo>
                <a:cubicBezTo>
                  <a:pt x="20" y="197"/>
                  <a:pt x="20" y="197"/>
                  <a:pt x="20" y="197"/>
                </a:cubicBezTo>
                <a:cubicBezTo>
                  <a:pt x="20" y="206"/>
                  <a:pt x="20" y="206"/>
                  <a:pt x="20" y="206"/>
                </a:cubicBezTo>
                <a:cubicBezTo>
                  <a:pt x="24" y="213"/>
                  <a:pt x="24" y="213"/>
                  <a:pt x="24" y="213"/>
                </a:cubicBezTo>
                <a:cubicBezTo>
                  <a:pt x="24" y="213"/>
                  <a:pt x="24" y="213"/>
                  <a:pt x="24" y="213"/>
                </a:cubicBezTo>
                <a:cubicBezTo>
                  <a:pt x="24" y="213"/>
                  <a:pt x="24" y="213"/>
                  <a:pt x="24" y="213"/>
                </a:cubicBezTo>
                <a:cubicBezTo>
                  <a:pt x="24" y="213"/>
                  <a:pt x="24" y="213"/>
                  <a:pt x="24" y="213"/>
                </a:cubicBezTo>
                <a:cubicBezTo>
                  <a:pt x="27" y="220"/>
                  <a:pt x="27" y="220"/>
                  <a:pt x="27" y="220"/>
                </a:cubicBezTo>
                <a:cubicBezTo>
                  <a:pt x="27" y="221"/>
                  <a:pt x="27" y="221"/>
                  <a:pt x="27" y="221"/>
                </a:cubicBezTo>
                <a:cubicBezTo>
                  <a:pt x="27" y="230"/>
                  <a:pt x="27" y="230"/>
                  <a:pt x="27" y="230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8" y="232"/>
                  <a:pt x="28" y="232"/>
                  <a:pt x="28" y="232"/>
                </a:cubicBezTo>
                <a:cubicBezTo>
                  <a:pt x="21" y="234"/>
                  <a:pt x="21" y="234"/>
                  <a:pt x="21" y="234"/>
                </a:cubicBezTo>
                <a:cubicBezTo>
                  <a:pt x="9" y="234"/>
                  <a:pt x="9" y="234"/>
                  <a:pt x="9" y="234"/>
                </a:cubicBezTo>
                <a:cubicBezTo>
                  <a:pt x="3" y="237"/>
                  <a:pt x="3" y="237"/>
                  <a:pt x="3" y="237"/>
                </a:cubicBezTo>
                <a:cubicBezTo>
                  <a:pt x="0" y="242"/>
                  <a:pt x="0" y="242"/>
                  <a:pt x="0" y="242"/>
                </a:cubicBezTo>
                <a:cubicBezTo>
                  <a:pt x="1" y="242"/>
                  <a:pt x="1" y="242"/>
                  <a:pt x="1" y="242"/>
                </a:cubicBezTo>
                <a:cubicBezTo>
                  <a:pt x="3" y="255"/>
                  <a:pt x="3" y="255"/>
                  <a:pt x="3" y="255"/>
                </a:cubicBezTo>
                <a:cubicBezTo>
                  <a:pt x="4" y="255"/>
                  <a:pt x="4" y="255"/>
                  <a:pt x="4" y="255"/>
                </a:cubicBezTo>
                <a:cubicBezTo>
                  <a:pt x="4" y="260"/>
                  <a:pt x="4" y="260"/>
                  <a:pt x="4" y="260"/>
                </a:cubicBezTo>
                <a:cubicBezTo>
                  <a:pt x="6" y="265"/>
                  <a:pt x="6" y="265"/>
                  <a:pt x="6" y="265"/>
                </a:cubicBezTo>
                <a:cubicBezTo>
                  <a:pt x="15" y="271"/>
                  <a:pt x="15" y="271"/>
                  <a:pt x="15" y="271"/>
                </a:cubicBezTo>
                <a:cubicBezTo>
                  <a:pt x="28" y="268"/>
                  <a:pt x="28" y="268"/>
                  <a:pt x="28" y="268"/>
                </a:cubicBezTo>
                <a:cubicBezTo>
                  <a:pt x="34" y="264"/>
                  <a:pt x="34" y="264"/>
                  <a:pt x="34" y="264"/>
                </a:cubicBezTo>
                <a:cubicBezTo>
                  <a:pt x="35" y="264"/>
                  <a:pt x="35" y="264"/>
                  <a:pt x="35" y="264"/>
                </a:cubicBezTo>
                <a:cubicBezTo>
                  <a:pt x="41" y="264"/>
                  <a:pt x="41" y="264"/>
                  <a:pt x="41" y="264"/>
                </a:cubicBezTo>
                <a:cubicBezTo>
                  <a:pt x="45" y="272"/>
                  <a:pt x="45" y="272"/>
                  <a:pt x="45" y="272"/>
                </a:cubicBezTo>
                <a:cubicBezTo>
                  <a:pt x="47" y="274"/>
                  <a:pt x="48" y="276"/>
                  <a:pt x="49" y="278"/>
                </a:cubicBezTo>
                <a:cubicBezTo>
                  <a:pt x="52" y="278"/>
                  <a:pt x="52" y="278"/>
                  <a:pt x="52" y="278"/>
                </a:cubicBezTo>
                <a:cubicBezTo>
                  <a:pt x="53" y="278"/>
                  <a:pt x="53" y="278"/>
                  <a:pt x="53" y="278"/>
                </a:cubicBezTo>
                <a:cubicBezTo>
                  <a:pt x="54" y="278"/>
                  <a:pt x="54" y="278"/>
                  <a:pt x="54" y="278"/>
                </a:cubicBezTo>
                <a:cubicBezTo>
                  <a:pt x="54" y="277"/>
                  <a:pt x="54" y="277"/>
                  <a:pt x="54" y="277"/>
                </a:cubicBezTo>
                <a:cubicBezTo>
                  <a:pt x="60" y="273"/>
                  <a:pt x="60" y="273"/>
                  <a:pt x="60" y="273"/>
                </a:cubicBezTo>
                <a:cubicBezTo>
                  <a:pt x="65" y="282"/>
                  <a:pt x="65" y="282"/>
                  <a:pt x="65" y="282"/>
                </a:cubicBezTo>
                <a:cubicBezTo>
                  <a:pt x="71" y="286"/>
                  <a:pt x="71" y="286"/>
                  <a:pt x="71" y="286"/>
                </a:cubicBezTo>
                <a:cubicBezTo>
                  <a:pt x="80" y="286"/>
                  <a:pt x="80" y="286"/>
                  <a:pt x="80" y="286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7" y="285"/>
                  <a:pt x="87" y="285"/>
                  <a:pt x="87" y="285"/>
                </a:cubicBezTo>
                <a:cubicBezTo>
                  <a:pt x="102" y="287"/>
                  <a:pt x="102" y="287"/>
                  <a:pt x="102" y="287"/>
                </a:cubicBezTo>
                <a:cubicBezTo>
                  <a:pt x="103" y="287"/>
                  <a:pt x="103" y="287"/>
                  <a:pt x="103" y="287"/>
                </a:cubicBezTo>
                <a:cubicBezTo>
                  <a:pt x="103" y="288"/>
                  <a:pt x="103" y="288"/>
                  <a:pt x="103" y="288"/>
                </a:cubicBezTo>
                <a:cubicBezTo>
                  <a:pt x="109" y="291"/>
                  <a:pt x="109" y="291"/>
                  <a:pt x="109" y="291"/>
                </a:cubicBezTo>
                <a:cubicBezTo>
                  <a:pt x="109" y="291"/>
                  <a:pt x="109" y="291"/>
                  <a:pt x="109" y="291"/>
                </a:cubicBezTo>
                <a:cubicBezTo>
                  <a:pt x="109" y="291"/>
                  <a:pt x="109" y="291"/>
                  <a:pt x="109" y="291"/>
                </a:cubicBezTo>
                <a:cubicBezTo>
                  <a:pt x="109" y="292"/>
                  <a:pt x="109" y="292"/>
                  <a:pt x="109" y="292"/>
                </a:cubicBezTo>
                <a:cubicBezTo>
                  <a:pt x="114" y="296"/>
                  <a:pt x="114" y="296"/>
                  <a:pt x="114" y="296"/>
                </a:cubicBezTo>
                <a:cubicBezTo>
                  <a:pt x="114" y="296"/>
                  <a:pt x="114" y="296"/>
                  <a:pt x="114" y="296"/>
                </a:cubicBezTo>
                <a:cubicBezTo>
                  <a:pt x="118" y="301"/>
                  <a:pt x="118" y="301"/>
                  <a:pt x="118" y="301"/>
                </a:cubicBezTo>
                <a:cubicBezTo>
                  <a:pt x="122" y="302"/>
                  <a:pt x="122" y="302"/>
                  <a:pt x="122" y="302"/>
                </a:cubicBezTo>
                <a:cubicBezTo>
                  <a:pt x="129" y="301"/>
                  <a:pt x="129" y="301"/>
                  <a:pt x="129" y="301"/>
                </a:cubicBezTo>
                <a:cubicBezTo>
                  <a:pt x="129" y="293"/>
                  <a:pt x="129" y="293"/>
                  <a:pt x="129" y="293"/>
                </a:cubicBezTo>
                <a:cubicBezTo>
                  <a:pt x="126" y="287"/>
                  <a:pt x="126" y="287"/>
                  <a:pt x="126" y="287"/>
                </a:cubicBezTo>
                <a:cubicBezTo>
                  <a:pt x="125" y="287"/>
                  <a:pt x="125" y="287"/>
                  <a:pt x="125" y="287"/>
                </a:cubicBezTo>
                <a:cubicBezTo>
                  <a:pt x="125" y="286"/>
                  <a:pt x="125" y="286"/>
                  <a:pt x="125" y="286"/>
                </a:cubicBezTo>
                <a:cubicBezTo>
                  <a:pt x="123" y="275"/>
                  <a:pt x="123" y="275"/>
                  <a:pt x="123" y="275"/>
                </a:cubicBezTo>
                <a:cubicBezTo>
                  <a:pt x="129" y="270"/>
                  <a:pt x="129" y="270"/>
                  <a:pt x="129" y="270"/>
                </a:cubicBezTo>
                <a:cubicBezTo>
                  <a:pt x="129" y="269"/>
                  <a:pt x="129" y="269"/>
                  <a:pt x="129" y="269"/>
                </a:cubicBezTo>
                <a:cubicBezTo>
                  <a:pt x="129" y="269"/>
                  <a:pt x="129" y="269"/>
                  <a:pt x="129" y="269"/>
                </a:cubicBezTo>
                <a:cubicBezTo>
                  <a:pt x="134" y="268"/>
                  <a:pt x="134" y="268"/>
                  <a:pt x="134" y="268"/>
                </a:cubicBezTo>
                <a:cubicBezTo>
                  <a:pt x="140" y="268"/>
                  <a:pt x="140" y="268"/>
                  <a:pt x="140" y="268"/>
                </a:cubicBezTo>
                <a:cubicBezTo>
                  <a:pt x="142" y="266"/>
                  <a:pt x="142" y="266"/>
                  <a:pt x="142" y="266"/>
                </a:cubicBezTo>
                <a:cubicBezTo>
                  <a:pt x="138" y="262"/>
                  <a:pt x="138" y="262"/>
                  <a:pt x="138" y="262"/>
                </a:cubicBezTo>
                <a:cubicBezTo>
                  <a:pt x="126" y="254"/>
                  <a:pt x="126" y="254"/>
                  <a:pt x="126" y="254"/>
                </a:cubicBezTo>
                <a:cubicBezTo>
                  <a:pt x="123" y="249"/>
                  <a:pt x="123" y="249"/>
                  <a:pt x="123" y="249"/>
                </a:cubicBezTo>
                <a:cubicBezTo>
                  <a:pt x="123" y="249"/>
                  <a:pt x="123" y="249"/>
                  <a:pt x="123" y="249"/>
                </a:cubicBezTo>
                <a:cubicBezTo>
                  <a:pt x="122" y="248"/>
                  <a:pt x="122" y="248"/>
                  <a:pt x="122" y="248"/>
                </a:cubicBezTo>
                <a:cubicBezTo>
                  <a:pt x="123" y="247"/>
                  <a:pt x="123" y="247"/>
                  <a:pt x="123" y="247"/>
                </a:cubicBezTo>
                <a:cubicBezTo>
                  <a:pt x="126" y="241"/>
                  <a:pt x="126" y="241"/>
                  <a:pt x="126" y="241"/>
                </a:cubicBezTo>
                <a:cubicBezTo>
                  <a:pt x="127" y="242"/>
                  <a:pt x="127" y="242"/>
                  <a:pt x="127" y="242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57" y="243"/>
                  <a:pt x="157" y="243"/>
                  <a:pt x="157" y="243"/>
                </a:cubicBezTo>
                <a:cubicBezTo>
                  <a:pt x="158" y="244"/>
                  <a:pt x="158" y="244"/>
                  <a:pt x="158" y="244"/>
                </a:cubicBezTo>
                <a:cubicBezTo>
                  <a:pt x="158" y="244"/>
                  <a:pt x="158" y="244"/>
                  <a:pt x="158" y="244"/>
                </a:cubicBezTo>
                <a:cubicBezTo>
                  <a:pt x="165" y="246"/>
                  <a:pt x="165" y="246"/>
                  <a:pt x="165" y="246"/>
                </a:cubicBezTo>
                <a:cubicBezTo>
                  <a:pt x="169" y="242"/>
                  <a:pt x="169" y="242"/>
                  <a:pt x="169" y="242"/>
                </a:cubicBezTo>
                <a:cubicBezTo>
                  <a:pt x="167" y="229"/>
                  <a:pt x="167" y="229"/>
                  <a:pt x="167" y="229"/>
                </a:cubicBezTo>
                <a:cubicBezTo>
                  <a:pt x="159" y="224"/>
                  <a:pt x="159" y="224"/>
                  <a:pt x="159" y="224"/>
                </a:cubicBezTo>
                <a:cubicBezTo>
                  <a:pt x="152" y="220"/>
                  <a:pt x="150" y="211"/>
                  <a:pt x="151" y="196"/>
                </a:cubicBezTo>
                <a:cubicBezTo>
                  <a:pt x="144" y="193"/>
                  <a:pt x="144" y="193"/>
                  <a:pt x="144" y="193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43" y="192"/>
                  <a:pt x="143" y="192"/>
                  <a:pt x="143" y="192"/>
                </a:cubicBezTo>
                <a:cubicBezTo>
                  <a:pt x="143" y="191"/>
                  <a:pt x="143" y="191"/>
                  <a:pt x="143" y="191"/>
                </a:cubicBezTo>
                <a:cubicBezTo>
                  <a:pt x="143" y="191"/>
                  <a:pt x="143" y="191"/>
                  <a:pt x="143" y="191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47" y="125"/>
                  <a:pt x="145" y="117"/>
                  <a:pt x="145" y="112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5" y="86"/>
                  <a:pt x="145" y="86"/>
                  <a:pt x="145" y="86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46" y="84"/>
                  <a:pt x="146" y="84"/>
                  <a:pt x="146" y="84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4" y="71"/>
                  <a:pt x="154" y="71"/>
                  <a:pt x="154" y="71"/>
                </a:cubicBezTo>
                <a:cubicBezTo>
                  <a:pt x="154" y="70"/>
                  <a:pt x="153" y="67"/>
                  <a:pt x="151" y="64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5" y="57"/>
                  <a:pt x="145" y="57"/>
                  <a:pt x="145" y="57"/>
                </a:cubicBezTo>
                <a:cubicBezTo>
                  <a:pt x="144" y="47"/>
                  <a:pt x="144" y="47"/>
                  <a:pt x="144" y="47"/>
                </a:cubicBezTo>
                <a:cubicBezTo>
                  <a:pt x="144" y="46"/>
                  <a:pt x="144" y="46"/>
                  <a:pt x="144" y="46"/>
                </a:cubicBezTo>
                <a:cubicBezTo>
                  <a:pt x="144" y="46"/>
                  <a:pt x="144" y="46"/>
                  <a:pt x="144" y="46"/>
                </a:cubicBezTo>
                <a:cubicBezTo>
                  <a:pt x="144" y="45"/>
                  <a:pt x="144" y="45"/>
                  <a:pt x="144" y="45"/>
                </a:cubicBezTo>
                <a:cubicBezTo>
                  <a:pt x="144" y="45"/>
                  <a:pt x="144" y="45"/>
                  <a:pt x="144" y="45"/>
                </a:cubicBezTo>
                <a:cubicBezTo>
                  <a:pt x="155" y="31"/>
                  <a:pt x="155" y="31"/>
                  <a:pt x="155" y="31"/>
                </a:cubicBezTo>
                <a:cubicBezTo>
                  <a:pt x="155" y="25"/>
                  <a:pt x="155" y="25"/>
                  <a:pt x="155" y="25"/>
                </a:cubicBezTo>
                <a:cubicBezTo>
                  <a:pt x="152" y="19"/>
                  <a:pt x="152" y="19"/>
                  <a:pt x="152" y="19"/>
                </a:cubicBezTo>
                <a:cubicBezTo>
                  <a:pt x="152" y="19"/>
                  <a:pt x="152" y="19"/>
                  <a:pt x="152" y="19"/>
                </a:cubicBezTo>
                <a:cubicBezTo>
                  <a:pt x="152" y="18"/>
                  <a:pt x="152" y="18"/>
                  <a:pt x="152" y="18"/>
                </a:cubicBezTo>
                <a:cubicBezTo>
                  <a:pt x="157" y="11"/>
                  <a:pt x="157" y="11"/>
                  <a:pt x="157" y="11"/>
                </a:cubicBezTo>
                <a:cubicBezTo>
                  <a:pt x="157" y="11"/>
                  <a:pt x="157" y="11"/>
                  <a:pt x="157" y="11"/>
                </a:cubicBezTo>
                <a:cubicBezTo>
                  <a:pt x="157" y="11"/>
                  <a:pt x="157" y="11"/>
                  <a:pt x="157" y="11"/>
                </a:cubicBezTo>
                <a:cubicBezTo>
                  <a:pt x="163" y="6"/>
                  <a:pt x="163" y="6"/>
                  <a:pt x="163" y="6"/>
                </a:cubicBezTo>
                <a:cubicBezTo>
                  <a:pt x="162" y="1"/>
                  <a:pt x="162" y="1"/>
                  <a:pt x="162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55" y="0"/>
                  <a:pt x="155" y="0"/>
                  <a:pt x="155" y="0"/>
                </a:cubicBezTo>
                <a:cubicBezTo>
                  <a:pt x="152" y="10"/>
                  <a:pt x="152" y="10"/>
                  <a:pt x="152" y="10"/>
                </a:cubicBezTo>
                <a:cubicBezTo>
                  <a:pt x="151" y="9"/>
                  <a:pt x="151" y="9"/>
                  <a:pt x="151" y="9"/>
                </a:cubicBezTo>
                <a:cubicBezTo>
                  <a:pt x="140" y="5"/>
                  <a:pt x="140" y="5"/>
                  <a:pt x="140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6" y="14"/>
                  <a:pt x="136" y="14"/>
                  <a:pt x="136" y="14"/>
                </a:cubicBezTo>
                <a:cubicBezTo>
                  <a:pt x="127" y="17"/>
                  <a:pt x="127" y="17"/>
                  <a:pt x="127" y="17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6" y="68"/>
                  <a:pt x="96" y="68"/>
                  <a:pt x="96" y="68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5" y="69"/>
                  <a:pt x="95" y="69"/>
                  <a:pt x="95" y="69"/>
                </a:cubicBezTo>
                <a:cubicBezTo>
                  <a:pt x="91" y="76"/>
                  <a:pt x="91" y="76"/>
                  <a:pt x="91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89" y="76"/>
                  <a:pt x="89" y="76"/>
                  <a:pt x="89" y="76"/>
                </a:cubicBezTo>
                <a:cubicBezTo>
                  <a:pt x="79" y="78"/>
                  <a:pt x="79" y="78"/>
                  <a:pt x="79" y="78"/>
                </a:cubicBezTo>
                <a:cubicBezTo>
                  <a:pt x="79" y="78"/>
                  <a:pt x="79" y="78"/>
                  <a:pt x="79" y="78"/>
                </a:cubicBezTo>
                <a:cubicBezTo>
                  <a:pt x="79" y="78"/>
                  <a:pt x="79" y="78"/>
                  <a:pt x="79" y="78"/>
                </a:cubicBezTo>
                <a:cubicBezTo>
                  <a:pt x="79" y="78"/>
                  <a:pt x="79" y="78"/>
                  <a:pt x="79" y="78"/>
                </a:cubicBezTo>
                <a:cubicBezTo>
                  <a:pt x="79" y="78"/>
                  <a:pt x="79" y="78"/>
                  <a:pt x="79" y="78"/>
                </a:cubicBezTo>
                <a:cubicBezTo>
                  <a:pt x="64" y="73"/>
                  <a:pt x="64" y="73"/>
                  <a:pt x="64" y="73"/>
                </a:cubicBezTo>
                <a:cubicBezTo>
                  <a:pt x="63" y="72"/>
                  <a:pt x="63" y="72"/>
                  <a:pt x="63" y="72"/>
                </a:cubicBezTo>
                <a:lnTo>
                  <a:pt x="56" y="69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7"/>
          <p:cNvSpPr>
            <a:spLocks/>
          </p:cNvSpPr>
          <p:nvPr/>
        </p:nvSpPr>
        <p:spPr bwMode="auto">
          <a:xfrm>
            <a:off x="6833605" y="3036858"/>
            <a:ext cx="341577" cy="753314"/>
          </a:xfrm>
          <a:custGeom>
            <a:avLst/>
            <a:gdLst>
              <a:gd name="T0" fmla="*/ 104 w 113"/>
              <a:gd name="T1" fmla="*/ 4 h 248"/>
              <a:gd name="T2" fmla="*/ 98 w 113"/>
              <a:gd name="T3" fmla="*/ 6 h 248"/>
              <a:gd name="T4" fmla="*/ 93 w 113"/>
              <a:gd name="T5" fmla="*/ 12 h 248"/>
              <a:gd name="T6" fmla="*/ 91 w 113"/>
              <a:gd name="T7" fmla="*/ 13 h 248"/>
              <a:gd name="T8" fmla="*/ 71 w 113"/>
              <a:gd name="T9" fmla="*/ 14 h 248"/>
              <a:gd name="T10" fmla="*/ 64 w 113"/>
              <a:gd name="T11" fmla="*/ 20 h 248"/>
              <a:gd name="T12" fmla="*/ 58 w 113"/>
              <a:gd name="T13" fmla="*/ 24 h 248"/>
              <a:gd name="T14" fmla="*/ 49 w 113"/>
              <a:gd name="T15" fmla="*/ 24 h 248"/>
              <a:gd name="T16" fmla="*/ 44 w 113"/>
              <a:gd name="T17" fmla="*/ 39 h 248"/>
              <a:gd name="T18" fmla="*/ 43 w 113"/>
              <a:gd name="T19" fmla="*/ 40 h 248"/>
              <a:gd name="T20" fmla="*/ 34 w 113"/>
              <a:gd name="T21" fmla="*/ 48 h 248"/>
              <a:gd name="T22" fmla="*/ 22 w 113"/>
              <a:gd name="T23" fmla="*/ 63 h 248"/>
              <a:gd name="T24" fmla="*/ 14 w 113"/>
              <a:gd name="T25" fmla="*/ 70 h 248"/>
              <a:gd name="T26" fmla="*/ 14 w 113"/>
              <a:gd name="T27" fmla="*/ 81 h 248"/>
              <a:gd name="T28" fmla="*/ 14 w 113"/>
              <a:gd name="T29" fmla="*/ 89 h 248"/>
              <a:gd name="T30" fmla="*/ 9 w 113"/>
              <a:gd name="T31" fmla="*/ 96 h 248"/>
              <a:gd name="T32" fmla="*/ 9 w 113"/>
              <a:gd name="T33" fmla="*/ 117 h 248"/>
              <a:gd name="T34" fmla="*/ 13 w 113"/>
              <a:gd name="T35" fmla="*/ 128 h 248"/>
              <a:gd name="T36" fmla="*/ 12 w 113"/>
              <a:gd name="T37" fmla="*/ 137 h 248"/>
              <a:gd name="T38" fmla="*/ 3 w 113"/>
              <a:gd name="T39" fmla="*/ 169 h 248"/>
              <a:gd name="T40" fmla="*/ 9 w 113"/>
              <a:gd name="T41" fmla="*/ 194 h 248"/>
              <a:gd name="T42" fmla="*/ 7 w 113"/>
              <a:gd name="T43" fmla="*/ 248 h 248"/>
              <a:gd name="T44" fmla="*/ 18 w 113"/>
              <a:gd name="T45" fmla="*/ 238 h 248"/>
              <a:gd name="T46" fmla="*/ 59 w 113"/>
              <a:gd name="T47" fmla="*/ 217 h 248"/>
              <a:gd name="T48" fmla="*/ 79 w 113"/>
              <a:gd name="T49" fmla="*/ 219 h 248"/>
              <a:gd name="T50" fmla="*/ 95 w 113"/>
              <a:gd name="T51" fmla="*/ 204 h 248"/>
              <a:gd name="T52" fmla="*/ 99 w 113"/>
              <a:gd name="T53" fmla="*/ 194 h 248"/>
              <a:gd name="T54" fmla="*/ 99 w 113"/>
              <a:gd name="T55" fmla="*/ 193 h 248"/>
              <a:gd name="T56" fmla="*/ 101 w 113"/>
              <a:gd name="T57" fmla="*/ 178 h 248"/>
              <a:gd name="T58" fmla="*/ 103 w 113"/>
              <a:gd name="T59" fmla="*/ 169 h 248"/>
              <a:gd name="T60" fmla="*/ 99 w 113"/>
              <a:gd name="T61" fmla="*/ 147 h 248"/>
              <a:gd name="T62" fmla="*/ 101 w 113"/>
              <a:gd name="T63" fmla="*/ 139 h 248"/>
              <a:gd name="T64" fmla="*/ 113 w 113"/>
              <a:gd name="T65" fmla="*/ 112 h 248"/>
              <a:gd name="T66" fmla="*/ 95 w 113"/>
              <a:gd name="T67" fmla="*/ 96 h 248"/>
              <a:gd name="T68" fmla="*/ 93 w 113"/>
              <a:gd name="T69" fmla="*/ 89 h 248"/>
              <a:gd name="T70" fmla="*/ 94 w 113"/>
              <a:gd name="T71" fmla="*/ 76 h 248"/>
              <a:gd name="T72" fmla="*/ 97 w 113"/>
              <a:gd name="T73" fmla="*/ 68 h 248"/>
              <a:gd name="T74" fmla="*/ 109 w 113"/>
              <a:gd name="T75" fmla="*/ 58 h 248"/>
              <a:gd name="T76" fmla="*/ 112 w 113"/>
              <a:gd name="T77" fmla="*/ 35 h 248"/>
              <a:gd name="T78" fmla="*/ 104 w 113"/>
              <a:gd name="T79" fmla="*/ 33 h 248"/>
              <a:gd name="T80" fmla="*/ 95 w 113"/>
              <a:gd name="T81" fmla="*/ 27 h 248"/>
              <a:gd name="T82" fmla="*/ 95 w 113"/>
              <a:gd name="T83" fmla="*/ 16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3" h="248">
                <a:moveTo>
                  <a:pt x="106" y="12"/>
                </a:moveTo>
                <a:cubicBezTo>
                  <a:pt x="107" y="10"/>
                  <a:pt x="107" y="10"/>
                  <a:pt x="107" y="10"/>
                </a:cubicBezTo>
                <a:cubicBezTo>
                  <a:pt x="104" y="4"/>
                  <a:pt x="104" y="4"/>
                  <a:pt x="104" y="4"/>
                </a:cubicBezTo>
                <a:cubicBezTo>
                  <a:pt x="101" y="0"/>
                  <a:pt x="101" y="0"/>
                  <a:pt x="101" y="0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3" y="12"/>
                  <a:pt x="93" y="12"/>
                  <a:pt x="93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92" y="13"/>
                  <a:pt x="92" y="13"/>
                  <a:pt x="92" y="13"/>
                </a:cubicBezTo>
                <a:cubicBezTo>
                  <a:pt x="91" y="13"/>
                  <a:pt x="91" y="13"/>
                  <a:pt x="91" y="13"/>
                </a:cubicBezTo>
                <a:cubicBezTo>
                  <a:pt x="81" y="16"/>
                  <a:pt x="81" y="16"/>
                  <a:pt x="81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71" y="14"/>
                  <a:pt x="71" y="14"/>
                  <a:pt x="71" y="14"/>
                </a:cubicBezTo>
                <a:cubicBezTo>
                  <a:pt x="65" y="16"/>
                  <a:pt x="65" y="16"/>
                  <a:pt x="65" y="16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1"/>
                  <a:pt x="64" y="21"/>
                  <a:pt x="64" y="21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7" y="24"/>
                  <a:pt x="57" y="24"/>
                  <a:pt x="57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33"/>
                  <a:pt x="49" y="33"/>
                  <a:pt x="49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4" y="39"/>
                  <a:pt x="44" y="39"/>
                  <a:pt x="44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4" y="40"/>
                  <a:pt x="44" y="40"/>
                  <a:pt x="44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4" y="48"/>
                  <a:pt x="34" y="48"/>
                  <a:pt x="34" y="48"/>
                </a:cubicBezTo>
                <a:cubicBezTo>
                  <a:pt x="26" y="50"/>
                  <a:pt x="26" y="50"/>
                  <a:pt x="26" y="50"/>
                </a:cubicBezTo>
                <a:cubicBezTo>
                  <a:pt x="21" y="55"/>
                  <a:pt x="21" y="55"/>
                  <a:pt x="21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2" y="64"/>
                  <a:pt x="22" y="64"/>
                </a:cubicBezTo>
                <a:cubicBezTo>
                  <a:pt x="21" y="65"/>
                  <a:pt x="21" y="65"/>
                  <a:pt x="21" y="65"/>
                </a:cubicBezTo>
                <a:cubicBezTo>
                  <a:pt x="14" y="70"/>
                  <a:pt x="14" y="70"/>
                  <a:pt x="14" y="70"/>
                </a:cubicBezTo>
                <a:cubicBezTo>
                  <a:pt x="11" y="75"/>
                  <a:pt x="11" y="75"/>
                  <a:pt x="11" y="75"/>
                </a:cubicBezTo>
                <a:cubicBezTo>
                  <a:pt x="14" y="80"/>
                  <a:pt x="14" y="80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9"/>
                  <a:pt x="14" y="89"/>
                  <a:pt x="14" y="89"/>
                </a:cubicBezTo>
                <a:cubicBezTo>
                  <a:pt x="14" y="89"/>
                  <a:pt x="14" y="89"/>
                  <a:pt x="14" y="89"/>
                </a:cubicBezTo>
                <a:cubicBezTo>
                  <a:pt x="14" y="89"/>
                  <a:pt x="14" y="89"/>
                  <a:pt x="14" y="89"/>
                </a:cubicBezTo>
                <a:cubicBezTo>
                  <a:pt x="9" y="96"/>
                  <a:pt x="9" y="96"/>
                  <a:pt x="9" y="96"/>
                </a:cubicBezTo>
                <a:cubicBezTo>
                  <a:pt x="9" y="96"/>
                  <a:pt x="9" y="96"/>
                  <a:pt x="9" y="96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12"/>
                  <a:pt x="3" y="112"/>
                  <a:pt x="3" y="112"/>
                </a:cubicBezTo>
                <a:cubicBezTo>
                  <a:pt x="9" y="117"/>
                  <a:pt x="9" y="117"/>
                  <a:pt x="9" y="117"/>
                </a:cubicBezTo>
                <a:cubicBezTo>
                  <a:pt x="9" y="117"/>
                  <a:pt x="9" y="117"/>
                  <a:pt x="9" y="117"/>
                </a:cubicBezTo>
                <a:cubicBezTo>
                  <a:pt x="9" y="117"/>
                  <a:pt x="9" y="117"/>
                  <a:pt x="9" y="117"/>
                </a:cubicBezTo>
                <a:cubicBezTo>
                  <a:pt x="11" y="122"/>
                  <a:pt x="13" y="125"/>
                  <a:pt x="13" y="128"/>
                </a:cubicBezTo>
                <a:cubicBezTo>
                  <a:pt x="13" y="137"/>
                  <a:pt x="13" y="137"/>
                  <a:pt x="13" y="137"/>
                </a:cubicBezTo>
                <a:cubicBezTo>
                  <a:pt x="12" y="137"/>
                  <a:pt x="12" y="137"/>
                  <a:pt x="12" y="137"/>
                </a:cubicBezTo>
                <a:cubicBezTo>
                  <a:pt x="12" y="137"/>
                  <a:pt x="12" y="137"/>
                  <a:pt x="12" y="137"/>
                </a:cubicBezTo>
                <a:cubicBezTo>
                  <a:pt x="3" y="144"/>
                  <a:pt x="3" y="144"/>
                  <a:pt x="3" y="144"/>
                </a:cubicBezTo>
                <a:cubicBezTo>
                  <a:pt x="3" y="156"/>
                  <a:pt x="3" y="156"/>
                  <a:pt x="3" y="156"/>
                </a:cubicBezTo>
                <a:cubicBezTo>
                  <a:pt x="3" y="169"/>
                  <a:pt x="3" y="169"/>
                  <a:pt x="3" y="169"/>
                </a:cubicBezTo>
                <a:cubicBezTo>
                  <a:pt x="3" y="173"/>
                  <a:pt x="5" y="181"/>
                  <a:pt x="9" y="193"/>
                </a:cubicBezTo>
                <a:cubicBezTo>
                  <a:pt x="9" y="193"/>
                  <a:pt x="9" y="193"/>
                  <a:pt x="9" y="193"/>
                </a:cubicBezTo>
                <a:cubicBezTo>
                  <a:pt x="9" y="194"/>
                  <a:pt x="9" y="194"/>
                  <a:pt x="9" y="194"/>
                </a:cubicBezTo>
                <a:cubicBezTo>
                  <a:pt x="0" y="237"/>
                  <a:pt x="0" y="237"/>
                  <a:pt x="0" y="237"/>
                </a:cubicBezTo>
                <a:cubicBezTo>
                  <a:pt x="1" y="245"/>
                  <a:pt x="1" y="245"/>
                  <a:pt x="1" y="245"/>
                </a:cubicBezTo>
                <a:cubicBezTo>
                  <a:pt x="7" y="248"/>
                  <a:pt x="7" y="248"/>
                  <a:pt x="7" y="248"/>
                </a:cubicBezTo>
                <a:cubicBezTo>
                  <a:pt x="17" y="238"/>
                  <a:pt x="17" y="238"/>
                  <a:pt x="17" y="238"/>
                </a:cubicBezTo>
                <a:cubicBezTo>
                  <a:pt x="17" y="238"/>
                  <a:pt x="17" y="238"/>
                  <a:pt x="17" y="238"/>
                </a:cubicBezTo>
                <a:cubicBezTo>
                  <a:pt x="18" y="238"/>
                  <a:pt x="18" y="238"/>
                  <a:pt x="18" y="238"/>
                </a:cubicBezTo>
                <a:cubicBezTo>
                  <a:pt x="50" y="225"/>
                  <a:pt x="50" y="225"/>
                  <a:pt x="50" y="225"/>
                </a:cubicBezTo>
                <a:cubicBezTo>
                  <a:pt x="58" y="218"/>
                  <a:pt x="58" y="218"/>
                  <a:pt x="58" y="218"/>
                </a:cubicBezTo>
                <a:cubicBezTo>
                  <a:pt x="59" y="217"/>
                  <a:pt x="59" y="217"/>
                  <a:pt x="59" y="217"/>
                </a:cubicBezTo>
                <a:cubicBezTo>
                  <a:pt x="60" y="217"/>
                  <a:pt x="60" y="217"/>
                  <a:pt x="60" y="217"/>
                </a:cubicBezTo>
                <a:cubicBezTo>
                  <a:pt x="60" y="217"/>
                  <a:pt x="60" y="217"/>
                  <a:pt x="60" y="217"/>
                </a:cubicBezTo>
                <a:cubicBezTo>
                  <a:pt x="79" y="219"/>
                  <a:pt x="79" y="219"/>
                  <a:pt x="79" y="219"/>
                </a:cubicBezTo>
                <a:cubicBezTo>
                  <a:pt x="81" y="219"/>
                  <a:pt x="87" y="217"/>
                  <a:pt x="95" y="214"/>
                </a:cubicBezTo>
                <a:cubicBezTo>
                  <a:pt x="95" y="205"/>
                  <a:pt x="95" y="205"/>
                  <a:pt x="95" y="205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101" y="200"/>
                  <a:pt x="101" y="200"/>
                  <a:pt x="101" y="200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93"/>
                  <a:pt x="99" y="193"/>
                  <a:pt x="99" y="193"/>
                </a:cubicBezTo>
                <a:cubicBezTo>
                  <a:pt x="99" y="193"/>
                  <a:pt x="99" y="193"/>
                  <a:pt x="99" y="193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1" y="191"/>
                  <a:pt x="101" y="189"/>
                  <a:pt x="100" y="188"/>
                </a:cubicBezTo>
                <a:cubicBezTo>
                  <a:pt x="99" y="185"/>
                  <a:pt x="99" y="182"/>
                  <a:pt x="101" y="178"/>
                </a:cubicBezTo>
                <a:cubicBezTo>
                  <a:pt x="103" y="175"/>
                  <a:pt x="103" y="175"/>
                  <a:pt x="103" y="175"/>
                </a:cubicBezTo>
                <a:cubicBezTo>
                  <a:pt x="103" y="175"/>
                  <a:pt x="103" y="175"/>
                  <a:pt x="103" y="175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94" y="160"/>
                  <a:pt x="93" y="157"/>
                  <a:pt x="95" y="154"/>
                </a:cubicBezTo>
                <a:cubicBezTo>
                  <a:pt x="96" y="151"/>
                  <a:pt x="97" y="149"/>
                  <a:pt x="99" y="147"/>
                </a:cubicBezTo>
                <a:cubicBezTo>
                  <a:pt x="101" y="139"/>
                  <a:pt x="101" y="139"/>
                  <a:pt x="101" y="139"/>
                </a:cubicBezTo>
                <a:cubicBezTo>
                  <a:pt x="101" y="139"/>
                  <a:pt x="101" y="139"/>
                  <a:pt x="101" y="139"/>
                </a:cubicBezTo>
                <a:cubicBezTo>
                  <a:pt x="101" y="139"/>
                  <a:pt x="101" y="139"/>
                  <a:pt x="101" y="139"/>
                </a:cubicBezTo>
                <a:cubicBezTo>
                  <a:pt x="106" y="129"/>
                  <a:pt x="106" y="129"/>
                  <a:pt x="106" y="129"/>
                </a:cubicBezTo>
                <a:cubicBezTo>
                  <a:pt x="107" y="125"/>
                  <a:pt x="107" y="125"/>
                  <a:pt x="107" y="125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6" y="96"/>
                  <a:pt x="96" y="96"/>
                  <a:pt x="96" y="96"/>
                </a:cubicBezTo>
                <a:cubicBezTo>
                  <a:pt x="95" y="96"/>
                  <a:pt x="95" y="96"/>
                  <a:pt x="95" y="96"/>
                </a:cubicBezTo>
                <a:cubicBezTo>
                  <a:pt x="95" y="96"/>
                  <a:pt x="95" y="96"/>
                  <a:pt x="95" y="96"/>
                </a:cubicBezTo>
                <a:cubicBezTo>
                  <a:pt x="95" y="96"/>
                  <a:pt x="95" y="96"/>
                  <a:pt x="95" y="96"/>
                </a:cubicBezTo>
                <a:cubicBezTo>
                  <a:pt x="93" y="89"/>
                  <a:pt x="93" y="89"/>
                  <a:pt x="93" y="89"/>
                </a:cubicBezTo>
                <a:cubicBezTo>
                  <a:pt x="93" y="88"/>
                  <a:pt x="93" y="88"/>
                  <a:pt x="93" y="88"/>
                </a:cubicBezTo>
                <a:cubicBezTo>
                  <a:pt x="93" y="88"/>
                  <a:pt x="93" y="88"/>
                  <a:pt x="93" y="88"/>
                </a:cubicBezTo>
                <a:cubicBezTo>
                  <a:pt x="94" y="76"/>
                  <a:pt x="94" y="76"/>
                  <a:pt x="94" y="76"/>
                </a:cubicBezTo>
                <a:cubicBezTo>
                  <a:pt x="94" y="76"/>
                  <a:pt x="94" y="76"/>
                  <a:pt x="94" y="76"/>
                </a:cubicBezTo>
                <a:cubicBezTo>
                  <a:pt x="94" y="76"/>
                  <a:pt x="94" y="76"/>
                  <a:pt x="94" y="76"/>
                </a:cubicBezTo>
                <a:cubicBezTo>
                  <a:pt x="97" y="68"/>
                  <a:pt x="97" y="68"/>
                  <a:pt x="97" y="68"/>
                </a:cubicBezTo>
                <a:cubicBezTo>
                  <a:pt x="96" y="65"/>
                  <a:pt x="97" y="63"/>
                  <a:pt x="98" y="61"/>
                </a:cubicBezTo>
                <a:cubicBezTo>
                  <a:pt x="99" y="60"/>
                  <a:pt x="100" y="59"/>
                  <a:pt x="101" y="59"/>
                </a:cubicBezTo>
                <a:cubicBezTo>
                  <a:pt x="109" y="58"/>
                  <a:pt x="109" y="58"/>
                  <a:pt x="109" y="58"/>
                </a:cubicBezTo>
                <a:cubicBezTo>
                  <a:pt x="111" y="53"/>
                  <a:pt x="111" y="53"/>
                  <a:pt x="111" y="53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96" y="29"/>
                  <a:pt x="96" y="29"/>
                  <a:pt x="96" y="29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5" y="27"/>
                  <a:pt x="95" y="27"/>
                  <a:pt x="95" y="2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15"/>
                  <a:pt x="95" y="15"/>
                  <a:pt x="95" y="15"/>
                </a:cubicBezTo>
                <a:lnTo>
                  <a:pt x="106" y="12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8"/>
          <p:cNvSpPr>
            <a:spLocks/>
          </p:cNvSpPr>
          <p:nvPr/>
        </p:nvSpPr>
        <p:spPr bwMode="auto">
          <a:xfrm>
            <a:off x="6744980" y="4318230"/>
            <a:ext cx="550216" cy="638840"/>
          </a:xfrm>
          <a:custGeom>
            <a:avLst/>
            <a:gdLst>
              <a:gd name="T0" fmla="*/ 156 w 181"/>
              <a:gd name="T1" fmla="*/ 35 h 210"/>
              <a:gd name="T2" fmla="*/ 153 w 181"/>
              <a:gd name="T3" fmla="*/ 28 h 210"/>
              <a:gd name="T4" fmla="*/ 150 w 181"/>
              <a:gd name="T5" fmla="*/ 13 h 210"/>
              <a:gd name="T6" fmla="*/ 142 w 181"/>
              <a:gd name="T7" fmla="*/ 18 h 210"/>
              <a:gd name="T8" fmla="*/ 130 w 181"/>
              <a:gd name="T9" fmla="*/ 16 h 210"/>
              <a:gd name="T10" fmla="*/ 130 w 181"/>
              <a:gd name="T11" fmla="*/ 7 h 210"/>
              <a:gd name="T12" fmla="*/ 127 w 181"/>
              <a:gd name="T13" fmla="*/ 10 h 210"/>
              <a:gd name="T14" fmla="*/ 114 w 181"/>
              <a:gd name="T15" fmla="*/ 23 h 210"/>
              <a:gd name="T16" fmla="*/ 112 w 181"/>
              <a:gd name="T17" fmla="*/ 23 h 210"/>
              <a:gd name="T18" fmla="*/ 103 w 181"/>
              <a:gd name="T19" fmla="*/ 17 h 210"/>
              <a:gd name="T20" fmla="*/ 96 w 181"/>
              <a:gd name="T21" fmla="*/ 14 h 210"/>
              <a:gd name="T22" fmla="*/ 78 w 181"/>
              <a:gd name="T23" fmla="*/ 8 h 210"/>
              <a:gd name="T24" fmla="*/ 68 w 181"/>
              <a:gd name="T25" fmla="*/ 4 h 210"/>
              <a:gd name="T26" fmla="*/ 49 w 181"/>
              <a:gd name="T27" fmla="*/ 0 h 210"/>
              <a:gd name="T28" fmla="*/ 41 w 181"/>
              <a:gd name="T29" fmla="*/ 17 h 210"/>
              <a:gd name="T30" fmla="*/ 36 w 181"/>
              <a:gd name="T31" fmla="*/ 17 h 210"/>
              <a:gd name="T32" fmla="*/ 15 w 181"/>
              <a:gd name="T33" fmla="*/ 27 h 210"/>
              <a:gd name="T34" fmla="*/ 13 w 181"/>
              <a:gd name="T35" fmla="*/ 76 h 210"/>
              <a:gd name="T36" fmla="*/ 9 w 181"/>
              <a:gd name="T37" fmla="*/ 87 h 210"/>
              <a:gd name="T38" fmla="*/ 1 w 181"/>
              <a:gd name="T39" fmla="*/ 114 h 210"/>
              <a:gd name="T40" fmla="*/ 7 w 181"/>
              <a:gd name="T41" fmla="*/ 116 h 210"/>
              <a:gd name="T42" fmla="*/ 17 w 181"/>
              <a:gd name="T43" fmla="*/ 132 h 210"/>
              <a:gd name="T44" fmla="*/ 14 w 181"/>
              <a:gd name="T45" fmla="*/ 138 h 210"/>
              <a:gd name="T46" fmla="*/ 25 w 181"/>
              <a:gd name="T47" fmla="*/ 165 h 210"/>
              <a:gd name="T48" fmla="*/ 40 w 181"/>
              <a:gd name="T49" fmla="*/ 158 h 210"/>
              <a:gd name="T50" fmla="*/ 48 w 181"/>
              <a:gd name="T51" fmla="*/ 158 h 210"/>
              <a:gd name="T52" fmla="*/ 55 w 181"/>
              <a:gd name="T53" fmla="*/ 147 h 210"/>
              <a:gd name="T54" fmla="*/ 71 w 181"/>
              <a:gd name="T55" fmla="*/ 141 h 210"/>
              <a:gd name="T56" fmla="*/ 80 w 181"/>
              <a:gd name="T57" fmla="*/ 158 h 210"/>
              <a:gd name="T58" fmla="*/ 84 w 181"/>
              <a:gd name="T59" fmla="*/ 173 h 210"/>
              <a:gd name="T60" fmla="*/ 74 w 181"/>
              <a:gd name="T61" fmla="*/ 193 h 210"/>
              <a:gd name="T62" fmla="*/ 88 w 181"/>
              <a:gd name="T63" fmla="*/ 196 h 210"/>
              <a:gd name="T64" fmla="*/ 93 w 181"/>
              <a:gd name="T65" fmla="*/ 208 h 210"/>
              <a:gd name="T66" fmla="*/ 107 w 181"/>
              <a:gd name="T67" fmla="*/ 205 h 210"/>
              <a:gd name="T68" fmla="*/ 113 w 181"/>
              <a:gd name="T69" fmla="*/ 186 h 210"/>
              <a:gd name="T70" fmla="*/ 141 w 181"/>
              <a:gd name="T71" fmla="*/ 198 h 210"/>
              <a:gd name="T72" fmla="*/ 133 w 181"/>
              <a:gd name="T73" fmla="*/ 180 h 210"/>
              <a:gd name="T74" fmla="*/ 134 w 181"/>
              <a:gd name="T75" fmla="*/ 178 h 210"/>
              <a:gd name="T76" fmla="*/ 174 w 181"/>
              <a:gd name="T77" fmla="*/ 173 h 210"/>
              <a:gd name="T78" fmla="*/ 174 w 181"/>
              <a:gd name="T79" fmla="*/ 173 h 210"/>
              <a:gd name="T80" fmla="*/ 174 w 181"/>
              <a:gd name="T81" fmla="*/ 170 h 210"/>
              <a:gd name="T82" fmla="*/ 173 w 181"/>
              <a:gd name="T83" fmla="*/ 148 h 210"/>
              <a:gd name="T84" fmla="*/ 178 w 181"/>
              <a:gd name="T85" fmla="*/ 140 h 210"/>
              <a:gd name="T86" fmla="*/ 170 w 181"/>
              <a:gd name="T87" fmla="*/ 132 h 210"/>
              <a:gd name="T88" fmla="*/ 165 w 181"/>
              <a:gd name="T89" fmla="*/ 103 h 210"/>
              <a:gd name="T90" fmla="*/ 158 w 181"/>
              <a:gd name="T91" fmla="*/ 106 h 210"/>
              <a:gd name="T92" fmla="*/ 156 w 181"/>
              <a:gd name="T93" fmla="*/ 88 h 210"/>
              <a:gd name="T94" fmla="*/ 170 w 181"/>
              <a:gd name="T95" fmla="*/ 52 h 210"/>
              <a:gd name="T96" fmla="*/ 157 w 181"/>
              <a:gd name="T97" fmla="*/ 36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1" h="210">
                <a:moveTo>
                  <a:pt x="157" y="36"/>
                </a:moveTo>
                <a:cubicBezTo>
                  <a:pt x="157" y="35"/>
                  <a:pt x="157" y="35"/>
                  <a:pt x="157" y="35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3" y="28"/>
                  <a:pt x="153" y="28"/>
                  <a:pt x="153" y="28"/>
                </a:cubicBezTo>
                <a:cubicBezTo>
                  <a:pt x="153" y="28"/>
                  <a:pt x="153" y="28"/>
                  <a:pt x="153" y="28"/>
                </a:cubicBezTo>
                <a:cubicBezTo>
                  <a:pt x="153" y="27"/>
                  <a:pt x="153" y="27"/>
                  <a:pt x="153" y="27"/>
                </a:cubicBezTo>
                <a:cubicBezTo>
                  <a:pt x="153" y="17"/>
                  <a:pt x="153" y="17"/>
                  <a:pt x="153" y="17"/>
                </a:cubicBezTo>
                <a:cubicBezTo>
                  <a:pt x="153" y="16"/>
                  <a:pt x="152" y="14"/>
                  <a:pt x="150" y="13"/>
                </a:cubicBezTo>
                <a:cubicBezTo>
                  <a:pt x="147" y="13"/>
                  <a:pt x="147" y="13"/>
                  <a:pt x="147" y="13"/>
                </a:cubicBezTo>
                <a:cubicBezTo>
                  <a:pt x="143" y="18"/>
                  <a:pt x="143" y="18"/>
                  <a:pt x="143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32" y="23"/>
                  <a:pt x="132" y="23"/>
                  <a:pt x="132" y="23"/>
                </a:cubicBezTo>
                <a:cubicBezTo>
                  <a:pt x="130" y="16"/>
                  <a:pt x="130" y="16"/>
                  <a:pt x="130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31" y="11"/>
                  <a:pt x="131" y="11"/>
                  <a:pt x="131" y="11"/>
                </a:cubicBezTo>
                <a:cubicBezTo>
                  <a:pt x="130" y="7"/>
                  <a:pt x="130" y="7"/>
                  <a:pt x="130" y="7"/>
                </a:cubicBezTo>
                <a:cubicBezTo>
                  <a:pt x="129" y="7"/>
                  <a:pt x="129" y="7"/>
                  <a:pt x="129" y="7"/>
                </a:cubicBezTo>
                <a:cubicBezTo>
                  <a:pt x="127" y="10"/>
                  <a:pt x="127" y="10"/>
                  <a:pt x="127" y="10"/>
                </a:cubicBezTo>
                <a:cubicBezTo>
                  <a:pt x="127" y="10"/>
                  <a:pt x="127" y="10"/>
                  <a:pt x="127" y="10"/>
                </a:cubicBezTo>
                <a:cubicBezTo>
                  <a:pt x="127" y="11"/>
                  <a:pt x="127" y="11"/>
                  <a:pt x="127" y="11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08" y="21"/>
                  <a:pt x="108" y="21"/>
                  <a:pt x="108" y="21"/>
                </a:cubicBezTo>
                <a:cubicBezTo>
                  <a:pt x="107" y="21"/>
                  <a:pt x="107" y="21"/>
                  <a:pt x="107" y="21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14"/>
                  <a:pt x="96" y="14"/>
                  <a:pt x="96" y="14"/>
                </a:cubicBezTo>
                <a:cubicBezTo>
                  <a:pt x="92" y="11"/>
                  <a:pt x="92" y="11"/>
                  <a:pt x="92" y="11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4"/>
                  <a:pt x="68" y="4"/>
                  <a:pt x="68" y="4"/>
                </a:cubicBezTo>
                <a:cubicBezTo>
                  <a:pt x="61" y="1"/>
                  <a:pt x="61" y="1"/>
                  <a:pt x="61" y="1"/>
                </a:cubicBezTo>
                <a:cubicBezTo>
                  <a:pt x="52" y="0"/>
                  <a:pt x="52" y="0"/>
                  <a:pt x="52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41" y="17"/>
                  <a:pt x="41" y="17"/>
                  <a:pt x="41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1" y="13"/>
                  <a:pt x="31" y="13"/>
                  <a:pt x="31" y="13"/>
                </a:cubicBezTo>
                <a:cubicBezTo>
                  <a:pt x="22" y="17"/>
                  <a:pt x="22" y="17"/>
                  <a:pt x="22" y="17"/>
                </a:cubicBezTo>
                <a:cubicBezTo>
                  <a:pt x="15" y="27"/>
                  <a:pt x="15" y="27"/>
                  <a:pt x="15" y="27"/>
                </a:cubicBezTo>
                <a:cubicBezTo>
                  <a:pt x="8" y="45"/>
                  <a:pt x="8" y="45"/>
                  <a:pt x="8" y="45"/>
                </a:cubicBezTo>
                <a:cubicBezTo>
                  <a:pt x="10" y="65"/>
                  <a:pt x="10" y="65"/>
                  <a:pt x="10" y="65"/>
                </a:cubicBezTo>
                <a:cubicBezTo>
                  <a:pt x="13" y="76"/>
                  <a:pt x="13" y="76"/>
                  <a:pt x="13" y="76"/>
                </a:cubicBezTo>
                <a:cubicBezTo>
                  <a:pt x="14" y="77"/>
                  <a:pt x="14" y="78"/>
                  <a:pt x="13" y="78"/>
                </a:cubicBezTo>
                <a:cubicBezTo>
                  <a:pt x="12" y="78"/>
                  <a:pt x="12" y="78"/>
                  <a:pt x="12" y="78"/>
                </a:cubicBezTo>
                <a:cubicBezTo>
                  <a:pt x="10" y="80"/>
                  <a:pt x="9" y="83"/>
                  <a:pt x="9" y="87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5" y="109"/>
                  <a:pt x="1" y="112"/>
                  <a:pt x="1" y="114"/>
                </a:cubicBezTo>
                <a:cubicBezTo>
                  <a:pt x="0" y="120"/>
                  <a:pt x="0" y="120"/>
                  <a:pt x="0" y="120"/>
                </a:cubicBezTo>
                <a:cubicBezTo>
                  <a:pt x="7" y="117"/>
                  <a:pt x="7" y="117"/>
                  <a:pt x="7" y="117"/>
                </a:cubicBezTo>
                <a:cubicBezTo>
                  <a:pt x="7" y="116"/>
                  <a:pt x="7" y="116"/>
                  <a:pt x="7" y="116"/>
                </a:cubicBezTo>
                <a:cubicBezTo>
                  <a:pt x="8" y="116"/>
                  <a:pt x="8" y="116"/>
                  <a:pt x="8" y="116"/>
                </a:cubicBezTo>
                <a:cubicBezTo>
                  <a:pt x="13" y="116"/>
                  <a:pt x="16" y="118"/>
                  <a:pt x="16" y="122"/>
                </a:cubicBezTo>
                <a:cubicBezTo>
                  <a:pt x="17" y="132"/>
                  <a:pt x="17" y="132"/>
                  <a:pt x="17" y="132"/>
                </a:cubicBezTo>
                <a:cubicBezTo>
                  <a:pt x="17" y="133"/>
                  <a:pt x="17" y="133"/>
                  <a:pt x="17" y="133"/>
                </a:cubicBezTo>
                <a:cubicBezTo>
                  <a:pt x="16" y="134"/>
                  <a:pt x="16" y="134"/>
                  <a:pt x="16" y="134"/>
                </a:cubicBezTo>
                <a:cubicBezTo>
                  <a:pt x="15" y="135"/>
                  <a:pt x="14" y="136"/>
                  <a:pt x="14" y="138"/>
                </a:cubicBezTo>
                <a:cubicBezTo>
                  <a:pt x="13" y="147"/>
                  <a:pt x="13" y="147"/>
                  <a:pt x="13" y="147"/>
                </a:cubicBezTo>
                <a:cubicBezTo>
                  <a:pt x="13" y="151"/>
                  <a:pt x="15" y="153"/>
                  <a:pt x="16" y="155"/>
                </a:cubicBezTo>
                <a:cubicBezTo>
                  <a:pt x="25" y="165"/>
                  <a:pt x="25" y="165"/>
                  <a:pt x="25" y="165"/>
                </a:cubicBezTo>
                <a:cubicBezTo>
                  <a:pt x="33" y="159"/>
                  <a:pt x="33" y="159"/>
                  <a:pt x="33" y="159"/>
                </a:cubicBezTo>
                <a:cubicBezTo>
                  <a:pt x="39" y="158"/>
                  <a:pt x="39" y="158"/>
                  <a:pt x="39" y="158"/>
                </a:cubicBezTo>
                <a:cubicBezTo>
                  <a:pt x="40" y="158"/>
                  <a:pt x="40" y="158"/>
                  <a:pt x="40" y="158"/>
                </a:cubicBezTo>
                <a:cubicBezTo>
                  <a:pt x="40" y="159"/>
                  <a:pt x="40" y="159"/>
                  <a:pt x="40" y="159"/>
                </a:cubicBezTo>
                <a:cubicBezTo>
                  <a:pt x="44" y="160"/>
                  <a:pt x="44" y="160"/>
                  <a:pt x="44" y="160"/>
                </a:cubicBezTo>
                <a:cubicBezTo>
                  <a:pt x="45" y="160"/>
                  <a:pt x="47" y="160"/>
                  <a:pt x="48" y="158"/>
                </a:cubicBezTo>
                <a:cubicBezTo>
                  <a:pt x="52" y="153"/>
                  <a:pt x="52" y="153"/>
                  <a:pt x="52" y="15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2" y="148"/>
                  <a:pt x="53" y="147"/>
                  <a:pt x="55" y="147"/>
                </a:cubicBezTo>
                <a:cubicBezTo>
                  <a:pt x="65" y="147"/>
                  <a:pt x="65" y="147"/>
                  <a:pt x="65" y="147"/>
                </a:cubicBezTo>
                <a:cubicBezTo>
                  <a:pt x="66" y="147"/>
                  <a:pt x="68" y="147"/>
                  <a:pt x="68" y="146"/>
                </a:cubicBezTo>
                <a:cubicBezTo>
                  <a:pt x="69" y="143"/>
                  <a:pt x="70" y="142"/>
                  <a:pt x="71" y="141"/>
                </a:cubicBezTo>
                <a:cubicBezTo>
                  <a:pt x="73" y="141"/>
                  <a:pt x="75" y="142"/>
                  <a:pt x="76" y="143"/>
                </a:cubicBezTo>
                <a:cubicBezTo>
                  <a:pt x="79" y="145"/>
                  <a:pt x="81" y="147"/>
                  <a:pt x="81" y="150"/>
                </a:cubicBezTo>
                <a:cubicBezTo>
                  <a:pt x="80" y="158"/>
                  <a:pt x="80" y="158"/>
                  <a:pt x="80" y="158"/>
                </a:cubicBezTo>
                <a:cubicBezTo>
                  <a:pt x="82" y="159"/>
                  <a:pt x="82" y="159"/>
                  <a:pt x="82" y="159"/>
                </a:cubicBezTo>
                <a:cubicBezTo>
                  <a:pt x="84" y="161"/>
                  <a:pt x="86" y="163"/>
                  <a:pt x="86" y="165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3" y="177"/>
                  <a:pt x="82" y="180"/>
                  <a:pt x="80" y="180"/>
                </a:cubicBezTo>
                <a:cubicBezTo>
                  <a:pt x="80" y="180"/>
                  <a:pt x="80" y="180"/>
                  <a:pt x="80" y="180"/>
                </a:cubicBezTo>
                <a:cubicBezTo>
                  <a:pt x="74" y="193"/>
                  <a:pt x="74" y="193"/>
                  <a:pt x="74" y="193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86" y="195"/>
                  <a:pt x="86" y="195"/>
                  <a:pt x="86" y="195"/>
                </a:cubicBezTo>
                <a:cubicBezTo>
                  <a:pt x="88" y="196"/>
                  <a:pt x="88" y="196"/>
                  <a:pt x="88" y="196"/>
                </a:cubicBezTo>
                <a:cubicBezTo>
                  <a:pt x="87" y="197"/>
                  <a:pt x="87" y="197"/>
                  <a:pt x="87" y="197"/>
                </a:cubicBezTo>
                <a:cubicBezTo>
                  <a:pt x="86" y="201"/>
                  <a:pt x="86" y="204"/>
                  <a:pt x="86" y="206"/>
                </a:cubicBezTo>
                <a:cubicBezTo>
                  <a:pt x="89" y="208"/>
                  <a:pt x="91" y="210"/>
                  <a:pt x="93" y="208"/>
                </a:cubicBezTo>
                <a:cubicBezTo>
                  <a:pt x="99" y="206"/>
                  <a:pt x="99" y="206"/>
                  <a:pt x="99" y="206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7" y="205"/>
                  <a:pt x="107" y="205"/>
                  <a:pt x="107" y="205"/>
                </a:cubicBezTo>
                <a:cubicBezTo>
                  <a:pt x="112" y="199"/>
                  <a:pt x="112" y="199"/>
                  <a:pt x="112" y="199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112" y="189"/>
                  <a:pt x="112" y="188"/>
                  <a:pt x="113" y="186"/>
                </a:cubicBezTo>
                <a:cubicBezTo>
                  <a:pt x="115" y="185"/>
                  <a:pt x="118" y="185"/>
                  <a:pt x="123" y="188"/>
                </a:cubicBezTo>
                <a:cubicBezTo>
                  <a:pt x="133" y="194"/>
                  <a:pt x="133" y="194"/>
                  <a:pt x="133" y="194"/>
                </a:cubicBezTo>
                <a:cubicBezTo>
                  <a:pt x="137" y="197"/>
                  <a:pt x="139" y="198"/>
                  <a:pt x="141" y="198"/>
                </a:cubicBezTo>
                <a:cubicBezTo>
                  <a:pt x="141" y="197"/>
                  <a:pt x="141" y="197"/>
                  <a:pt x="141" y="197"/>
                </a:cubicBezTo>
                <a:cubicBezTo>
                  <a:pt x="142" y="196"/>
                  <a:pt x="141" y="192"/>
                  <a:pt x="139" y="188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34" y="179"/>
                  <a:pt x="134" y="179"/>
                  <a:pt x="134" y="179"/>
                </a:cubicBezTo>
                <a:cubicBezTo>
                  <a:pt x="134" y="178"/>
                  <a:pt x="134" y="178"/>
                  <a:pt x="134" y="178"/>
                </a:cubicBezTo>
                <a:cubicBezTo>
                  <a:pt x="140" y="170"/>
                  <a:pt x="145" y="168"/>
                  <a:pt x="152" y="170"/>
                </a:cubicBezTo>
                <a:cubicBezTo>
                  <a:pt x="168" y="178"/>
                  <a:pt x="168" y="178"/>
                  <a:pt x="168" y="178"/>
                </a:cubicBezTo>
                <a:cubicBezTo>
                  <a:pt x="174" y="173"/>
                  <a:pt x="174" y="173"/>
                  <a:pt x="174" y="173"/>
                </a:cubicBezTo>
                <a:cubicBezTo>
                  <a:pt x="174" y="173"/>
                  <a:pt x="174" y="173"/>
                  <a:pt x="174" y="173"/>
                </a:cubicBezTo>
                <a:cubicBezTo>
                  <a:pt x="174" y="173"/>
                  <a:pt x="174" y="173"/>
                  <a:pt x="174" y="173"/>
                </a:cubicBezTo>
                <a:cubicBezTo>
                  <a:pt x="174" y="173"/>
                  <a:pt x="174" y="173"/>
                  <a:pt x="174" y="173"/>
                </a:cubicBezTo>
                <a:cubicBezTo>
                  <a:pt x="173" y="172"/>
                  <a:pt x="173" y="172"/>
                  <a:pt x="173" y="172"/>
                </a:cubicBezTo>
                <a:cubicBezTo>
                  <a:pt x="174" y="171"/>
                  <a:pt x="174" y="171"/>
                  <a:pt x="174" y="171"/>
                </a:cubicBezTo>
                <a:cubicBezTo>
                  <a:pt x="174" y="170"/>
                  <a:pt x="174" y="170"/>
                  <a:pt x="174" y="170"/>
                </a:cubicBezTo>
                <a:cubicBezTo>
                  <a:pt x="179" y="162"/>
                  <a:pt x="181" y="156"/>
                  <a:pt x="179" y="152"/>
                </a:cubicBezTo>
                <a:cubicBezTo>
                  <a:pt x="178" y="150"/>
                  <a:pt x="176" y="148"/>
                  <a:pt x="174" y="148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76" y="143"/>
                  <a:pt x="178" y="142"/>
                  <a:pt x="178" y="140"/>
                </a:cubicBezTo>
                <a:cubicBezTo>
                  <a:pt x="177" y="138"/>
                  <a:pt x="177" y="138"/>
                  <a:pt x="177" y="138"/>
                </a:cubicBezTo>
                <a:cubicBezTo>
                  <a:pt x="170" y="132"/>
                  <a:pt x="170" y="132"/>
                  <a:pt x="170" y="132"/>
                </a:cubicBezTo>
                <a:cubicBezTo>
                  <a:pt x="170" y="132"/>
                  <a:pt x="170" y="132"/>
                  <a:pt x="170" y="132"/>
                </a:cubicBezTo>
                <a:cubicBezTo>
                  <a:pt x="170" y="131"/>
                  <a:pt x="170" y="131"/>
                  <a:pt x="170" y="131"/>
                </a:cubicBezTo>
                <a:cubicBezTo>
                  <a:pt x="167" y="122"/>
                  <a:pt x="167" y="122"/>
                  <a:pt x="167" y="122"/>
                </a:cubicBezTo>
                <a:cubicBezTo>
                  <a:pt x="165" y="115"/>
                  <a:pt x="165" y="109"/>
                  <a:pt x="165" y="103"/>
                </a:cubicBezTo>
                <a:cubicBezTo>
                  <a:pt x="165" y="98"/>
                  <a:pt x="165" y="98"/>
                  <a:pt x="165" y="98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88"/>
                  <a:pt x="156" y="88"/>
                  <a:pt x="156" y="88"/>
                </a:cubicBezTo>
                <a:cubicBezTo>
                  <a:pt x="157" y="88"/>
                  <a:pt x="157" y="88"/>
                  <a:pt x="157" y="88"/>
                </a:cubicBezTo>
                <a:cubicBezTo>
                  <a:pt x="166" y="75"/>
                  <a:pt x="172" y="67"/>
                  <a:pt x="174" y="65"/>
                </a:cubicBezTo>
                <a:cubicBezTo>
                  <a:pt x="170" y="52"/>
                  <a:pt x="170" y="52"/>
                  <a:pt x="170" y="52"/>
                </a:cubicBezTo>
                <a:cubicBezTo>
                  <a:pt x="169" y="46"/>
                  <a:pt x="168" y="42"/>
                  <a:pt x="168" y="40"/>
                </a:cubicBezTo>
                <a:cubicBezTo>
                  <a:pt x="160" y="37"/>
                  <a:pt x="160" y="37"/>
                  <a:pt x="160" y="37"/>
                </a:cubicBezTo>
                <a:lnTo>
                  <a:pt x="157" y="36"/>
                </a:lnTo>
                <a:close/>
              </a:path>
            </a:pathLst>
          </a:custGeom>
          <a:solidFill>
            <a:srgbClr val="FFE50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9"/>
          <p:cNvSpPr>
            <a:spLocks/>
          </p:cNvSpPr>
          <p:nvPr/>
        </p:nvSpPr>
        <p:spPr bwMode="auto">
          <a:xfrm>
            <a:off x="6682204" y="3954498"/>
            <a:ext cx="773626" cy="485592"/>
          </a:xfrm>
          <a:custGeom>
            <a:avLst/>
            <a:gdLst>
              <a:gd name="T0" fmla="*/ 34 w 255"/>
              <a:gd name="T1" fmla="*/ 5 h 160"/>
              <a:gd name="T2" fmla="*/ 45 w 255"/>
              <a:gd name="T3" fmla="*/ 13 h 160"/>
              <a:gd name="T4" fmla="*/ 51 w 255"/>
              <a:gd name="T5" fmla="*/ 21 h 160"/>
              <a:gd name="T6" fmla="*/ 46 w 255"/>
              <a:gd name="T7" fmla="*/ 27 h 160"/>
              <a:gd name="T8" fmla="*/ 32 w 255"/>
              <a:gd name="T9" fmla="*/ 31 h 160"/>
              <a:gd name="T10" fmla="*/ 33 w 255"/>
              <a:gd name="T11" fmla="*/ 39 h 160"/>
              <a:gd name="T12" fmla="*/ 37 w 255"/>
              <a:gd name="T13" fmla="*/ 57 h 160"/>
              <a:gd name="T14" fmla="*/ 47 w 255"/>
              <a:gd name="T15" fmla="*/ 60 h 160"/>
              <a:gd name="T16" fmla="*/ 48 w 255"/>
              <a:gd name="T17" fmla="*/ 60 h 160"/>
              <a:gd name="T18" fmla="*/ 53 w 255"/>
              <a:gd name="T19" fmla="*/ 68 h 160"/>
              <a:gd name="T20" fmla="*/ 56 w 255"/>
              <a:gd name="T21" fmla="*/ 76 h 160"/>
              <a:gd name="T22" fmla="*/ 42 w 255"/>
              <a:gd name="T23" fmla="*/ 96 h 160"/>
              <a:gd name="T24" fmla="*/ 2 w 255"/>
              <a:gd name="T25" fmla="*/ 106 h 160"/>
              <a:gd name="T26" fmla="*/ 5 w 255"/>
              <a:gd name="T27" fmla="*/ 121 h 160"/>
              <a:gd name="T28" fmla="*/ 20 w 255"/>
              <a:gd name="T29" fmla="*/ 149 h 160"/>
              <a:gd name="T30" fmla="*/ 20 w 255"/>
              <a:gd name="T31" fmla="*/ 150 h 160"/>
              <a:gd name="T32" fmla="*/ 27 w 255"/>
              <a:gd name="T33" fmla="*/ 158 h 160"/>
              <a:gd name="T34" fmla="*/ 32 w 255"/>
              <a:gd name="T35" fmla="*/ 144 h 160"/>
              <a:gd name="T36" fmla="*/ 41 w 255"/>
              <a:gd name="T37" fmla="*/ 133 h 160"/>
              <a:gd name="T38" fmla="*/ 59 w 255"/>
              <a:gd name="T39" fmla="*/ 132 h 160"/>
              <a:gd name="T40" fmla="*/ 66 w 255"/>
              <a:gd name="T41" fmla="*/ 116 h 160"/>
              <a:gd name="T42" fmla="*/ 83 w 255"/>
              <a:gd name="T43" fmla="*/ 116 h 160"/>
              <a:gd name="T44" fmla="*/ 114 w 255"/>
              <a:gd name="T45" fmla="*/ 127 h 160"/>
              <a:gd name="T46" fmla="*/ 115 w 255"/>
              <a:gd name="T47" fmla="*/ 127 h 160"/>
              <a:gd name="T48" fmla="*/ 126 w 255"/>
              <a:gd name="T49" fmla="*/ 133 h 160"/>
              <a:gd name="T50" fmla="*/ 126 w 255"/>
              <a:gd name="T51" fmla="*/ 133 h 160"/>
              <a:gd name="T52" fmla="*/ 138 w 255"/>
              <a:gd name="T53" fmla="*/ 134 h 160"/>
              <a:gd name="T54" fmla="*/ 148 w 255"/>
              <a:gd name="T55" fmla="*/ 121 h 160"/>
              <a:gd name="T56" fmla="*/ 155 w 255"/>
              <a:gd name="T57" fmla="*/ 125 h 160"/>
              <a:gd name="T58" fmla="*/ 156 w 255"/>
              <a:gd name="T59" fmla="*/ 135 h 160"/>
              <a:gd name="T60" fmla="*/ 166 w 255"/>
              <a:gd name="T61" fmla="*/ 128 h 160"/>
              <a:gd name="T62" fmla="*/ 172 w 255"/>
              <a:gd name="T63" fmla="*/ 129 h 160"/>
              <a:gd name="T64" fmla="*/ 178 w 255"/>
              <a:gd name="T65" fmla="*/ 147 h 160"/>
              <a:gd name="T66" fmla="*/ 202 w 255"/>
              <a:gd name="T67" fmla="*/ 136 h 160"/>
              <a:gd name="T68" fmla="*/ 225 w 255"/>
              <a:gd name="T69" fmla="*/ 126 h 160"/>
              <a:gd name="T70" fmla="*/ 248 w 255"/>
              <a:gd name="T71" fmla="*/ 119 h 160"/>
              <a:gd name="T72" fmla="*/ 253 w 255"/>
              <a:gd name="T73" fmla="*/ 116 h 160"/>
              <a:gd name="T74" fmla="*/ 240 w 255"/>
              <a:gd name="T75" fmla="*/ 80 h 160"/>
              <a:gd name="T76" fmla="*/ 246 w 255"/>
              <a:gd name="T77" fmla="*/ 70 h 160"/>
              <a:gd name="T78" fmla="*/ 232 w 255"/>
              <a:gd name="T79" fmla="*/ 65 h 160"/>
              <a:gd name="T80" fmla="*/ 225 w 255"/>
              <a:gd name="T81" fmla="*/ 57 h 160"/>
              <a:gd name="T82" fmla="*/ 224 w 255"/>
              <a:gd name="T83" fmla="*/ 56 h 160"/>
              <a:gd name="T84" fmla="*/ 195 w 255"/>
              <a:gd name="T85" fmla="*/ 50 h 160"/>
              <a:gd name="T86" fmla="*/ 170 w 255"/>
              <a:gd name="T87" fmla="*/ 49 h 160"/>
              <a:gd name="T88" fmla="*/ 112 w 255"/>
              <a:gd name="T89" fmla="*/ 26 h 160"/>
              <a:gd name="T90" fmla="*/ 75 w 255"/>
              <a:gd name="T91" fmla="*/ 0 h 160"/>
              <a:gd name="T92" fmla="*/ 38 w 255"/>
              <a:gd name="T93" fmla="*/ 3 h 160"/>
              <a:gd name="T94" fmla="*/ 32 w 255"/>
              <a:gd name="T95" fmla="*/ 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5" h="160">
                <a:moveTo>
                  <a:pt x="32" y="1"/>
                </a:moveTo>
                <a:cubicBezTo>
                  <a:pt x="32" y="2"/>
                  <a:pt x="32" y="2"/>
                  <a:pt x="32" y="2"/>
                </a:cubicBezTo>
                <a:cubicBezTo>
                  <a:pt x="34" y="5"/>
                  <a:pt x="34" y="5"/>
                  <a:pt x="34" y="5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52" y="20"/>
                  <a:pt x="52" y="20"/>
                  <a:pt x="52" y="20"/>
                </a:cubicBezTo>
                <a:cubicBezTo>
                  <a:pt x="51" y="21"/>
                  <a:pt x="51" y="21"/>
                  <a:pt x="51" y="21"/>
                </a:cubicBezTo>
                <a:cubicBezTo>
                  <a:pt x="47" y="26"/>
                  <a:pt x="47" y="26"/>
                  <a:pt x="47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5" y="28"/>
                  <a:pt x="35" y="28"/>
                  <a:pt x="35" y="28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9"/>
                  <a:pt x="33" y="39"/>
                  <a:pt x="33" y="39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7"/>
                  <a:pt x="37" y="57"/>
                  <a:pt x="37" y="57"/>
                </a:cubicBezTo>
                <a:cubicBezTo>
                  <a:pt x="41" y="58"/>
                  <a:pt x="41" y="58"/>
                  <a:pt x="41" y="58"/>
                </a:cubicBezTo>
                <a:cubicBezTo>
                  <a:pt x="46" y="60"/>
                  <a:pt x="46" y="60"/>
                  <a:pt x="46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81"/>
                  <a:pt x="56" y="81"/>
                  <a:pt x="56" y="81"/>
                </a:cubicBezTo>
                <a:cubicBezTo>
                  <a:pt x="56" y="84"/>
                  <a:pt x="55" y="87"/>
                  <a:pt x="54" y="88"/>
                </a:cubicBezTo>
                <a:cubicBezTo>
                  <a:pt x="52" y="91"/>
                  <a:pt x="48" y="94"/>
                  <a:pt x="42" y="96"/>
                </a:cubicBezTo>
                <a:cubicBezTo>
                  <a:pt x="28" y="105"/>
                  <a:pt x="28" y="105"/>
                  <a:pt x="28" y="105"/>
                </a:cubicBezTo>
                <a:cubicBezTo>
                  <a:pt x="28" y="105"/>
                  <a:pt x="28" y="105"/>
                  <a:pt x="2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0" y="113"/>
                  <a:pt x="0" y="113"/>
                  <a:pt x="0" y="113"/>
                </a:cubicBezTo>
                <a:cubicBezTo>
                  <a:pt x="5" y="121"/>
                  <a:pt x="5" y="121"/>
                  <a:pt x="5" y="121"/>
                </a:cubicBezTo>
                <a:cubicBezTo>
                  <a:pt x="5" y="121"/>
                  <a:pt x="5" y="121"/>
                  <a:pt x="5" y="121"/>
                </a:cubicBezTo>
                <a:cubicBezTo>
                  <a:pt x="5" y="122"/>
                  <a:pt x="5" y="122"/>
                  <a:pt x="5" y="122"/>
                </a:cubicBezTo>
                <a:cubicBezTo>
                  <a:pt x="6" y="133"/>
                  <a:pt x="6" y="133"/>
                  <a:pt x="6" y="133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20" y="150"/>
                  <a:pt x="20" y="150"/>
                  <a:pt x="20" y="150"/>
                </a:cubicBezTo>
                <a:cubicBezTo>
                  <a:pt x="26" y="160"/>
                  <a:pt x="26" y="160"/>
                  <a:pt x="26" y="160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31" y="145"/>
                  <a:pt x="31" y="145"/>
                  <a:pt x="31" y="145"/>
                </a:cubicBezTo>
                <a:cubicBezTo>
                  <a:pt x="31" y="145"/>
                  <a:pt x="31" y="145"/>
                  <a:pt x="31" y="145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1" y="133"/>
                  <a:pt x="41" y="133"/>
                  <a:pt x="41" y="133"/>
                </a:cubicBezTo>
                <a:cubicBezTo>
                  <a:pt x="51" y="128"/>
                  <a:pt x="51" y="128"/>
                  <a:pt x="51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9" y="132"/>
                  <a:pt x="59" y="132"/>
                  <a:pt x="59" y="132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82" y="116"/>
                  <a:pt x="82" y="116"/>
                  <a:pt x="82" y="116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100" y="124"/>
                  <a:pt x="100" y="124"/>
                  <a:pt x="100" y="124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5" y="127"/>
                  <a:pt x="115" y="127"/>
                  <a:pt x="115" y="127"/>
                </a:cubicBezTo>
                <a:cubicBezTo>
                  <a:pt x="115" y="127"/>
                  <a:pt x="115" y="127"/>
                  <a:pt x="115" y="127"/>
                </a:cubicBezTo>
                <a:cubicBezTo>
                  <a:pt x="115" y="127"/>
                  <a:pt x="115" y="127"/>
                  <a:pt x="115" y="127"/>
                </a:cubicBezTo>
                <a:cubicBezTo>
                  <a:pt x="120" y="130"/>
                  <a:pt x="120" y="130"/>
                  <a:pt x="120" y="130"/>
                </a:cubicBezTo>
                <a:cubicBezTo>
                  <a:pt x="126" y="133"/>
                  <a:pt x="126" y="133"/>
                  <a:pt x="126" y="133"/>
                </a:cubicBezTo>
                <a:cubicBezTo>
                  <a:pt x="126" y="133"/>
                  <a:pt x="126" y="133"/>
                  <a:pt x="126" y="133"/>
                </a:cubicBezTo>
                <a:cubicBezTo>
                  <a:pt x="126" y="133"/>
                  <a:pt x="126" y="133"/>
                  <a:pt x="126" y="133"/>
                </a:cubicBezTo>
                <a:cubicBezTo>
                  <a:pt x="126" y="133"/>
                  <a:pt x="126" y="133"/>
                  <a:pt x="126" y="133"/>
                </a:cubicBezTo>
                <a:cubicBezTo>
                  <a:pt x="126" y="133"/>
                  <a:pt x="126" y="133"/>
                  <a:pt x="126" y="133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133" y="138"/>
                  <a:pt x="133" y="138"/>
                  <a:pt x="133" y="138"/>
                </a:cubicBezTo>
                <a:cubicBezTo>
                  <a:pt x="138" y="134"/>
                  <a:pt x="138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8" y="121"/>
                  <a:pt x="148" y="121"/>
                  <a:pt x="148" y="121"/>
                </a:cubicBezTo>
                <a:cubicBezTo>
                  <a:pt x="155" y="124"/>
                  <a:pt x="155" y="124"/>
                  <a:pt x="155" y="124"/>
                </a:cubicBezTo>
                <a:cubicBezTo>
                  <a:pt x="155" y="125"/>
                  <a:pt x="155" y="125"/>
                  <a:pt x="155" y="125"/>
                </a:cubicBezTo>
                <a:cubicBezTo>
                  <a:pt x="155" y="125"/>
                  <a:pt x="155" y="125"/>
                  <a:pt x="155" y="125"/>
                </a:cubicBezTo>
                <a:cubicBezTo>
                  <a:pt x="157" y="131"/>
                  <a:pt x="157" y="131"/>
                  <a:pt x="157" y="131"/>
                </a:cubicBezTo>
                <a:cubicBezTo>
                  <a:pt x="157" y="132"/>
                  <a:pt x="157" y="132"/>
                  <a:pt x="157" y="132"/>
                </a:cubicBezTo>
                <a:cubicBezTo>
                  <a:pt x="156" y="135"/>
                  <a:pt x="156" y="135"/>
                  <a:pt x="156" y="135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61" y="134"/>
                  <a:pt x="161" y="134"/>
                  <a:pt x="161" y="134"/>
                </a:cubicBezTo>
                <a:cubicBezTo>
                  <a:pt x="166" y="128"/>
                  <a:pt x="166" y="128"/>
                  <a:pt x="166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2" y="129"/>
                  <a:pt x="172" y="129"/>
                  <a:pt x="172" y="129"/>
                </a:cubicBezTo>
                <a:cubicBezTo>
                  <a:pt x="172" y="129"/>
                  <a:pt x="172" y="129"/>
                  <a:pt x="172" y="129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9" y="134"/>
                  <a:pt x="179" y="136"/>
                  <a:pt x="179" y="138"/>
                </a:cubicBezTo>
                <a:cubicBezTo>
                  <a:pt x="178" y="147"/>
                  <a:pt x="178" y="147"/>
                  <a:pt x="178" y="147"/>
                </a:cubicBezTo>
                <a:cubicBezTo>
                  <a:pt x="181" y="152"/>
                  <a:pt x="181" y="152"/>
                  <a:pt x="181" y="152"/>
                </a:cubicBezTo>
                <a:cubicBezTo>
                  <a:pt x="181" y="152"/>
                  <a:pt x="181" y="152"/>
                  <a:pt x="181" y="152"/>
                </a:cubicBezTo>
                <a:cubicBezTo>
                  <a:pt x="192" y="141"/>
                  <a:pt x="198" y="136"/>
                  <a:pt x="202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6" y="130"/>
                  <a:pt x="216" y="130"/>
                  <a:pt x="216" y="130"/>
                </a:cubicBezTo>
                <a:cubicBezTo>
                  <a:pt x="225" y="126"/>
                  <a:pt x="225" y="126"/>
                  <a:pt x="225" y="126"/>
                </a:cubicBezTo>
                <a:cubicBezTo>
                  <a:pt x="225" y="126"/>
                  <a:pt x="225" y="126"/>
                  <a:pt x="225" y="126"/>
                </a:cubicBezTo>
                <a:cubicBezTo>
                  <a:pt x="236" y="125"/>
                  <a:pt x="236" y="125"/>
                  <a:pt x="236" y="125"/>
                </a:cubicBezTo>
                <a:cubicBezTo>
                  <a:pt x="248" y="119"/>
                  <a:pt x="248" y="119"/>
                  <a:pt x="248" y="119"/>
                </a:cubicBezTo>
                <a:cubicBezTo>
                  <a:pt x="248" y="119"/>
                  <a:pt x="248" y="119"/>
                  <a:pt x="248" y="119"/>
                </a:cubicBezTo>
                <a:cubicBezTo>
                  <a:pt x="255" y="119"/>
                  <a:pt x="255" y="119"/>
                  <a:pt x="255" y="119"/>
                </a:cubicBezTo>
                <a:cubicBezTo>
                  <a:pt x="253" y="116"/>
                  <a:pt x="253" y="116"/>
                  <a:pt x="253" y="116"/>
                </a:cubicBezTo>
                <a:cubicBezTo>
                  <a:pt x="254" y="115"/>
                  <a:pt x="254" y="115"/>
                  <a:pt x="254" y="115"/>
                </a:cubicBezTo>
                <a:cubicBezTo>
                  <a:pt x="255" y="113"/>
                  <a:pt x="255" y="113"/>
                  <a:pt x="255" y="113"/>
                </a:cubicBezTo>
                <a:cubicBezTo>
                  <a:pt x="240" y="80"/>
                  <a:pt x="240" y="80"/>
                  <a:pt x="240" y="80"/>
                </a:cubicBezTo>
                <a:cubicBezTo>
                  <a:pt x="240" y="79"/>
                  <a:pt x="240" y="79"/>
                  <a:pt x="240" y="79"/>
                </a:cubicBezTo>
                <a:cubicBezTo>
                  <a:pt x="240" y="79"/>
                  <a:pt x="240" y="79"/>
                  <a:pt x="240" y="79"/>
                </a:cubicBezTo>
                <a:cubicBezTo>
                  <a:pt x="246" y="70"/>
                  <a:pt x="246" y="70"/>
                  <a:pt x="246" y="70"/>
                </a:cubicBezTo>
                <a:cubicBezTo>
                  <a:pt x="244" y="68"/>
                  <a:pt x="244" y="68"/>
                  <a:pt x="244" y="68"/>
                </a:cubicBezTo>
                <a:cubicBezTo>
                  <a:pt x="233" y="65"/>
                  <a:pt x="233" y="65"/>
                  <a:pt x="233" y="65"/>
                </a:cubicBezTo>
                <a:cubicBezTo>
                  <a:pt x="232" y="65"/>
                  <a:pt x="232" y="65"/>
                  <a:pt x="232" y="65"/>
                </a:cubicBezTo>
                <a:cubicBezTo>
                  <a:pt x="232" y="65"/>
                  <a:pt x="232" y="65"/>
                  <a:pt x="232" y="65"/>
                </a:cubicBezTo>
                <a:cubicBezTo>
                  <a:pt x="232" y="65"/>
                  <a:pt x="232" y="65"/>
                  <a:pt x="232" y="65"/>
                </a:cubicBezTo>
                <a:cubicBezTo>
                  <a:pt x="225" y="57"/>
                  <a:pt x="225" y="57"/>
                  <a:pt x="225" y="57"/>
                </a:cubicBezTo>
                <a:cubicBezTo>
                  <a:pt x="225" y="55"/>
                  <a:pt x="225" y="55"/>
                  <a:pt x="225" y="55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6"/>
                  <a:pt x="224" y="56"/>
                  <a:pt x="224" y="56"/>
                </a:cubicBezTo>
                <a:cubicBezTo>
                  <a:pt x="218" y="52"/>
                  <a:pt x="218" y="52"/>
                  <a:pt x="218" y="52"/>
                </a:cubicBezTo>
                <a:cubicBezTo>
                  <a:pt x="215" y="56"/>
                  <a:pt x="212" y="58"/>
                  <a:pt x="209" y="59"/>
                </a:cubicBezTo>
                <a:cubicBezTo>
                  <a:pt x="206" y="60"/>
                  <a:pt x="201" y="57"/>
                  <a:pt x="195" y="50"/>
                </a:cubicBezTo>
                <a:cubicBezTo>
                  <a:pt x="192" y="45"/>
                  <a:pt x="192" y="45"/>
                  <a:pt x="192" y="45"/>
                </a:cubicBezTo>
                <a:cubicBezTo>
                  <a:pt x="191" y="45"/>
                  <a:pt x="188" y="45"/>
                  <a:pt x="184" y="47"/>
                </a:cubicBezTo>
                <a:cubicBezTo>
                  <a:pt x="176" y="50"/>
                  <a:pt x="172" y="50"/>
                  <a:pt x="170" y="49"/>
                </a:cubicBezTo>
                <a:cubicBezTo>
                  <a:pt x="168" y="47"/>
                  <a:pt x="167" y="42"/>
                  <a:pt x="168" y="37"/>
                </a:cubicBezTo>
                <a:cubicBezTo>
                  <a:pt x="168" y="32"/>
                  <a:pt x="168" y="30"/>
                  <a:pt x="167" y="29"/>
                </a:cubicBezTo>
                <a:cubicBezTo>
                  <a:pt x="112" y="26"/>
                  <a:pt x="112" y="26"/>
                  <a:pt x="112" y="26"/>
                </a:cubicBezTo>
                <a:cubicBezTo>
                  <a:pt x="107" y="24"/>
                  <a:pt x="103" y="22"/>
                  <a:pt x="101" y="19"/>
                </a:cubicBezTo>
                <a:cubicBezTo>
                  <a:pt x="93" y="17"/>
                  <a:pt x="93" y="17"/>
                  <a:pt x="93" y="17"/>
                </a:cubicBezTo>
                <a:cubicBezTo>
                  <a:pt x="89" y="16"/>
                  <a:pt x="83" y="11"/>
                  <a:pt x="75" y="0"/>
                </a:cubicBezTo>
                <a:cubicBezTo>
                  <a:pt x="69" y="5"/>
                  <a:pt x="69" y="5"/>
                  <a:pt x="69" y="5"/>
                </a:cubicBezTo>
                <a:cubicBezTo>
                  <a:pt x="61" y="2"/>
                  <a:pt x="61" y="2"/>
                  <a:pt x="61" y="2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lnTo>
                  <a:pt x="32" y="1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0"/>
          <p:cNvSpPr>
            <a:spLocks/>
          </p:cNvSpPr>
          <p:nvPr/>
        </p:nvSpPr>
        <p:spPr bwMode="auto">
          <a:xfrm>
            <a:off x="6852069" y="4844442"/>
            <a:ext cx="806860" cy="640686"/>
          </a:xfrm>
          <a:custGeom>
            <a:avLst/>
            <a:gdLst>
              <a:gd name="T0" fmla="*/ 256 w 266"/>
              <a:gd name="T1" fmla="*/ 68 h 211"/>
              <a:gd name="T2" fmla="*/ 266 w 266"/>
              <a:gd name="T3" fmla="*/ 66 h 211"/>
              <a:gd name="T4" fmla="*/ 247 w 266"/>
              <a:gd name="T5" fmla="*/ 47 h 211"/>
              <a:gd name="T6" fmla="*/ 234 w 266"/>
              <a:gd name="T7" fmla="*/ 23 h 211"/>
              <a:gd name="T8" fmla="*/ 211 w 266"/>
              <a:gd name="T9" fmla="*/ 29 h 211"/>
              <a:gd name="T10" fmla="*/ 210 w 266"/>
              <a:gd name="T11" fmla="*/ 31 h 211"/>
              <a:gd name="T12" fmla="*/ 191 w 266"/>
              <a:gd name="T13" fmla="*/ 27 h 211"/>
              <a:gd name="T14" fmla="*/ 158 w 266"/>
              <a:gd name="T15" fmla="*/ 42 h 211"/>
              <a:gd name="T16" fmla="*/ 158 w 266"/>
              <a:gd name="T17" fmla="*/ 20 h 211"/>
              <a:gd name="T18" fmla="*/ 156 w 266"/>
              <a:gd name="T19" fmla="*/ 11 h 211"/>
              <a:gd name="T20" fmla="*/ 145 w 266"/>
              <a:gd name="T21" fmla="*/ 11 h 211"/>
              <a:gd name="T22" fmla="*/ 133 w 266"/>
              <a:gd name="T23" fmla="*/ 10 h 211"/>
              <a:gd name="T24" fmla="*/ 115 w 266"/>
              <a:gd name="T25" fmla="*/ 2 h 211"/>
              <a:gd name="T26" fmla="*/ 110 w 266"/>
              <a:gd name="T27" fmla="*/ 26 h 211"/>
              <a:gd name="T28" fmla="*/ 87 w 266"/>
              <a:gd name="T29" fmla="*/ 19 h 211"/>
              <a:gd name="T30" fmla="*/ 82 w 266"/>
              <a:gd name="T31" fmla="*/ 17 h 211"/>
              <a:gd name="T32" fmla="*/ 75 w 266"/>
              <a:gd name="T33" fmla="*/ 35 h 211"/>
              <a:gd name="T34" fmla="*/ 79 w 266"/>
              <a:gd name="T35" fmla="*/ 50 h 211"/>
              <a:gd name="T36" fmla="*/ 71 w 266"/>
              <a:gd name="T37" fmla="*/ 64 h 211"/>
              <a:gd name="T38" fmla="*/ 55 w 266"/>
              <a:gd name="T39" fmla="*/ 107 h 211"/>
              <a:gd name="T40" fmla="*/ 31 w 266"/>
              <a:gd name="T41" fmla="*/ 123 h 211"/>
              <a:gd name="T42" fmla="*/ 33 w 266"/>
              <a:gd name="T43" fmla="*/ 131 h 211"/>
              <a:gd name="T44" fmla="*/ 20 w 266"/>
              <a:gd name="T45" fmla="*/ 150 h 211"/>
              <a:gd name="T46" fmla="*/ 6 w 266"/>
              <a:gd name="T47" fmla="*/ 154 h 211"/>
              <a:gd name="T48" fmla="*/ 3 w 266"/>
              <a:gd name="T49" fmla="*/ 193 h 211"/>
              <a:gd name="T50" fmla="*/ 8 w 266"/>
              <a:gd name="T51" fmla="*/ 205 h 211"/>
              <a:gd name="T52" fmla="*/ 22 w 266"/>
              <a:gd name="T53" fmla="*/ 210 h 211"/>
              <a:gd name="T54" fmla="*/ 23 w 266"/>
              <a:gd name="T55" fmla="*/ 209 h 211"/>
              <a:gd name="T56" fmla="*/ 19 w 266"/>
              <a:gd name="T57" fmla="*/ 196 h 211"/>
              <a:gd name="T58" fmla="*/ 13 w 266"/>
              <a:gd name="T59" fmla="*/ 191 h 211"/>
              <a:gd name="T60" fmla="*/ 20 w 266"/>
              <a:gd name="T61" fmla="*/ 182 h 211"/>
              <a:gd name="T62" fmla="*/ 34 w 266"/>
              <a:gd name="T63" fmla="*/ 171 h 211"/>
              <a:gd name="T64" fmla="*/ 67 w 266"/>
              <a:gd name="T65" fmla="*/ 148 h 211"/>
              <a:gd name="T66" fmla="*/ 74 w 266"/>
              <a:gd name="T67" fmla="*/ 152 h 211"/>
              <a:gd name="T68" fmla="*/ 79 w 266"/>
              <a:gd name="T69" fmla="*/ 148 h 211"/>
              <a:gd name="T70" fmla="*/ 101 w 266"/>
              <a:gd name="T71" fmla="*/ 144 h 211"/>
              <a:gd name="T72" fmla="*/ 102 w 266"/>
              <a:gd name="T73" fmla="*/ 143 h 211"/>
              <a:gd name="T74" fmla="*/ 125 w 266"/>
              <a:gd name="T75" fmla="*/ 134 h 211"/>
              <a:gd name="T76" fmla="*/ 130 w 266"/>
              <a:gd name="T77" fmla="*/ 101 h 211"/>
              <a:gd name="T78" fmla="*/ 137 w 266"/>
              <a:gd name="T79" fmla="*/ 99 h 211"/>
              <a:gd name="T80" fmla="*/ 138 w 266"/>
              <a:gd name="T81" fmla="*/ 100 h 211"/>
              <a:gd name="T82" fmla="*/ 166 w 266"/>
              <a:gd name="T83" fmla="*/ 118 h 211"/>
              <a:gd name="T84" fmla="*/ 163 w 266"/>
              <a:gd name="T85" fmla="*/ 108 h 211"/>
              <a:gd name="T86" fmla="*/ 174 w 266"/>
              <a:gd name="T87" fmla="*/ 104 h 211"/>
              <a:gd name="T88" fmla="*/ 181 w 266"/>
              <a:gd name="T89" fmla="*/ 100 h 211"/>
              <a:gd name="T90" fmla="*/ 202 w 266"/>
              <a:gd name="T91" fmla="*/ 107 h 211"/>
              <a:gd name="T92" fmla="*/ 216 w 266"/>
              <a:gd name="T93" fmla="*/ 97 h 211"/>
              <a:gd name="T94" fmla="*/ 217 w 266"/>
              <a:gd name="T95" fmla="*/ 99 h 211"/>
              <a:gd name="T96" fmla="*/ 249 w 266"/>
              <a:gd name="T97" fmla="*/ 73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6" h="211">
                <a:moveTo>
                  <a:pt x="249" y="73"/>
                </a:moveTo>
                <a:cubicBezTo>
                  <a:pt x="253" y="72"/>
                  <a:pt x="255" y="71"/>
                  <a:pt x="256" y="69"/>
                </a:cubicBezTo>
                <a:cubicBezTo>
                  <a:pt x="256" y="68"/>
                  <a:pt x="256" y="68"/>
                  <a:pt x="256" y="68"/>
                </a:cubicBezTo>
                <a:cubicBezTo>
                  <a:pt x="256" y="67"/>
                  <a:pt x="256" y="67"/>
                  <a:pt x="256" y="67"/>
                </a:cubicBezTo>
                <a:cubicBezTo>
                  <a:pt x="258" y="67"/>
                  <a:pt x="258" y="67"/>
                  <a:pt x="258" y="67"/>
                </a:cubicBezTo>
                <a:cubicBezTo>
                  <a:pt x="266" y="66"/>
                  <a:pt x="266" y="66"/>
                  <a:pt x="266" y="66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63" y="61"/>
                  <a:pt x="261" y="60"/>
                  <a:pt x="259" y="58"/>
                </a:cubicBezTo>
                <a:cubicBezTo>
                  <a:pt x="247" y="47"/>
                  <a:pt x="247" y="47"/>
                  <a:pt x="247" y="47"/>
                </a:cubicBezTo>
                <a:cubicBezTo>
                  <a:pt x="247" y="47"/>
                  <a:pt x="247" y="47"/>
                  <a:pt x="247" y="47"/>
                </a:cubicBezTo>
                <a:cubicBezTo>
                  <a:pt x="241" y="31"/>
                  <a:pt x="241" y="31"/>
                  <a:pt x="241" y="31"/>
                </a:cubicBezTo>
                <a:cubicBezTo>
                  <a:pt x="234" y="23"/>
                  <a:pt x="234" y="23"/>
                  <a:pt x="234" y="23"/>
                </a:cubicBezTo>
                <a:cubicBezTo>
                  <a:pt x="225" y="23"/>
                  <a:pt x="217" y="23"/>
                  <a:pt x="212" y="23"/>
                </a:cubicBezTo>
                <a:cubicBezTo>
                  <a:pt x="211" y="24"/>
                  <a:pt x="211" y="24"/>
                  <a:pt x="211" y="24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211" y="30"/>
                  <a:pt x="211" y="30"/>
                  <a:pt x="211" y="30"/>
                </a:cubicBezTo>
                <a:cubicBezTo>
                  <a:pt x="211" y="31"/>
                  <a:pt x="211" y="31"/>
                  <a:pt x="211" y="31"/>
                </a:cubicBezTo>
                <a:cubicBezTo>
                  <a:pt x="210" y="31"/>
                  <a:pt x="210" y="31"/>
                  <a:pt x="210" y="31"/>
                </a:cubicBezTo>
                <a:cubicBezTo>
                  <a:pt x="203" y="34"/>
                  <a:pt x="203" y="34"/>
                  <a:pt x="203" y="34"/>
                </a:cubicBezTo>
                <a:cubicBezTo>
                  <a:pt x="202" y="33"/>
                  <a:pt x="202" y="33"/>
                  <a:pt x="202" y="33"/>
                </a:cubicBezTo>
                <a:cubicBezTo>
                  <a:pt x="197" y="28"/>
                  <a:pt x="193" y="25"/>
                  <a:pt x="191" y="27"/>
                </a:cubicBezTo>
                <a:cubicBezTo>
                  <a:pt x="176" y="34"/>
                  <a:pt x="168" y="37"/>
                  <a:pt x="166" y="35"/>
                </a:cubicBezTo>
                <a:cubicBezTo>
                  <a:pt x="164" y="36"/>
                  <a:pt x="162" y="38"/>
                  <a:pt x="159" y="41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6" y="41"/>
                  <a:pt x="156" y="41"/>
                  <a:pt x="156" y="41"/>
                </a:cubicBezTo>
                <a:cubicBezTo>
                  <a:pt x="152" y="37"/>
                  <a:pt x="150" y="33"/>
                  <a:pt x="150" y="31"/>
                </a:cubicBezTo>
                <a:cubicBezTo>
                  <a:pt x="150" y="29"/>
                  <a:pt x="153" y="26"/>
                  <a:pt x="158" y="20"/>
                </a:cubicBezTo>
                <a:cubicBezTo>
                  <a:pt x="164" y="14"/>
                  <a:pt x="166" y="10"/>
                  <a:pt x="166" y="9"/>
                </a:cubicBezTo>
                <a:cubicBezTo>
                  <a:pt x="165" y="7"/>
                  <a:pt x="165" y="7"/>
                  <a:pt x="165" y="7"/>
                </a:cubicBezTo>
                <a:cubicBezTo>
                  <a:pt x="164" y="6"/>
                  <a:pt x="160" y="8"/>
                  <a:pt x="156" y="11"/>
                </a:cubicBezTo>
                <a:cubicBezTo>
                  <a:pt x="152" y="14"/>
                  <a:pt x="149" y="15"/>
                  <a:pt x="148" y="15"/>
                </a:cubicBezTo>
                <a:cubicBezTo>
                  <a:pt x="147" y="15"/>
                  <a:pt x="146" y="14"/>
                  <a:pt x="146" y="12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41" y="4"/>
                  <a:pt x="141" y="4"/>
                  <a:pt x="141" y="4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10"/>
                  <a:pt x="133" y="10"/>
                  <a:pt x="133" y="10"/>
                </a:cubicBezTo>
                <a:cubicBezTo>
                  <a:pt x="132" y="9"/>
                  <a:pt x="132" y="9"/>
                  <a:pt x="132" y="9"/>
                </a:cubicBezTo>
                <a:cubicBezTo>
                  <a:pt x="132" y="9"/>
                  <a:pt x="132" y="9"/>
                  <a:pt x="132" y="9"/>
                </a:cubicBezTo>
                <a:cubicBezTo>
                  <a:pt x="126" y="6"/>
                  <a:pt x="120" y="4"/>
                  <a:pt x="115" y="2"/>
                </a:cubicBezTo>
                <a:cubicBezTo>
                  <a:pt x="111" y="0"/>
                  <a:pt x="107" y="2"/>
                  <a:pt x="104" y="7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10" y="19"/>
                  <a:pt x="111" y="23"/>
                  <a:pt x="110" y="26"/>
                </a:cubicBezTo>
                <a:cubicBezTo>
                  <a:pt x="110" y="28"/>
                  <a:pt x="108" y="29"/>
                  <a:pt x="107" y="29"/>
                </a:cubicBezTo>
                <a:cubicBezTo>
                  <a:pt x="104" y="30"/>
                  <a:pt x="100" y="29"/>
                  <a:pt x="96" y="25"/>
                </a:cubicBezTo>
                <a:cubicBezTo>
                  <a:pt x="92" y="23"/>
                  <a:pt x="89" y="20"/>
                  <a:pt x="87" y="19"/>
                </a:cubicBezTo>
                <a:cubicBezTo>
                  <a:pt x="82" y="17"/>
                  <a:pt x="82" y="17"/>
                  <a:pt x="82" y="17"/>
                </a:cubicBezTo>
                <a:cubicBezTo>
                  <a:pt x="82" y="17"/>
                  <a:pt x="82" y="17"/>
                  <a:pt x="82" y="17"/>
                </a:cubicBezTo>
                <a:cubicBezTo>
                  <a:pt x="82" y="17"/>
                  <a:pt x="82" y="17"/>
                  <a:pt x="82" y="17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28"/>
                  <a:pt x="82" y="28"/>
                  <a:pt x="82" y="28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42"/>
                  <a:pt x="75" y="42"/>
                  <a:pt x="75" y="42"/>
                </a:cubicBezTo>
                <a:cubicBezTo>
                  <a:pt x="78" y="50"/>
                  <a:pt x="78" y="50"/>
                  <a:pt x="78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4" y="57"/>
                  <a:pt x="74" y="57"/>
                  <a:pt x="74" y="57"/>
                </a:cubicBezTo>
                <a:cubicBezTo>
                  <a:pt x="71" y="64"/>
                  <a:pt x="71" y="64"/>
                  <a:pt x="71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65" y="71"/>
                  <a:pt x="65" y="71"/>
                  <a:pt x="65" y="71"/>
                </a:cubicBezTo>
                <a:cubicBezTo>
                  <a:pt x="54" y="94"/>
                  <a:pt x="54" y="94"/>
                  <a:pt x="54" y="94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32" y="121"/>
                  <a:pt x="32" y="121"/>
                  <a:pt x="32" y="121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1" y="140"/>
                  <a:pt x="31" y="140"/>
                  <a:pt x="31" y="140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20" y="150"/>
                  <a:pt x="20" y="150"/>
                  <a:pt x="20" y="150"/>
                </a:cubicBezTo>
                <a:cubicBezTo>
                  <a:pt x="8" y="150"/>
                  <a:pt x="8" y="150"/>
                  <a:pt x="8" y="150"/>
                </a:cubicBezTo>
                <a:cubicBezTo>
                  <a:pt x="6" y="154"/>
                  <a:pt x="6" y="154"/>
                  <a:pt x="6" y="154"/>
                </a:cubicBezTo>
                <a:cubicBezTo>
                  <a:pt x="6" y="154"/>
                  <a:pt x="6" y="154"/>
                  <a:pt x="6" y="154"/>
                </a:cubicBezTo>
                <a:cubicBezTo>
                  <a:pt x="3" y="161"/>
                  <a:pt x="3" y="161"/>
                  <a:pt x="3" y="161"/>
                </a:cubicBezTo>
                <a:cubicBezTo>
                  <a:pt x="0" y="187"/>
                  <a:pt x="0" y="187"/>
                  <a:pt x="0" y="187"/>
                </a:cubicBezTo>
                <a:cubicBezTo>
                  <a:pt x="3" y="193"/>
                  <a:pt x="3" y="193"/>
                  <a:pt x="3" y="193"/>
                </a:cubicBezTo>
                <a:cubicBezTo>
                  <a:pt x="3" y="194"/>
                  <a:pt x="3" y="194"/>
                  <a:pt x="3" y="194"/>
                </a:cubicBezTo>
                <a:cubicBezTo>
                  <a:pt x="3" y="199"/>
                  <a:pt x="3" y="199"/>
                  <a:pt x="3" y="199"/>
                </a:cubicBezTo>
                <a:cubicBezTo>
                  <a:pt x="8" y="205"/>
                  <a:pt x="8" y="205"/>
                  <a:pt x="8" y="205"/>
                </a:cubicBezTo>
                <a:cubicBezTo>
                  <a:pt x="9" y="206"/>
                  <a:pt x="9" y="206"/>
                  <a:pt x="9" y="206"/>
                </a:cubicBezTo>
                <a:cubicBezTo>
                  <a:pt x="9" y="211"/>
                  <a:pt x="9" y="211"/>
                  <a:pt x="9" y="211"/>
                </a:cubicBezTo>
                <a:cubicBezTo>
                  <a:pt x="22" y="210"/>
                  <a:pt x="22" y="210"/>
                  <a:pt x="22" y="210"/>
                </a:cubicBezTo>
                <a:cubicBezTo>
                  <a:pt x="23" y="209"/>
                  <a:pt x="23" y="209"/>
                  <a:pt x="23" y="209"/>
                </a:cubicBezTo>
                <a:cubicBezTo>
                  <a:pt x="23" y="209"/>
                  <a:pt x="23" y="209"/>
                  <a:pt x="23" y="209"/>
                </a:cubicBezTo>
                <a:cubicBezTo>
                  <a:pt x="23" y="209"/>
                  <a:pt x="23" y="209"/>
                  <a:pt x="23" y="209"/>
                </a:cubicBezTo>
                <a:cubicBezTo>
                  <a:pt x="23" y="208"/>
                  <a:pt x="23" y="208"/>
                  <a:pt x="23" y="208"/>
                </a:cubicBezTo>
                <a:cubicBezTo>
                  <a:pt x="27" y="203"/>
                  <a:pt x="27" y="203"/>
                  <a:pt x="27" y="203"/>
                </a:cubicBezTo>
                <a:cubicBezTo>
                  <a:pt x="19" y="196"/>
                  <a:pt x="19" y="196"/>
                  <a:pt x="19" y="196"/>
                </a:cubicBezTo>
                <a:cubicBezTo>
                  <a:pt x="18" y="195"/>
                  <a:pt x="18" y="195"/>
                  <a:pt x="18" y="195"/>
                </a:cubicBezTo>
                <a:cubicBezTo>
                  <a:pt x="13" y="191"/>
                  <a:pt x="13" y="191"/>
                  <a:pt x="13" y="191"/>
                </a:cubicBezTo>
                <a:cubicBezTo>
                  <a:pt x="13" y="191"/>
                  <a:pt x="13" y="191"/>
                  <a:pt x="13" y="191"/>
                </a:cubicBezTo>
                <a:cubicBezTo>
                  <a:pt x="13" y="190"/>
                  <a:pt x="13" y="190"/>
                  <a:pt x="13" y="190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20" y="182"/>
                  <a:pt x="20" y="182"/>
                  <a:pt x="20" y="182"/>
                </a:cubicBezTo>
                <a:cubicBezTo>
                  <a:pt x="20" y="179"/>
                  <a:pt x="20" y="179"/>
                  <a:pt x="20" y="179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4" y="171"/>
                  <a:pt x="34" y="171"/>
                  <a:pt x="34" y="171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66" y="150"/>
                  <a:pt x="66" y="150"/>
                  <a:pt x="66" y="150"/>
                </a:cubicBezTo>
                <a:cubicBezTo>
                  <a:pt x="67" y="148"/>
                  <a:pt x="67" y="148"/>
                  <a:pt x="67" y="148"/>
                </a:cubicBezTo>
                <a:cubicBezTo>
                  <a:pt x="73" y="151"/>
                  <a:pt x="73" y="151"/>
                  <a:pt x="73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4" y="152"/>
                  <a:pt x="74" y="152"/>
                  <a:pt x="74" y="15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79" y="155"/>
                  <a:pt x="79" y="155"/>
                  <a:pt x="79" y="155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7" y="150"/>
                  <a:pt x="97" y="150"/>
                  <a:pt x="97" y="150"/>
                </a:cubicBezTo>
                <a:cubicBezTo>
                  <a:pt x="101" y="144"/>
                  <a:pt x="101" y="144"/>
                  <a:pt x="101" y="144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5" y="134"/>
                  <a:pt x="125" y="134"/>
                  <a:pt x="125" y="134"/>
                </a:cubicBezTo>
                <a:cubicBezTo>
                  <a:pt x="129" y="135"/>
                  <a:pt x="129" y="135"/>
                  <a:pt x="129" y="135"/>
                </a:cubicBezTo>
                <a:cubicBezTo>
                  <a:pt x="131" y="133"/>
                  <a:pt x="131" y="133"/>
                  <a:pt x="131" y="133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64" y="119"/>
                  <a:pt x="164" y="119"/>
                  <a:pt x="164" y="119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164" y="110"/>
                  <a:pt x="164" y="110"/>
                  <a:pt x="164" y="110"/>
                </a:cubicBezTo>
                <a:cubicBezTo>
                  <a:pt x="163" y="108"/>
                  <a:pt x="163" y="108"/>
                  <a:pt x="163" y="108"/>
                </a:cubicBezTo>
                <a:cubicBezTo>
                  <a:pt x="173" y="105"/>
                  <a:pt x="173" y="105"/>
                  <a:pt x="173" y="105"/>
                </a:cubicBezTo>
                <a:cubicBezTo>
                  <a:pt x="174" y="104"/>
                  <a:pt x="174" y="104"/>
                  <a:pt x="174" y="104"/>
                </a:cubicBezTo>
                <a:cubicBezTo>
                  <a:pt x="174" y="104"/>
                  <a:pt x="174" y="104"/>
                  <a:pt x="174" y="104"/>
                </a:cubicBezTo>
                <a:cubicBezTo>
                  <a:pt x="178" y="108"/>
                  <a:pt x="178" y="108"/>
                  <a:pt x="178" y="108"/>
                </a:cubicBezTo>
                <a:cubicBezTo>
                  <a:pt x="181" y="107"/>
                  <a:pt x="181" y="107"/>
                  <a:pt x="181" y="107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3" y="100"/>
                  <a:pt x="183" y="100"/>
                  <a:pt x="183" y="100"/>
                </a:cubicBezTo>
                <a:cubicBezTo>
                  <a:pt x="190" y="100"/>
                  <a:pt x="190" y="100"/>
                  <a:pt x="190" y="100"/>
                </a:cubicBezTo>
                <a:cubicBezTo>
                  <a:pt x="195" y="100"/>
                  <a:pt x="199" y="103"/>
                  <a:pt x="202" y="107"/>
                </a:cubicBezTo>
                <a:cubicBezTo>
                  <a:pt x="203" y="108"/>
                  <a:pt x="203" y="108"/>
                  <a:pt x="203" y="108"/>
                </a:cubicBezTo>
                <a:cubicBezTo>
                  <a:pt x="206" y="98"/>
                  <a:pt x="206" y="98"/>
                  <a:pt x="206" y="98"/>
                </a:cubicBezTo>
                <a:cubicBezTo>
                  <a:pt x="207" y="96"/>
                  <a:pt x="211" y="95"/>
                  <a:pt x="216" y="97"/>
                </a:cubicBezTo>
                <a:cubicBezTo>
                  <a:pt x="217" y="98"/>
                  <a:pt x="217" y="98"/>
                  <a:pt x="217" y="98"/>
                </a:cubicBezTo>
                <a:cubicBezTo>
                  <a:pt x="217" y="98"/>
                  <a:pt x="217" y="98"/>
                  <a:pt x="217" y="98"/>
                </a:cubicBezTo>
                <a:cubicBezTo>
                  <a:pt x="217" y="99"/>
                  <a:pt x="217" y="99"/>
                  <a:pt x="217" y="99"/>
                </a:cubicBezTo>
                <a:cubicBezTo>
                  <a:pt x="217" y="99"/>
                  <a:pt x="218" y="99"/>
                  <a:pt x="219" y="99"/>
                </a:cubicBezTo>
                <a:cubicBezTo>
                  <a:pt x="221" y="99"/>
                  <a:pt x="228" y="94"/>
                  <a:pt x="240" y="84"/>
                </a:cubicBezTo>
                <a:cubicBezTo>
                  <a:pt x="240" y="78"/>
                  <a:pt x="244" y="74"/>
                  <a:pt x="249" y="73"/>
                </a:cubicBez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1"/>
          <p:cNvSpPr>
            <a:spLocks/>
          </p:cNvSpPr>
          <p:nvPr/>
        </p:nvSpPr>
        <p:spPr bwMode="auto">
          <a:xfrm>
            <a:off x="7230573" y="4294227"/>
            <a:ext cx="485593" cy="657303"/>
          </a:xfrm>
          <a:custGeom>
            <a:avLst/>
            <a:gdLst>
              <a:gd name="T0" fmla="*/ 126 w 160"/>
              <a:gd name="T1" fmla="*/ 8 h 216"/>
              <a:gd name="T2" fmla="*/ 111 w 160"/>
              <a:gd name="T3" fmla="*/ 3 h 216"/>
              <a:gd name="T4" fmla="*/ 92 w 160"/>
              <a:gd name="T5" fmla="*/ 16 h 216"/>
              <a:gd name="T6" fmla="*/ 81 w 160"/>
              <a:gd name="T7" fmla="*/ 11 h 216"/>
              <a:gd name="T8" fmla="*/ 80 w 160"/>
              <a:gd name="T9" fmla="*/ 12 h 216"/>
              <a:gd name="T10" fmla="*/ 57 w 160"/>
              <a:gd name="T11" fmla="*/ 17 h 216"/>
              <a:gd name="T12" fmla="*/ 45 w 160"/>
              <a:gd name="T13" fmla="*/ 19 h 216"/>
              <a:gd name="T14" fmla="*/ 36 w 160"/>
              <a:gd name="T15" fmla="*/ 28 h 216"/>
              <a:gd name="T16" fmla="*/ 21 w 160"/>
              <a:gd name="T17" fmla="*/ 29 h 216"/>
              <a:gd name="T18" fmla="*/ 12 w 160"/>
              <a:gd name="T19" fmla="*/ 46 h 216"/>
              <a:gd name="T20" fmla="*/ 12 w 160"/>
              <a:gd name="T21" fmla="*/ 48 h 216"/>
              <a:gd name="T22" fmla="*/ 18 w 160"/>
              <a:gd name="T23" fmla="*/ 72 h 216"/>
              <a:gd name="T24" fmla="*/ 19 w 160"/>
              <a:gd name="T25" fmla="*/ 75 h 216"/>
              <a:gd name="T26" fmla="*/ 18 w 160"/>
              <a:gd name="T27" fmla="*/ 75 h 216"/>
              <a:gd name="T28" fmla="*/ 0 w 160"/>
              <a:gd name="T29" fmla="*/ 98 h 216"/>
              <a:gd name="T30" fmla="*/ 8 w 160"/>
              <a:gd name="T31" fmla="*/ 102 h 216"/>
              <a:gd name="T32" fmla="*/ 14 w 160"/>
              <a:gd name="T33" fmla="*/ 137 h 216"/>
              <a:gd name="T34" fmla="*/ 22 w 160"/>
              <a:gd name="T35" fmla="*/ 149 h 216"/>
              <a:gd name="T36" fmla="*/ 23 w 160"/>
              <a:gd name="T37" fmla="*/ 158 h 216"/>
              <a:gd name="T38" fmla="*/ 24 w 160"/>
              <a:gd name="T39" fmla="*/ 189 h 216"/>
              <a:gd name="T40" fmla="*/ 28 w 160"/>
              <a:gd name="T41" fmla="*/ 189 h 216"/>
              <a:gd name="T42" fmla="*/ 46 w 160"/>
              <a:gd name="T43" fmla="*/ 189 h 216"/>
              <a:gd name="T44" fmla="*/ 30 w 160"/>
              <a:gd name="T45" fmla="*/ 212 h 216"/>
              <a:gd name="T46" fmla="*/ 42 w 160"/>
              <a:gd name="T47" fmla="*/ 212 h 216"/>
              <a:gd name="T48" fmla="*/ 79 w 160"/>
              <a:gd name="T49" fmla="*/ 210 h 216"/>
              <a:gd name="T50" fmla="*/ 81 w 160"/>
              <a:gd name="T51" fmla="*/ 204 h 216"/>
              <a:gd name="T52" fmla="*/ 81 w 160"/>
              <a:gd name="T53" fmla="*/ 199 h 216"/>
              <a:gd name="T54" fmla="*/ 79 w 160"/>
              <a:gd name="T55" fmla="*/ 187 h 216"/>
              <a:gd name="T56" fmla="*/ 87 w 160"/>
              <a:gd name="T57" fmla="*/ 181 h 216"/>
              <a:gd name="T58" fmla="*/ 85 w 160"/>
              <a:gd name="T59" fmla="*/ 175 h 216"/>
              <a:gd name="T60" fmla="*/ 86 w 160"/>
              <a:gd name="T61" fmla="*/ 175 h 216"/>
              <a:gd name="T62" fmla="*/ 90 w 160"/>
              <a:gd name="T63" fmla="*/ 161 h 216"/>
              <a:gd name="T64" fmla="*/ 94 w 160"/>
              <a:gd name="T65" fmla="*/ 156 h 216"/>
              <a:gd name="T66" fmla="*/ 98 w 160"/>
              <a:gd name="T67" fmla="*/ 152 h 216"/>
              <a:gd name="T68" fmla="*/ 106 w 160"/>
              <a:gd name="T69" fmla="*/ 135 h 216"/>
              <a:gd name="T70" fmla="*/ 108 w 160"/>
              <a:gd name="T71" fmla="*/ 133 h 216"/>
              <a:gd name="T72" fmla="*/ 105 w 160"/>
              <a:gd name="T73" fmla="*/ 116 h 216"/>
              <a:gd name="T74" fmla="*/ 118 w 160"/>
              <a:gd name="T75" fmla="*/ 104 h 216"/>
              <a:gd name="T76" fmla="*/ 116 w 160"/>
              <a:gd name="T77" fmla="*/ 89 h 216"/>
              <a:gd name="T78" fmla="*/ 131 w 160"/>
              <a:gd name="T79" fmla="*/ 71 h 216"/>
              <a:gd name="T80" fmla="*/ 138 w 160"/>
              <a:gd name="T81" fmla="*/ 73 h 216"/>
              <a:gd name="T82" fmla="*/ 149 w 160"/>
              <a:gd name="T83" fmla="*/ 67 h 216"/>
              <a:gd name="T84" fmla="*/ 149 w 160"/>
              <a:gd name="T85" fmla="*/ 67 h 216"/>
              <a:gd name="T86" fmla="*/ 156 w 160"/>
              <a:gd name="T87" fmla="*/ 62 h 216"/>
              <a:gd name="T88" fmla="*/ 155 w 160"/>
              <a:gd name="T89" fmla="*/ 55 h 216"/>
              <a:gd name="T90" fmla="*/ 158 w 160"/>
              <a:gd name="T91" fmla="*/ 53 h 216"/>
              <a:gd name="T92" fmla="*/ 160 w 160"/>
              <a:gd name="T93" fmla="*/ 50 h 216"/>
              <a:gd name="T94" fmla="*/ 146 w 160"/>
              <a:gd name="T95" fmla="*/ 27 h 216"/>
              <a:gd name="T96" fmla="*/ 139 w 160"/>
              <a:gd name="T97" fmla="*/ 1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0" h="216">
                <a:moveTo>
                  <a:pt x="126" y="9"/>
                </a:moveTo>
                <a:cubicBezTo>
                  <a:pt x="126" y="8"/>
                  <a:pt x="126" y="8"/>
                  <a:pt x="126" y="8"/>
                </a:cubicBezTo>
                <a:cubicBezTo>
                  <a:pt x="116" y="0"/>
                  <a:pt x="116" y="0"/>
                  <a:pt x="116" y="0"/>
                </a:cubicBezTo>
                <a:cubicBezTo>
                  <a:pt x="111" y="3"/>
                  <a:pt x="111" y="3"/>
                  <a:pt x="111" y="3"/>
                </a:cubicBezTo>
                <a:cubicBezTo>
                  <a:pt x="108" y="10"/>
                  <a:pt x="103" y="15"/>
                  <a:pt x="97" y="17"/>
                </a:cubicBezTo>
                <a:cubicBezTo>
                  <a:pt x="96" y="18"/>
                  <a:pt x="94" y="17"/>
                  <a:pt x="92" y="16"/>
                </a:cubicBezTo>
                <a:cubicBezTo>
                  <a:pt x="91" y="14"/>
                  <a:pt x="92" y="9"/>
                  <a:pt x="95" y="2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68" y="12"/>
                  <a:pt x="68" y="12"/>
                  <a:pt x="68" y="12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8"/>
                  <a:pt x="57" y="18"/>
                  <a:pt x="57" y="18"/>
                </a:cubicBezTo>
                <a:cubicBezTo>
                  <a:pt x="45" y="19"/>
                  <a:pt x="45" y="19"/>
                  <a:pt x="45" y="19"/>
                </a:cubicBezTo>
                <a:cubicBezTo>
                  <a:pt x="39" y="22"/>
                  <a:pt x="39" y="22"/>
                  <a:pt x="39" y="22"/>
                </a:cubicBezTo>
                <a:cubicBezTo>
                  <a:pt x="36" y="28"/>
                  <a:pt x="36" y="28"/>
                  <a:pt x="36" y="28"/>
                </a:cubicBezTo>
                <a:cubicBezTo>
                  <a:pt x="35" y="29"/>
                  <a:pt x="35" y="29"/>
                  <a:pt x="35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19" y="29"/>
                  <a:pt x="13" y="33"/>
                  <a:pt x="5" y="42"/>
                </a:cubicBezTo>
                <a:cubicBezTo>
                  <a:pt x="9" y="43"/>
                  <a:pt x="11" y="45"/>
                  <a:pt x="12" y="46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8" y="72"/>
                  <a:pt x="18" y="72"/>
                  <a:pt x="18" y="72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3"/>
                  <a:pt x="19" y="73"/>
                  <a:pt x="19" y="73"/>
                </a:cubicBezTo>
                <a:cubicBezTo>
                  <a:pt x="19" y="75"/>
                  <a:pt x="19" y="75"/>
                  <a:pt x="19" y="75"/>
                </a:cubicBezTo>
                <a:cubicBezTo>
                  <a:pt x="18" y="75"/>
                  <a:pt x="18" y="75"/>
                  <a:pt x="18" y="75"/>
                </a:cubicBezTo>
                <a:cubicBezTo>
                  <a:pt x="18" y="75"/>
                  <a:pt x="18" y="75"/>
                  <a:pt x="18" y="75"/>
                </a:cubicBezTo>
                <a:cubicBezTo>
                  <a:pt x="17" y="75"/>
                  <a:pt x="17" y="75"/>
                  <a:pt x="17" y="75"/>
                </a:cubicBezTo>
                <a:cubicBezTo>
                  <a:pt x="0" y="98"/>
                  <a:pt x="0" y="98"/>
                  <a:pt x="0" y="98"/>
                </a:cubicBezTo>
                <a:cubicBezTo>
                  <a:pt x="1" y="104"/>
                  <a:pt x="1" y="104"/>
                  <a:pt x="1" y="104"/>
                </a:cubicBezTo>
                <a:cubicBezTo>
                  <a:pt x="4" y="102"/>
                  <a:pt x="6" y="101"/>
                  <a:pt x="8" y="102"/>
                </a:cubicBezTo>
                <a:cubicBezTo>
                  <a:pt x="10" y="103"/>
                  <a:pt x="11" y="106"/>
                  <a:pt x="10" y="112"/>
                </a:cubicBezTo>
                <a:cubicBezTo>
                  <a:pt x="9" y="119"/>
                  <a:pt x="10" y="128"/>
                  <a:pt x="14" y="137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2" y="145"/>
                  <a:pt x="23" y="147"/>
                  <a:pt x="22" y="149"/>
                </a:cubicBezTo>
                <a:cubicBezTo>
                  <a:pt x="19" y="153"/>
                  <a:pt x="19" y="153"/>
                  <a:pt x="19" y="153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5" y="163"/>
                  <a:pt x="23" y="170"/>
                  <a:pt x="18" y="180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5" y="191"/>
                  <a:pt x="25" y="191"/>
                  <a:pt x="25" y="191"/>
                </a:cubicBezTo>
                <a:cubicBezTo>
                  <a:pt x="28" y="189"/>
                  <a:pt x="28" y="189"/>
                  <a:pt x="28" y="189"/>
                </a:cubicBezTo>
                <a:cubicBezTo>
                  <a:pt x="34" y="184"/>
                  <a:pt x="38" y="183"/>
                  <a:pt x="42" y="184"/>
                </a:cubicBezTo>
                <a:cubicBezTo>
                  <a:pt x="44" y="185"/>
                  <a:pt x="46" y="187"/>
                  <a:pt x="46" y="189"/>
                </a:cubicBezTo>
                <a:cubicBezTo>
                  <a:pt x="46" y="192"/>
                  <a:pt x="43" y="197"/>
                  <a:pt x="36" y="204"/>
                </a:cubicBezTo>
                <a:cubicBezTo>
                  <a:pt x="30" y="212"/>
                  <a:pt x="30" y="212"/>
                  <a:pt x="30" y="212"/>
                </a:cubicBezTo>
                <a:cubicBezTo>
                  <a:pt x="33" y="216"/>
                  <a:pt x="33" y="216"/>
                  <a:pt x="33" y="216"/>
                </a:cubicBezTo>
                <a:cubicBezTo>
                  <a:pt x="37" y="213"/>
                  <a:pt x="40" y="211"/>
                  <a:pt x="42" y="212"/>
                </a:cubicBezTo>
                <a:cubicBezTo>
                  <a:pt x="45" y="212"/>
                  <a:pt x="52" y="210"/>
                  <a:pt x="64" y="204"/>
                </a:cubicBezTo>
                <a:cubicBezTo>
                  <a:pt x="68" y="201"/>
                  <a:pt x="73" y="204"/>
                  <a:pt x="79" y="210"/>
                </a:cubicBezTo>
                <a:cubicBezTo>
                  <a:pt x="82" y="209"/>
                  <a:pt x="82" y="209"/>
                  <a:pt x="82" y="209"/>
                </a:cubicBezTo>
                <a:cubicBezTo>
                  <a:pt x="81" y="204"/>
                  <a:pt x="81" y="204"/>
                  <a:pt x="81" y="204"/>
                </a:cubicBezTo>
                <a:cubicBezTo>
                  <a:pt x="80" y="203"/>
                  <a:pt x="80" y="203"/>
                  <a:pt x="80" y="203"/>
                </a:cubicBezTo>
                <a:cubicBezTo>
                  <a:pt x="79" y="201"/>
                  <a:pt x="80" y="200"/>
                  <a:pt x="81" y="199"/>
                </a:cubicBezTo>
                <a:cubicBezTo>
                  <a:pt x="79" y="191"/>
                  <a:pt x="79" y="191"/>
                  <a:pt x="79" y="191"/>
                </a:cubicBezTo>
                <a:cubicBezTo>
                  <a:pt x="79" y="190"/>
                  <a:pt x="79" y="188"/>
                  <a:pt x="79" y="187"/>
                </a:cubicBezTo>
                <a:cubicBezTo>
                  <a:pt x="80" y="186"/>
                  <a:pt x="82" y="185"/>
                  <a:pt x="84" y="184"/>
                </a:cubicBezTo>
                <a:cubicBezTo>
                  <a:pt x="87" y="181"/>
                  <a:pt x="87" y="181"/>
                  <a:pt x="87" y="181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6" y="175"/>
                  <a:pt x="86" y="175"/>
                  <a:pt x="86" y="175"/>
                </a:cubicBezTo>
                <a:cubicBezTo>
                  <a:pt x="86" y="175"/>
                  <a:pt x="86" y="175"/>
                  <a:pt x="86" y="175"/>
                </a:cubicBezTo>
                <a:cubicBezTo>
                  <a:pt x="87" y="172"/>
                  <a:pt x="87" y="170"/>
                  <a:pt x="87" y="169"/>
                </a:cubicBezTo>
                <a:cubicBezTo>
                  <a:pt x="85" y="166"/>
                  <a:pt x="87" y="164"/>
                  <a:pt x="90" y="161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4" y="156"/>
                  <a:pt x="94" y="156"/>
                  <a:pt x="94" y="156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8" y="152"/>
                  <a:pt x="98" y="152"/>
                  <a:pt x="98" y="152"/>
                </a:cubicBezTo>
                <a:cubicBezTo>
                  <a:pt x="98" y="145"/>
                  <a:pt x="98" y="145"/>
                  <a:pt x="98" y="145"/>
                </a:cubicBezTo>
                <a:cubicBezTo>
                  <a:pt x="98" y="143"/>
                  <a:pt x="100" y="140"/>
                  <a:pt x="106" y="135"/>
                </a:cubicBezTo>
                <a:cubicBezTo>
                  <a:pt x="108" y="133"/>
                  <a:pt x="108" y="133"/>
                  <a:pt x="108" y="133"/>
                </a:cubicBezTo>
                <a:cubicBezTo>
                  <a:pt x="108" y="133"/>
                  <a:pt x="108" y="133"/>
                  <a:pt x="108" y="133"/>
                </a:cubicBezTo>
                <a:cubicBezTo>
                  <a:pt x="102" y="126"/>
                  <a:pt x="102" y="126"/>
                  <a:pt x="102" y="126"/>
                </a:cubicBezTo>
                <a:cubicBezTo>
                  <a:pt x="100" y="123"/>
                  <a:pt x="101" y="119"/>
                  <a:pt x="105" y="116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118" y="104"/>
                  <a:pt x="118" y="104"/>
                  <a:pt x="118" y="104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15" y="100"/>
                  <a:pt x="115" y="96"/>
                  <a:pt x="116" y="89"/>
                </a:cubicBezTo>
                <a:cubicBezTo>
                  <a:pt x="118" y="77"/>
                  <a:pt x="123" y="72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1"/>
                  <a:pt x="132" y="71"/>
                  <a:pt x="132" y="71"/>
                </a:cubicBezTo>
                <a:cubicBezTo>
                  <a:pt x="138" y="73"/>
                  <a:pt x="138" y="73"/>
                  <a:pt x="138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49" y="66"/>
                  <a:pt x="149" y="66"/>
                  <a:pt x="149" y="66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5" y="56"/>
                  <a:pt x="155" y="56"/>
                  <a:pt x="155" y="56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56" y="54"/>
                  <a:pt x="156" y="54"/>
                  <a:pt x="156" y="54"/>
                </a:cubicBezTo>
                <a:cubicBezTo>
                  <a:pt x="158" y="53"/>
                  <a:pt x="158" y="53"/>
                  <a:pt x="158" y="53"/>
                </a:cubicBezTo>
                <a:cubicBezTo>
                  <a:pt x="160" y="51"/>
                  <a:pt x="160" y="51"/>
                  <a:pt x="160" y="51"/>
                </a:cubicBezTo>
                <a:cubicBezTo>
                  <a:pt x="160" y="50"/>
                  <a:pt x="160" y="50"/>
                  <a:pt x="160" y="50"/>
                </a:cubicBezTo>
                <a:cubicBezTo>
                  <a:pt x="156" y="43"/>
                  <a:pt x="156" y="43"/>
                  <a:pt x="156" y="43"/>
                </a:cubicBezTo>
                <a:cubicBezTo>
                  <a:pt x="152" y="38"/>
                  <a:pt x="148" y="33"/>
                  <a:pt x="146" y="27"/>
                </a:cubicBezTo>
                <a:cubicBezTo>
                  <a:pt x="143" y="23"/>
                  <a:pt x="144" y="19"/>
                  <a:pt x="147" y="14"/>
                </a:cubicBezTo>
                <a:cubicBezTo>
                  <a:pt x="139" y="10"/>
                  <a:pt x="139" y="10"/>
                  <a:pt x="139" y="10"/>
                </a:cubicBezTo>
                <a:lnTo>
                  <a:pt x="126" y="9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"/>
          <p:cNvSpPr>
            <a:spLocks/>
          </p:cNvSpPr>
          <p:nvPr/>
        </p:nvSpPr>
        <p:spPr bwMode="auto">
          <a:xfrm>
            <a:off x="7481679" y="4467785"/>
            <a:ext cx="446820" cy="546522"/>
          </a:xfrm>
          <a:custGeom>
            <a:avLst/>
            <a:gdLst>
              <a:gd name="T0" fmla="*/ 76 w 147"/>
              <a:gd name="T1" fmla="*/ 8 h 180"/>
              <a:gd name="T2" fmla="*/ 63 w 147"/>
              <a:gd name="T3" fmla="*/ 20 h 180"/>
              <a:gd name="T4" fmla="*/ 63 w 147"/>
              <a:gd name="T5" fmla="*/ 21 h 180"/>
              <a:gd name="T6" fmla="*/ 53 w 147"/>
              <a:gd name="T7" fmla="*/ 21 h 180"/>
              <a:gd name="T8" fmla="*/ 37 w 147"/>
              <a:gd name="T9" fmla="*/ 32 h 180"/>
              <a:gd name="T10" fmla="*/ 42 w 147"/>
              <a:gd name="T11" fmla="*/ 34 h 180"/>
              <a:gd name="T12" fmla="*/ 39 w 147"/>
              <a:gd name="T13" fmla="*/ 49 h 180"/>
              <a:gd name="T14" fmla="*/ 25 w 147"/>
              <a:gd name="T15" fmla="*/ 61 h 180"/>
              <a:gd name="T16" fmla="*/ 25 w 147"/>
              <a:gd name="T17" fmla="*/ 70 h 180"/>
              <a:gd name="T18" fmla="*/ 28 w 147"/>
              <a:gd name="T19" fmla="*/ 80 h 180"/>
              <a:gd name="T20" fmla="*/ 20 w 147"/>
              <a:gd name="T21" fmla="*/ 96 h 180"/>
              <a:gd name="T22" fmla="*/ 19 w 147"/>
              <a:gd name="T23" fmla="*/ 98 h 180"/>
              <a:gd name="T24" fmla="*/ 13 w 147"/>
              <a:gd name="T25" fmla="*/ 105 h 180"/>
              <a:gd name="T26" fmla="*/ 8 w 147"/>
              <a:gd name="T27" fmla="*/ 110 h 180"/>
              <a:gd name="T28" fmla="*/ 7 w 147"/>
              <a:gd name="T29" fmla="*/ 126 h 180"/>
              <a:gd name="T30" fmla="*/ 2 w 147"/>
              <a:gd name="T31" fmla="*/ 131 h 180"/>
              <a:gd name="T32" fmla="*/ 0 w 147"/>
              <a:gd name="T33" fmla="*/ 133 h 180"/>
              <a:gd name="T34" fmla="*/ 4 w 147"/>
              <a:gd name="T35" fmla="*/ 143 h 180"/>
              <a:gd name="T36" fmla="*/ 28 w 147"/>
              <a:gd name="T37" fmla="*/ 143 h 180"/>
              <a:gd name="T38" fmla="*/ 37 w 147"/>
              <a:gd name="T39" fmla="*/ 152 h 180"/>
              <a:gd name="T40" fmla="*/ 37 w 147"/>
              <a:gd name="T41" fmla="*/ 153 h 180"/>
              <a:gd name="T42" fmla="*/ 54 w 147"/>
              <a:gd name="T43" fmla="*/ 179 h 180"/>
              <a:gd name="T44" fmla="*/ 59 w 147"/>
              <a:gd name="T45" fmla="*/ 167 h 180"/>
              <a:gd name="T46" fmla="*/ 71 w 147"/>
              <a:gd name="T47" fmla="*/ 176 h 180"/>
              <a:gd name="T48" fmla="*/ 80 w 147"/>
              <a:gd name="T49" fmla="*/ 152 h 180"/>
              <a:gd name="T50" fmla="*/ 82 w 147"/>
              <a:gd name="T51" fmla="*/ 152 h 180"/>
              <a:gd name="T52" fmla="*/ 90 w 147"/>
              <a:gd name="T53" fmla="*/ 147 h 180"/>
              <a:gd name="T54" fmla="*/ 90 w 147"/>
              <a:gd name="T55" fmla="*/ 144 h 180"/>
              <a:gd name="T56" fmla="*/ 101 w 147"/>
              <a:gd name="T57" fmla="*/ 145 h 180"/>
              <a:gd name="T58" fmla="*/ 108 w 147"/>
              <a:gd name="T59" fmla="*/ 116 h 180"/>
              <a:gd name="T60" fmla="*/ 119 w 147"/>
              <a:gd name="T61" fmla="*/ 115 h 180"/>
              <a:gd name="T62" fmla="*/ 114 w 147"/>
              <a:gd name="T63" fmla="*/ 109 h 180"/>
              <a:gd name="T64" fmla="*/ 123 w 147"/>
              <a:gd name="T65" fmla="*/ 101 h 180"/>
              <a:gd name="T66" fmla="*/ 129 w 147"/>
              <a:gd name="T67" fmla="*/ 104 h 180"/>
              <a:gd name="T68" fmla="*/ 125 w 147"/>
              <a:gd name="T69" fmla="*/ 95 h 180"/>
              <a:gd name="T70" fmla="*/ 129 w 147"/>
              <a:gd name="T71" fmla="*/ 93 h 180"/>
              <a:gd name="T72" fmla="*/ 124 w 147"/>
              <a:gd name="T73" fmla="*/ 82 h 180"/>
              <a:gd name="T74" fmla="*/ 125 w 147"/>
              <a:gd name="T75" fmla="*/ 81 h 180"/>
              <a:gd name="T76" fmla="*/ 137 w 147"/>
              <a:gd name="T77" fmla="*/ 70 h 180"/>
              <a:gd name="T78" fmla="*/ 127 w 147"/>
              <a:gd name="T79" fmla="*/ 57 h 180"/>
              <a:gd name="T80" fmla="*/ 140 w 147"/>
              <a:gd name="T81" fmla="*/ 51 h 180"/>
              <a:gd name="T82" fmla="*/ 146 w 147"/>
              <a:gd name="T83" fmla="*/ 44 h 180"/>
              <a:gd name="T84" fmla="*/ 142 w 147"/>
              <a:gd name="T85" fmla="*/ 35 h 180"/>
              <a:gd name="T86" fmla="*/ 141 w 147"/>
              <a:gd name="T87" fmla="*/ 34 h 180"/>
              <a:gd name="T88" fmla="*/ 141 w 147"/>
              <a:gd name="T89" fmla="*/ 31 h 180"/>
              <a:gd name="T90" fmla="*/ 140 w 147"/>
              <a:gd name="T91" fmla="*/ 31 h 180"/>
              <a:gd name="T92" fmla="*/ 123 w 147"/>
              <a:gd name="T93" fmla="*/ 29 h 180"/>
              <a:gd name="T94" fmla="*/ 122 w 147"/>
              <a:gd name="T95" fmla="*/ 28 h 180"/>
              <a:gd name="T96" fmla="*/ 118 w 147"/>
              <a:gd name="T97" fmla="*/ 23 h 180"/>
              <a:gd name="T98" fmla="*/ 98 w 147"/>
              <a:gd name="T99" fmla="*/ 32 h 180"/>
              <a:gd name="T100" fmla="*/ 90 w 147"/>
              <a:gd name="T101" fmla="*/ 16 h 180"/>
              <a:gd name="T102" fmla="*/ 77 w 147"/>
              <a:gd name="T103" fmla="*/ 0 h 180"/>
              <a:gd name="T104" fmla="*/ 77 w 147"/>
              <a:gd name="T105" fmla="*/ 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7" h="180">
                <a:moveTo>
                  <a:pt x="77" y="8"/>
                </a:moveTo>
                <a:cubicBezTo>
                  <a:pt x="76" y="8"/>
                  <a:pt x="76" y="8"/>
                  <a:pt x="76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3" y="21"/>
                  <a:pt x="6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48" y="18"/>
                  <a:pt x="48" y="18"/>
                  <a:pt x="48" y="18"/>
                </a:cubicBezTo>
                <a:cubicBezTo>
                  <a:pt x="42" y="20"/>
                  <a:pt x="39" y="24"/>
                  <a:pt x="37" y="32"/>
                </a:cubicBezTo>
                <a:cubicBezTo>
                  <a:pt x="37" y="39"/>
                  <a:pt x="37" y="39"/>
                  <a:pt x="37" y="39"/>
                </a:cubicBezTo>
                <a:cubicBezTo>
                  <a:pt x="42" y="34"/>
                  <a:pt x="42" y="34"/>
                  <a:pt x="42" y="34"/>
                </a:cubicBezTo>
                <a:cubicBezTo>
                  <a:pt x="39" y="48"/>
                  <a:pt x="39" y="48"/>
                  <a:pt x="39" y="48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25" y="61"/>
                  <a:pt x="25" y="61"/>
                  <a:pt x="25" y="61"/>
                </a:cubicBezTo>
                <a:cubicBezTo>
                  <a:pt x="23" y="64"/>
                  <a:pt x="22" y="66"/>
                  <a:pt x="23" y="67"/>
                </a:cubicBezTo>
                <a:cubicBezTo>
                  <a:pt x="25" y="70"/>
                  <a:pt x="25" y="70"/>
                  <a:pt x="25" y="70"/>
                </a:cubicBezTo>
                <a:cubicBezTo>
                  <a:pt x="28" y="72"/>
                  <a:pt x="30" y="75"/>
                  <a:pt x="30" y="76"/>
                </a:cubicBezTo>
                <a:cubicBezTo>
                  <a:pt x="30" y="78"/>
                  <a:pt x="29" y="79"/>
                  <a:pt x="28" y="80"/>
                </a:cubicBezTo>
                <a:cubicBezTo>
                  <a:pt x="20" y="87"/>
                  <a:pt x="20" y="87"/>
                  <a:pt x="20" y="87"/>
                </a:cubicBezTo>
                <a:cubicBezTo>
                  <a:pt x="20" y="89"/>
                  <a:pt x="20" y="93"/>
                  <a:pt x="20" y="96"/>
                </a:cubicBezTo>
                <a:cubicBezTo>
                  <a:pt x="20" y="98"/>
                  <a:pt x="20" y="98"/>
                  <a:pt x="20" y="98"/>
                </a:cubicBezTo>
                <a:cubicBezTo>
                  <a:pt x="19" y="98"/>
                  <a:pt x="19" y="98"/>
                  <a:pt x="19" y="98"/>
                </a:cubicBezTo>
                <a:cubicBezTo>
                  <a:pt x="16" y="99"/>
                  <a:pt x="16" y="99"/>
                  <a:pt x="16" y="99"/>
                </a:cubicBezTo>
                <a:cubicBezTo>
                  <a:pt x="16" y="101"/>
                  <a:pt x="15" y="103"/>
                  <a:pt x="13" y="105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10"/>
                  <a:pt x="8" y="110"/>
                  <a:pt x="8" y="110"/>
                </a:cubicBezTo>
                <a:cubicBezTo>
                  <a:pt x="9" y="112"/>
                  <a:pt x="9" y="114"/>
                  <a:pt x="7" y="118"/>
                </a:cubicBezTo>
                <a:cubicBezTo>
                  <a:pt x="9" y="122"/>
                  <a:pt x="9" y="125"/>
                  <a:pt x="7" y="126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3"/>
                  <a:pt x="0" y="133"/>
                  <a:pt x="0" y="133"/>
                </a:cubicBezTo>
                <a:cubicBezTo>
                  <a:pt x="3" y="143"/>
                  <a:pt x="3" y="143"/>
                  <a:pt x="3" y="143"/>
                </a:cubicBezTo>
                <a:cubicBezTo>
                  <a:pt x="4" y="143"/>
                  <a:pt x="4" y="143"/>
                  <a:pt x="4" y="143"/>
                </a:cubicBezTo>
                <a:cubicBezTo>
                  <a:pt x="11" y="142"/>
                  <a:pt x="19" y="142"/>
                  <a:pt x="27" y="143"/>
                </a:cubicBezTo>
                <a:cubicBezTo>
                  <a:pt x="28" y="143"/>
                  <a:pt x="28" y="143"/>
                  <a:pt x="28" y="143"/>
                </a:cubicBezTo>
                <a:cubicBezTo>
                  <a:pt x="28" y="143"/>
                  <a:pt x="28" y="143"/>
                  <a:pt x="28" y="143"/>
                </a:cubicBezTo>
                <a:cubicBezTo>
                  <a:pt x="37" y="152"/>
                  <a:pt x="37" y="152"/>
                  <a:pt x="37" y="152"/>
                </a:cubicBezTo>
                <a:cubicBezTo>
                  <a:pt x="37" y="153"/>
                  <a:pt x="37" y="153"/>
                  <a:pt x="37" y="153"/>
                </a:cubicBezTo>
                <a:cubicBezTo>
                  <a:pt x="37" y="153"/>
                  <a:pt x="37" y="153"/>
                  <a:pt x="37" y="153"/>
                </a:cubicBezTo>
                <a:cubicBezTo>
                  <a:pt x="43" y="168"/>
                  <a:pt x="43" y="168"/>
                  <a:pt x="43" y="168"/>
                </a:cubicBezTo>
                <a:cubicBezTo>
                  <a:pt x="54" y="179"/>
                  <a:pt x="54" y="179"/>
                  <a:pt x="54" y="179"/>
                </a:cubicBezTo>
                <a:cubicBezTo>
                  <a:pt x="59" y="180"/>
                  <a:pt x="59" y="180"/>
                  <a:pt x="59" y="180"/>
                </a:cubicBezTo>
                <a:cubicBezTo>
                  <a:pt x="59" y="167"/>
                  <a:pt x="59" y="167"/>
                  <a:pt x="59" y="167"/>
                </a:cubicBezTo>
                <a:cubicBezTo>
                  <a:pt x="70" y="178"/>
                  <a:pt x="70" y="178"/>
                  <a:pt x="70" y="178"/>
                </a:cubicBezTo>
                <a:cubicBezTo>
                  <a:pt x="71" y="176"/>
                  <a:pt x="71" y="176"/>
                  <a:pt x="71" y="176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2" y="152"/>
                  <a:pt x="82" y="152"/>
                  <a:pt x="82" y="152"/>
                </a:cubicBezTo>
                <a:cubicBezTo>
                  <a:pt x="90" y="153"/>
                  <a:pt x="90" y="153"/>
                  <a:pt x="90" y="153"/>
                </a:cubicBezTo>
                <a:cubicBezTo>
                  <a:pt x="90" y="147"/>
                  <a:pt x="90" y="147"/>
                  <a:pt x="90" y="147"/>
                </a:cubicBezTo>
                <a:cubicBezTo>
                  <a:pt x="90" y="145"/>
                  <a:pt x="90" y="145"/>
                  <a:pt x="90" y="145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91" y="144"/>
                  <a:pt x="91" y="144"/>
                  <a:pt x="91" y="144"/>
                </a:cubicBezTo>
                <a:cubicBezTo>
                  <a:pt x="101" y="145"/>
                  <a:pt x="101" y="145"/>
                  <a:pt x="101" y="145"/>
                </a:cubicBezTo>
                <a:cubicBezTo>
                  <a:pt x="107" y="139"/>
                  <a:pt x="109" y="135"/>
                  <a:pt x="109" y="131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5" y="111"/>
                  <a:pt x="115" y="111"/>
                  <a:pt x="115" y="111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9" y="93"/>
                  <a:pt x="129" y="93"/>
                  <a:pt x="129" y="93"/>
                </a:cubicBezTo>
                <a:cubicBezTo>
                  <a:pt x="128" y="90"/>
                  <a:pt x="128" y="90"/>
                  <a:pt x="128" y="90"/>
                </a:cubicBezTo>
                <a:cubicBezTo>
                  <a:pt x="124" y="82"/>
                  <a:pt x="124" y="82"/>
                  <a:pt x="124" y="82"/>
                </a:cubicBezTo>
                <a:cubicBezTo>
                  <a:pt x="124" y="82"/>
                  <a:pt x="124" y="82"/>
                  <a:pt x="124" y="82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7" y="70"/>
                  <a:pt x="137" y="70"/>
                  <a:pt x="137" y="70"/>
                </a:cubicBezTo>
                <a:cubicBezTo>
                  <a:pt x="127" y="65"/>
                  <a:pt x="122" y="61"/>
                  <a:pt x="123" y="59"/>
                </a:cubicBezTo>
                <a:cubicBezTo>
                  <a:pt x="124" y="57"/>
                  <a:pt x="124" y="57"/>
                  <a:pt x="127" y="57"/>
                </a:cubicBezTo>
                <a:cubicBezTo>
                  <a:pt x="139" y="59"/>
                  <a:pt x="139" y="59"/>
                  <a:pt x="139" y="59"/>
                </a:cubicBezTo>
                <a:cubicBezTo>
                  <a:pt x="140" y="51"/>
                  <a:pt x="140" y="51"/>
                  <a:pt x="140" y="51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6" y="44"/>
                  <a:pt x="146" y="44"/>
                  <a:pt x="146" y="44"/>
                </a:cubicBezTo>
                <a:cubicBezTo>
                  <a:pt x="147" y="39"/>
                  <a:pt x="147" y="39"/>
                  <a:pt x="147" y="39"/>
                </a:cubicBezTo>
                <a:cubicBezTo>
                  <a:pt x="145" y="39"/>
                  <a:pt x="143" y="37"/>
                  <a:pt x="142" y="35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1" y="34"/>
                  <a:pt x="141" y="34"/>
                  <a:pt x="141" y="34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40" y="31"/>
                  <a:pt x="140" y="31"/>
                  <a:pt x="140" y="31"/>
                </a:cubicBezTo>
                <a:cubicBezTo>
                  <a:pt x="139" y="32"/>
                  <a:pt x="137" y="34"/>
                  <a:pt x="134" y="34"/>
                </a:cubicBezTo>
                <a:cubicBezTo>
                  <a:pt x="130" y="34"/>
                  <a:pt x="126" y="32"/>
                  <a:pt x="123" y="29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19" y="22"/>
                  <a:pt x="119" y="22"/>
                  <a:pt x="119" y="22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18" y="26"/>
                  <a:pt x="116" y="28"/>
                  <a:pt x="113" y="30"/>
                </a:cubicBezTo>
                <a:cubicBezTo>
                  <a:pt x="108" y="33"/>
                  <a:pt x="103" y="34"/>
                  <a:pt x="98" y="32"/>
                </a:cubicBezTo>
                <a:cubicBezTo>
                  <a:pt x="94" y="30"/>
                  <a:pt x="92" y="28"/>
                  <a:pt x="91" y="24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8"/>
                  <a:pt x="87" y="3"/>
                  <a:pt x="84" y="2"/>
                </a:cubicBezTo>
                <a:cubicBezTo>
                  <a:pt x="82" y="0"/>
                  <a:pt x="79" y="0"/>
                  <a:pt x="77" y="0"/>
                </a:cubicBezTo>
                <a:cubicBezTo>
                  <a:pt x="78" y="7"/>
                  <a:pt x="78" y="7"/>
                  <a:pt x="78" y="7"/>
                </a:cubicBezTo>
                <a:lnTo>
                  <a:pt x="77" y="8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3"/>
          <p:cNvSpPr>
            <a:spLocks/>
          </p:cNvSpPr>
          <p:nvPr/>
        </p:nvSpPr>
        <p:spPr bwMode="auto">
          <a:xfrm>
            <a:off x="7679239" y="4120670"/>
            <a:ext cx="389583" cy="446819"/>
          </a:xfrm>
          <a:custGeom>
            <a:avLst/>
            <a:gdLst>
              <a:gd name="T0" fmla="*/ 67 w 128"/>
              <a:gd name="T1" fmla="*/ 6 h 147"/>
              <a:gd name="T2" fmla="*/ 45 w 128"/>
              <a:gd name="T3" fmla="*/ 2 h 147"/>
              <a:gd name="T4" fmla="*/ 40 w 128"/>
              <a:gd name="T5" fmla="*/ 28 h 147"/>
              <a:gd name="T6" fmla="*/ 29 w 128"/>
              <a:gd name="T7" fmla="*/ 34 h 147"/>
              <a:gd name="T8" fmla="*/ 24 w 128"/>
              <a:gd name="T9" fmla="*/ 43 h 147"/>
              <a:gd name="T10" fmla="*/ 18 w 128"/>
              <a:gd name="T11" fmla="*/ 56 h 147"/>
              <a:gd name="T12" fmla="*/ 7 w 128"/>
              <a:gd name="T13" fmla="*/ 71 h 147"/>
              <a:gd name="T14" fmla="*/ 2 w 128"/>
              <a:gd name="T15" fmla="*/ 82 h 147"/>
              <a:gd name="T16" fmla="*/ 12 w 128"/>
              <a:gd name="T17" fmla="*/ 97 h 147"/>
              <a:gd name="T18" fmla="*/ 17 w 128"/>
              <a:gd name="T19" fmla="*/ 106 h 147"/>
              <a:gd name="T20" fmla="*/ 17 w 128"/>
              <a:gd name="T21" fmla="*/ 107 h 147"/>
              <a:gd name="T22" fmla="*/ 17 w 128"/>
              <a:gd name="T23" fmla="*/ 109 h 147"/>
              <a:gd name="T24" fmla="*/ 16 w 128"/>
              <a:gd name="T25" fmla="*/ 110 h 147"/>
              <a:gd name="T26" fmla="*/ 29 w 128"/>
              <a:gd name="T27" fmla="*/ 129 h 147"/>
              <a:gd name="T28" fmla="*/ 34 w 128"/>
              <a:gd name="T29" fmla="*/ 141 h 147"/>
              <a:gd name="T30" fmla="*/ 49 w 128"/>
              <a:gd name="T31" fmla="*/ 136 h 147"/>
              <a:gd name="T32" fmla="*/ 48 w 128"/>
              <a:gd name="T33" fmla="*/ 135 h 147"/>
              <a:gd name="T34" fmla="*/ 56 w 128"/>
              <a:gd name="T35" fmla="*/ 131 h 147"/>
              <a:gd name="T36" fmla="*/ 69 w 128"/>
              <a:gd name="T37" fmla="*/ 143 h 147"/>
              <a:gd name="T38" fmla="*/ 71 w 128"/>
              <a:gd name="T39" fmla="*/ 142 h 147"/>
              <a:gd name="T40" fmla="*/ 77 w 128"/>
              <a:gd name="T41" fmla="*/ 140 h 147"/>
              <a:gd name="T42" fmla="*/ 80 w 128"/>
              <a:gd name="T43" fmla="*/ 140 h 147"/>
              <a:gd name="T44" fmla="*/ 88 w 128"/>
              <a:gd name="T45" fmla="*/ 147 h 147"/>
              <a:gd name="T46" fmla="*/ 90 w 128"/>
              <a:gd name="T47" fmla="*/ 130 h 147"/>
              <a:gd name="T48" fmla="*/ 90 w 128"/>
              <a:gd name="T49" fmla="*/ 129 h 147"/>
              <a:gd name="T50" fmla="*/ 93 w 128"/>
              <a:gd name="T51" fmla="*/ 118 h 147"/>
              <a:gd name="T52" fmla="*/ 93 w 128"/>
              <a:gd name="T53" fmla="*/ 116 h 147"/>
              <a:gd name="T54" fmla="*/ 94 w 128"/>
              <a:gd name="T55" fmla="*/ 115 h 147"/>
              <a:gd name="T56" fmla="*/ 105 w 128"/>
              <a:gd name="T57" fmla="*/ 98 h 147"/>
              <a:gd name="T58" fmla="*/ 108 w 128"/>
              <a:gd name="T59" fmla="*/ 99 h 147"/>
              <a:gd name="T60" fmla="*/ 108 w 128"/>
              <a:gd name="T61" fmla="*/ 107 h 147"/>
              <a:gd name="T62" fmla="*/ 120 w 128"/>
              <a:gd name="T63" fmla="*/ 96 h 147"/>
              <a:gd name="T64" fmla="*/ 117 w 128"/>
              <a:gd name="T65" fmla="*/ 91 h 147"/>
              <a:gd name="T66" fmla="*/ 120 w 128"/>
              <a:gd name="T67" fmla="*/ 72 h 147"/>
              <a:gd name="T68" fmla="*/ 114 w 128"/>
              <a:gd name="T69" fmla="*/ 71 h 147"/>
              <a:gd name="T70" fmla="*/ 113 w 128"/>
              <a:gd name="T71" fmla="*/ 70 h 147"/>
              <a:gd name="T72" fmla="*/ 111 w 128"/>
              <a:gd name="T73" fmla="*/ 61 h 147"/>
              <a:gd name="T74" fmla="*/ 128 w 128"/>
              <a:gd name="T75" fmla="*/ 61 h 147"/>
              <a:gd name="T76" fmla="*/ 114 w 128"/>
              <a:gd name="T77" fmla="*/ 46 h 147"/>
              <a:gd name="T78" fmla="*/ 123 w 128"/>
              <a:gd name="T79" fmla="*/ 35 h 147"/>
              <a:gd name="T80" fmla="*/ 117 w 128"/>
              <a:gd name="T81" fmla="*/ 36 h 147"/>
              <a:gd name="T82" fmla="*/ 116 w 128"/>
              <a:gd name="T83" fmla="*/ 35 h 147"/>
              <a:gd name="T84" fmla="*/ 108 w 128"/>
              <a:gd name="T85" fmla="*/ 25 h 147"/>
              <a:gd name="T86" fmla="*/ 85 w 128"/>
              <a:gd name="T87" fmla="*/ 34 h 147"/>
              <a:gd name="T88" fmla="*/ 82 w 128"/>
              <a:gd name="T89" fmla="*/ 34 h 147"/>
              <a:gd name="T90" fmla="*/ 82 w 128"/>
              <a:gd name="T91" fmla="*/ 19 h 147"/>
              <a:gd name="T92" fmla="*/ 86 w 128"/>
              <a:gd name="T9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47">
                <a:moveTo>
                  <a:pt x="78" y="2"/>
                </a:moveTo>
                <a:cubicBezTo>
                  <a:pt x="74" y="4"/>
                  <a:pt x="70" y="6"/>
                  <a:pt x="67" y="6"/>
                </a:cubicBezTo>
                <a:cubicBezTo>
                  <a:pt x="65" y="6"/>
                  <a:pt x="60" y="5"/>
                  <a:pt x="54" y="3"/>
                </a:cubicBezTo>
                <a:cubicBezTo>
                  <a:pt x="45" y="2"/>
                  <a:pt x="45" y="2"/>
                  <a:pt x="45" y="2"/>
                </a:cubicBezTo>
                <a:cubicBezTo>
                  <a:pt x="42" y="3"/>
                  <a:pt x="39" y="7"/>
                  <a:pt x="34" y="15"/>
                </a:cubicBezTo>
                <a:cubicBezTo>
                  <a:pt x="40" y="28"/>
                  <a:pt x="40" y="28"/>
                  <a:pt x="40" y="28"/>
                </a:cubicBezTo>
                <a:cubicBezTo>
                  <a:pt x="30" y="34"/>
                  <a:pt x="30" y="34"/>
                  <a:pt x="30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1" y="31"/>
                  <a:pt x="21" y="31"/>
                  <a:pt x="21" y="31"/>
                </a:cubicBezTo>
                <a:cubicBezTo>
                  <a:pt x="24" y="38"/>
                  <a:pt x="25" y="41"/>
                  <a:pt x="24" y="43"/>
                </a:cubicBezTo>
                <a:cubicBezTo>
                  <a:pt x="23" y="46"/>
                  <a:pt x="23" y="46"/>
                  <a:pt x="23" y="46"/>
                </a:cubicBezTo>
                <a:cubicBezTo>
                  <a:pt x="21" y="51"/>
                  <a:pt x="19" y="54"/>
                  <a:pt x="18" y="56"/>
                </a:cubicBezTo>
                <a:cubicBezTo>
                  <a:pt x="3" y="69"/>
                  <a:pt x="3" y="69"/>
                  <a:pt x="3" y="69"/>
                </a:cubicBezTo>
                <a:cubicBezTo>
                  <a:pt x="7" y="71"/>
                  <a:pt x="7" y="71"/>
                  <a:pt x="7" y="71"/>
                </a:cubicBezTo>
                <a:cubicBezTo>
                  <a:pt x="4" y="73"/>
                  <a:pt x="4" y="73"/>
                  <a:pt x="4" y="73"/>
                </a:cubicBezTo>
                <a:cubicBezTo>
                  <a:pt x="1" y="76"/>
                  <a:pt x="0" y="79"/>
                  <a:pt x="2" y="82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8"/>
                  <a:pt x="12" y="98"/>
                  <a:pt x="12" y="98"/>
                </a:cubicBezTo>
                <a:cubicBezTo>
                  <a:pt x="17" y="106"/>
                  <a:pt x="17" y="106"/>
                  <a:pt x="17" y="106"/>
                </a:cubicBezTo>
                <a:cubicBezTo>
                  <a:pt x="17" y="107"/>
                  <a:pt x="17" y="107"/>
                  <a:pt x="17" y="107"/>
                </a:cubicBezTo>
                <a:cubicBezTo>
                  <a:pt x="17" y="107"/>
                  <a:pt x="17" y="107"/>
                  <a:pt x="17" y="107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7" y="109"/>
                  <a:pt x="17" y="109"/>
                  <a:pt x="17" y="109"/>
                </a:cubicBezTo>
                <a:cubicBezTo>
                  <a:pt x="17" y="109"/>
                  <a:pt x="17" y="109"/>
                  <a:pt x="17" y="109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8" y="110"/>
                  <a:pt x="20" y="111"/>
                  <a:pt x="22" y="112"/>
                </a:cubicBezTo>
                <a:cubicBezTo>
                  <a:pt x="25" y="114"/>
                  <a:pt x="28" y="120"/>
                  <a:pt x="29" y="129"/>
                </a:cubicBezTo>
                <a:cubicBezTo>
                  <a:pt x="31" y="137"/>
                  <a:pt x="31" y="137"/>
                  <a:pt x="31" y="137"/>
                </a:cubicBezTo>
                <a:cubicBezTo>
                  <a:pt x="31" y="139"/>
                  <a:pt x="32" y="140"/>
                  <a:pt x="34" y="141"/>
                </a:cubicBezTo>
                <a:cubicBezTo>
                  <a:pt x="38" y="143"/>
                  <a:pt x="42" y="143"/>
                  <a:pt x="46" y="140"/>
                </a:cubicBezTo>
                <a:cubicBezTo>
                  <a:pt x="48" y="139"/>
                  <a:pt x="49" y="138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5"/>
                  <a:pt x="48" y="135"/>
                  <a:pt x="48" y="135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56" y="131"/>
                  <a:pt x="56" y="131"/>
                  <a:pt x="56" y="131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2"/>
                  <a:pt x="66" y="143"/>
                  <a:pt x="69" y="143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37"/>
                  <a:pt x="70" y="137"/>
                  <a:pt x="70" y="137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80" y="140"/>
                  <a:pt x="80" y="140"/>
                  <a:pt x="80" y="140"/>
                </a:cubicBezTo>
                <a:cubicBezTo>
                  <a:pt x="80" y="140"/>
                  <a:pt x="80" y="140"/>
                  <a:pt x="80" y="140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88" y="147"/>
                  <a:pt x="88" y="147"/>
                  <a:pt x="88" y="147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0" y="129"/>
                  <a:pt x="90" y="129"/>
                  <a:pt x="90" y="129"/>
                </a:cubicBezTo>
                <a:cubicBezTo>
                  <a:pt x="90" y="129"/>
                  <a:pt x="90" y="129"/>
                  <a:pt x="90" y="129"/>
                </a:cubicBezTo>
                <a:cubicBezTo>
                  <a:pt x="95" y="123"/>
                  <a:pt x="95" y="123"/>
                  <a:pt x="95" y="123"/>
                </a:cubicBezTo>
                <a:cubicBezTo>
                  <a:pt x="95" y="122"/>
                  <a:pt x="95" y="120"/>
                  <a:pt x="93" y="118"/>
                </a:cubicBezTo>
                <a:cubicBezTo>
                  <a:pt x="92" y="117"/>
                  <a:pt x="92" y="117"/>
                  <a:pt x="92" y="117"/>
                </a:cubicBezTo>
                <a:cubicBezTo>
                  <a:pt x="93" y="116"/>
                  <a:pt x="93" y="116"/>
                  <a:pt x="93" y="116"/>
                </a:cubicBezTo>
                <a:cubicBezTo>
                  <a:pt x="93" y="115"/>
                  <a:pt x="93" y="115"/>
                  <a:pt x="93" y="115"/>
                </a:cubicBezTo>
                <a:cubicBezTo>
                  <a:pt x="94" y="115"/>
                  <a:pt x="94" y="115"/>
                  <a:pt x="94" y="115"/>
                </a:cubicBezTo>
                <a:cubicBezTo>
                  <a:pt x="105" y="98"/>
                  <a:pt x="105" y="98"/>
                  <a:pt x="105" y="98"/>
                </a:cubicBezTo>
                <a:cubicBezTo>
                  <a:pt x="105" y="98"/>
                  <a:pt x="105" y="98"/>
                  <a:pt x="105" y="98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17" y="91"/>
                  <a:pt x="117" y="91"/>
                  <a:pt x="117" y="91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0" y="65"/>
                  <a:pt x="110" y="63"/>
                  <a:pt x="111" y="61"/>
                </a:cubicBezTo>
                <a:cubicBezTo>
                  <a:pt x="121" y="61"/>
                  <a:pt x="121" y="61"/>
                  <a:pt x="121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8" y="59"/>
                  <a:pt x="126" y="55"/>
                  <a:pt x="123" y="48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3" y="37"/>
                  <a:pt x="123" y="37"/>
                  <a:pt x="123" y="37"/>
                </a:cubicBezTo>
                <a:cubicBezTo>
                  <a:pt x="123" y="35"/>
                  <a:pt x="123" y="35"/>
                  <a:pt x="123" y="35"/>
                </a:cubicBezTo>
                <a:cubicBezTo>
                  <a:pt x="118" y="36"/>
                  <a:pt x="118" y="36"/>
                  <a:pt x="118" y="36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5" y="30"/>
                  <a:pt x="112" y="26"/>
                  <a:pt x="108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2" y="34"/>
                  <a:pt x="82" y="34"/>
                  <a:pt x="82" y="34"/>
                </a:cubicBezTo>
                <a:cubicBezTo>
                  <a:pt x="56" y="25"/>
                  <a:pt x="56" y="25"/>
                  <a:pt x="56" y="25"/>
                </a:cubicBezTo>
                <a:cubicBezTo>
                  <a:pt x="82" y="19"/>
                  <a:pt x="82" y="19"/>
                  <a:pt x="82" y="19"/>
                </a:cubicBezTo>
                <a:cubicBezTo>
                  <a:pt x="83" y="19"/>
                  <a:pt x="88" y="15"/>
                  <a:pt x="95" y="6"/>
                </a:cubicBezTo>
                <a:cubicBezTo>
                  <a:pt x="86" y="0"/>
                  <a:pt x="86" y="0"/>
                  <a:pt x="86" y="0"/>
                </a:cubicBezTo>
                <a:lnTo>
                  <a:pt x="78" y="2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4"/>
          <p:cNvSpPr>
            <a:spLocks/>
          </p:cNvSpPr>
          <p:nvPr/>
        </p:nvSpPr>
        <p:spPr bwMode="auto">
          <a:xfrm>
            <a:off x="7309967" y="3738474"/>
            <a:ext cx="485593" cy="596374"/>
          </a:xfrm>
          <a:custGeom>
            <a:avLst/>
            <a:gdLst>
              <a:gd name="T0" fmla="*/ 100 w 160"/>
              <a:gd name="T1" fmla="*/ 55 h 196"/>
              <a:gd name="T2" fmla="*/ 89 w 160"/>
              <a:gd name="T3" fmla="*/ 29 h 196"/>
              <a:gd name="T4" fmla="*/ 57 w 160"/>
              <a:gd name="T5" fmla="*/ 18 h 196"/>
              <a:gd name="T6" fmla="*/ 39 w 160"/>
              <a:gd name="T7" fmla="*/ 0 h 196"/>
              <a:gd name="T8" fmla="*/ 51 w 160"/>
              <a:gd name="T9" fmla="*/ 18 h 196"/>
              <a:gd name="T10" fmla="*/ 51 w 160"/>
              <a:gd name="T11" fmla="*/ 19 h 196"/>
              <a:gd name="T12" fmla="*/ 37 w 160"/>
              <a:gd name="T13" fmla="*/ 37 h 196"/>
              <a:gd name="T14" fmla="*/ 20 w 160"/>
              <a:gd name="T15" fmla="*/ 23 h 196"/>
              <a:gd name="T16" fmla="*/ 24 w 160"/>
              <a:gd name="T17" fmla="*/ 37 h 196"/>
              <a:gd name="T18" fmla="*/ 24 w 160"/>
              <a:gd name="T19" fmla="*/ 38 h 196"/>
              <a:gd name="T20" fmla="*/ 23 w 160"/>
              <a:gd name="T21" fmla="*/ 43 h 196"/>
              <a:gd name="T22" fmla="*/ 15 w 160"/>
              <a:gd name="T23" fmla="*/ 46 h 196"/>
              <a:gd name="T24" fmla="*/ 12 w 160"/>
              <a:gd name="T25" fmla="*/ 53 h 196"/>
              <a:gd name="T26" fmla="*/ 9 w 160"/>
              <a:gd name="T27" fmla="*/ 65 h 196"/>
              <a:gd name="T28" fmla="*/ 8 w 160"/>
              <a:gd name="T29" fmla="*/ 65 h 196"/>
              <a:gd name="T30" fmla="*/ 4 w 160"/>
              <a:gd name="T31" fmla="*/ 68 h 196"/>
              <a:gd name="T32" fmla="*/ 15 w 160"/>
              <a:gd name="T33" fmla="*/ 85 h 196"/>
              <a:gd name="T34" fmla="*/ 19 w 160"/>
              <a:gd name="T35" fmla="*/ 84 h 196"/>
              <a:gd name="T36" fmla="*/ 36 w 160"/>
              <a:gd name="T37" fmla="*/ 93 h 196"/>
              <a:gd name="T38" fmla="*/ 37 w 160"/>
              <a:gd name="T39" fmla="*/ 93 h 196"/>
              <a:gd name="T40" fmla="*/ 36 w 160"/>
              <a:gd name="T41" fmla="*/ 104 h 196"/>
              <a:gd name="T42" fmla="*/ 32 w 160"/>
              <a:gd name="T43" fmla="*/ 113 h 196"/>
              <a:gd name="T44" fmla="*/ 26 w 160"/>
              <a:gd name="T45" fmla="*/ 120 h 196"/>
              <a:gd name="T46" fmla="*/ 26 w 160"/>
              <a:gd name="T47" fmla="*/ 120 h 196"/>
              <a:gd name="T48" fmla="*/ 28 w 160"/>
              <a:gd name="T49" fmla="*/ 132 h 196"/>
              <a:gd name="T50" fmla="*/ 39 w 160"/>
              <a:gd name="T51" fmla="*/ 134 h 196"/>
              <a:gd name="T52" fmla="*/ 45 w 160"/>
              <a:gd name="T53" fmla="*/ 140 h 196"/>
              <a:gd name="T54" fmla="*/ 54 w 160"/>
              <a:gd name="T55" fmla="*/ 184 h 196"/>
              <a:gd name="T56" fmla="*/ 51 w 160"/>
              <a:gd name="T57" fmla="*/ 187 h 196"/>
              <a:gd name="T58" fmla="*/ 53 w 160"/>
              <a:gd name="T59" fmla="*/ 190 h 196"/>
              <a:gd name="T60" fmla="*/ 77 w 160"/>
              <a:gd name="T61" fmla="*/ 180 h 196"/>
              <a:gd name="T62" fmla="*/ 82 w 160"/>
              <a:gd name="T63" fmla="*/ 183 h 196"/>
              <a:gd name="T64" fmla="*/ 82 w 160"/>
              <a:gd name="T65" fmla="*/ 182 h 196"/>
              <a:gd name="T66" fmla="*/ 91 w 160"/>
              <a:gd name="T67" fmla="*/ 177 h 196"/>
              <a:gd name="T68" fmla="*/ 115 w 160"/>
              <a:gd name="T69" fmla="*/ 188 h 196"/>
              <a:gd name="T70" fmla="*/ 121 w 160"/>
              <a:gd name="T71" fmla="*/ 192 h 196"/>
              <a:gd name="T72" fmla="*/ 140 w 160"/>
              <a:gd name="T73" fmla="*/ 171 h 196"/>
              <a:gd name="T74" fmla="*/ 136 w 160"/>
              <a:gd name="T75" fmla="*/ 154 h 196"/>
              <a:gd name="T76" fmla="*/ 151 w 160"/>
              <a:gd name="T77" fmla="*/ 155 h 196"/>
              <a:gd name="T78" fmla="*/ 151 w 160"/>
              <a:gd name="T79" fmla="*/ 141 h 196"/>
              <a:gd name="T80" fmla="*/ 160 w 160"/>
              <a:gd name="T81" fmla="*/ 128 h 196"/>
              <a:gd name="T82" fmla="*/ 148 w 160"/>
              <a:gd name="T83" fmla="*/ 116 h 196"/>
              <a:gd name="T84" fmla="*/ 143 w 160"/>
              <a:gd name="T85" fmla="*/ 121 h 196"/>
              <a:gd name="T86" fmla="*/ 141 w 160"/>
              <a:gd name="T87" fmla="*/ 121 h 196"/>
              <a:gd name="T88" fmla="*/ 131 w 160"/>
              <a:gd name="T89" fmla="*/ 111 h 196"/>
              <a:gd name="T90" fmla="*/ 118 w 160"/>
              <a:gd name="T91" fmla="*/ 103 h 196"/>
              <a:gd name="T92" fmla="*/ 115 w 160"/>
              <a:gd name="T93" fmla="*/ 88 h 196"/>
              <a:gd name="T94" fmla="*/ 122 w 160"/>
              <a:gd name="T95" fmla="*/ 67 h 196"/>
              <a:gd name="T96" fmla="*/ 135 w 160"/>
              <a:gd name="T97" fmla="*/ 67 h 196"/>
              <a:gd name="T98" fmla="*/ 135 w 160"/>
              <a:gd name="T99" fmla="*/ 54 h 196"/>
              <a:gd name="T100" fmla="*/ 101 w 160"/>
              <a:gd name="T101" fmla="*/ 56 h 196"/>
              <a:gd name="T102" fmla="*/ 101 w 160"/>
              <a:gd name="T103" fmla="*/ 55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0" h="196">
                <a:moveTo>
                  <a:pt x="101" y="55"/>
                </a:moveTo>
                <a:cubicBezTo>
                  <a:pt x="100" y="55"/>
                  <a:pt x="100" y="55"/>
                  <a:pt x="100" y="55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96" y="39"/>
                  <a:pt x="92" y="30"/>
                  <a:pt x="89" y="29"/>
                </a:cubicBezTo>
                <a:cubicBezTo>
                  <a:pt x="74" y="24"/>
                  <a:pt x="74" y="24"/>
                  <a:pt x="74" y="24"/>
                </a:cubicBezTo>
                <a:cubicBezTo>
                  <a:pt x="66" y="21"/>
                  <a:pt x="60" y="20"/>
                  <a:pt x="57" y="18"/>
                </a:cubicBezTo>
                <a:cubicBezTo>
                  <a:pt x="53" y="16"/>
                  <a:pt x="48" y="10"/>
                  <a:pt x="41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4"/>
                  <a:pt x="43" y="10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9"/>
                  <a:pt x="51" y="19"/>
                  <a:pt x="51" y="19"/>
                </a:cubicBezTo>
                <a:cubicBezTo>
                  <a:pt x="45" y="31"/>
                  <a:pt x="45" y="31"/>
                  <a:pt x="45" y="31"/>
                </a:cubicBezTo>
                <a:cubicBezTo>
                  <a:pt x="42" y="36"/>
                  <a:pt x="40" y="38"/>
                  <a:pt x="37" y="37"/>
                </a:cubicBezTo>
                <a:cubicBezTo>
                  <a:pt x="36" y="36"/>
                  <a:pt x="32" y="33"/>
                  <a:pt x="27" y="26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6"/>
                  <a:pt x="21" y="30"/>
                  <a:pt x="24" y="36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3" y="43"/>
                  <a:pt x="23" y="43"/>
                  <a:pt x="23" y="43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3" y="47"/>
                  <a:pt x="13" y="47"/>
                  <a:pt x="13" y="47"/>
                </a:cubicBezTo>
                <a:cubicBezTo>
                  <a:pt x="11" y="48"/>
                  <a:pt x="11" y="50"/>
                  <a:pt x="12" y="53"/>
                </a:cubicBezTo>
                <a:cubicBezTo>
                  <a:pt x="13" y="59"/>
                  <a:pt x="12" y="63"/>
                  <a:pt x="11" y="64"/>
                </a:cubicBezTo>
                <a:cubicBezTo>
                  <a:pt x="10" y="65"/>
                  <a:pt x="10" y="65"/>
                  <a:pt x="9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5"/>
                  <a:pt x="2" y="67"/>
                  <a:pt x="4" y="68"/>
                </a:cubicBezTo>
                <a:cubicBezTo>
                  <a:pt x="8" y="72"/>
                  <a:pt x="11" y="77"/>
                  <a:pt x="15" y="84"/>
                </a:cubicBezTo>
                <a:cubicBezTo>
                  <a:pt x="15" y="85"/>
                  <a:pt x="15" y="85"/>
                  <a:pt x="15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9" y="84"/>
                  <a:pt x="19" y="84"/>
                  <a:pt x="19" y="84"/>
                </a:cubicBezTo>
                <a:cubicBezTo>
                  <a:pt x="23" y="83"/>
                  <a:pt x="28" y="84"/>
                  <a:pt x="32" y="87"/>
                </a:cubicBezTo>
                <a:cubicBezTo>
                  <a:pt x="36" y="93"/>
                  <a:pt x="36" y="93"/>
                  <a:pt x="36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7" y="106"/>
                  <a:pt x="38" y="108"/>
                  <a:pt x="37" y="110"/>
                </a:cubicBezTo>
                <a:cubicBezTo>
                  <a:pt x="36" y="112"/>
                  <a:pt x="35" y="113"/>
                  <a:pt x="32" y="113"/>
                </a:cubicBezTo>
                <a:cubicBezTo>
                  <a:pt x="28" y="113"/>
                  <a:pt x="27" y="116"/>
                  <a:pt x="26" y="120"/>
                </a:cubicBezTo>
                <a:cubicBezTo>
                  <a:pt x="26" y="120"/>
                  <a:pt x="26" y="120"/>
                  <a:pt x="26" y="120"/>
                </a:cubicBezTo>
                <a:cubicBezTo>
                  <a:pt x="26" y="120"/>
                  <a:pt x="26" y="120"/>
                  <a:pt x="26" y="120"/>
                </a:cubicBezTo>
                <a:cubicBezTo>
                  <a:pt x="26" y="120"/>
                  <a:pt x="26" y="120"/>
                  <a:pt x="26" y="120"/>
                </a:cubicBezTo>
                <a:cubicBezTo>
                  <a:pt x="23" y="127"/>
                  <a:pt x="23" y="127"/>
                  <a:pt x="23" y="127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39" y="134"/>
                  <a:pt x="39" y="134"/>
                  <a:pt x="39" y="134"/>
                </a:cubicBezTo>
                <a:cubicBezTo>
                  <a:pt x="39" y="134"/>
                  <a:pt x="39" y="134"/>
                  <a:pt x="39" y="134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38" y="150"/>
                  <a:pt x="38" y="150"/>
                  <a:pt x="38" y="150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4" y="185"/>
                  <a:pt x="54" y="185"/>
                  <a:pt x="54" y="185"/>
                </a:cubicBezTo>
                <a:cubicBezTo>
                  <a:pt x="51" y="187"/>
                  <a:pt x="51" y="187"/>
                  <a:pt x="51" y="187"/>
                </a:cubicBezTo>
                <a:cubicBezTo>
                  <a:pt x="52" y="190"/>
                  <a:pt x="52" y="190"/>
                  <a:pt x="52" y="190"/>
                </a:cubicBezTo>
                <a:cubicBezTo>
                  <a:pt x="53" y="190"/>
                  <a:pt x="53" y="190"/>
                  <a:pt x="53" y="190"/>
                </a:cubicBezTo>
                <a:cubicBezTo>
                  <a:pt x="81" y="172"/>
                  <a:pt x="81" y="172"/>
                  <a:pt x="81" y="172"/>
                </a:cubicBezTo>
                <a:cubicBezTo>
                  <a:pt x="77" y="180"/>
                  <a:pt x="77" y="180"/>
                  <a:pt x="77" y="180"/>
                </a:cubicBezTo>
                <a:cubicBezTo>
                  <a:pt x="73" y="187"/>
                  <a:pt x="71" y="192"/>
                  <a:pt x="70" y="196"/>
                </a:cubicBezTo>
                <a:cubicBezTo>
                  <a:pt x="75" y="194"/>
                  <a:pt x="79" y="190"/>
                  <a:pt x="82" y="183"/>
                </a:cubicBezTo>
                <a:cubicBezTo>
                  <a:pt x="82" y="182"/>
                  <a:pt x="82" y="182"/>
                  <a:pt x="82" y="182"/>
                </a:cubicBezTo>
                <a:cubicBezTo>
                  <a:pt x="82" y="182"/>
                  <a:pt x="82" y="182"/>
                  <a:pt x="82" y="182"/>
                </a:cubicBezTo>
                <a:cubicBezTo>
                  <a:pt x="90" y="178"/>
                  <a:pt x="90" y="178"/>
                  <a:pt x="90" y="178"/>
                </a:cubicBezTo>
                <a:cubicBezTo>
                  <a:pt x="91" y="177"/>
                  <a:pt x="91" y="177"/>
                  <a:pt x="91" y="177"/>
                </a:cubicBezTo>
                <a:cubicBezTo>
                  <a:pt x="102" y="187"/>
                  <a:pt x="102" y="187"/>
                  <a:pt x="102" y="187"/>
                </a:cubicBezTo>
                <a:cubicBezTo>
                  <a:pt x="115" y="188"/>
                  <a:pt x="115" y="188"/>
                  <a:pt x="115" y="188"/>
                </a:cubicBezTo>
                <a:cubicBezTo>
                  <a:pt x="115" y="188"/>
                  <a:pt x="115" y="188"/>
                  <a:pt x="115" y="188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136" y="179"/>
                  <a:pt x="136" y="179"/>
                  <a:pt x="136" y="179"/>
                </a:cubicBezTo>
                <a:cubicBezTo>
                  <a:pt x="138" y="177"/>
                  <a:pt x="139" y="175"/>
                  <a:pt x="140" y="171"/>
                </a:cubicBezTo>
                <a:cubicBezTo>
                  <a:pt x="142" y="167"/>
                  <a:pt x="142" y="167"/>
                  <a:pt x="142" y="167"/>
                </a:cubicBezTo>
                <a:cubicBezTo>
                  <a:pt x="143" y="166"/>
                  <a:pt x="140" y="162"/>
                  <a:pt x="136" y="154"/>
                </a:cubicBezTo>
                <a:cubicBezTo>
                  <a:pt x="133" y="149"/>
                  <a:pt x="133" y="149"/>
                  <a:pt x="133" y="149"/>
                </a:cubicBezTo>
                <a:cubicBezTo>
                  <a:pt x="151" y="155"/>
                  <a:pt x="151" y="155"/>
                  <a:pt x="151" y="155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51" y="141"/>
                  <a:pt x="151" y="141"/>
                  <a:pt x="151" y="141"/>
                </a:cubicBezTo>
                <a:cubicBezTo>
                  <a:pt x="151" y="140"/>
                  <a:pt x="151" y="140"/>
                  <a:pt x="151" y="140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2" y="118"/>
                  <a:pt x="150" y="116"/>
                  <a:pt x="148" y="116"/>
                </a:cubicBezTo>
                <a:cubicBezTo>
                  <a:pt x="147" y="116"/>
                  <a:pt x="147" y="116"/>
                  <a:pt x="147" y="116"/>
                </a:cubicBezTo>
                <a:cubicBezTo>
                  <a:pt x="143" y="121"/>
                  <a:pt x="143" y="121"/>
                  <a:pt x="143" y="121"/>
                </a:cubicBezTo>
                <a:cubicBezTo>
                  <a:pt x="142" y="121"/>
                  <a:pt x="142" y="121"/>
                  <a:pt x="142" y="121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1" y="111"/>
                  <a:pt x="131" y="111"/>
                  <a:pt x="131" y="111"/>
                </a:cubicBezTo>
                <a:cubicBezTo>
                  <a:pt x="128" y="111"/>
                  <a:pt x="125" y="109"/>
                  <a:pt x="123" y="106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5" y="102"/>
                  <a:pt x="112" y="100"/>
                  <a:pt x="112" y="98"/>
                </a:cubicBezTo>
                <a:cubicBezTo>
                  <a:pt x="112" y="95"/>
                  <a:pt x="112" y="92"/>
                  <a:pt x="115" y="88"/>
                </a:cubicBezTo>
                <a:cubicBezTo>
                  <a:pt x="120" y="82"/>
                  <a:pt x="122" y="76"/>
                  <a:pt x="122" y="72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5" y="67"/>
                  <a:pt x="125" y="67"/>
                  <a:pt x="125" y="67"/>
                </a:cubicBezTo>
                <a:cubicBezTo>
                  <a:pt x="135" y="67"/>
                  <a:pt x="135" y="67"/>
                  <a:pt x="135" y="67"/>
                </a:cubicBezTo>
                <a:cubicBezTo>
                  <a:pt x="135" y="67"/>
                  <a:pt x="137" y="62"/>
                  <a:pt x="138" y="55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29" y="59"/>
                  <a:pt x="124" y="62"/>
                  <a:pt x="120" y="63"/>
                </a:cubicBezTo>
                <a:cubicBezTo>
                  <a:pt x="115" y="64"/>
                  <a:pt x="110" y="62"/>
                  <a:pt x="101" y="56"/>
                </a:cubicBezTo>
                <a:cubicBezTo>
                  <a:pt x="101" y="56"/>
                  <a:pt x="101" y="56"/>
                  <a:pt x="101" y="56"/>
                </a:cubicBezTo>
                <a:lnTo>
                  <a:pt x="101" y="55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5"/>
          <p:cNvSpPr>
            <a:spLocks/>
          </p:cNvSpPr>
          <p:nvPr/>
        </p:nvSpPr>
        <p:spPr bwMode="auto">
          <a:xfrm>
            <a:off x="7404131" y="3051629"/>
            <a:ext cx="127399" cy="186482"/>
          </a:xfrm>
          <a:custGeom>
            <a:avLst/>
            <a:gdLst>
              <a:gd name="T0" fmla="*/ 24 w 42"/>
              <a:gd name="T1" fmla="*/ 1 h 61"/>
              <a:gd name="T2" fmla="*/ 23 w 42"/>
              <a:gd name="T3" fmla="*/ 0 h 61"/>
              <a:gd name="T4" fmla="*/ 17 w 42"/>
              <a:gd name="T5" fmla="*/ 7 h 61"/>
              <a:gd name="T6" fmla="*/ 15 w 42"/>
              <a:gd name="T7" fmla="*/ 6 h 61"/>
              <a:gd name="T8" fmla="*/ 15 w 42"/>
              <a:gd name="T9" fmla="*/ 7 h 61"/>
              <a:gd name="T10" fmla="*/ 15 w 42"/>
              <a:gd name="T11" fmla="*/ 7 h 61"/>
              <a:gd name="T12" fmla="*/ 12 w 42"/>
              <a:gd name="T13" fmla="*/ 11 h 61"/>
              <a:gd name="T14" fmla="*/ 10 w 42"/>
              <a:gd name="T15" fmla="*/ 12 h 61"/>
              <a:gd name="T16" fmla="*/ 5 w 42"/>
              <a:gd name="T17" fmla="*/ 14 h 61"/>
              <a:gd name="T18" fmla="*/ 5 w 42"/>
              <a:gd name="T19" fmla="*/ 17 h 61"/>
              <a:gd name="T20" fmla="*/ 2 w 42"/>
              <a:gd name="T21" fmla="*/ 26 h 61"/>
              <a:gd name="T22" fmla="*/ 0 w 42"/>
              <a:gd name="T23" fmla="*/ 31 h 61"/>
              <a:gd name="T24" fmla="*/ 0 w 42"/>
              <a:gd name="T25" fmla="*/ 40 h 61"/>
              <a:gd name="T26" fmla="*/ 2 w 42"/>
              <a:gd name="T27" fmla="*/ 53 h 61"/>
              <a:gd name="T28" fmla="*/ 10 w 42"/>
              <a:gd name="T29" fmla="*/ 58 h 61"/>
              <a:gd name="T30" fmla="*/ 19 w 42"/>
              <a:gd name="T31" fmla="*/ 61 h 61"/>
              <a:gd name="T32" fmla="*/ 29 w 42"/>
              <a:gd name="T33" fmla="*/ 57 h 61"/>
              <a:gd name="T34" fmla="*/ 26 w 42"/>
              <a:gd name="T35" fmla="*/ 53 h 61"/>
              <a:gd name="T36" fmla="*/ 26 w 42"/>
              <a:gd name="T37" fmla="*/ 52 h 61"/>
              <a:gd name="T38" fmla="*/ 26 w 42"/>
              <a:gd name="T39" fmla="*/ 51 h 61"/>
              <a:gd name="T40" fmla="*/ 27 w 42"/>
              <a:gd name="T41" fmla="*/ 47 h 61"/>
              <a:gd name="T42" fmla="*/ 27 w 42"/>
              <a:gd name="T43" fmla="*/ 47 h 61"/>
              <a:gd name="T44" fmla="*/ 32 w 42"/>
              <a:gd name="T45" fmla="*/ 39 h 61"/>
              <a:gd name="T46" fmla="*/ 40 w 42"/>
              <a:gd name="T47" fmla="*/ 39 h 61"/>
              <a:gd name="T48" fmla="*/ 42 w 42"/>
              <a:gd name="T49" fmla="*/ 38 h 61"/>
              <a:gd name="T50" fmla="*/ 34 w 42"/>
              <a:gd name="T51" fmla="*/ 25 h 61"/>
              <a:gd name="T52" fmla="*/ 31 w 42"/>
              <a:gd name="T53" fmla="*/ 21 h 61"/>
              <a:gd name="T54" fmla="*/ 27 w 42"/>
              <a:gd name="T55" fmla="*/ 9 h 61"/>
              <a:gd name="T56" fmla="*/ 24 w 42"/>
              <a:gd name="T57" fmla="*/ 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" h="61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1"/>
                  <a:pt x="12" y="11"/>
                  <a:pt x="12" y="11"/>
                </a:cubicBezTo>
                <a:cubicBezTo>
                  <a:pt x="10" y="12"/>
                  <a:pt x="10" y="12"/>
                  <a:pt x="10" y="12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22"/>
                  <a:pt x="4" y="25"/>
                  <a:pt x="2" y="2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2"/>
                  <a:pt x="0" y="36"/>
                  <a:pt x="0" y="40"/>
                </a:cubicBezTo>
                <a:cubicBezTo>
                  <a:pt x="2" y="53"/>
                  <a:pt x="2" y="53"/>
                  <a:pt x="2" y="53"/>
                </a:cubicBezTo>
                <a:cubicBezTo>
                  <a:pt x="3" y="55"/>
                  <a:pt x="5" y="57"/>
                  <a:pt x="10" y="58"/>
                </a:cubicBezTo>
                <a:cubicBezTo>
                  <a:pt x="19" y="61"/>
                  <a:pt x="19" y="61"/>
                  <a:pt x="19" y="61"/>
                </a:cubicBezTo>
                <a:cubicBezTo>
                  <a:pt x="22" y="61"/>
                  <a:pt x="25" y="60"/>
                  <a:pt x="29" y="57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1"/>
                  <a:pt x="26" y="51"/>
                  <a:pt x="26" y="51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6"/>
                  <a:pt x="38" y="31"/>
                  <a:pt x="34" y="25"/>
                </a:cubicBezTo>
                <a:cubicBezTo>
                  <a:pt x="31" y="21"/>
                  <a:pt x="31" y="21"/>
                  <a:pt x="31" y="21"/>
                </a:cubicBezTo>
                <a:cubicBezTo>
                  <a:pt x="29" y="18"/>
                  <a:pt x="28" y="14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6"/>
          <p:cNvSpPr>
            <a:spLocks/>
          </p:cNvSpPr>
          <p:nvPr/>
        </p:nvSpPr>
        <p:spPr bwMode="auto">
          <a:xfrm>
            <a:off x="7276732" y="2970389"/>
            <a:ext cx="169865" cy="180943"/>
          </a:xfrm>
          <a:custGeom>
            <a:avLst/>
            <a:gdLst>
              <a:gd name="T0" fmla="*/ 28 w 56"/>
              <a:gd name="T1" fmla="*/ 12 h 60"/>
              <a:gd name="T2" fmla="*/ 27 w 56"/>
              <a:gd name="T3" fmla="*/ 13 h 60"/>
              <a:gd name="T4" fmla="*/ 26 w 56"/>
              <a:gd name="T5" fmla="*/ 13 h 60"/>
              <a:gd name="T6" fmla="*/ 21 w 56"/>
              <a:gd name="T7" fmla="*/ 12 h 60"/>
              <a:gd name="T8" fmla="*/ 20 w 56"/>
              <a:gd name="T9" fmla="*/ 15 h 60"/>
              <a:gd name="T10" fmla="*/ 20 w 56"/>
              <a:gd name="T11" fmla="*/ 16 h 60"/>
              <a:gd name="T12" fmla="*/ 19 w 56"/>
              <a:gd name="T13" fmla="*/ 16 h 60"/>
              <a:gd name="T14" fmla="*/ 10 w 56"/>
              <a:gd name="T15" fmla="*/ 19 h 60"/>
              <a:gd name="T16" fmla="*/ 10 w 56"/>
              <a:gd name="T17" fmla="*/ 21 h 60"/>
              <a:gd name="T18" fmla="*/ 13 w 56"/>
              <a:gd name="T19" fmla="*/ 29 h 60"/>
              <a:gd name="T20" fmla="*/ 13 w 56"/>
              <a:gd name="T21" fmla="*/ 30 h 60"/>
              <a:gd name="T22" fmla="*/ 13 w 56"/>
              <a:gd name="T23" fmla="*/ 31 h 60"/>
              <a:gd name="T24" fmla="*/ 2 w 56"/>
              <a:gd name="T25" fmla="*/ 43 h 60"/>
              <a:gd name="T26" fmla="*/ 0 w 56"/>
              <a:gd name="T27" fmla="*/ 46 h 60"/>
              <a:gd name="T28" fmla="*/ 3 w 56"/>
              <a:gd name="T29" fmla="*/ 50 h 60"/>
              <a:gd name="T30" fmla="*/ 8 w 56"/>
              <a:gd name="T31" fmla="*/ 52 h 60"/>
              <a:gd name="T32" fmla="*/ 11 w 56"/>
              <a:gd name="T33" fmla="*/ 52 h 60"/>
              <a:gd name="T34" fmla="*/ 21 w 56"/>
              <a:gd name="T35" fmla="*/ 55 h 60"/>
              <a:gd name="T36" fmla="*/ 25 w 56"/>
              <a:gd name="T37" fmla="*/ 58 h 60"/>
              <a:gd name="T38" fmla="*/ 33 w 56"/>
              <a:gd name="T39" fmla="*/ 60 h 60"/>
              <a:gd name="T40" fmla="*/ 38 w 56"/>
              <a:gd name="T41" fmla="*/ 55 h 60"/>
              <a:gd name="T42" fmla="*/ 42 w 56"/>
              <a:gd name="T43" fmla="*/ 51 h 60"/>
              <a:gd name="T44" fmla="*/ 44 w 56"/>
              <a:gd name="T45" fmla="*/ 44 h 60"/>
              <a:gd name="T46" fmla="*/ 42 w 56"/>
              <a:gd name="T47" fmla="*/ 34 h 60"/>
              <a:gd name="T48" fmla="*/ 45 w 56"/>
              <a:gd name="T49" fmla="*/ 35 h 60"/>
              <a:gd name="T50" fmla="*/ 51 w 56"/>
              <a:gd name="T51" fmla="*/ 36 h 60"/>
              <a:gd name="T52" fmla="*/ 53 w 56"/>
              <a:gd name="T53" fmla="*/ 34 h 60"/>
              <a:gd name="T54" fmla="*/ 54 w 56"/>
              <a:gd name="T55" fmla="*/ 32 h 60"/>
              <a:gd name="T56" fmla="*/ 50 w 56"/>
              <a:gd name="T57" fmla="*/ 20 h 60"/>
              <a:gd name="T58" fmla="*/ 51 w 56"/>
              <a:gd name="T59" fmla="*/ 16 h 60"/>
              <a:gd name="T60" fmla="*/ 56 w 56"/>
              <a:gd name="T61" fmla="*/ 12 h 60"/>
              <a:gd name="T62" fmla="*/ 56 w 56"/>
              <a:gd name="T63" fmla="*/ 12 h 60"/>
              <a:gd name="T64" fmla="*/ 55 w 56"/>
              <a:gd name="T65" fmla="*/ 9 h 60"/>
              <a:gd name="T66" fmla="*/ 45 w 56"/>
              <a:gd name="T67" fmla="*/ 9 h 60"/>
              <a:gd name="T68" fmla="*/ 45 w 56"/>
              <a:gd name="T69" fmla="*/ 9 h 60"/>
              <a:gd name="T70" fmla="*/ 36 w 56"/>
              <a:gd name="T71" fmla="*/ 3 h 60"/>
              <a:gd name="T72" fmla="*/ 25 w 56"/>
              <a:gd name="T73" fmla="*/ 0 h 60"/>
              <a:gd name="T74" fmla="*/ 24 w 56"/>
              <a:gd name="T75" fmla="*/ 1 h 60"/>
              <a:gd name="T76" fmla="*/ 26 w 56"/>
              <a:gd name="T77" fmla="*/ 5 h 60"/>
              <a:gd name="T78" fmla="*/ 28 w 56"/>
              <a:gd name="T79" fmla="*/ 1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" h="60">
                <a:moveTo>
                  <a:pt x="28" y="12"/>
                </a:moveTo>
                <a:cubicBezTo>
                  <a:pt x="27" y="13"/>
                  <a:pt x="27" y="13"/>
                  <a:pt x="27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6"/>
                  <a:pt x="20" y="16"/>
                  <a:pt x="20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21"/>
                  <a:pt x="10" y="21"/>
                  <a:pt x="10" y="21"/>
                </a:cubicBezTo>
                <a:cubicBezTo>
                  <a:pt x="8" y="23"/>
                  <a:pt x="10" y="26"/>
                  <a:pt x="13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3" y="31"/>
                  <a:pt x="13" y="31"/>
                </a:cubicBezTo>
                <a:cubicBezTo>
                  <a:pt x="10" y="36"/>
                  <a:pt x="6" y="40"/>
                  <a:pt x="2" y="43"/>
                </a:cubicBezTo>
                <a:cubicBezTo>
                  <a:pt x="1" y="44"/>
                  <a:pt x="0" y="45"/>
                  <a:pt x="0" y="46"/>
                </a:cubicBezTo>
                <a:cubicBezTo>
                  <a:pt x="3" y="50"/>
                  <a:pt x="3" y="50"/>
                  <a:pt x="3" y="50"/>
                </a:cubicBezTo>
                <a:cubicBezTo>
                  <a:pt x="8" y="52"/>
                  <a:pt x="8" y="52"/>
                  <a:pt x="8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6" y="52"/>
                  <a:pt x="20" y="53"/>
                  <a:pt x="21" y="55"/>
                </a:cubicBezTo>
                <a:cubicBezTo>
                  <a:pt x="25" y="58"/>
                  <a:pt x="25" y="58"/>
                  <a:pt x="25" y="58"/>
                </a:cubicBezTo>
                <a:cubicBezTo>
                  <a:pt x="28" y="59"/>
                  <a:pt x="31" y="60"/>
                  <a:pt x="33" y="60"/>
                </a:cubicBezTo>
                <a:cubicBezTo>
                  <a:pt x="34" y="60"/>
                  <a:pt x="36" y="59"/>
                  <a:pt x="38" y="55"/>
                </a:cubicBezTo>
                <a:cubicBezTo>
                  <a:pt x="42" y="51"/>
                  <a:pt x="42" y="51"/>
                  <a:pt x="42" y="51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34"/>
                  <a:pt x="42" y="34"/>
                  <a:pt x="42" y="34"/>
                </a:cubicBezTo>
                <a:cubicBezTo>
                  <a:pt x="45" y="35"/>
                  <a:pt x="45" y="35"/>
                  <a:pt x="45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3" y="34"/>
                  <a:pt x="53" y="34"/>
                  <a:pt x="53" y="34"/>
                </a:cubicBezTo>
                <a:cubicBezTo>
                  <a:pt x="54" y="32"/>
                  <a:pt x="54" y="32"/>
                  <a:pt x="54" y="32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16"/>
                  <a:pt x="51" y="16"/>
                  <a:pt x="51" y="16"/>
                </a:cubicBezTo>
                <a:cubicBezTo>
                  <a:pt x="52" y="13"/>
                  <a:pt x="54" y="12"/>
                  <a:pt x="56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5" y="9"/>
                  <a:pt x="55" y="9"/>
                  <a:pt x="5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36" y="3"/>
                  <a:pt x="36" y="3"/>
                  <a:pt x="36" y="3"/>
                </a:cubicBezTo>
                <a:cubicBezTo>
                  <a:pt x="32" y="0"/>
                  <a:pt x="29" y="0"/>
                  <a:pt x="25" y="0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3"/>
                  <a:pt x="24" y="5"/>
                  <a:pt x="26" y="5"/>
                </a:cubicBezTo>
                <a:cubicBezTo>
                  <a:pt x="29" y="7"/>
                  <a:pt x="29" y="9"/>
                  <a:pt x="28" y="12"/>
                </a:cubicBez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7"/>
          <p:cNvSpPr>
            <a:spLocks/>
          </p:cNvSpPr>
          <p:nvPr/>
        </p:nvSpPr>
        <p:spPr bwMode="auto">
          <a:xfrm>
            <a:off x="7561072" y="2608503"/>
            <a:ext cx="598221" cy="570525"/>
          </a:xfrm>
          <a:custGeom>
            <a:avLst/>
            <a:gdLst>
              <a:gd name="T0" fmla="*/ 85 w 197"/>
              <a:gd name="T1" fmla="*/ 40 h 188"/>
              <a:gd name="T2" fmla="*/ 74 w 197"/>
              <a:gd name="T3" fmla="*/ 42 h 188"/>
              <a:gd name="T4" fmla="*/ 62 w 197"/>
              <a:gd name="T5" fmla="*/ 48 h 188"/>
              <a:gd name="T6" fmla="*/ 48 w 197"/>
              <a:gd name="T7" fmla="*/ 60 h 188"/>
              <a:gd name="T8" fmla="*/ 47 w 197"/>
              <a:gd name="T9" fmla="*/ 61 h 188"/>
              <a:gd name="T10" fmla="*/ 37 w 197"/>
              <a:gd name="T11" fmla="*/ 73 h 188"/>
              <a:gd name="T12" fmla="*/ 22 w 197"/>
              <a:gd name="T13" fmla="*/ 73 h 188"/>
              <a:gd name="T14" fmla="*/ 17 w 197"/>
              <a:gd name="T15" fmla="*/ 67 h 188"/>
              <a:gd name="T16" fmla="*/ 18 w 197"/>
              <a:gd name="T17" fmla="*/ 91 h 188"/>
              <a:gd name="T18" fmla="*/ 3 w 197"/>
              <a:gd name="T19" fmla="*/ 115 h 188"/>
              <a:gd name="T20" fmla="*/ 0 w 197"/>
              <a:gd name="T21" fmla="*/ 119 h 188"/>
              <a:gd name="T22" fmla="*/ 17 w 197"/>
              <a:gd name="T23" fmla="*/ 125 h 188"/>
              <a:gd name="T24" fmla="*/ 18 w 197"/>
              <a:gd name="T25" fmla="*/ 126 h 188"/>
              <a:gd name="T26" fmla="*/ 24 w 197"/>
              <a:gd name="T27" fmla="*/ 130 h 188"/>
              <a:gd name="T28" fmla="*/ 25 w 197"/>
              <a:gd name="T29" fmla="*/ 130 h 188"/>
              <a:gd name="T30" fmla="*/ 42 w 197"/>
              <a:gd name="T31" fmla="*/ 143 h 188"/>
              <a:gd name="T32" fmla="*/ 59 w 197"/>
              <a:gd name="T33" fmla="*/ 118 h 188"/>
              <a:gd name="T34" fmla="*/ 64 w 197"/>
              <a:gd name="T35" fmla="*/ 111 h 188"/>
              <a:gd name="T36" fmla="*/ 78 w 197"/>
              <a:gd name="T37" fmla="*/ 107 h 188"/>
              <a:gd name="T38" fmla="*/ 91 w 197"/>
              <a:gd name="T39" fmla="*/ 104 h 188"/>
              <a:gd name="T40" fmla="*/ 98 w 197"/>
              <a:gd name="T41" fmla="*/ 116 h 188"/>
              <a:gd name="T42" fmla="*/ 100 w 197"/>
              <a:gd name="T43" fmla="*/ 125 h 188"/>
              <a:gd name="T44" fmla="*/ 97 w 197"/>
              <a:gd name="T45" fmla="*/ 141 h 188"/>
              <a:gd name="T46" fmla="*/ 97 w 197"/>
              <a:gd name="T47" fmla="*/ 142 h 188"/>
              <a:gd name="T48" fmla="*/ 89 w 197"/>
              <a:gd name="T49" fmla="*/ 163 h 188"/>
              <a:gd name="T50" fmla="*/ 96 w 197"/>
              <a:gd name="T51" fmla="*/ 159 h 188"/>
              <a:gd name="T52" fmla="*/ 102 w 197"/>
              <a:gd name="T53" fmla="*/ 161 h 188"/>
              <a:gd name="T54" fmla="*/ 101 w 197"/>
              <a:gd name="T55" fmla="*/ 168 h 188"/>
              <a:gd name="T56" fmla="*/ 96 w 197"/>
              <a:gd name="T57" fmla="*/ 176 h 188"/>
              <a:gd name="T58" fmla="*/ 93 w 197"/>
              <a:gd name="T59" fmla="*/ 181 h 188"/>
              <a:gd name="T60" fmla="*/ 89 w 197"/>
              <a:gd name="T61" fmla="*/ 181 h 188"/>
              <a:gd name="T62" fmla="*/ 83 w 197"/>
              <a:gd name="T63" fmla="*/ 188 h 188"/>
              <a:gd name="T64" fmla="*/ 104 w 197"/>
              <a:gd name="T65" fmla="*/ 172 h 188"/>
              <a:gd name="T66" fmla="*/ 136 w 197"/>
              <a:gd name="T67" fmla="*/ 140 h 188"/>
              <a:gd name="T68" fmla="*/ 143 w 197"/>
              <a:gd name="T69" fmla="*/ 137 h 188"/>
              <a:gd name="T70" fmla="*/ 160 w 197"/>
              <a:gd name="T71" fmla="*/ 133 h 188"/>
              <a:gd name="T72" fmla="*/ 171 w 197"/>
              <a:gd name="T73" fmla="*/ 110 h 188"/>
              <a:gd name="T74" fmla="*/ 197 w 197"/>
              <a:gd name="T75" fmla="*/ 82 h 188"/>
              <a:gd name="T76" fmla="*/ 190 w 197"/>
              <a:gd name="T77" fmla="*/ 64 h 188"/>
              <a:gd name="T78" fmla="*/ 181 w 197"/>
              <a:gd name="T79" fmla="*/ 61 h 188"/>
              <a:gd name="T80" fmla="*/ 180 w 197"/>
              <a:gd name="T81" fmla="*/ 58 h 188"/>
              <a:gd name="T82" fmla="*/ 166 w 197"/>
              <a:gd name="T83" fmla="*/ 24 h 188"/>
              <a:gd name="T84" fmla="*/ 161 w 197"/>
              <a:gd name="T85" fmla="*/ 7 h 188"/>
              <a:gd name="T86" fmla="*/ 154 w 197"/>
              <a:gd name="T87" fmla="*/ 13 h 188"/>
              <a:gd name="T88" fmla="*/ 140 w 197"/>
              <a:gd name="T89" fmla="*/ 6 h 188"/>
              <a:gd name="T90" fmla="*/ 130 w 197"/>
              <a:gd name="T91" fmla="*/ 7 h 188"/>
              <a:gd name="T92" fmla="*/ 120 w 197"/>
              <a:gd name="T93" fmla="*/ 2 h 188"/>
              <a:gd name="T94" fmla="*/ 119 w 197"/>
              <a:gd name="T95" fmla="*/ 17 h 188"/>
              <a:gd name="T96" fmla="*/ 119 w 197"/>
              <a:gd name="T97" fmla="*/ 17 h 188"/>
              <a:gd name="T98" fmla="*/ 110 w 197"/>
              <a:gd name="T99" fmla="*/ 2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7" h="188">
                <a:moveTo>
                  <a:pt x="90" y="25"/>
                </a:moveTo>
                <a:cubicBezTo>
                  <a:pt x="85" y="32"/>
                  <a:pt x="85" y="32"/>
                  <a:pt x="85" y="32"/>
                </a:cubicBezTo>
                <a:cubicBezTo>
                  <a:pt x="84" y="33"/>
                  <a:pt x="84" y="35"/>
                  <a:pt x="85" y="40"/>
                </a:cubicBezTo>
                <a:cubicBezTo>
                  <a:pt x="85" y="42"/>
                  <a:pt x="85" y="42"/>
                  <a:pt x="85" y="42"/>
                </a:cubicBezTo>
                <a:cubicBezTo>
                  <a:pt x="75" y="42"/>
                  <a:pt x="75" y="42"/>
                  <a:pt x="75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67" y="40"/>
                  <a:pt x="67" y="40"/>
                  <a:pt x="67" y="40"/>
                </a:cubicBezTo>
                <a:cubicBezTo>
                  <a:pt x="62" y="48"/>
                  <a:pt x="62" y="48"/>
                  <a:pt x="62" y="48"/>
                </a:cubicBezTo>
                <a:cubicBezTo>
                  <a:pt x="61" y="49"/>
                  <a:pt x="61" y="49"/>
                  <a:pt x="61" y="49"/>
                </a:cubicBezTo>
                <a:cubicBezTo>
                  <a:pt x="54" y="53"/>
                  <a:pt x="54" y="53"/>
                  <a:pt x="54" y="53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37" y="73"/>
                  <a:pt x="37" y="73"/>
                  <a:pt x="37" y="73"/>
                </a:cubicBezTo>
                <a:cubicBezTo>
                  <a:pt x="37" y="73"/>
                  <a:pt x="37" y="73"/>
                  <a:pt x="37" y="73"/>
                </a:cubicBezTo>
                <a:cubicBezTo>
                  <a:pt x="37" y="73"/>
                  <a:pt x="37" y="73"/>
                  <a:pt x="37" y="73"/>
                </a:cubicBezTo>
                <a:cubicBezTo>
                  <a:pt x="29" y="78"/>
                  <a:pt x="29" y="78"/>
                  <a:pt x="29" y="78"/>
                </a:cubicBezTo>
                <a:cubicBezTo>
                  <a:pt x="22" y="73"/>
                  <a:pt x="22" y="73"/>
                  <a:pt x="22" y="73"/>
                </a:cubicBezTo>
                <a:cubicBezTo>
                  <a:pt x="22" y="73"/>
                  <a:pt x="22" y="73"/>
                  <a:pt x="22" y="73"/>
                </a:cubicBezTo>
                <a:cubicBezTo>
                  <a:pt x="22" y="73"/>
                  <a:pt x="22" y="73"/>
                  <a:pt x="22" y="73"/>
                </a:cubicBezTo>
                <a:cubicBezTo>
                  <a:pt x="22" y="73"/>
                  <a:pt x="22" y="73"/>
                  <a:pt x="22" y="73"/>
                </a:cubicBezTo>
                <a:cubicBezTo>
                  <a:pt x="17" y="67"/>
                  <a:pt x="17" y="67"/>
                  <a:pt x="17" y="67"/>
                </a:cubicBezTo>
                <a:cubicBezTo>
                  <a:pt x="13" y="65"/>
                  <a:pt x="13" y="65"/>
                  <a:pt x="13" y="65"/>
                </a:cubicBezTo>
                <a:cubicBezTo>
                  <a:pt x="16" y="82"/>
                  <a:pt x="16" y="82"/>
                  <a:pt x="16" y="82"/>
                </a:cubicBezTo>
                <a:cubicBezTo>
                  <a:pt x="18" y="91"/>
                  <a:pt x="18" y="91"/>
                  <a:pt x="18" y="91"/>
                </a:cubicBezTo>
                <a:cubicBezTo>
                  <a:pt x="12" y="97"/>
                  <a:pt x="12" y="97"/>
                  <a:pt x="12" y="97"/>
                </a:cubicBezTo>
                <a:cubicBezTo>
                  <a:pt x="3" y="110"/>
                  <a:pt x="3" y="110"/>
                  <a:pt x="3" y="110"/>
                </a:cubicBezTo>
                <a:cubicBezTo>
                  <a:pt x="3" y="115"/>
                  <a:pt x="3" y="115"/>
                  <a:pt x="3" y="115"/>
                </a:cubicBezTo>
                <a:cubicBezTo>
                  <a:pt x="3" y="116"/>
                  <a:pt x="3" y="116"/>
                  <a:pt x="3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0" y="119"/>
                  <a:pt x="0" y="119"/>
                  <a:pt x="0" y="119"/>
                </a:cubicBezTo>
                <a:cubicBezTo>
                  <a:pt x="2" y="122"/>
                  <a:pt x="2" y="122"/>
                  <a:pt x="2" y="122"/>
                </a:cubicBezTo>
                <a:cubicBezTo>
                  <a:pt x="5" y="122"/>
                  <a:pt x="5" y="122"/>
                  <a:pt x="5" y="122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8" y="125"/>
                  <a:pt x="18" y="125"/>
                  <a:pt x="18" y="125"/>
                </a:cubicBezTo>
                <a:cubicBezTo>
                  <a:pt x="18" y="125"/>
                  <a:pt x="18" y="125"/>
                  <a:pt x="18" y="125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19" y="126"/>
                  <a:pt x="19" y="126"/>
                  <a:pt x="19" y="126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24" y="130"/>
                  <a:pt x="24" y="130"/>
                  <a:pt x="24" y="130"/>
                </a:cubicBezTo>
                <a:cubicBezTo>
                  <a:pt x="24" y="130"/>
                  <a:pt x="24" y="130"/>
                  <a:pt x="24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7" y="132"/>
                  <a:pt x="27" y="134"/>
                  <a:pt x="27" y="135"/>
                </a:cubicBezTo>
                <a:cubicBezTo>
                  <a:pt x="29" y="139"/>
                  <a:pt x="29" y="139"/>
                  <a:pt x="29" y="139"/>
                </a:cubicBezTo>
                <a:cubicBezTo>
                  <a:pt x="42" y="143"/>
                  <a:pt x="42" y="143"/>
                  <a:pt x="42" y="143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9" y="137"/>
                  <a:pt x="49" y="137"/>
                  <a:pt x="49" y="137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60" y="118"/>
                  <a:pt x="60" y="118"/>
                  <a:pt x="60" y="118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64" y="111"/>
                  <a:pt x="64" y="111"/>
                  <a:pt x="64" y="111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73" y="107"/>
                  <a:pt x="73" y="107"/>
                  <a:pt x="73" y="107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80" y="103"/>
                  <a:pt x="82" y="101"/>
                  <a:pt x="84" y="101"/>
                </a:cubicBezTo>
                <a:cubicBezTo>
                  <a:pt x="85" y="101"/>
                  <a:pt x="87" y="102"/>
                  <a:pt x="91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100" y="125"/>
                  <a:pt x="100" y="125"/>
                  <a:pt x="100" y="125"/>
                </a:cubicBezTo>
                <a:cubicBezTo>
                  <a:pt x="99" y="134"/>
                  <a:pt x="99" y="134"/>
                  <a:pt x="99" y="134"/>
                </a:cubicBezTo>
                <a:cubicBezTo>
                  <a:pt x="99" y="134"/>
                  <a:pt x="99" y="134"/>
                  <a:pt x="99" y="134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89" y="154"/>
                  <a:pt x="89" y="154"/>
                  <a:pt x="89" y="154"/>
                </a:cubicBezTo>
                <a:cubicBezTo>
                  <a:pt x="89" y="163"/>
                  <a:pt x="89" y="163"/>
                  <a:pt x="89" y="163"/>
                </a:cubicBezTo>
                <a:cubicBezTo>
                  <a:pt x="90" y="163"/>
                  <a:pt x="90" y="163"/>
                  <a:pt x="90" y="163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6" y="159"/>
                  <a:pt x="96" y="159"/>
                  <a:pt x="96" y="159"/>
                </a:cubicBezTo>
                <a:cubicBezTo>
                  <a:pt x="97" y="158"/>
                  <a:pt x="97" y="158"/>
                  <a:pt x="97" y="158"/>
                </a:cubicBezTo>
                <a:cubicBezTo>
                  <a:pt x="98" y="158"/>
                  <a:pt x="98" y="158"/>
                  <a:pt x="98" y="158"/>
                </a:cubicBezTo>
                <a:cubicBezTo>
                  <a:pt x="102" y="161"/>
                  <a:pt x="102" y="161"/>
                  <a:pt x="102" y="161"/>
                </a:cubicBezTo>
                <a:cubicBezTo>
                  <a:pt x="102" y="162"/>
                  <a:pt x="102" y="162"/>
                  <a:pt x="102" y="162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98" y="170"/>
                  <a:pt x="98" y="170"/>
                  <a:pt x="98" y="170"/>
                </a:cubicBezTo>
                <a:cubicBezTo>
                  <a:pt x="96" y="172"/>
                  <a:pt x="96" y="172"/>
                  <a:pt x="96" y="172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92" y="181"/>
                  <a:pt x="92" y="181"/>
                  <a:pt x="92" y="181"/>
                </a:cubicBezTo>
                <a:cubicBezTo>
                  <a:pt x="89" y="181"/>
                  <a:pt x="89" y="181"/>
                  <a:pt x="89" y="181"/>
                </a:cubicBezTo>
                <a:cubicBezTo>
                  <a:pt x="86" y="182"/>
                  <a:pt x="86" y="182"/>
                  <a:pt x="86" y="182"/>
                </a:cubicBezTo>
                <a:cubicBezTo>
                  <a:pt x="83" y="187"/>
                  <a:pt x="83" y="187"/>
                  <a:pt x="83" y="187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97" y="186"/>
                  <a:pt x="97" y="186"/>
                  <a:pt x="97" y="186"/>
                </a:cubicBezTo>
                <a:cubicBezTo>
                  <a:pt x="100" y="184"/>
                  <a:pt x="100" y="184"/>
                  <a:pt x="100" y="184"/>
                </a:cubicBezTo>
                <a:cubicBezTo>
                  <a:pt x="104" y="172"/>
                  <a:pt x="104" y="172"/>
                  <a:pt x="104" y="172"/>
                </a:cubicBezTo>
                <a:cubicBezTo>
                  <a:pt x="104" y="172"/>
                  <a:pt x="104" y="172"/>
                  <a:pt x="104" y="172"/>
                </a:cubicBezTo>
                <a:cubicBezTo>
                  <a:pt x="135" y="140"/>
                  <a:pt x="135" y="140"/>
                  <a:pt x="135" y="140"/>
                </a:cubicBezTo>
                <a:cubicBezTo>
                  <a:pt x="136" y="140"/>
                  <a:pt x="136" y="140"/>
                  <a:pt x="136" y="140"/>
                </a:cubicBezTo>
                <a:cubicBezTo>
                  <a:pt x="143" y="137"/>
                  <a:pt x="143" y="137"/>
                  <a:pt x="143" y="137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3" y="137"/>
                  <a:pt x="143" y="137"/>
                  <a:pt x="143" y="137"/>
                </a:cubicBezTo>
                <a:cubicBezTo>
                  <a:pt x="149" y="137"/>
                  <a:pt x="149" y="137"/>
                  <a:pt x="149" y="137"/>
                </a:cubicBezTo>
                <a:cubicBezTo>
                  <a:pt x="154" y="135"/>
                  <a:pt x="154" y="135"/>
                  <a:pt x="154" y="135"/>
                </a:cubicBezTo>
                <a:cubicBezTo>
                  <a:pt x="160" y="133"/>
                  <a:pt x="160" y="133"/>
                  <a:pt x="160" y="133"/>
                </a:cubicBezTo>
                <a:cubicBezTo>
                  <a:pt x="164" y="128"/>
                  <a:pt x="164" y="128"/>
                  <a:pt x="164" y="128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171" y="109"/>
                  <a:pt x="171" y="109"/>
                  <a:pt x="171" y="109"/>
                </a:cubicBezTo>
                <a:cubicBezTo>
                  <a:pt x="197" y="82"/>
                  <a:pt x="197" y="82"/>
                  <a:pt x="197" y="82"/>
                </a:cubicBezTo>
                <a:cubicBezTo>
                  <a:pt x="197" y="82"/>
                  <a:pt x="197" y="82"/>
                  <a:pt x="197" y="82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4" y="67"/>
                  <a:pt x="192" y="66"/>
                  <a:pt x="191" y="65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84" y="64"/>
                  <a:pt x="183" y="63"/>
                  <a:pt x="181" y="61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77" y="34"/>
                  <a:pt x="175" y="32"/>
                  <a:pt x="172" y="30"/>
                </a:cubicBezTo>
                <a:cubicBezTo>
                  <a:pt x="166" y="24"/>
                  <a:pt x="166" y="24"/>
                  <a:pt x="166" y="24"/>
                </a:cubicBezTo>
                <a:cubicBezTo>
                  <a:pt x="161" y="17"/>
                  <a:pt x="161" y="17"/>
                  <a:pt x="161" y="17"/>
                </a:cubicBezTo>
                <a:cubicBezTo>
                  <a:pt x="160" y="15"/>
                  <a:pt x="160" y="12"/>
                  <a:pt x="161" y="9"/>
                </a:cubicBezTo>
                <a:cubicBezTo>
                  <a:pt x="161" y="7"/>
                  <a:pt x="161" y="7"/>
                  <a:pt x="161" y="7"/>
                </a:cubicBezTo>
                <a:cubicBezTo>
                  <a:pt x="158" y="3"/>
                  <a:pt x="158" y="3"/>
                  <a:pt x="158" y="3"/>
                </a:cubicBezTo>
                <a:cubicBezTo>
                  <a:pt x="158" y="6"/>
                  <a:pt x="158" y="6"/>
                  <a:pt x="158" y="6"/>
                </a:cubicBezTo>
                <a:cubicBezTo>
                  <a:pt x="154" y="13"/>
                  <a:pt x="154" y="13"/>
                  <a:pt x="154" y="13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50" y="13"/>
                  <a:pt x="147" y="13"/>
                  <a:pt x="144" y="12"/>
                </a:cubicBezTo>
                <a:cubicBezTo>
                  <a:pt x="142" y="11"/>
                  <a:pt x="140" y="9"/>
                  <a:pt x="140" y="6"/>
                </a:cubicBezTo>
                <a:cubicBezTo>
                  <a:pt x="140" y="4"/>
                  <a:pt x="140" y="4"/>
                  <a:pt x="140" y="4"/>
                </a:cubicBezTo>
                <a:cubicBezTo>
                  <a:pt x="138" y="4"/>
                  <a:pt x="138" y="4"/>
                  <a:pt x="138" y="4"/>
                </a:cubicBezTo>
                <a:cubicBezTo>
                  <a:pt x="130" y="7"/>
                  <a:pt x="130" y="7"/>
                  <a:pt x="130" y="7"/>
                </a:cubicBezTo>
                <a:cubicBezTo>
                  <a:pt x="124" y="1"/>
                  <a:pt x="124" y="1"/>
                  <a:pt x="124" y="1"/>
                </a:cubicBezTo>
                <a:cubicBezTo>
                  <a:pt x="122" y="0"/>
                  <a:pt x="122" y="0"/>
                  <a:pt x="122" y="0"/>
                </a:cubicBezTo>
                <a:cubicBezTo>
                  <a:pt x="120" y="2"/>
                  <a:pt x="120" y="2"/>
                  <a:pt x="120" y="2"/>
                </a:cubicBezTo>
                <a:cubicBezTo>
                  <a:pt x="123" y="7"/>
                  <a:pt x="123" y="7"/>
                  <a:pt x="123" y="7"/>
                </a:cubicBezTo>
                <a:cubicBezTo>
                  <a:pt x="124" y="8"/>
                  <a:pt x="124" y="8"/>
                  <a:pt x="124" y="8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98" y="27"/>
                  <a:pt x="98" y="27"/>
                  <a:pt x="98" y="27"/>
                </a:cubicBezTo>
                <a:lnTo>
                  <a:pt x="90" y="25"/>
                </a:lnTo>
                <a:close/>
              </a:path>
            </a:pathLst>
          </a:custGeom>
          <a:solidFill>
            <a:srgbClr val="FFE50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8"/>
          <p:cNvSpPr>
            <a:spLocks/>
          </p:cNvSpPr>
          <p:nvPr/>
        </p:nvSpPr>
        <p:spPr bwMode="auto">
          <a:xfrm>
            <a:off x="7697703" y="2268773"/>
            <a:ext cx="849327" cy="576064"/>
          </a:xfrm>
          <a:custGeom>
            <a:avLst/>
            <a:gdLst>
              <a:gd name="T0" fmla="*/ 48 w 280"/>
              <a:gd name="T1" fmla="*/ 3 h 190"/>
              <a:gd name="T2" fmla="*/ 38 w 280"/>
              <a:gd name="T3" fmla="*/ 6 h 190"/>
              <a:gd name="T4" fmla="*/ 36 w 280"/>
              <a:gd name="T5" fmla="*/ 10 h 190"/>
              <a:gd name="T6" fmla="*/ 30 w 280"/>
              <a:gd name="T7" fmla="*/ 18 h 190"/>
              <a:gd name="T8" fmla="*/ 21 w 280"/>
              <a:gd name="T9" fmla="*/ 24 h 190"/>
              <a:gd name="T10" fmla="*/ 11 w 280"/>
              <a:gd name="T11" fmla="*/ 18 h 190"/>
              <a:gd name="T12" fmla="*/ 0 w 280"/>
              <a:gd name="T13" fmla="*/ 21 h 190"/>
              <a:gd name="T14" fmla="*/ 16 w 280"/>
              <a:gd name="T15" fmla="*/ 32 h 190"/>
              <a:gd name="T16" fmla="*/ 17 w 280"/>
              <a:gd name="T17" fmla="*/ 33 h 190"/>
              <a:gd name="T18" fmla="*/ 19 w 280"/>
              <a:gd name="T19" fmla="*/ 54 h 190"/>
              <a:gd name="T20" fmla="*/ 31 w 280"/>
              <a:gd name="T21" fmla="*/ 79 h 190"/>
              <a:gd name="T22" fmla="*/ 39 w 280"/>
              <a:gd name="T23" fmla="*/ 71 h 190"/>
              <a:gd name="T24" fmla="*/ 51 w 280"/>
              <a:gd name="T25" fmla="*/ 68 h 190"/>
              <a:gd name="T26" fmla="*/ 51 w 280"/>
              <a:gd name="T27" fmla="*/ 69 h 190"/>
              <a:gd name="T28" fmla="*/ 62 w 280"/>
              <a:gd name="T29" fmla="*/ 81 h 190"/>
              <a:gd name="T30" fmla="*/ 65 w 280"/>
              <a:gd name="T31" fmla="*/ 92 h 190"/>
              <a:gd name="T32" fmla="*/ 64 w 280"/>
              <a:gd name="T33" fmla="*/ 102 h 190"/>
              <a:gd name="T34" fmla="*/ 71 w 280"/>
              <a:gd name="T35" fmla="*/ 112 h 190"/>
              <a:gd name="T36" fmla="*/ 82 w 280"/>
              <a:gd name="T37" fmla="*/ 109 h 190"/>
              <a:gd name="T38" fmla="*/ 87 w 280"/>
              <a:gd name="T39" fmla="*/ 114 h 190"/>
              <a:gd name="T40" fmla="*/ 100 w 280"/>
              <a:gd name="T41" fmla="*/ 119 h 190"/>
              <a:gd name="T42" fmla="*/ 109 w 280"/>
              <a:gd name="T43" fmla="*/ 116 h 190"/>
              <a:gd name="T44" fmla="*/ 114 w 280"/>
              <a:gd name="T45" fmla="*/ 110 h 190"/>
              <a:gd name="T46" fmla="*/ 120 w 280"/>
              <a:gd name="T47" fmla="*/ 126 h 190"/>
              <a:gd name="T48" fmla="*/ 136 w 280"/>
              <a:gd name="T49" fmla="*/ 143 h 190"/>
              <a:gd name="T50" fmla="*/ 139 w 280"/>
              <a:gd name="T51" fmla="*/ 169 h 190"/>
              <a:gd name="T52" fmla="*/ 150 w 280"/>
              <a:gd name="T53" fmla="*/ 174 h 190"/>
              <a:gd name="T54" fmla="*/ 156 w 280"/>
              <a:gd name="T55" fmla="*/ 190 h 190"/>
              <a:gd name="T56" fmla="*/ 194 w 280"/>
              <a:gd name="T57" fmla="*/ 158 h 190"/>
              <a:gd name="T58" fmla="*/ 209 w 280"/>
              <a:gd name="T59" fmla="*/ 142 h 190"/>
              <a:gd name="T60" fmla="*/ 236 w 280"/>
              <a:gd name="T61" fmla="*/ 119 h 190"/>
              <a:gd name="T62" fmla="*/ 246 w 280"/>
              <a:gd name="T63" fmla="*/ 110 h 190"/>
              <a:gd name="T64" fmla="*/ 248 w 280"/>
              <a:gd name="T65" fmla="*/ 89 h 190"/>
              <a:gd name="T66" fmla="*/ 258 w 280"/>
              <a:gd name="T67" fmla="*/ 87 h 190"/>
              <a:gd name="T68" fmla="*/ 273 w 280"/>
              <a:gd name="T69" fmla="*/ 103 h 190"/>
              <a:gd name="T70" fmla="*/ 270 w 280"/>
              <a:gd name="T71" fmla="*/ 92 h 190"/>
              <a:gd name="T72" fmla="*/ 280 w 280"/>
              <a:gd name="T73" fmla="*/ 83 h 190"/>
              <a:gd name="T74" fmla="*/ 274 w 280"/>
              <a:gd name="T75" fmla="*/ 66 h 190"/>
              <a:gd name="T76" fmla="*/ 256 w 280"/>
              <a:gd name="T77" fmla="*/ 57 h 190"/>
              <a:gd name="T78" fmla="*/ 251 w 280"/>
              <a:gd name="T79" fmla="*/ 57 h 190"/>
              <a:gd name="T80" fmla="*/ 244 w 280"/>
              <a:gd name="T81" fmla="*/ 57 h 190"/>
              <a:gd name="T82" fmla="*/ 233 w 280"/>
              <a:gd name="T83" fmla="*/ 57 h 190"/>
              <a:gd name="T84" fmla="*/ 232 w 280"/>
              <a:gd name="T85" fmla="*/ 72 h 190"/>
              <a:gd name="T86" fmla="*/ 217 w 280"/>
              <a:gd name="T87" fmla="*/ 75 h 190"/>
              <a:gd name="T88" fmla="*/ 196 w 280"/>
              <a:gd name="T89" fmla="*/ 56 h 190"/>
              <a:gd name="T90" fmla="*/ 191 w 280"/>
              <a:gd name="T91" fmla="*/ 46 h 190"/>
              <a:gd name="T92" fmla="*/ 192 w 280"/>
              <a:gd name="T93" fmla="*/ 52 h 190"/>
              <a:gd name="T94" fmla="*/ 186 w 280"/>
              <a:gd name="T95" fmla="*/ 63 h 190"/>
              <a:gd name="T96" fmla="*/ 175 w 280"/>
              <a:gd name="T97" fmla="*/ 60 h 190"/>
              <a:gd name="T98" fmla="*/ 174 w 280"/>
              <a:gd name="T99" fmla="*/ 49 h 190"/>
              <a:gd name="T100" fmla="*/ 163 w 280"/>
              <a:gd name="T101" fmla="*/ 45 h 190"/>
              <a:gd name="T102" fmla="*/ 151 w 280"/>
              <a:gd name="T103" fmla="*/ 37 h 190"/>
              <a:gd name="T104" fmla="*/ 133 w 280"/>
              <a:gd name="T105" fmla="*/ 30 h 190"/>
              <a:gd name="T106" fmla="*/ 122 w 280"/>
              <a:gd name="T107" fmla="*/ 35 h 190"/>
              <a:gd name="T108" fmla="*/ 117 w 280"/>
              <a:gd name="T109" fmla="*/ 25 h 190"/>
              <a:gd name="T110" fmla="*/ 102 w 280"/>
              <a:gd name="T111" fmla="*/ 24 h 190"/>
              <a:gd name="T112" fmla="*/ 85 w 280"/>
              <a:gd name="T113" fmla="*/ 28 h 190"/>
              <a:gd name="T114" fmla="*/ 69 w 280"/>
              <a:gd name="T115" fmla="*/ 27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0" h="190">
                <a:moveTo>
                  <a:pt x="54" y="9"/>
                </a:moveTo>
                <a:cubicBezTo>
                  <a:pt x="53" y="0"/>
                  <a:pt x="53" y="0"/>
                  <a:pt x="53" y="0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20"/>
                  <a:pt x="11" y="18"/>
                </a:cubicBezTo>
                <a:cubicBezTo>
                  <a:pt x="10" y="17"/>
                  <a:pt x="10" y="17"/>
                  <a:pt x="9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28"/>
                  <a:pt x="9" y="28"/>
                  <a:pt x="9" y="28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2"/>
                  <a:pt x="16" y="32"/>
                  <a:pt x="16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3"/>
                  <a:pt x="17" y="33"/>
                  <a:pt x="17" y="33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54"/>
                  <a:pt x="19" y="54"/>
                  <a:pt x="19" y="54"/>
                </a:cubicBezTo>
                <a:cubicBezTo>
                  <a:pt x="20" y="62"/>
                  <a:pt x="20" y="62"/>
                  <a:pt x="20" y="62"/>
                </a:cubicBezTo>
                <a:cubicBezTo>
                  <a:pt x="25" y="73"/>
                  <a:pt x="25" y="73"/>
                  <a:pt x="25" y="73"/>
                </a:cubicBezTo>
                <a:cubicBezTo>
                  <a:pt x="31" y="79"/>
                  <a:pt x="31" y="79"/>
                  <a:pt x="31" y="79"/>
                </a:cubicBezTo>
                <a:cubicBezTo>
                  <a:pt x="36" y="75"/>
                  <a:pt x="36" y="75"/>
                  <a:pt x="36" y="75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6" y="64"/>
                  <a:pt x="46" y="64"/>
                  <a:pt x="46" y="64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9"/>
                  <a:pt x="51" y="69"/>
                  <a:pt x="51" y="69"/>
                </a:cubicBezTo>
                <a:cubicBezTo>
                  <a:pt x="51" y="69"/>
                  <a:pt x="51" y="69"/>
                  <a:pt x="51" y="69"/>
                </a:cubicBezTo>
                <a:cubicBezTo>
                  <a:pt x="51" y="69"/>
                  <a:pt x="51" y="69"/>
                  <a:pt x="51" y="69"/>
                </a:cubicBezTo>
                <a:cubicBezTo>
                  <a:pt x="51" y="69"/>
                  <a:pt x="51" y="69"/>
                  <a:pt x="51" y="69"/>
                </a:cubicBezTo>
                <a:cubicBezTo>
                  <a:pt x="56" y="79"/>
                  <a:pt x="56" y="79"/>
                  <a:pt x="56" y="79"/>
                </a:cubicBezTo>
                <a:cubicBezTo>
                  <a:pt x="62" y="81"/>
                  <a:pt x="62" y="81"/>
                  <a:pt x="62" y="81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92"/>
                  <a:pt x="65" y="92"/>
                  <a:pt x="65" y="92"/>
                </a:cubicBezTo>
                <a:cubicBezTo>
                  <a:pt x="65" y="92"/>
                  <a:pt x="65" y="92"/>
                  <a:pt x="65" y="92"/>
                </a:cubicBezTo>
                <a:cubicBezTo>
                  <a:pt x="65" y="101"/>
                  <a:pt x="65" y="101"/>
                  <a:pt x="65" y="101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2" y="110"/>
                  <a:pt x="62" y="110"/>
                  <a:pt x="62" y="110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87" y="114"/>
                  <a:pt x="87" y="114"/>
                  <a:pt x="87" y="114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97" y="111"/>
                  <a:pt x="99" y="112"/>
                  <a:pt x="100" y="115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1" y="119"/>
                  <a:pt x="101" y="119"/>
                  <a:pt x="101" y="119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09" y="116"/>
                  <a:pt x="109" y="116"/>
                  <a:pt x="109" y="116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09" y="112"/>
                  <a:pt x="110" y="110"/>
                  <a:pt x="111" y="110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9" y="112"/>
                  <a:pt x="121" y="115"/>
                  <a:pt x="121" y="119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0" y="126"/>
                  <a:pt x="120" y="126"/>
                  <a:pt x="120" y="126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30" y="139"/>
                  <a:pt x="130" y="139"/>
                  <a:pt x="130" y="139"/>
                </a:cubicBezTo>
                <a:cubicBezTo>
                  <a:pt x="132" y="141"/>
                  <a:pt x="134" y="142"/>
                  <a:pt x="136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8" y="144"/>
                  <a:pt x="139" y="146"/>
                  <a:pt x="139" y="150"/>
                </a:cubicBezTo>
                <a:cubicBezTo>
                  <a:pt x="139" y="169"/>
                  <a:pt x="139" y="169"/>
                  <a:pt x="139" y="169"/>
                </a:cubicBezTo>
                <a:cubicBezTo>
                  <a:pt x="140" y="171"/>
                  <a:pt x="141" y="172"/>
                  <a:pt x="143" y="173"/>
                </a:cubicBezTo>
                <a:cubicBezTo>
                  <a:pt x="143" y="173"/>
                  <a:pt x="143" y="173"/>
                  <a:pt x="143" y="173"/>
                </a:cubicBezTo>
                <a:cubicBezTo>
                  <a:pt x="146" y="171"/>
                  <a:pt x="148" y="172"/>
                  <a:pt x="150" y="174"/>
                </a:cubicBezTo>
                <a:cubicBezTo>
                  <a:pt x="151" y="175"/>
                  <a:pt x="151" y="175"/>
                  <a:pt x="151" y="175"/>
                </a:cubicBezTo>
                <a:cubicBezTo>
                  <a:pt x="153" y="175"/>
                  <a:pt x="155" y="177"/>
                  <a:pt x="155" y="18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66" y="171"/>
                  <a:pt x="166" y="171"/>
                  <a:pt x="166" y="171"/>
                </a:cubicBezTo>
                <a:cubicBezTo>
                  <a:pt x="169" y="160"/>
                  <a:pt x="172" y="154"/>
                  <a:pt x="176" y="153"/>
                </a:cubicBezTo>
                <a:cubicBezTo>
                  <a:pt x="180" y="152"/>
                  <a:pt x="186" y="154"/>
                  <a:pt x="194" y="158"/>
                </a:cubicBezTo>
                <a:cubicBezTo>
                  <a:pt x="221" y="160"/>
                  <a:pt x="221" y="160"/>
                  <a:pt x="221" y="160"/>
                </a:cubicBezTo>
                <a:cubicBezTo>
                  <a:pt x="222" y="155"/>
                  <a:pt x="222" y="155"/>
                  <a:pt x="222" y="155"/>
                </a:cubicBezTo>
                <a:cubicBezTo>
                  <a:pt x="209" y="142"/>
                  <a:pt x="209" y="142"/>
                  <a:pt x="209" y="142"/>
                </a:cubicBezTo>
                <a:cubicBezTo>
                  <a:pt x="203" y="139"/>
                  <a:pt x="201" y="137"/>
                  <a:pt x="202" y="135"/>
                </a:cubicBezTo>
                <a:cubicBezTo>
                  <a:pt x="211" y="135"/>
                  <a:pt x="211" y="135"/>
                  <a:pt x="211" y="135"/>
                </a:cubicBezTo>
                <a:cubicBezTo>
                  <a:pt x="220" y="138"/>
                  <a:pt x="228" y="133"/>
                  <a:pt x="236" y="119"/>
                </a:cubicBezTo>
                <a:cubicBezTo>
                  <a:pt x="236" y="119"/>
                  <a:pt x="236" y="119"/>
                  <a:pt x="236" y="119"/>
                </a:cubicBezTo>
                <a:cubicBezTo>
                  <a:pt x="237" y="119"/>
                  <a:pt x="237" y="119"/>
                  <a:pt x="237" y="119"/>
                </a:cubicBezTo>
                <a:cubicBezTo>
                  <a:pt x="246" y="110"/>
                  <a:pt x="246" y="110"/>
                  <a:pt x="246" y="110"/>
                </a:cubicBezTo>
                <a:cubicBezTo>
                  <a:pt x="247" y="91"/>
                  <a:pt x="247" y="91"/>
                  <a:pt x="247" y="91"/>
                </a:cubicBezTo>
                <a:cubicBezTo>
                  <a:pt x="247" y="89"/>
                  <a:pt x="247" y="89"/>
                  <a:pt x="247" y="89"/>
                </a:cubicBezTo>
                <a:cubicBezTo>
                  <a:pt x="248" y="89"/>
                  <a:pt x="248" y="89"/>
                  <a:pt x="248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56" y="87"/>
                  <a:pt x="256" y="87"/>
                  <a:pt x="256" y="87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8" y="88"/>
                  <a:pt x="258" y="88"/>
                  <a:pt x="258" y="88"/>
                </a:cubicBezTo>
                <a:cubicBezTo>
                  <a:pt x="258" y="88"/>
                  <a:pt x="258" y="88"/>
                  <a:pt x="258" y="88"/>
                </a:cubicBezTo>
                <a:cubicBezTo>
                  <a:pt x="273" y="103"/>
                  <a:pt x="273" y="103"/>
                  <a:pt x="273" y="103"/>
                </a:cubicBezTo>
                <a:cubicBezTo>
                  <a:pt x="277" y="102"/>
                  <a:pt x="277" y="102"/>
                  <a:pt x="277" y="102"/>
                </a:cubicBezTo>
                <a:cubicBezTo>
                  <a:pt x="278" y="99"/>
                  <a:pt x="278" y="99"/>
                  <a:pt x="278" y="99"/>
                </a:cubicBezTo>
                <a:cubicBezTo>
                  <a:pt x="270" y="92"/>
                  <a:pt x="270" y="92"/>
                  <a:pt x="270" y="92"/>
                </a:cubicBezTo>
                <a:cubicBezTo>
                  <a:pt x="269" y="91"/>
                  <a:pt x="269" y="91"/>
                  <a:pt x="269" y="91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79" y="65"/>
                  <a:pt x="279" y="65"/>
                  <a:pt x="279" y="65"/>
                </a:cubicBezTo>
                <a:cubicBezTo>
                  <a:pt x="274" y="66"/>
                  <a:pt x="274" y="66"/>
                  <a:pt x="274" y="66"/>
                </a:cubicBezTo>
                <a:cubicBezTo>
                  <a:pt x="274" y="66"/>
                  <a:pt x="274" y="66"/>
                  <a:pt x="274" y="66"/>
                </a:cubicBezTo>
                <a:cubicBezTo>
                  <a:pt x="274" y="66"/>
                  <a:pt x="274" y="66"/>
                  <a:pt x="274" y="66"/>
                </a:cubicBezTo>
                <a:cubicBezTo>
                  <a:pt x="267" y="63"/>
                  <a:pt x="267" y="63"/>
                  <a:pt x="267" y="63"/>
                </a:cubicBezTo>
                <a:cubicBezTo>
                  <a:pt x="265" y="62"/>
                  <a:pt x="261" y="60"/>
                  <a:pt x="256" y="57"/>
                </a:cubicBezTo>
                <a:cubicBezTo>
                  <a:pt x="254" y="56"/>
                  <a:pt x="252" y="55"/>
                  <a:pt x="252" y="53"/>
                </a:cubicBezTo>
                <a:cubicBezTo>
                  <a:pt x="252" y="54"/>
                  <a:pt x="252" y="54"/>
                  <a:pt x="252" y="54"/>
                </a:cubicBezTo>
                <a:cubicBezTo>
                  <a:pt x="252" y="55"/>
                  <a:pt x="252" y="56"/>
                  <a:pt x="251" y="57"/>
                </a:cubicBezTo>
                <a:cubicBezTo>
                  <a:pt x="250" y="57"/>
                  <a:pt x="248" y="58"/>
                  <a:pt x="245" y="58"/>
                </a:cubicBezTo>
                <a:cubicBezTo>
                  <a:pt x="245" y="58"/>
                  <a:pt x="245" y="58"/>
                  <a:pt x="245" y="58"/>
                </a:cubicBezTo>
                <a:cubicBezTo>
                  <a:pt x="244" y="57"/>
                  <a:pt x="244" y="57"/>
                  <a:pt x="244" y="57"/>
                </a:cubicBezTo>
                <a:cubicBezTo>
                  <a:pt x="244" y="57"/>
                  <a:pt x="244" y="57"/>
                  <a:pt x="244" y="57"/>
                </a:cubicBezTo>
                <a:cubicBezTo>
                  <a:pt x="238" y="53"/>
                  <a:pt x="238" y="53"/>
                  <a:pt x="238" y="53"/>
                </a:cubicBezTo>
                <a:cubicBezTo>
                  <a:pt x="233" y="57"/>
                  <a:pt x="233" y="57"/>
                  <a:pt x="233" y="57"/>
                </a:cubicBezTo>
                <a:cubicBezTo>
                  <a:pt x="230" y="60"/>
                  <a:pt x="229" y="61"/>
                  <a:pt x="229" y="63"/>
                </a:cubicBezTo>
                <a:cubicBezTo>
                  <a:pt x="231" y="68"/>
                  <a:pt x="231" y="68"/>
                  <a:pt x="231" y="68"/>
                </a:cubicBezTo>
                <a:cubicBezTo>
                  <a:pt x="232" y="70"/>
                  <a:pt x="232" y="71"/>
                  <a:pt x="232" y="72"/>
                </a:cubicBezTo>
                <a:cubicBezTo>
                  <a:pt x="231" y="73"/>
                  <a:pt x="229" y="75"/>
                  <a:pt x="226" y="75"/>
                </a:cubicBezTo>
                <a:cubicBezTo>
                  <a:pt x="224" y="76"/>
                  <a:pt x="224" y="76"/>
                  <a:pt x="224" y="76"/>
                </a:cubicBezTo>
                <a:cubicBezTo>
                  <a:pt x="221" y="77"/>
                  <a:pt x="218" y="77"/>
                  <a:pt x="217" y="75"/>
                </a:cubicBezTo>
                <a:cubicBezTo>
                  <a:pt x="216" y="73"/>
                  <a:pt x="216" y="73"/>
                  <a:pt x="216" y="73"/>
                </a:cubicBezTo>
                <a:cubicBezTo>
                  <a:pt x="205" y="62"/>
                  <a:pt x="205" y="62"/>
                  <a:pt x="205" y="62"/>
                </a:cubicBezTo>
                <a:cubicBezTo>
                  <a:pt x="200" y="60"/>
                  <a:pt x="197" y="58"/>
                  <a:pt x="196" y="56"/>
                </a:cubicBezTo>
                <a:cubicBezTo>
                  <a:pt x="195" y="55"/>
                  <a:pt x="194" y="53"/>
                  <a:pt x="195" y="52"/>
                </a:cubicBezTo>
                <a:cubicBezTo>
                  <a:pt x="194" y="49"/>
                  <a:pt x="194" y="46"/>
                  <a:pt x="193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90" y="47"/>
                  <a:pt x="190" y="47"/>
                  <a:pt x="190" y="47"/>
                </a:cubicBezTo>
                <a:cubicBezTo>
                  <a:pt x="190" y="48"/>
                  <a:pt x="191" y="50"/>
                  <a:pt x="192" y="51"/>
                </a:cubicBezTo>
                <a:cubicBezTo>
                  <a:pt x="192" y="52"/>
                  <a:pt x="192" y="52"/>
                  <a:pt x="192" y="52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2" y="53"/>
                  <a:pt x="192" y="53"/>
                  <a:pt x="192" y="53"/>
                </a:cubicBezTo>
                <a:cubicBezTo>
                  <a:pt x="186" y="63"/>
                  <a:pt x="186" y="63"/>
                  <a:pt x="186" y="63"/>
                </a:cubicBezTo>
                <a:cubicBezTo>
                  <a:pt x="177" y="61"/>
                  <a:pt x="177" y="61"/>
                  <a:pt x="177" y="61"/>
                </a:cubicBezTo>
                <a:cubicBezTo>
                  <a:pt x="175" y="60"/>
                  <a:pt x="175" y="60"/>
                  <a:pt x="175" y="60"/>
                </a:cubicBezTo>
                <a:cubicBezTo>
                  <a:pt x="175" y="60"/>
                  <a:pt x="175" y="60"/>
                  <a:pt x="175" y="60"/>
                </a:cubicBezTo>
                <a:cubicBezTo>
                  <a:pt x="175" y="58"/>
                  <a:pt x="175" y="58"/>
                  <a:pt x="175" y="58"/>
                </a:cubicBezTo>
                <a:cubicBezTo>
                  <a:pt x="176" y="57"/>
                  <a:pt x="176" y="55"/>
                  <a:pt x="175" y="52"/>
                </a:cubicBezTo>
                <a:cubicBezTo>
                  <a:pt x="174" y="49"/>
                  <a:pt x="174" y="49"/>
                  <a:pt x="174" y="49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4" y="44"/>
                  <a:pt x="163" y="44"/>
                  <a:pt x="163" y="45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153" y="43"/>
                  <a:pt x="151" y="43"/>
                  <a:pt x="150" y="41"/>
                </a:cubicBezTo>
                <a:cubicBezTo>
                  <a:pt x="150" y="40"/>
                  <a:pt x="150" y="39"/>
                  <a:pt x="151" y="37"/>
                </a:cubicBezTo>
                <a:cubicBezTo>
                  <a:pt x="151" y="35"/>
                  <a:pt x="151" y="35"/>
                  <a:pt x="151" y="35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3" y="34"/>
                  <a:pt x="132" y="35"/>
                </a:cubicBezTo>
                <a:cubicBezTo>
                  <a:pt x="132" y="37"/>
                  <a:pt x="130" y="37"/>
                  <a:pt x="129" y="37"/>
                </a:cubicBezTo>
                <a:cubicBezTo>
                  <a:pt x="127" y="38"/>
                  <a:pt x="124" y="37"/>
                  <a:pt x="122" y="35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22" y="34"/>
                  <a:pt x="122" y="34"/>
                  <a:pt x="122" y="34"/>
                </a:cubicBezTo>
                <a:cubicBezTo>
                  <a:pt x="118" y="31"/>
                  <a:pt x="117" y="28"/>
                  <a:pt x="117" y="25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106" y="26"/>
                  <a:pt x="104" y="26"/>
                  <a:pt x="102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85" y="28"/>
                  <a:pt x="85" y="28"/>
                  <a:pt x="85" y="28"/>
                </a:cubicBezTo>
                <a:cubicBezTo>
                  <a:pt x="83" y="30"/>
                  <a:pt x="81" y="30"/>
                  <a:pt x="79" y="30"/>
                </a:cubicBezTo>
                <a:cubicBezTo>
                  <a:pt x="78" y="30"/>
                  <a:pt x="78" y="30"/>
                  <a:pt x="78" y="30"/>
                </a:cubicBezTo>
                <a:cubicBezTo>
                  <a:pt x="74" y="30"/>
                  <a:pt x="71" y="29"/>
                  <a:pt x="69" y="27"/>
                </a:cubicBezTo>
                <a:cubicBezTo>
                  <a:pt x="63" y="22"/>
                  <a:pt x="63" y="22"/>
                  <a:pt x="63" y="22"/>
                </a:cubicBezTo>
                <a:lnTo>
                  <a:pt x="54" y="9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9"/>
          <p:cNvSpPr>
            <a:spLocks/>
          </p:cNvSpPr>
          <p:nvPr/>
        </p:nvSpPr>
        <p:spPr bwMode="auto">
          <a:xfrm>
            <a:off x="7514913" y="1445297"/>
            <a:ext cx="1141052" cy="1041346"/>
          </a:xfrm>
          <a:custGeom>
            <a:avLst/>
            <a:gdLst>
              <a:gd name="T0" fmla="*/ 369 w 376"/>
              <a:gd name="T1" fmla="*/ 160 h 343"/>
              <a:gd name="T2" fmla="*/ 362 w 376"/>
              <a:gd name="T3" fmla="*/ 125 h 343"/>
              <a:gd name="T4" fmla="*/ 328 w 376"/>
              <a:gd name="T5" fmla="*/ 160 h 343"/>
              <a:gd name="T6" fmla="*/ 323 w 376"/>
              <a:gd name="T7" fmla="*/ 170 h 343"/>
              <a:gd name="T8" fmla="*/ 280 w 376"/>
              <a:gd name="T9" fmla="*/ 177 h 343"/>
              <a:gd name="T10" fmla="*/ 270 w 376"/>
              <a:gd name="T11" fmla="*/ 160 h 343"/>
              <a:gd name="T12" fmla="*/ 259 w 376"/>
              <a:gd name="T13" fmla="*/ 149 h 343"/>
              <a:gd name="T14" fmla="*/ 246 w 376"/>
              <a:gd name="T15" fmla="*/ 137 h 343"/>
              <a:gd name="T16" fmla="*/ 175 w 376"/>
              <a:gd name="T17" fmla="*/ 124 h 343"/>
              <a:gd name="T18" fmla="*/ 134 w 376"/>
              <a:gd name="T19" fmla="*/ 60 h 343"/>
              <a:gd name="T20" fmla="*/ 56 w 376"/>
              <a:gd name="T21" fmla="*/ 9 h 343"/>
              <a:gd name="T22" fmla="*/ 4 w 376"/>
              <a:gd name="T23" fmla="*/ 15 h 343"/>
              <a:gd name="T24" fmla="*/ 4 w 376"/>
              <a:gd name="T25" fmla="*/ 22 h 343"/>
              <a:gd name="T26" fmla="*/ 1 w 376"/>
              <a:gd name="T27" fmla="*/ 29 h 343"/>
              <a:gd name="T28" fmla="*/ 5 w 376"/>
              <a:gd name="T29" fmla="*/ 47 h 343"/>
              <a:gd name="T30" fmla="*/ 21 w 376"/>
              <a:gd name="T31" fmla="*/ 39 h 343"/>
              <a:gd name="T32" fmla="*/ 39 w 376"/>
              <a:gd name="T33" fmla="*/ 52 h 343"/>
              <a:gd name="T34" fmla="*/ 62 w 376"/>
              <a:gd name="T35" fmla="*/ 80 h 343"/>
              <a:gd name="T36" fmla="*/ 77 w 376"/>
              <a:gd name="T37" fmla="*/ 69 h 343"/>
              <a:gd name="T38" fmla="*/ 102 w 376"/>
              <a:gd name="T39" fmla="*/ 54 h 343"/>
              <a:gd name="T40" fmla="*/ 120 w 376"/>
              <a:gd name="T41" fmla="*/ 74 h 343"/>
              <a:gd name="T42" fmla="*/ 125 w 376"/>
              <a:gd name="T43" fmla="*/ 105 h 343"/>
              <a:gd name="T44" fmla="*/ 126 w 376"/>
              <a:gd name="T45" fmla="*/ 137 h 343"/>
              <a:gd name="T46" fmla="*/ 121 w 376"/>
              <a:gd name="T47" fmla="*/ 151 h 343"/>
              <a:gd name="T48" fmla="*/ 117 w 376"/>
              <a:gd name="T49" fmla="*/ 156 h 343"/>
              <a:gd name="T50" fmla="*/ 119 w 376"/>
              <a:gd name="T51" fmla="*/ 175 h 343"/>
              <a:gd name="T52" fmla="*/ 114 w 376"/>
              <a:gd name="T53" fmla="*/ 193 h 343"/>
              <a:gd name="T54" fmla="*/ 99 w 376"/>
              <a:gd name="T55" fmla="*/ 190 h 343"/>
              <a:gd name="T56" fmla="*/ 88 w 376"/>
              <a:gd name="T57" fmla="*/ 213 h 343"/>
              <a:gd name="T58" fmla="*/ 71 w 376"/>
              <a:gd name="T59" fmla="*/ 229 h 343"/>
              <a:gd name="T60" fmla="*/ 83 w 376"/>
              <a:gd name="T61" fmla="*/ 247 h 343"/>
              <a:gd name="T62" fmla="*/ 94 w 376"/>
              <a:gd name="T63" fmla="*/ 260 h 343"/>
              <a:gd name="T64" fmla="*/ 114 w 376"/>
              <a:gd name="T65" fmla="*/ 265 h 343"/>
              <a:gd name="T66" fmla="*/ 123 w 376"/>
              <a:gd name="T67" fmla="*/ 284 h 343"/>
              <a:gd name="T68" fmla="*/ 139 w 376"/>
              <a:gd name="T69" fmla="*/ 297 h 343"/>
              <a:gd name="T70" fmla="*/ 161 w 376"/>
              <a:gd name="T71" fmla="*/ 290 h 343"/>
              <a:gd name="T72" fmla="*/ 175 w 376"/>
              <a:gd name="T73" fmla="*/ 287 h 343"/>
              <a:gd name="T74" fmla="*/ 185 w 376"/>
              <a:gd name="T75" fmla="*/ 303 h 343"/>
              <a:gd name="T76" fmla="*/ 188 w 376"/>
              <a:gd name="T77" fmla="*/ 303 h 343"/>
              <a:gd name="T78" fmla="*/ 209 w 376"/>
              <a:gd name="T79" fmla="*/ 295 h 343"/>
              <a:gd name="T80" fmla="*/ 215 w 376"/>
              <a:gd name="T81" fmla="*/ 305 h 343"/>
              <a:gd name="T82" fmla="*/ 221 w 376"/>
              <a:gd name="T83" fmla="*/ 311 h 343"/>
              <a:gd name="T84" fmla="*/ 239 w 376"/>
              <a:gd name="T85" fmla="*/ 322 h 343"/>
              <a:gd name="T86" fmla="*/ 246 w 376"/>
              <a:gd name="T87" fmla="*/ 317 h 343"/>
              <a:gd name="T88" fmla="*/ 254 w 376"/>
              <a:gd name="T89" fmla="*/ 311 h 343"/>
              <a:gd name="T90" fmla="*/ 267 w 376"/>
              <a:gd name="T91" fmla="*/ 329 h 343"/>
              <a:gd name="T92" fmla="*/ 281 w 376"/>
              <a:gd name="T93" fmla="*/ 343 h 343"/>
              <a:gd name="T94" fmla="*/ 290 w 376"/>
              <a:gd name="T95" fmla="*/ 325 h 343"/>
              <a:gd name="T96" fmla="*/ 309 w 376"/>
              <a:gd name="T97" fmla="*/ 315 h 343"/>
              <a:gd name="T98" fmla="*/ 320 w 376"/>
              <a:gd name="T99" fmla="*/ 318 h 343"/>
              <a:gd name="T100" fmla="*/ 329 w 376"/>
              <a:gd name="T101" fmla="*/ 329 h 343"/>
              <a:gd name="T102" fmla="*/ 332 w 376"/>
              <a:gd name="T103" fmla="*/ 301 h 343"/>
              <a:gd name="T104" fmla="*/ 339 w 376"/>
              <a:gd name="T105" fmla="*/ 254 h 343"/>
              <a:gd name="T106" fmla="*/ 351 w 376"/>
              <a:gd name="T107" fmla="*/ 257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6" h="343">
                <a:moveTo>
                  <a:pt x="374" y="201"/>
                </a:moveTo>
                <a:cubicBezTo>
                  <a:pt x="368" y="160"/>
                  <a:pt x="368" y="160"/>
                  <a:pt x="368" y="160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72" y="155"/>
                  <a:pt x="374" y="151"/>
                  <a:pt x="373" y="148"/>
                </a:cubicBezTo>
                <a:cubicBezTo>
                  <a:pt x="371" y="146"/>
                  <a:pt x="371" y="146"/>
                  <a:pt x="371" y="146"/>
                </a:cubicBezTo>
                <a:cubicBezTo>
                  <a:pt x="367" y="143"/>
                  <a:pt x="364" y="136"/>
                  <a:pt x="366" y="125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59" y="124"/>
                  <a:pt x="356" y="126"/>
                  <a:pt x="352" y="128"/>
                </a:cubicBezTo>
                <a:cubicBezTo>
                  <a:pt x="349" y="130"/>
                  <a:pt x="347" y="133"/>
                  <a:pt x="346" y="135"/>
                </a:cubicBezTo>
                <a:cubicBezTo>
                  <a:pt x="345" y="140"/>
                  <a:pt x="339" y="144"/>
                  <a:pt x="330" y="147"/>
                </a:cubicBezTo>
                <a:cubicBezTo>
                  <a:pt x="328" y="160"/>
                  <a:pt x="328" y="160"/>
                  <a:pt x="328" y="160"/>
                </a:cubicBezTo>
                <a:cubicBezTo>
                  <a:pt x="328" y="160"/>
                  <a:pt x="328" y="160"/>
                  <a:pt x="328" y="160"/>
                </a:cubicBezTo>
                <a:cubicBezTo>
                  <a:pt x="328" y="160"/>
                  <a:pt x="328" y="160"/>
                  <a:pt x="328" y="160"/>
                </a:cubicBezTo>
                <a:cubicBezTo>
                  <a:pt x="323" y="169"/>
                  <a:pt x="323" y="169"/>
                  <a:pt x="323" y="169"/>
                </a:cubicBezTo>
                <a:cubicBezTo>
                  <a:pt x="323" y="170"/>
                  <a:pt x="323" y="170"/>
                  <a:pt x="323" y="17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280" y="177"/>
                  <a:pt x="280" y="177"/>
                  <a:pt x="280" y="177"/>
                </a:cubicBezTo>
                <a:cubicBezTo>
                  <a:pt x="280" y="177"/>
                  <a:pt x="280" y="177"/>
                  <a:pt x="280" y="177"/>
                </a:cubicBezTo>
                <a:cubicBezTo>
                  <a:pt x="279" y="177"/>
                  <a:pt x="279" y="177"/>
                  <a:pt x="279" y="177"/>
                </a:cubicBezTo>
                <a:cubicBezTo>
                  <a:pt x="279" y="176"/>
                  <a:pt x="279" y="176"/>
                  <a:pt x="279" y="176"/>
                </a:cubicBezTo>
                <a:cubicBezTo>
                  <a:pt x="267" y="163"/>
                  <a:pt x="267" y="163"/>
                  <a:pt x="267" y="163"/>
                </a:cubicBezTo>
                <a:cubicBezTo>
                  <a:pt x="270" y="160"/>
                  <a:pt x="270" y="160"/>
                  <a:pt x="270" y="160"/>
                </a:cubicBezTo>
                <a:cubicBezTo>
                  <a:pt x="266" y="153"/>
                  <a:pt x="266" y="153"/>
                  <a:pt x="266" y="153"/>
                </a:cubicBezTo>
                <a:cubicBezTo>
                  <a:pt x="260" y="149"/>
                  <a:pt x="260" y="149"/>
                  <a:pt x="260" y="149"/>
                </a:cubicBezTo>
                <a:cubicBezTo>
                  <a:pt x="259" y="149"/>
                  <a:pt x="259" y="149"/>
                  <a:pt x="259" y="149"/>
                </a:cubicBezTo>
                <a:cubicBezTo>
                  <a:pt x="259" y="149"/>
                  <a:pt x="259" y="149"/>
                  <a:pt x="259" y="149"/>
                </a:cubicBezTo>
                <a:cubicBezTo>
                  <a:pt x="259" y="148"/>
                  <a:pt x="259" y="148"/>
                  <a:pt x="259" y="148"/>
                </a:cubicBezTo>
                <a:cubicBezTo>
                  <a:pt x="259" y="148"/>
                  <a:pt x="259" y="148"/>
                  <a:pt x="259" y="148"/>
                </a:cubicBezTo>
                <a:cubicBezTo>
                  <a:pt x="257" y="137"/>
                  <a:pt x="257" y="137"/>
                  <a:pt x="257" y="137"/>
                </a:cubicBezTo>
                <a:cubicBezTo>
                  <a:pt x="246" y="137"/>
                  <a:pt x="246" y="137"/>
                  <a:pt x="246" y="137"/>
                </a:cubicBezTo>
                <a:cubicBezTo>
                  <a:pt x="245" y="137"/>
                  <a:pt x="245" y="137"/>
                  <a:pt x="245" y="137"/>
                </a:cubicBezTo>
                <a:cubicBezTo>
                  <a:pt x="236" y="131"/>
                  <a:pt x="236" y="131"/>
                  <a:pt x="236" y="131"/>
                </a:cubicBezTo>
                <a:cubicBezTo>
                  <a:pt x="203" y="125"/>
                  <a:pt x="203" y="125"/>
                  <a:pt x="203" y="125"/>
                </a:cubicBezTo>
                <a:cubicBezTo>
                  <a:pt x="175" y="124"/>
                  <a:pt x="175" y="124"/>
                  <a:pt x="175" y="124"/>
                </a:cubicBezTo>
                <a:cubicBezTo>
                  <a:pt x="175" y="125"/>
                  <a:pt x="175" y="125"/>
                  <a:pt x="175" y="125"/>
                </a:cubicBezTo>
                <a:cubicBezTo>
                  <a:pt x="173" y="125"/>
                  <a:pt x="172" y="124"/>
                  <a:pt x="172" y="124"/>
                </a:cubicBezTo>
                <a:cubicBezTo>
                  <a:pt x="156" y="88"/>
                  <a:pt x="156" y="88"/>
                  <a:pt x="156" y="88"/>
                </a:cubicBezTo>
                <a:cubicBezTo>
                  <a:pt x="154" y="85"/>
                  <a:pt x="148" y="75"/>
                  <a:pt x="134" y="60"/>
                </a:cubicBezTo>
                <a:cubicBezTo>
                  <a:pt x="122" y="44"/>
                  <a:pt x="115" y="36"/>
                  <a:pt x="113" y="34"/>
                </a:cubicBezTo>
                <a:cubicBezTo>
                  <a:pt x="89" y="11"/>
                  <a:pt x="89" y="11"/>
                  <a:pt x="89" y="11"/>
                </a:cubicBezTo>
                <a:cubicBezTo>
                  <a:pt x="85" y="9"/>
                  <a:pt x="85" y="9"/>
                  <a:pt x="85" y="9"/>
                </a:cubicBezTo>
                <a:cubicBezTo>
                  <a:pt x="56" y="9"/>
                  <a:pt x="56" y="9"/>
                  <a:pt x="56" y="9"/>
                </a:cubicBezTo>
                <a:cubicBezTo>
                  <a:pt x="56" y="9"/>
                  <a:pt x="56" y="9"/>
                  <a:pt x="56" y="9"/>
                </a:cubicBezTo>
                <a:cubicBezTo>
                  <a:pt x="55" y="8"/>
                  <a:pt x="55" y="8"/>
                  <a:pt x="55" y="8"/>
                </a:cubicBezTo>
                <a:cubicBezTo>
                  <a:pt x="52" y="6"/>
                  <a:pt x="48" y="4"/>
                  <a:pt x="42" y="2"/>
                </a:cubicBezTo>
                <a:cubicBezTo>
                  <a:pt x="36" y="0"/>
                  <a:pt x="24" y="4"/>
                  <a:pt x="4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8"/>
                  <a:pt x="1" y="42"/>
                  <a:pt x="2" y="45"/>
                </a:cubicBezTo>
                <a:cubicBezTo>
                  <a:pt x="5" y="47"/>
                  <a:pt x="5" y="47"/>
                  <a:pt x="5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3"/>
                  <a:pt x="20" y="40"/>
                  <a:pt x="21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40" y="43"/>
                  <a:pt x="40" y="43"/>
                  <a:pt x="40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3"/>
                  <a:pt x="43" y="68"/>
                  <a:pt x="50" y="75"/>
                </a:cubicBezTo>
                <a:cubicBezTo>
                  <a:pt x="55" y="79"/>
                  <a:pt x="58" y="80"/>
                  <a:pt x="60" y="81"/>
                </a:cubicBezTo>
                <a:cubicBezTo>
                  <a:pt x="62" y="80"/>
                  <a:pt x="62" y="80"/>
                  <a:pt x="62" y="80"/>
                </a:cubicBezTo>
                <a:cubicBezTo>
                  <a:pt x="65" y="80"/>
                  <a:pt x="65" y="80"/>
                  <a:pt x="65" y="80"/>
                </a:cubicBezTo>
                <a:cubicBezTo>
                  <a:pt x="72" y="73"/>
                  <a:pt x="72" y="73"/>
                  <a:pt x="72" y="73"/>
                </a:cubicBezTo>
                <a:cubicBezTo>
                  <a:pt x="77" y="69"/>
                  <a:pt x="77" y="69"/>
                  <a:pt x="77" y="69"/>
                </a:cubicBezTo>
                <a:cubicBezTo>
                  <a:pt x="77" y="69"/>
                  <a:pt x="77" y="69"/>
                  <a:pt x="77" y="69"/>
                </a:cubicBezTo>
                <a:cubicBezTo>
                  <a:pt x="77" y="69"/>
                  <a:pt x="77" y="69"/>
                  <a:pt x="77" y="69"/>
                </a:cubicBezTo>
                <a:cubicBezTo>
                  <a:pt x="88" y="67"/>
                  <a:pt x="88" y="67"/>
                  <a:pt x="88" y="67"/>
                </a:cubicBezTo>
                <a:cubicBezTo>
                  <a:pt x="92" y="60"/>
                  <a:pt x="92" y="60"/>
                  <a:pt x="92" y="60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11" y="60"/>
                  <a:pt x="111" y="60"/>
                  <a:pt x="111" y="60"/>
                </a:cubicBezTo>
                <a:cubicBezTo>
                  <a:pt x="111" y="60"/>
                  <a:pt x="111" y="60"/>
                  <a:pt x="111" y="60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3" y="85"/>
                  <a:pt x="123" y="85"/>
                  <a:pt x="123" y="85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2" y="124"/>
                  <a:pt x="122" y="124"/>
                  <a:pt x="122" y="124"/>
                </a:cubicBezTo>
                <a:cubicBezTo>
                  <a:pt x="125" y="131"/>
                  <a:pt x="126" y="136"/>
                  <a:pt x="126" y="137"/>
                </a:cubicBezTo>
                <a:cubicBezTo>
                  <a:pt x="125" y="144"/>
                  <a:pt x="125" y="144"/>
                  <a:pt x="125" y="144"/>
                </a:cubicBezTo>
                <a:cubicBezTo>
                  <a:pt x="125" y="144"/>
                  <a:pt x="125" y="144"/>
                  <a:pt x="125" y="144"/>
                </a:cubicBezTo>
                <a:cubicBezTo>
                  <a:pt x="125" y="145"/>
                  <a:pt x="125" y="145"/>
                  <a:pt x="125" y="145"/>
                </a:cubicBezTo>
                <a:cubicBezTo>
                  <a:pt x="121" y="151"/>
                  <a:pt x="121" y="151"/>
                  <a:pt x="121" y="151"/>
                </a:cubicBezTo>
                <a:cubicBezTo>
                  <a:pt x="121" y="151"/>
                  <a:pt x="121" y="151"/>
                  <a:pt x="121" y="151"/>
                </a:cubicBezTo>
                <a:cubicBezTo>
                  <a:pt x="121" y="151"/>
                  <a:pt x="121" y="151"/>
                  <a:pt x="121" y="151"/>
                </a:cubicBezTo>
                <a:cubicBezTo>
                  <a:pt x="121" y="151"/>
                  <a:pt x="121" y="151"/>
                  <a:pt x="121" y="151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6" y="165"/>
                  <a:pt x="116" y="165"/>
                  <a:pt x="116" y="165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19" y="176"/>
                  <a:pt x="119" y="176"/>
                  <a:pt x="119" y="176"/>
                </a:cubicBezTo>
                <a:cubicBezTo>
                  <a:pt x="119" y="176"/>
                  <a:pt x="119" y="176"/>
                  <a:pt x="119" y="176"/>
                </a:cubicBezTo>
                <a:cubicBezTo>
                  <a:pt x="116" y="190"/>
                  <a:pt x="116" y="190"/>
                  <a:pt x="116" y="190"/>
                </a:cubicBezTo>
                <a:cubicBezTo>
                  <a:pt x="114" y="193"/>
                  <a:pt x="114" y="193"/>
                  <a:pt x="114" y="193"/>
                </a:cubicBezTo>
                <a:cubicBezTo>
                  <a:pt x="113" y="194"/>
                  <a:pt x="111" y="194"/>
                  <a:pt x="108" y="193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3" y="188"/>
                  <a:pt x="103" y="188"/>
                  <a:pt x="103" y="188"/>
                </a:cubicBezTo>
                <a:cubicBezTo>
                  <a:pt x="99" y="190"/>
                  <a:pt x="99" y="190"/>
                  <a:pt x="99" y="190"/>
                </a:cubicBezTo>
                <a:cubicBezTo>
                  <a:pt x="94" y="195"/>
                  <a:pt x="94" y="195"/>
                  <a:pt x="94" y="195"/>
                </a:cubicBezTo>
                <a:cubicBezTo>
                  <a:pt x="88" y="213"/>
                  <a:pt x="88" y="213"/>
                  <a:pt x="88" y="213"/>
                </a:cubicBezTo>
                <a:cubicBezTo>
                  <a:pt x="88" y="213"/>
                  <a:pt x="88" y="213"/>
                  <a:pt x="88" y="213"/>
                </a:cubicBezTo>
                <a:cubicBezTo>
                  <a:pt x="88" y="213"/>
                  <a:pt x="88" y="213"/>
                  <a:pt x="88" y="213"/>
                </a:cubicBezTo>
                <a:cubicBezTo>
                  <a:pt x="82" y="218"/>
                  <a:pt x="82" y="218"/>
                  <a:pt x="82" y="218"/>
                </a:cubicBezTo>
                <a:cubicBezTo>
                  <a:pt x="81" y="218"/>
                  <a:pt x="81" y="218"/>
                  <a:pt x="81" y="218"/>
                </a:cubicBezTo>
                <a:cubicBezTo>
                  <a:pt x="78" y="219"/>
                  <a:pt x="78" y="219"/>
                  <a:pt x="78" y="219"/>
                </a:cubicBezTo>
                <a:cubicBezTo>
                  <a:pt x="71" y="229"/>
                  <a:pt x="71" y="229"/>
                  <a:pt x="71" y="229"/>
                </a:cubicBezTo>
                <a:cubicBezTo>
                  <a:pt x="74" y="235"/>
                  <a:pt x="74" y="235"/>
                  <a:pt x="74" y="235"/>
                </a:cubicBezTo>
                <a:cubicBezTo>
                  <a:pt x="75" y="236"/>
                  <a:pt x="75" y="236"/>
                  <a:pt x="75" y="236"/>
                </a:cubicBezTo>
                <a:cubicBezTo>
                  <a:pt x="83" y="246"/>
                  <a:pt x="83" y="246"/>
                  <a:pt x="83" y="246"/>
                </a:cubicBezTo>
                <a:cubicBezTo>
                  <a:pt x="83" y="247"/>
                  <a:pt x="83" y="247"/>
                  <a:pt x="83" y="247"/>
                </a:cubicBezTo>
                <a:cubicBezTo>
                  <a:pt x="83" y="250"/>
                  <a:pt x="83" y="250"/>
                  <a:pt x="83" y="250"/>
                </a:cubicBezTo>
                <a:cubicBezTo>
                  <a:pt x="93" y="251"/>
                  <a:pt x="93" y="251"/>
                  <a:pt x="93" y="251"/>
                </a:cubicBezTo>
                <a:cubicBezTo>
                  <a:pt x="94" y="259"/>
                  <a:pt x="94" y="259"/>
                  <a:pt x="94" y="259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96" y="270"/>
                  <a:pt x="96" y="270"/>
                  <a:pt x="96" y="270"/>
                </a:cubicBezTo>
                <a:cubicBezTo>
                  <a:pt x="98" y="272"/>
                  <a:pt x="98" y="272"/>
                  <a:pt x="98" y="272"/>
                </a:cubicBezTo>
                <a:cubicBezTo>
                  <a:pt x="106" y="270"/>
                  <a:pt x="106" y="270"/>
                  <a:pt x="106" y="270"/>
                </a:cubicBezTo>
                <a:cubicBezTo>
                  <a:pt x="114" y="265"/>
                  <a:pt x="114" y="265"/>
                  <a:pt x="114" y="265"/>
                </a:cubicBezTo>
                <a:cubicBezTo>
                  <a:pt x="116" y="264"/>
                  <a:pt x="116" y="264"/>
                  <a:pt x="116" y="26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22" y="284"/>
                  <a:pt x="122" y="284"/>
                  <a:pt x="122" y="284"/>
                </a:cubicBezTo>
                <a:cubicBezTo>
                  <a:pt x="123" y="284"/>
                  <a:pt x="123" y="284"/>
                  <a:pt x="123" y="284"/>
                </a:cubicBezTo>
                <a:cubicBezTo>
                  <a:pt x="126" y="290"/>
                  <a:pt x="126" y="290"/>
                  <a:pt x="126" y="290"/>
                </a:cubicBezTo>
                <a:cubicBezTo>
                  <a:pt x="132" y="295"/>
                  <a:pt x="132" y="295"/>
                  <a:pt x="132" y="295"/>
                </a:cubicBezTo>
                <a:cubicBezTo>
                  <a:pt x="133" y="296"/>
                  <a:pt x="135" y="296"/>
                  <a:pt x="137" y="296"/>
                </a:cubicBezTo>
                <a:cubicBezTo>
                  <a:pt x="139" y="297"/>
                  <a:pt x="139" y="297"/>
                  <a:pt x="139" y="297"/>
                </a:cubicBezTo>
                <a:cubicBezTo>
                  <a:pt x="143" y="295"/>
                  <a:pt x="143" y="295"/>
                  <a:pt x="143" y="295"/>
                </a:cubicBezTo>
                <a:cubicBezTo>
                  <a:pt x="146" y="294"/>
                  <a:pt x="149" y="293"/>
                  <a:pt x="152" y="292"/>
                </a:cubicBezTo>
                <a:cubicBezTo>
                  <a:pt x="155" y="291"/>
                  <a:pt x="155" y="291"/>
                  <a:pt x="155" y="291"/>
                </a:cubicBezTo>
                <a:cubicBezTo>
                  <a:pt x="161" y="290"/>
                  <a:pt x="161" y="290"/>
                  <a:pt x="161" y="290"/>
                </a:cubicBezTo>
                <a:cubicBezTo>
                  <a:pt x="163" y="290"/>
                  <a:pt x="164" y="291"/>
                  <a:pt x="165" y="292"/>
                </a:cubicBezTo>
                <a:cubicBezTo>
                  <a:pt x="173" y="287"/>
                  <a:pt x="173" y="287"/>
                  <a:pt x="173" y="287"/>
                </a:cubicBezTo>
                <a:cubicBezTo>
                  <a:pt x="174" y="287"/>
                  <a:pt x="174" y="287"/>
                  <a:pt x="174" y="287"/>
                </a:cubicBezTo>
                <a:cubicBezTo>
                  <a:pt x="175" y="287"/>
                  <a:pt x="175" y="287"/>
                  <a:pt x="175" y="287"/>
                </a:cubicBezTo>
                <a:cubicBezTo>
                  <a:pt x="175" y="287"/>
                  <a:pt x="175" y="287"/>
                  <a:pt x="175" y="287"/>
                </a:cubicBezTo>
                <a:cubicBezTo>
                  <a:pt x="176" y="288"/>
                  <a:pt x="176" y="288"/>
                  <a:pt x="176" y="288"/>
                </a:cubicBezTo>
                <a:cubicBezTo>
                  <a:pt x="180" y="291"/>
                  <a:pt x="181" y="295"/>
                  <a:pt x="181" y="296"/>
                </a:cubicBezTo>
                <a:cubicBezTo>
                  <a:pt x="185" y="303"/>
                  <a:pt x="185" y="303"/>
                  <a:pt x="185" y="303"/>
                </a:cubicBezTo>
                <a:cubicBezTo>
                  <a:pt x="188" y="303"/>
                  <a:pt x="188" y="303"/>
                  <a:pt x="188" y="303"/>
                </a:cubicBezTo>
                <a:cubicBezTo>
                  <a:pt x="188" y="303"/>
                  <a:pt x="188" y="303"/>
                  <a:pt x="188" y="303"/>
                </a:cubicBezTo>
                <a:cubicBezTo>
                  <a:pt x="189" y="303"/>
                  <a:pt x="189" y="303"/>
                  <a:pt x="189" y="303"/>
                </a:cubicBezTo>
                <a:cubicBezTo>
                  <a:pt x="188" y="303"/>
                  <a:pt x="188" y="303"/>
                  <a:pt x="188" y="303"/>
                </a:cubicBezTo>
                <a:cubicBezTo>
                  <a:pt x="188" y="300"/>
                  <a:pt x="188" y="299"/>
                  <a:pt x="188" y="298"/>
                </a:cubicBezTo>
                <a:cubicBezTo>
                  <a:pt x="189" y="297"/>
                  <a:pt x="190" y="296"/>
                  <a:pt x="193" y="296"/>
                </a:cubicBezTo>
                <a:cubicBezTo>
                  <a:pt x="208" y="296"/>
                  <a:pt x="208" y="296"/>
                  <a:pt x="208" y="296"/>
                </a:cubicBezTo>
                <a:cubicBezTo>
                  <a:pt x="209" y="295"/>
                  <a:pt x="209" y="295"/>
                  <a:pt x="209" y="295"/>
                </a:cubicBezTo>
                <a:cubicBezTo>
                  <a:pt x="210" y="295"/>
                  <a:pt x="210" y="295"/>
                  <a:pt x="210" y="295"/>
                </a:cubicBezTo>
                <a:cubicBezTo>
                  <a:pt x="210" y="296"/>
                  <a:pt x="210" y="296"/>
                  <a:pt x="210" y="296"/>
                </a:cubicBezTo>
                <a:cubicBezTo>
                  <a:pt x="211" y="296"/>
                  <a:pt x="211" y="296"/>
                  <a:pt x="211" y="296"/>
                </a:cubicBezTo>
                <a:cubicBezTo>
                  <a:pt x="215" y="305"/>
                  <a:pt x="215" y="305"/>
                  <a:pt x="215" y="305"/>
                </a:cubicBezTo>
                <a:cubicBezTo>
                  <a:pt x="215" y="310"/>
                  <a:pt x="215" y="310"/>
                  <a:pt x="215" y="310"/>
                </a:cubicBezTo>
                <a:cubicBezTo>
                  <a:pt x="214" y="310"/>
                  <a:pt x="214" y="310"/>
                  <a:pt x="214" y="310"/>
                </a:cubicBezTo>
                <a:cubicBezTo>
                  <a:pt x="220" y="311"/>
                  <a:pt x="220" y="311"/>
                  <a:pt x="220" y="311"/>
                </a:cubicBezTo>
                <a:cubicBezTo>
                  <a:pt x="221" y="311"/>
                  <a:pt x="221" y="311"/>
                  <a:pt x="221" y="311"/>
                </a:cubicBezTo>
                <a:cubicBezTo>
                  <a:pt x="220" y="310"/>
                  <a:pt x="220" y="309"/>
                  <a:pt x="221" y="308"/>
                </a:cubicBezTo>
                <a:cubicBezTo>
                  <a:pt x="223" y="308"/>
                  <a:pt x="223" y="308"/>
                  <a:pt x="223" y="308"/>
                </a:cubicBezTo>
                <a:cubicBezTo>
                  <a:pt x="237" y="317"/>
                  <a:pt x="237" y="317"/>
                  <a:pt x="237" y="317"/>
                </a:cubicBezTo>
                <a:cubicBezTo>
                  <a:pt x="238" y="318"/>
                  <a:pt x="239" y="320"/>
                  <a:pt x="239" y="322"/>
                </a:cubicBezTo>
                <a:cubicBezTo>
                  <a:pt x="240" y="328"/>
                  <a:pt x="240" y="328"/>
                  <a:pt x="240" y="328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7" y="324"/>
                  <a:pt x="247" y="324"/>
                  <a:pt x="247" y="324"/>
                </a:cubicBezTo>
                <a:cubicBezTo>
                  <a:pt x="246" y="321"/>
                  <a:pt x="245" y="319"/>
                  <a:pt x="246" y="317"/>
                </a:cubicBezTo>
                <a:cubicBezTo>
                  <a:pt x="246" y="316"/>
                  <a:pt x="246" y="314"/>
                  <a:pt x="248" y="313"/>
                </a:cubicBezTo>
                <a:cubicBezTo>
                  <a:pt x="249" y="312"/>
                  <a:pt x="249" y="312"/>
                  <a:pt x="249" y="312"/>
                </a:cubicBezTo>
                <a:cubicBezTo>
                  <a:pt x="249" y="311"/>
                  <a:pt x="250" y="311"/>
                  <a:pt x="251" y="311"/>
                </a:cubicBezTo>
                <a:cubicBezTo>
                  <a:pt x="254" y="311"/>
                  <a:pt x="254" y="311"/>
                  <a:pt x="254" y="311"/>
                </a:cubicBezTo>
                <a:cubicBezTo>
                  <a:pt x="257" y="312"/>
                  <a:pt x="258" y="316"/>
                  <a:pt x="259" y="323"/>
                </a:cubicBezTo>
                <a:cubicBezTo>
                  <a:pt x="259" y="324"/>
                  <a:pt x="259" y="324"/>
                  <a:pt x="259" y="324"/>
                </a:cubicBezTo>
                <a:cubicBezTo>
                  <a:pt x="260" y="325"/>
                  <a:pt x="260" y="325"/>
                  <a:pt x="260" y="325"/>
                </a:cubicBezTo>
                <a:cubicBezTo>
                  <a:pt x="260" y="326"/>
                  <a:pt x="263" y="328"/>
                  <a:pt x="267" y="329"/>
                </a:cubicBezTo>
                <a:cubicBezTo>
                  <a:pt x="267" y="329"/>
                  <a:pt x="267" y="329"/>
                  <a:pt x="267" y="329"/>
                </a:cubicBezTo>
                <a:cubicBezTo>
                  <a:pt x="267" y="329"/>
                  <a:pt x="267" y="329"/>
                  <a:pt x="267" y="329"/>
                </a:cubicBezTo>
                <a:cubicBezTo>
                  <a:pt x="281" y="343"/>
                  <a:pt x="281" y="343"/>
                  <a:pt x="281" y="343"/>
                </a:cubicBezTo>
                <a:cubicBezTo>
                  <a:pt x="281" y="343"/>
                  <a:pt x="281" y="343"/>
                  <a:pt x="281" y="343"/>
                </a:cubicBezTo>
                <a:cubicBezTo>
                  <a:pt x="287" y="341"/>
                  <a:pt x="287" y="341"/>
                  <a:pt x="287" y="341"/>
                </a:cubicBezTo>
                <a:cubicBezTo>
                  <a:pt x="286" y="339"/>
                  <a:pt x="286" y="339"/>
                  <a:pt x="286" y="339"/>
                </a:cubicBezTo>
                <a:cubicBezTo>
                  <a:pt x="285" y="337"/>
                  <a:pt x="284" y="335"/>
                  <a:pt x="284" y="334"/>
                </a:cubicBezTo>
                <a:cubicBezTo>
                  <a:pt x="284" y="331"/>
                  <a:pt x="286" y="328"/>
                  <a:pt x="290" y="325"/>
                </a:cubicBezTo>
                <a:cubicBezTo>
                  <a:pt x="298" y="318"/>
                  <a:pt x="298" y="318"/>
                  <a:pt x="298" y="318"/>
                </a:cubicBezTo>
                <a:cubicBezTo>
                  <a:pt x="306" y="324"/>
                  <a:pt x="306" y="324"/>
                  <a:pt x="306" y="324"/>
                </a:cubicBezTo>
                <a:cubicBezTo>
                  <a:pt x="308" y="324"/>
                  <a:pt x="308" y="324"/>
                  <a:pt x="308" y="324"/>
                </a:cubicBezTo>
                <a:cubicBezTo>
                  <a:pt x="309" y="315"/>
                  <a:pt x="309" y="315"/>
                  <a:pt x="309" y="315"/>
                </a:cubicBezTo>
                <a:cubicBezTo>
                  <a:pt x="309" y="313"/>
                  <a:pt x="309" y="313"/>
                  <a:pt x="309" y="313"/>
                </a:cubicBezTo>
                <a:cubicBezTo>
                  <a:pt x="311" y="313"/>
                  <a:pt x="311" y="313"/>
                  <a:pt x="311" y="313"/>
                </a:cubicBezTo>
                <a:cubicBezTo>
                  <a:pt x="318" y="314"/>
                  <a:pt x="318" y="314"/>
                  <a:pt x="318" y="314"/>
                </a:cubicBezTo>
                <a:cubicBezTo>
                  <a:pt x="319" y="315"/>
                  <a:pt x="320" y="316"/>
                  <a:pt x="320" y="318"/>
                </a:cubicBezTo>
                <a:cubicBezTo>
                  <a:pt x="320" y="320"/>
                  <a:pt x="318" y="322"/>
                  <a:pt x="317" y="324"/>
                </a:cubicBezTo>
                <a:cubicBezTo>
                  <a:pt x="318" y="325"/>
                  <a:pt x="318" y="325"/>
                  <a:pt x="318" y="325"/>
                </a:cubicBezTo>
                <a:cubicBezTo>
                  <a:pt x="323" y="327"/>
                  <a:pt x="326" y="328"/>
                  <a:pt x="328" y="329"/>
                </a:cubicBezTo>
                <a:cubicBezTo>
                  <a:pt x="329" y="329"/>
                  <a:pt x="329" y="329"/>
                  <a:pt x="329" y="329"/>
                </a:cubicBezTo>
                <a:cubicBezTo>
                  <a:pt x="329" y="329"/>
                  <a:pt x="329" y="329"/>
                  <a:pt x="329" y="329"/>
                </a:cubicBezTo>
                <a:cubicBezTo>
                  <a:pt x="334" y="332"/>
                  <a:pt x="334" y="332"/>
                  <a:pt x="334" y="332"/>
                </a:cubicBezTo>
                <a:cubicBezTo>
                  <a:pt x="338" y="331"/>
                  <a:pt x="338" y="331"/>
                  <a:pt x="338" y="331"/>
                </a:cubicBezTo>
                <a:cubicBezTo>
                  <a:pt x="332" y="301"/>
                  <a:pt x="332" y="301"/>
                  <a:pt x="332" y="301"/>
                </a:cubicBezTo>
                <a:cubicBezTo>
                  <a:pt x="328" y="298"/>
                  <a:pt x="324" y="293"/>
                  <a:pt x="321" y="288"/>
                </a:cubicBezTo>
                <a:cubicBezTo>
                  <a:pt x="318" y="282"/>
                  <a:pt x="319" y="275"/>
                  <a:pt x="326" y="267"/>
                </a:cubicBezTo>
                <a:cubicBezTo>
                  <a:pt x="330" y="263"/>
                  <a:pt x="334" y="259"/>
                  <a:pt x="339" y="254"/>
                </a:cubicBezTo>
                <a:cubicBezTo>
                  <a:pt x="339" y="254"/>
                  <a:pt x="339" y="254"/>
                  <a:pt x="339" y="254"/>
                </a:cubicBezTo>
                <a:cubicBezTo>
                  <a:pt x="340" y="254"/>
                  <a:pt x="340" y="254"/>
                  <a:pt x="340" y="254"/>
                </a:cubicBezTo>
                <a:cubicBezTo>
                  <a:pt x="346" y="254"/>
                  <a:pt x="346" y="254"/>
                  <a:pt x="346" y="254"/>
                </a:cubicBezTo>
                <a:cubicBezTo>
                  <a:pt x="346" y="254"/>
                  <a:pt x="346" y="254"/>
                  <a:pt x="346" y="254"/>
                </a:cubicBezTo>
                <a:cubicBezTo>
                  <a:pt x="351" y="257"/>
                  <a:pt x="351" y="257"/>
                  <a:pt x="351" y="257"/>
                </a:cubicBezTo>
                <a:cubicBezTo>
                  <a:pt x="361" y="257"/>
                  <a:pt x="361" y="257"/>
                  <a:pt x="361" y="257"/>
                </a:cubicBezTo>
                <a:cubicBezTo>
                  <a:pt x="366" y="254"/>
                  <a:pt x="369" y="248"/>
                  <a:pt x="374" y="238"/>
                </a:cubicBezTo>
                <a:cubicBezTo>
                  <a:pt x="376" y="232"/>
                  <a:pt x="376" y="220"/>
                  <a:pt x="374" y="201"/>
                </a:cubicBez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0"/>
          <p:cNvSpPr>
            <a:spLocks/>
          </p:cNvSpPr>
          <p:nvPr/>
        </p:nvSpPr>
        <p:spPr bwMode="auto">
          <a:xfrm>
            <a:off x="7287811" y="3306426"/>
            <a:ext cx="688693" cy="435741"/>
          </a:xfrm>
          <a:custGeom>
            <a:avLst/>
            <a:gdLst>
              <a:gd name="T0" fmla="*/ 207 w 227"/>
              <a:gd name="T1" fmla="*/ 5 h 143"/>
              <a:gd name="T2" fmla="*/ 188 w 227"/>
              <a:gd name="T3" fmla="*/ 7 h 143"/>
              <a:gd name="T4" fmla="*/ 142 w 227"/>
              <a:gd name="T5" fmla="*/ 22 h 143"/>
              <a:gd name="T6" fmla="*/ 143 w 227"/>
              <a:gd name="T7" fmla="*/ 33 h 143"/>
              <a:gd name="T8" fmla="*/ 112 w 227"/>
              <a:gd name="T9" fmla="*/ 28 h 143"/>
              <a:gd name="T10" fmla="*/ 89 w 227"/>
              <a:gd name="T11" fmla="*/ 1 h 143"/>
              <a:gd name="T12" fmla="*/ 79 w 227"/>
              <a:gd name="T13" fmla="*/ 11 h 143"/>
              <a:gd name="T14" fmla="*/ 67 w 227"/>
              <a:gd name="T15" fmla="*/ 5 h 143"/>
              <a:gd name="T16" fmla="*/ 63 w 227"/>
              <a:gd name="T17" fmla="*/ 11 h 143"/>
              <a:gd name="T18" fmla="*/ 54 w 227"/>
              <a:gd name="T19" fmla="*/ 14 h 143"/>
              <a:gd name="T20" fmla="*/ 7 w 227"/>
              <a:gd name="T21" fmla="*/ 68 h 143"/>
              <a:gd name="T22" fmla="*/ 12 w 227"/>
              <a:gd name="T23" fmla="*/ 80 h 143"/>
              <a:gd name="T24" fmla="*/ 12 w 227"/>
              <a:gd name="T25" fmla="*/ 80 h 143"/>
              <a:gd name="T26" fmla="*/ 18 w 227"/>
              <a:gd name="T27" fmla="*/ 109 h 143"/>
              <a:gd name="T28" fmla="*/ 0 w 227"/>
              <a:gd name="T29" fmla="*/ 120 h 143"/>
              <a:gd name="T30" fmla="*/ 9 w 227"/>
              <a:gd name="T31" fmla="*/ 128 h 143"/>
              <a:gd name="T32" fmla="*/ 10 w 227"/>
              <a:gd name="T33" fmla="*/ 131 h 143"/>
              <a:gd name="T34" fmla="*/ 35 w 227"/>
              <a:gd name="T35" fmla="*/ 143 h 143"/>
              <a:gd name="T36" fmla="*/ 44 w 227"/>
              <a:gd name="T37" fmla="*/ 133 h 143"/>
              <a:gd name="T38" fmla="*/ 61 w 227"/>
              <a:gd name="T39" fmla="*/ 125 h 143"/>
              <a:gd name="T40" fmla="*/ 62 w 227"/>
              <a:gd name="T41" fmla="*/ 127 h 143"/>
              <a:gd name="T42" fmla="*/ 62 w 227"/>
              <a:gd name="T43" fmla="*/ 128 h 143"/>
              <a:gd name="T44" fmla="*/ 78 w 227"/>
              <a:gd name="T45" fmla="*/ 139 h 143"/>
              <a:gd name="T46" fmla="*/ 97 w 227"/>
              <a:gd name="T47" fmla="*/ 132 h 143"/>
              <a:gd name="T48" fmla="*/ 112 w 227"/>
              <a:gd name="T49" fmla="*/ 131 h 143"/>
              <a:gd name="T50" fmla="*/ 113 w 227"/>
              <a:gd name="T51" fmla="*/ 130 h 143"/>
              <a:gd name="T52" fmla="*/ 125 w 227"/>
              <a:gd name="T53" fmla="*/ 116 h 143"/>
              <a:gd name="T54" fmla="*/ 131 w 227"/>
              <a:gd name="T55" fmla="*/ 112 h 143"/>
              <a:gd name="T56" fmla="*/ 132 w 227"/>
              <a:gd name="T57" fmla="*/ 112 h 143"/>
              <a:gd name="T58" fmla="*/ 135 w 227"/>
              <a:gd name="T59" fmla="*/ 113 h 143"/>
              <a:gd name="T60" fmla="*/ 141 w 227"/>
              <a:gd name="T61" fmla="*/ 93 h 143"/>
              <a:gd name="T62" fmla="*/ 147 w 227"/>
              <a:gd name="T63" fmla="*/ 91 h 143"/>
              <a:gd name="T64" fmla="*/ 156 w 227"/>
              <a:gd name="T65" fmla="*/ 73 h 143"/>
              <a:gd name="T66" fmla="*/ 158 w 227"/>
              <a:gd name="T67" fmla="*/ 63 h 143"/>
              <a:gd name="T68" fmla="*/ 169 w 227"/>
              <a:gd name="T69" fmla="*/ 59 h 143"/>
              <a:gd name="T70" fmla="*/ 169 w 227"/>
              <a:gd name="T71" fmla="*/ 58 h 143"/>
              <a:gd name="T72" fmla="*/ 177 w 227"/>
              <a:gd name="T73" fmla="*/ 50 h 143"/>
              <a:gd name="T74" fmla="*/ 172 w 227"/>
              <a:gd name="T75" fmla="*/ 50 h 143"/>
              <a:gd name="T76" fmla="*/ 173 w 227"/>
              <a:gd name="T77" fmla="*/ 47 h 143"/>
              <a:gd name="T78" fmla="*/ 174 w 227"/>
              <a:gd name="T79" fmla="*/ 46 h 143"/>
              <a:gd name="T80" fmla="*/ 185 w 227"/>
              <a:gd name="T81" fmla="*/ 41 h 143"/>
              <a:gd name="T82" fmla="*/ 212 w 227"/>
              <a:gd name="T83" fmla="*/ 22 h 143"/>
              <a:gd name="T84" fmla="*/ 224 w 227"/>
              <a:gd name="T85" fmla="*/ 25 h 143"/>
              <a:gd name="T86" fmla="*/ 222 w 227"/>
              <a:gd name="T87" fmla="*/ 16 h 143"/>
              <a:gd name="T88" fmla="*/ 223 w 227"/>
              <a:gd name="T89" fmla="*/ 15 h 143"/>
              <a:gd name="T90" fmla="*/ 226 w 227"/>
              <a:gd name="T91" fmla="*/ 7 h 143"/>
              <a:gd name="T92" fmla="*/ 223 w 227"/>
              <a:gd name="T93" fmla="*/ 8 h 143"/>
              <a:gd name="T94" fmla="*/ 214 w 227"/>
              <a:gd name="T95" fmla="*/ 9 h 143"/>
              <a:gd name="T96" fmla="*/ 212 w 227"/>
              <a:gd name="T97" fmla="*/ 9 h 143"/>
              <a:gd name="T98" fmla="*/ 211 w 227"/>
              <a:gd name="T99" fmla="*/ 7 h 143"/>
              <a:gd name="T100" fmla="*/ 208 w 227"/>
              <a:gd name="T101" fmla="*/ 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7" h="143">
                <a:moveTo>
                  <a:pt x="208" y="4"/>
                </a:moveTo>
                <a:cubicBezTo>
                  <a:pt x="207" y="5"/>
                  <a:pt x="207" y="5"/>
                  <a:pt x="207" y="5"/>
                </a:cubicBezTo>
                <a:cubicBezTo>
                  <a:pt x="207" y="7"/>
                  <a:pt x="206" y="8"/>
                  <a:pt x="204" y="8"/>
                </a:cubicBezTo>
                <a:cubicBezTo>
                  <a:pt x="188" y="7"/>
                  <a:pt x="188" y="7"/>
                  <a:pt x="188" y="7"/>
                </a:cubicBezTo>
                <a:cubicBezTo>
                  <a:pt x="176" y="4"/>
                  <a:pt x="169" y="3"/>
                  <a:pt x="165" y="1"/>
                </a:cubicBezTo>
                <a:cubicBezTo>
                  <a:pt x="142" y="22"/>
                  <a:pt x="142" y="22"/>
                  <a:pt x="142" y="22"/>
                </a:cubicBezTo>
                <a:cubicBezTo>
                  <a:pt x="143" y="32"/>
                  <a:pt x="143" y="32"/>
                  <a:pt x="143" y="32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41" y="33"/>
                  <a:pt x="141" y="33"/>
                  <a:pt x="141" y="33"/>
                </a:cubicBezTo>
                <a:cubicBezTo>
                  <a:pt x="123" y="35"/>
                  <a:pt x="113" y="34"/>
                  <a:pt x="112" y="28"/>
                </a:cubicBezTo>
                <a:cubicBezTo>
                  <a:pt x="110" y="2"/>
                  <a:pt x="110" y="2"/>
                  <a:pt x="110" y="2"/>
                </a:cubicBezTo>
                <a:cubicBezTo>
                  <a:pt x="89" y="1"/>
                  <a:pt x="89" y="1"/>
                  <a:pt x="89" y="1"/>
                </a:cubicBezTo>
                <a:cubicBezTo>
                  <a:pt x="80" y="19"/>
                  <a:pt x="80" y="19"/>
                  <a:pt x="80" y="19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5"/>
                  <a:pt x="78" y="1"/>
                  <a:pt x="76" y="0"/>
                </a:cubicBezTo>
                <a:cubicBezTo>
                  <a:pt x="67" y="5"/>
                  <a:pt x="67" y="5"/>
                  <a:pt x="67" y="5"/>
                </a:cubicBezTo>
                <a:cubicBezTo>
                  <a:pt x="63" y="10"/>
                  <a:pt x="63" y="10"/>
                  <a:pt x="63" y="10"/>
                </a:cubicBezTo>
                <a:cubicBezTo>
                  <a:pt x="63" y="11"/>
                  <a:pt x="63" y="11"/>
                  <a:pt x="63" y="11"/>
                </a:cubicBezTo>
                <a:cubicBezTo>
                  <a:pt x="62" y="11"/>
                  <a:pt x="62" y="11"/>
                  <a:pt x="62" y="11"/>
                </a:cubicBezTo>
                <a:cubicBezTo>
                  <a:pt x="54" y="14"/>
                  <a:pt x="54" y="14"/>
                  <a:pt x="54" y="14"/>
                </a:cubicBezTo>
                <a:cubicBezTo>
                  <a:pt x="45" y="21"/>
                  <a:pt x="37" y="29"/>
                  <a:pt x="30" y="38"/>
                </a:cubicBezTo>
                <a:cubicBezTo>
                  <a:pt x="7" y="68"/>
                  <a:pt x="7" y="68"/>
                  <a:pt x="7" y="68"/>
                </a:cubicBezTo>
                <a:cubicBezTo>
                  <a:pt x="12" y="78"/>
                  <a:pt x="12" y="78"/>
                  <a:pt x="12" y="78"/>
                </a:cubicBezTo>
                <a:cubicBezTo>
                  <a:pt x="12" y="80"/>
                  <a:pt x="12" y="80"/>
                  <a:pt x="12" y="80"/>
                </a:cubicBezTo>
                <a:cubicBezTo>
                  <a:pt x="12" y="80"/>
                  <a:pt x="12" y="80"/>
                  <a:pt x="12" y="80"/>
                </a:cubicBezTo>
                <a:cubicBezTo>
                  <a:pt x="12" y="80"/>
                  <a:pt x="12" y="80"/>
                  <a:pt x="12" y="80"/>
                </a:cubicBezTo>
                <a:cubicBezTo>
                  <a:pt x="10" y="83"/>
                  <a:pt x="11" y="86"/>
                  <a:pt x="13" y="91"/>
                </a:cubicBezTo>
                <a:cubicBezTo>
                  <a:pt x="16" y="96"/>
                  <a:pt x="18" y="102"/>
                  <a:pt x="18" y="109"/>
                </a:cubicBezTo>
                <a:cubicBezTo>
                  <a:pt x="18" y="110"/>
                  <a:pt x="18" y="110"/>
                  <a:pt x="18" y="11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5"/>
                  <a:pt x="0" y="125"/>
                  <a:pt x="0" y="125"/>
                </a:cubicBezTo>
                <a:cubicBezTo>
                  <a:pt x="9" y="128"/>
                  <a:pt x="9" y="128"/>
                  <a:pt x="9" y="128"/>
                </a:cubicBezTo>
                <a:cubicBezTo>
                  <a:pt x="9" y="129"/>
                  <a:pt x="10" y="130"/>
                  <a:pt x="10" y="130"/>
                </a:cubicBezTo>
                <a:cubicBezTo>
                  <a:pt x="10" y="131"/>
                  <a:pt x="10" y="131"/>
                  <a:pt x="10" y="131"/>
                </a:cubicBezTo>
                <a:cubicBezTo>
                  <a:pt x="9" y="133"/>
                  <a:pt x="13" y="136"/>
                  <a:pt x="19" y="139"/>
                </a:cubicBezTo>
                <a:cubicBezTo>
                  <a:pt x="35" y="143"/>
                  <a:pt x="35" y="143"/>
                  <a:pt x="35" y="143"/>
                </a:cubicBezTo>
                <a:cubicBezTo>
                  <a:pt x="39" y="140"/>
                  <a:pt x="39" y="140"/>
                  <a:pt x="39" y="140"/>
                </a:cubicBezTo>
                <a:cubicBezTo>
                  <a:pt x="44" y="133"/>
                  <a:pt x="44" y="133"/>
                  <a:pt x="44" y="133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2" y="127"/>
                  <a:pt x="62" y="127"/>
                  <a:pt x="62" y="127"/>
                </a:cubicBezTo>
                <a:cubicBezTo>
                  <a:pt x="62" y="127"/>
                  <a:pt x="62" y="127"/>
                  <a:pt x="62" y="127"/>
                </a:cubicBezTo>
                <a:cubicBezTo>
                  <a:pt x="62" y="127"/>
                  <a:pt x="62" y="127"/>
                  <a:pt x="62" y="127"/>
                </a:cubicBezTo>
                <a:cubicBezTo>
                  <a:pt x="62" y="128"/>
                  <a:pt x="62" y="128"/>
                  <a:pt x="62" y="128"/>
                </a:cubicBezTo>
                <a:cubicBezTo>
                  <a:pt x="60" y="133"/>
                  <a:pt x="61" y="136"/>
                  <a:pt x="65" y="138"/>
                </a:cubicBezTo>
                <a:cubicBezTo>
                  <a:pt x="78" y="139"/>
                  <a:pt x="78" y="139"/>
                  <a:pt x="78" y="139"/>
                </a:cubicBezTo>
                <a:cubicBezTo>
                  <a:pt x="83" y="138"/>
                  <a:pt x="87" y="136"/>
                  <a:pt x="89" y="134"/>
                </a:cubicBezTo>
                <a:cubicBezTo>
                  <a:pt x="91" y="132"/>
                  <a:pt x="94" y="132"/>
                  <a:pt x="97" y="132"/>
                </a:cubicBezTo>
                <a:cubicBezTo>
                  <a:pt x="102" y="133"/>
                  <a:pt x="106" y="135"/>
                  <a:pt x="109" y="138"/>
                </a:cubicBezTo>
                <a:cubicBezTo>
                  <a:pt x="112" y="131"/>
                  <a:pt x="112" y="131"/>
                  <a:pt x="112" y="131"/>
                </a:cubicBezTo>
                <a:cubicBezTo>
                  <a:pt x="113" y="130"/>
                  <a:pt x="113" y="130"/>
                  <a:pt x="113" y="130"/>
                </a:cubicBezTo>
                <a:cubicBezTo>
                  <a:pt x="113" y="130"/>
                  <a:pt x="113" y="130"/>
                  <a:pt x="113" y="130"/>
                </a:cubicBezTo>
                <a:cubicBezTo>
                  <a:pt x="115" y="129"/>
                  <a:pt x="117" y="127"/>
                  <a:pt x="118" y="124"/>
                </a:cubicBezTo>
                <a:cubicBezTo>
                  <a:pt x="119" y="121"/>
                  <a:pt x="122" y="118"/>
                  <a:pt x="125" y="116"/>
                </a:cubicBezTo>
                <a:cubicBezTo>
                  <a:pt x="131" y="112"/>
                  <a:pt x="131" y="112"/>
                  <a:pt x="131" y="112"/>
                </a:cubicBezTo>
                <a:cubicBezTo>
                  <a:pt x="131" y="112"/>
                  <a:pt x="131" y="112"/>
                  <a:pt x="131" y="112"/>
                </a:cubicBezTo>
                <a:cubicBezTo>
                  <a:pt x="132" y="112"/>
                  <a:pt x="132" y="112"/>
                  <a:pt x="132" y="112"/>
                </a:cubicBezTo>
                <a:cubicBezTo>
                  <a:pt x="132" y="112"/>
                  <a:pt x="132" y="112"/>
                  <a:pt x="132" y="112"/>
                </a:cubicBezTo>
                <a:cubicBezTo>
                  <a:pt x="135" y="113"/>
                  <a:pt x="135" y="113"/>
                  <a:pt x="135" y="113"/>
                </a:cubicBezTo>
                <a:cubicBezTo>
                  <a:pt x="135" y="113"/>
                  <a:pt x="135" y="113"/>
                  <a:pt x="135" y="113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41" y="93"/>
                  <a:pt x="141" y="93"/>
                  <a:pt x="141" y="93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7" y="91"/>
                  <a:pt x="147" y="91"/>
                  <a:pt x="147" y="91"/>
                </a:cubicBezTo>
                <a:cubicBezTo>
                  <a:pt x="154" y="86"/>
                  <a:pt x="158" y="83"/>
                  <a:pt x="157" y="79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4" y="69"/>
                  <a:pt x="154" y="66"/>
                  <a:pt x="155" y="65"/>
                </a:cubicBezTo>
                <a:cubicBezTo>
                  <a:pt x="156" y="63"/>
                  <a:pt x="157" y="63"/>
                  <a:pt x="158" y="63"/>
                </a:cubicBezTo>
                <a:cubicBezTo>
                  <a:pt x="161" y="63"/>
                  <a:pt x="165" y="64"/>
                  <a:pt x="168" y="66"/>
                </a:cubicBezTo>
                <a:cubicBezTo>
                  <a:pt x="169" y="59"/>
                  <a:pt x="169" y="59"/>
                  <a:pt x="169" y="59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76" y="54"/>
                  <a:pt x="176" y="54"/>
                  <a:pt x="176" y="54"/>
                </a:cubicBezTo>
                <a:cubicBezTo>
                  <a:pt x="177" y="50"/>
                  <a:pt x="177" y="50"/>
                  <a:pt x="177" y="50"/>
                </a:cubicBezTo>
                <a:cubicBezTo>
                  <a:pt x="173" y="50"/>
                  <a:pt x="173" y="50"/>
                  <a:pt x="173" y="50"/>
                </a:cubicBezTo>
                <a:cubicBezTo>
                  <a:pt x="172" y="50"/>
                  <a:pt x="172" y="50"/>
                  <a:pt x="172" y="50"/>
                </a:cubicBezTo>
                <a:cubicBezTo>
                  <a:pt x="173" y="48"/>
                  <a:pt x="173" y="48"/>
                  <a:pt x="173" y="48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3" y="46"/>
                  <a:pt x="173" y="46"/>
                  <a:pt x="173" y="46"/>
                </a:cubicBezTo>
                <a:cubicBezTo>
                  <a:pt x="174" y="46"/>
                  <a:pt x="174" y="46"/>
                  <a:pt x="174" y="46"/>
                </a:cubicBezTo>
                <a:cubicBezTo>
                  <a:pt x="175" y="46"/>
                  <a:pt x="175" y="46"/>
                  <a:pt x="175" y="46"/>
                </a:cubicBezTo>
                <a:cubicBezTo>
                  <a:pt x="178" y="46"/>
                  <a:pt x="181" y="44"/>
                  <a:pt x="185" y="41"/>
                </a:cubicBezTo>
                <a:cubicBezTo>
                  <a:pt x="211" y="22"/>
                  <a:pt x="211" y="22"/>
                  <a:pt x="211" y="22"/>
                </a:cubicBezTo>
                <a:cubicBezTo>
                  <a:pt x="212" y="22"/>
                  <a:pt x="212" y="22"/>
                  <a:pt x="212" y="22"/>
                </a:cubicBezTo>
                <a:cubicBezTo>
                  <a:pt x="221" y="26"/>
                  <a:pt x="221" y="26"/>
                  <a:pt x="221" y="26"/>
                </a:cubicBezTo>
                <a:cubicBezTo>
                  <a:pt x="224" y="25"/>
                  <a:pt x="224" y="25"/>
                  <a:pt x="224" y="25"/>
                </a:cubicBezTo>
                <a:cubicBezTo>
                  <a:pt x="222" y="17"/>
                  <a:pt x="222" y="17"/>
                  <a:pt x="222" y="17"/>
                </a:cubicBezTo>
                <a:cubicBezTo>
                  <a:pt x="222" y="16"/>
                  <a:pt x="222" y="16"/>
                  <a:pt x="222" y="16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23" y="15"/>
                  <a:pt x="223" y="15"/>
                  <a:pt x="223" y="15"/>
                </a:cubicBezTo>
                <a:cubicBezTo>
                  <a:pt x="227" y="7"/>
                  <a:pt x="227" y="7"/>
                  <a:pt x="227" y="7"/>
                </a:cubicBezTo>
                <a:cubicBezTo>
                  <a:pt x="226" y="7"/>
                  <a:pt x="226" y="7"/>
                  <a:pt x="226" y="7"/>
                </a:cubicBezTo>
                <a:cubicBezTo>
                  <a:pt x="223" y="7"/>
                  <a:pt x="223" y="7"/>
                  <a:pt x="223" y="7"/>
                </a:cubicBezTo>
                <a:cubicBezTo>
                  <a:pt x="223" y="8"/>
                  <a:pt x="223" y="8"/>
                  <a:pt x="223" y="8"/>
                </a:cubicBezTo>
                <a:cubicBezTo>
                  <a:pt x="223" y="8"/>
                  <a:pt x="223" y="8"/>
                  <a:pt x="223" y="8"/>
                </a:cubicBezTo>
                <a:cubicBezTo>
                  <a:pt x="214" y="9"/>
                  <a:pt x="214" y="9"/>
                  <a:pt x="214" y="9"/>
                </a:cubicBezTo>
                <a:cubicBezTo>
                  <a:pt x="212" y="9"/>
                  <a:pt x="212" y="9"/>
                  <a:pt x="212" y="9"/>
                </a:cubicBezTo>
                <a:cubicBezTo>
                  <a:pt x="212" y="9"/>
                  <a:pt x="212" y="9"/>
                  <a:pt x="212" y="9"/>
                </a:cubicBezTo>
                <a:cubicBezTo>
                  <a:pt x="212" y="9"/>
                  <a:pt x="212" y="9"/>
                  <a:pt x="212" y="9"/>
                </a:cubicBezTo>
                <a:cubicBezTo>
                  <a:pt x="211" y="7"/>
                  <a:pt x="211" y="7"/>
                  <a:pt x="211" y="7"/>
                </a:cubicBezTo>
                <a:cubicBezTo>
                  <a:pt x="210" y="4"/>
                  <a:pt x="210" y="4"/>
                  <a:pt x="210" y="4"/>
                </a:cubicBezTo>
                <a:lnTo>
                  <a:pt x="208" y="4"/>
                </a:lnTo>
                <a:close/>
              </a:path>
            </a:pathLst>
          </a:custGeom>
          <a:solidFill>
            <a:srgbClr val="FFE50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1"/>
          <p:cNvSpPr>
            <a:spLocks/>
          </p:cNvSpPr>
          <p:nvPr/>
        </p:nvSpPr>
        <p:spPr bwMode="auto">
          <a:xfrm>
            <a:off x="7934037" y="4024659"/>
            <a:ext cx="107089" cy="96011"/>
          </a:xfrm>
          <a:custGeom>
            <a:avLst/>
            <a:gdLst>
              <a:gd name="T0" fmla="*/ 32 w 35"/>
              <a:gd name="T1" fmla="*/ 17 h 32"/>
              <a:gd name="T2" fmla="*/ 35 w 35"/>
              <a:gd name="T3" fmla="*/ 14 h 32"/>
              <a:gd name="T4" fmla="*/ 35 w 35"/>
              <a:gd name="T5" fmla="*/ 14 h 32"/>
              <a:gd name="T6" fmla="*/ 35 w 35"/>
              <a:gd name="T7" fmla="*/ 14 h 32"/>
              <a:gd name="T8" fmla="*/ 35 w 35"/>
              <a:gd name="T9" fmla="*/ 14 h 32"/>
              <a:gd name="T10" fmla="*/ 25 w 35"/>
              <a:gd name="T11" fmla="*/ 5 h 32"/>
              <a:gd name="T12" fmla="*/ 11 w 35"/>
              <a:gd name="T13" fmla="*/ 1 h 32"/>
              <a:gd name="T14" fmla="*/ 7 w 35"/>
              <a:gd name="T15" fmla="*/ 2 h 32"/>
              <a:gd name="T16" fmla="*/ 7 w 35"/>
              <a:gd name="T17" fmla="*/ 11 h 32"/>
              <a:gd name="T18" fmla="*/ 2 w 35"/>
              <a:gd name="T19" fmla="*/ 20 h 32"/>
              <a:gd name="T20" fmla="*/ 0 w 35"/>
              <a:gd name="T21" fmla="*/ 22 h 32"/>
              <a:gd name="T22" fmla="*/ 4 w 35"/>
              <a:gd name="T23" fmla="*/ 27 h 32"/>
              <a:gd name="T24" fmla="*/ 5 w 35"/>
              <a:gd name="T25" fmla="*/ 27 h 32"/>
              <a:gd name="T26" fmla="*/ 6 w 35"/>
              <a:gd name="T27" fmla="*/ 30 h 32"/>
              <a:gd name="T28" fmla="*/ 11 w 35"/>
              <a:gd name="T29" fmla="*/ 32 h 32"/>
              <a:gd name="T30" fmla="*/ 18 w 35"/>
              <a:gd name="T31" fmla="*/ 29 h 32"/>
              <a:gd name="T32" fmla="*/ 27 w 35"/>
              <a:gd name="T33" fmla="*/ 31 h 32"/>
              <a:gd name="T34" fmla="*/ 27 w 35"/>
              <a:gd name="T35" fmla="*/ 28 h 32"/>
              <a:gd name="T36" fmla="*/ 32 w 35"/>
              <a:gd name="T37" fmla="*/ 1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" h="32">
                <a:moveTo>
                  <a:pt x="32" y="17"/>
                </a:move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25" y="5"/>
                  <a:pt x="25" y="5"/>
                  <a:pt x="25" y="5"/>
                </a:cubicBezTo>
                <a:cubicBezTo>
                  <a:pt x="19" y="1"/>
                  <a:pt x="15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4"/>
                  <a:pt x="5" y="17"/>
                  <a:pt x="2" y="20"/>
                </a:cubicBezTo>
                <a:cubicBezTo>
                  <a:pt x="0" y="22"/>
                  <a:pt x="0" y="22"/>
                  <a:pt x="0" y="22"/>
                </a:cubicBezTo>
                <a:cubicBezTo>
                  <a:pt x="4" y="27"/>
                  <a:pt x="4" y="27"/>
                  <a:pt x="4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6" y="30"/>
                  <a:pt x="6" y="30"/>
                  <a:pt x="6" y="30"/>
                </a:cubicBezTo>
                <a:cubicBezTo>
                  <a:pt x="11" y="32"/>
                  <a:pt x="11" y="32"/>
                  <a:pt x="11" y="32"/>
                </a:cubicBezTo>
                <a:cubicBezTo>
                  <a:pt x="14" y="30"/>
                  <a:pt x="16" y="29"/>
                  <a:pt x="18" y="29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28"/>
                  <a:pt x="27" y="28"/>
                  <a:pt x="27" y="28"/>
                </a:cubicBezTo>
                <a:cubicBezTo>
                  <a:pt x="28" y="22"/>
                  <a:pt x="30" y="19"/>
                  <a:pt x="32" y="17"/>
                </a:cubicBez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2"/>
          <p:cNvSpPr>
            <a:spLocks/>
          </p:cNvSpPr>
          <p:nvPr/>
        </p:nvSpPr>
        <p:spPr bwMode="auto">
          <a:xfrm>
            <a:off x="7429981" y="3662773"/>
            <a:ext cx="598221" cy="465282"/>
          </a:xfrm>
          <a:custGeom>
            <a:avLst/>
            <a:gdLst>
              <a:gd name="T0" fmla="*/ 126 w 197"/>
              <a:gd name="T1" fmla="*/ 23 h 153"/>
              <a:gd name="T2" fmla="*/ 88 w 197"/>
              <a:gd name="T3" fmla="*/ 9 h 153"/>
              <a:gd name="T4" fmla="*/ 88 w 197"/>
              <a:gd name="T5" fmla="*/ 1 h 153"/>
              <a:gd name="T6" fmla="*/ 85 w 197"/>
              <a:gd name="T7" fmla="*/ 0 h 153"/>
              <a:gd name="T8" fmla="*/ 69 w 197"/>
              <a:gd name="T9" fmla="*/ 17 h 153"/>
              <a:gd name="T10" fmla="*/ 60 w 197"/>
              <a:gd name="T11" fmla="*/ 25 h 153"/>
              <a:gd name="T12" fmla="*/ 49 w 197"/>
              <a:gd name="T13" fmla="*/ 20 h 153"/>
              <a:gd name="T14" fmla="*/ 32 w 197"/>
              <a:gd name="T15" fmla="*/ 26 h 153"/>
              <a:gd name="T16" fmla="*/ 10 w 197"/>
              <a:gd name="T17" fmla="*/ 12 h 153"/>
              <a:gd name="T18" fmla="*/ 1 w 197"/>
              <a:gd name="T19" fmla="*/ 18 h 153"/>
              <a:gd name="T20" fmla="*/ 1 w 197"/>
              <a:gd name="T21" fmla="*/ 18 h 153"/>
              <a:gd name="T22" fmla="*/ 0 w 197"/>
              <a:gd name="T23" fmla="*/ 20 h 153"/>
              <a:gd name="T24" fmla="*/ 4 w 197"/>
              <a:gd name="T25" fmla="*/ 21 h 153"/>
              <a:gd name="T26" fmla="*/ 5 w 197"/>
              <a:gd name="T27" fmla="*/ 22 h 153"/>
              <a:gd name="T28" fmla="*/ 36 w 197"/>
              <a:gd name="T29" fmla="*/ 45 h 153"/>
              <a:gd name="T30" fmla="*/ 65 w 197"/>
              <a:gd name="T31" fmla="*/ 78 h 153"/>
              <a:gd name="T32" fmla="*/ 94 w 197"/>
              <a:gd name="T33" fmla="*/ 75 h 153"/>
              <a:gd name="T34" fmla="*/ 95 w 197"/>
              <a:gd name="T35" fmla="*/ 74 h 153"/>
              <a:gd name="T36" fmla="*/ 103 w 197"/>
              <a:gd name="T37" fmla="*/ 77 h 153"/>
              <a:gd name="T38" fmla="*/ 104 w 197"/>
              <a:gd name="T39" fmla="*/ 78 h 153"/>
              <a:gd name="T40" fmla="*/ 97 w 197"/>
              <a:gd name="T41" fmla="*/ 97 h 153"/>
              <a:gd name="T42" fmla="*/ 87 w 197"/>
              <a:gd name="T43" fmla="*/ 97 h 153"/>
              <a:gd name="T44" fmla="*/ 77 w 197"/>
              <a:gd name="T45" fmla="*/ 122 h 153"/>
              <a:gd name="T46" fmla="*/ 93 w 197"/>
              <a:gd name="T47" fmla="*/ 132 h 153"/>
              <a:gd name="T48" fmla="*/ 97 w 197"/>
              <a:gd name="T49" fmla="*/ 139 h 153"/>
              <a:gd name="T50" fmla="*/ 104 w 197"/>
              <a:gd name="T51" fmla="*/ 138 h 153"/>
              <a:gd name="T52" fmla="*/ 120 w 197"/>
              <a:gd name="T53" fmla="*/ 145 h 153"/>
              <a:gd name="T54" fmla="*/ 124 w 197"/>
              <a:gd name="T55" fmla="*/ 150 h 153"/>
              <a:gd name="T56" fmla="*/ 138 w 197"/>
              <a:gd name="T57" fmla="*/ 150 h 153"/>
              <a:gd name="T58" fmla="*/ 159 w 197"/>
              <a:gd name="T59" fmla="*/ 149 h 153"/>
              <a:gd name="T60" fmla="*/ 166 w 197"/>
              <a:gd name="T61" fmla="*/ 145 h 153"/>
              <a:gd name="T62" fmla="*/ 165 w 197"/>
              <a:gd name="T63" fmla="*/ 136 h 153"/>
              <a:gd name="T64" fmla="*/ 170 w 197"/>
              <a:gd name="T65" fmla="*/ 125 h 153"/>
              <a:gd name="T66" fmla="*/ 177 w 197"/>
              <a:gd name="T67" fmla="*/ 116 h 153"/>
              <a:gd name="T68" fmla="*/ 194 w 197"/>
              <a:gd name="T69" fmla="*/ 116 h 153"/>
              <a:gd name="T70" fmla="*/ 189 w 197"/>
              <a:gd name="T71" fmla="*/ 102 h 153"/>
              <a:gd name="T72" fmla="*/ 181 w 197"/>
              <a:gd name="T73" fmla="*/ 101 h 153"/>
              <a:gd name="T74" fmla="*/ 181 w 197"/>
              <a:gd name="T75" fmla="*/ 101 h 153"/>
              <a:gd name="T76" fmla="*/ 162 w 197"/>
              <a:gd name="T77" fmla="*/ 90 h 153"/>
              <a:gd name="T78" fmla="*/ 153 w 197"/>
              <a:gd name="T79" fmla="*/ 86 h 153"/>
              <a:gd name="T80" fmla="*/ 138 w 197"/>
              <a:gd name="T81" fmla="*/ 4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7" h="153">
                <a:moveTo>
                  <a:pt x="138" y="44"/>
                </a:moveTo>
                <a:cubicBezTo>
                  <a:pt x="133" y="41"/>
                  <a:pt x="129" y="34"/>
                  <a:pt x="126" y="23"/>
                </a:cubicBezTo>
                <a:cubicBezTo>
                  <a:pt x="113" y="23"/>
                  <a:pt x="106" y="21"/>
                  <a:pt x="103" y="17"/>
                </a:cubicBezTo>
                <a:cubicBezTo>
                  <a:pt x="100" y="13"/>
                  <a:pt x="95" y="11"/>
                  <a:pt x="88" y="9"/>
                </a:cubicBezTo>
                <a:cubicBezTo>
                  <a:pt x="86" y="8"/>
                  <a:pt x="86" y="8"/>
                  <a:pt x="86" y="8"/>
                </a:cubicBezTo>
                <a:cubicBezTo>
                  <a:pt x="88" y="1"/>
                  <a:pt x="88" y="1"/>
                  <a:pt x="88" y="1"/>
                </a:cubicBezTo>
                <a:cubicBezTo>
                  <a:pt x="87" y="0"/>
                  <a:pt x="87" y="0"/>
                  <a:pt x="87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0" y="2"/>
                  <a:pt x="77" y="5"/>
                  <a:pt x="75" y="8"/>
                </a:cubicBezTo>
                <a:cubicBezTo>
                  <a:pt x="74" y="12"/>
                  <a:pt x="72" y="15"/>
                  <a:pt x="69" y="17"/>
                </a:cubicBezTo>
                <a:cubicBezTo>
                  <a:pt x="67" y="23"/>
                  <a:pt x="65" y="27"/>
                  <a:pt x="63" y="27"/>
                </a:cubicBezTo>
                <a:cubicBezTo>
                  <a:pt x="62" y="27"/>
                  <a:pt x="61" y="26"/>
                  <a:pt x="60" y="25"/>
                </a:cubicBezTo>
                <a:cubicBezTo>
                  <a:pt x="57" y="22"/>
                  <a:pt x="57" y="22"/>
                  <a:pt x="57" y="22"/>
                </a:cubicBezTo>
                <a:cubicBezTo>
                  <a:pt x="54" y="21"/>
                  <a:pt x="52" y="20"/>
                  <a:pt x="49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2" y="23"/>
                  <a:pt x="38" y="25"/>
                  <a:pt x="32" y="26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3"/>
                  <a:pt x="9" y="18"/>
                  <a:pt x="10" y="12"/>
                </a:cubicBezTo>
                <a:cubicBezTo>
                  <a:pt x="4" y="10"/>
                  <a:pt x="4" y="10"/>
                  <a:pt x="4" y="10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0"/>
                  <a:pt x="0" y="20"/>
                  <a:pt x="0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12" y="32"/>
                  <a:pt x="17" y="38"/>
                  <a:pt x="20" y="40"/>
                </a:cubicBezTo>
                <a:cubicBezTo>
                  <a:pt x="22" y="41"/>
                  <a:pt x="27" y="42"/>
                  <a:pt x="36" y="45"/>
                </a:cubicBezTo>
                <a:cubicBezTo>
                  <a:pt x="51" y="50"/>
                  <a:pt x="51" y="50"/>
                  <a:pt x="51" y="50"/>
                </a:cubicBezTo>
                <a:cubicBezTo>
                  <a:pt x="55" y="52"/>
                  <a:pt x="60" y="61"/>
                  <a:pt x="65" y="78"/>
                </a:cubicBezTo>
                <a:cubicBezTo>
                  <a:pt x="72" y="82"/>
                  <a:pt x="76" y="84"/>
                  <a:pt x="79" y="84"/>
                </a:cubicBezTo>
                <a:cubicBezTo>
                  <a:pt x="82" y="83"/>
                  <a:pt x="87" y="80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5"/>
                  <a:pt x="95" y="75"/>
                  <a:pt x="95" y="75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1" y="89"/>
                  <a:pt x="99" y="95"/>
                  <a:pt x="97" y="97"/>
                </a:cubicBezTo>
                <a:cubicBezTo>
                  <a:pt x="87" y="97"/>
                  <a:pt x="87" y="97"/>
                  <a:pt x="87" y="97"/>
                </a:cubicBezTo>
                <a:cubicBezTo>
                  <a:pt x="87" y="97"/>
                  <a:pt x="87" y="97"/>
                  <a:pt x="87" y="97"/>
                </a:cubicBezTo>
                <a:cubicBezTo>
                  <a:pt x="87" y="102"/>
                  <a:pt x="84" y="108"/>
                  <a:pt x="79" y="116"/>
                </a:cubicBezTo>
                <a:cubicBezTo>
                  <a:pt x="77" y="118"/>
                  <a:pt x="77" y="120"/>
                  <a:pt x="77" y="122"/>
                </a:cubicBezTo>
                <a:cubicBezTo>
                  <a:pt x="86" y="128"/>
                  <a:pt x="86" y="128"/>
                  <a:pt x="86" y="128"/>
                </a:cubicBezTo>
                <a:cubicBezTo>
                  <a:pt x="89" y="131"/>
                  <a:pt x="90" y="132"/>
                  <a:pt x="93" y="132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1" y="141"/>
                  <a:pt x="101" y="141"/>
                  <a:pt x="101" y="141"/>
                </a:cubicBezTo>
                <a:cubicBezTo>
                  <a:pt x="104" y="138"/>
                  <a:pt x="104" y="138"/>
                  <a:pt x="104" y="138"/>
                </a:cubicBezTo>
                <a:cubicBezTo>
                  <a:pt x="105" y="137"/>
                  <a:pt x="107" y="136"/>
                  <a:pt x="108" y="137"/>
                </a:cubicBezTo>
                <a:cubicBezTo>
                  <a:pt x="112" y="137"/>
                  <a:pt x="116" y="139"/>
                  <a:pt x="120" y="145"/>
                </a:cubicBezTo>
                <a:cubicBezTo>
                  <a:pt x="120" y="145"/>
                  <a:pt x="120" y="145"/>
                  <a:pt x="120" y="145"/>
                </a:cubicBezTo>
                <a:cubicBezTo>
                  <a:pt x="124" y="150"/>
                  <a:pt x="124" y="150"/>
                  <a:pt x="124" y="150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126" y="148"/>
                  <a:pt x="131" y="148"/>
                  <a:pt x="138" y="150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59" y="149"/>
                  <a:pt x="159" y="149"/>
                  <a:pt x="159" y="149"/>
                </a:cubicBezTo>
                <a:cubicBezTo>
                  <a:pt x="163" y="147"/>
                  <a:pt x="163" y="147"/>
                  <a:pt x="163" y="147"/>
                </a:cubicBezTo>
                <a:cubicBezTo>
                  <a:pt x="166" y="145"/>
                  <a:pt x="166" y="145"/>
                  <a:pt x="166" y="145"/>
                </a:cubicBezTo>
                <a:cubicBezTo>
                  <a:pt x="163" y="142"/>
                  <a:pt x="163" y="142"/>
                  <a:pt x="163" y="142"/>
                </a:cubicBezTo>
                <a:cubicBezTo>
                  <a:pt x="162" y="141"/>
                  <a:pt x="163" y="138"/>
                  <a:pt x="165" y="136"/>
                </a:cubicBezTo>
                <a:cubicBezTo>
                  <a:pt x="168" y="134"/>
                  <a:pt x="170" y="132"/>
                  <a:pt x="170" y="130"/>
                </a:cubicBezTo>
                <a:cubicBezTo>
                  <a:pt x="170" y="125"/>
                  <a:pt x="170" y="125"/>
                  <a:pt x="170" y="125"/>
                </a:cubicBezTo>
                <a:cubicBezTo>
                  <a:pt x="169" y="122"/>
                  <a:pt x="169" y="120"/>
                  <a:pt x="170" y="120"/>
                </a:cubicBezTo>
                <a:cubicBezTo>
                  <a:pt x="171" y="118"/>
                  <a:pt x="174" y="117"/>
                  <a:pt x="177" y="116"/>
                </a:cubicBezTo>
                <a:cubicBezTo>
                  <a:pt x="182" y="115"/>
                  <a:pt x="189" y="118"/>
                  <a:pt x="197" y="125"/>
                </a:cubicBezTo>
                <a:cubicBezTo>
                  <a:pt x="194" y="116"/>
                  <a:pt x="194" y="116"/>
                  <a:pt x="194" y="116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2" y="101"/>
                  <a:pt x="182" y="101"/>
                  <a:pt x="182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162" y="90"/>
                  <a:pt x="162" y="90"/>
                  <a:pt x="162" y="90"/>
                </a:cubicBezTo>
                <a:cubicBezTo>
                  <a:pt x="153" y="88"/>
                  <a:pt x="153" y="88"/>
                  <a:pt x="153" y="88"/>
                </a:cubicBezTo>
                <a:cubicBezTo>
                  <a:pt x="153" y="86"/>
                  <a:pt x="153" y="86"/>
                  <a:pt x="153" y="86"/>
                </a:cubicBezTo>
                <a:cubicBezTo>
                  <a:pt x="153" y="77"/>
                  <a:pt x="153" y="77"/>
                  <a:pt x="153" y="77"/>
                </a:cubicBezTo>
                <a:cubicBezTo>
                  <a:pt x="147" y="59"/>
                  <a:pt x="141" y="48"/>
                  <a:pt x="138" y="44"/>
                </a:cubicBez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3"/>
          <p:cNvSpPr>
            <a:spLocks/>
          </p:cNvSpPr>
          <p:nvPr/>
        </p:nvSpPr>
        <p:spPr bwMode="auto">
          <a:xfrm>
            <a:off x="7116099" y="2774675"/>
            <a:ext cx="557602" cy="797627"/>
          </a:xfrm>
          <a:custGeom>
            <a:avLst/>
            <a:gdLst>
              <a:gd name="T0" fmla="*/ 166 w 184"/>
              <a:gd name="T1" fmla="*/ 77 h 262"/>
              <a:gd name="T2" fmla="*/ 146 w 184"/>
              <a:gd name="T3" fmla="*/ 72 h 262"/>
              <a:gd name="T4" fmla="*/ 146 w 184"/>
              <a:gd name="T5" fmla="*/ 54 h 262"/>
              <a:gd name="T6" fmla="*/ 140 w 184"/>
              <a:gd name="T7" fmla="*/ 48 h 262"/>
              <a:gd name="T8" fmla="*/ 122 w 184"/>
              <a:gd name="T9" fmla="*/ 40 h 262"/>
              <a:gd name="T10" fmla="*/ 123 w 184"/>
              <a:gd name="T11" fmla="*/ 25 h 262"/>
              <a:gd name="T12" fmla="*/ 119 w 184"/>
              <a:gd name="T13" fmla="*/ 21 h 262"/>
              <a:gd name="T14" fmla="*/ 110 w 184"/>
              <a:gd name="T15" fmla="*/ 16 h 262"/>
              <a:gd name="T16" fmla="*/ 105 w 184"/>
              <a:gd name="T17" fmla="*/ 0 h 262"/>
              <a:gd name="T18" fmla="*/ 94 w 184"/>
              <a:gd name="T19" fmla="*/ 8 h 262"/>
              <a:gd name="T20" fmla="*/ 82 w 184"/>
              <a:gd name="T21" fmla="*/ 25 h 262"/>
              <a:gd name="T22" fmla="*/ 75 w 184"/>
              <a:gd name="T23" fmla="*/ 35 h 262"/>
              <a:gd name="T24" fmla="*/ 61 w 184"/>
              <a:gd name="T25" fmla="*/ 41 h 262"/>
              <a:gd name="T26" fmla="*/ 47 w 184"/>
              <a:gd name="T27" fmla="*/ 41 h 262"/>
              <a:gd name="T28" fmla="*/ 33 w 184"/>
              <a:gd name="T29" fmla="*/ 52 h 262"/>
              <a:gd name="T30" fmla="*/ 25 w 184"/>
              <a:gd name="T31" fmla="*/ 47 h 262"/>
              <a:gd name="T32" fmla="*/ 18 w 184"/>
              <a:gd name="T33" fmla="*/ 34 h 262"/>
              <a:gd name="T34" fmla="*/ 8 w 184"/>
              <a:gd name="T35" fmla="*/ 50 h 262"/>
              <a:gd name="T36" fmla="*/ 8 w 184"/>
              <a:gd name="T37" fmla="*/ 51 h 262"/>
              <a:gd name="T38" fmla="*/ 15 w 184"/>
              <a:gd name="T39" fmla="*/ 87 h 262"/>
              <a:gd name="T40" fmla="*/ 19 w 184"/>
              <a:gd name="T41" fmla="*/ 98 h 262"/>
              <a:gd name="T42" fmla="*/ 6 w 184"/>
              <a:gd name="T43" fmla="*/ 105 h 262"/>
              <a:gd name="T44" fmla="*/ 25 w 184"/>
              <a:gd name="T45" fmla="*/ 125 h 262"/>
              <a:gd name="T46" fmla="*/ 25 w 184"/>
              <a:gd name="T47" fmla="*/ 126 h 262"/>
              <a:gd name="T48" fmla="*/ 20 w 184"/>
              <a:gd name="T49" fmla="*/ 147 h 262"/>
              <a:gd name="T50" fmla="*/ 8 w 184"/>
              <a:gd name="T51" fmla="*/ 154 h 262"/>
              <a:gd name="T52" fmla="*/ 19 w 184"/>
              <a:gd name="T53" fmla="*/ 187 h 262"/>
              <a:gd name="T54" fmla="*/ 26 w 184"/>
              <a:gd name="T55" fmla="*/ 198 h 262"/>
              <a:gd name="T56" fmla="*/ 17 w 184"/>
              <a:gd name="T57" fmla="*/ 217 h 262"/>
              <a:gd name="T58" fmla="*/ 10 w 184"/>
              <a:gd name="T59" fmla="*/ 236 h 262"/>
              <a:gd name="T60" fmla="*/ 11 w 184"/>
              <a:gd name="T61" fmla="*/ 249 h 262"/>
              <a:gd name="T62" fmla="*/ 14 w 184"/>
              <a:gd name="T63" fmla="*/ 252 h 262"/>
              <a:gd name="T64" fmla="*/ 15 w 184"/>
              <a:gd name="T65" fmla="*/ 255 h 262"/>
              <a:gd name="T66" fmla="*/ 15 w 184"/>
              <a:gd name="T67" fmla="*/ 255 h 262"/>
              <a:gd name="T68" fmla="*/ 49 w 184"/>
              <a:gd name="T69" fmla="*/ 259 h 262"/>
              <a:gd name="T70" fmla="*/ 59 w 184"/>
              <a:gd name="T71" fmla="*/ 242 h 262"/>
              <a:gd name="T72" fmla="*/ 109 w 184"/>
              <a:gd name="T73" fmla="*/ 185 h 262"/>
              <a:gd name="T74" fmla="*/ 131 w 184"/>
              <a:gd name="T75" fmla="*/ 171 h 262"/>
              <a:gd name="T76" fmla="*/ 123 w 184"/>
              <a:gd name="T77" fmla="*/ 163 h 262"/>
              <a:gd name="T78" fmla="*/ 120 w 184"/>
              <a:gd name="T79" fmla="*/ 154 h 262"/>
              <a:gd name="T80" fmla="*/ 92 w 184"/>
              <a:gd name="T81" fmla="*/ 125 h 262"/>
              <a:gd name="T82" fmla="*/ 64 w 184"/>
              <a:gd name="T83" fmla="*/ 119 h 262"/>
              <a:gd name="T84" fmla="*/ 53 w 184"/>
              <a:gd name="T85" fmla="*/ 104 h 262"/>
              <a:gd name="T86" fmla="*/ 70 w 184"/>
              <a:gd name="T87" fmla="*/ 77 h 262"/>
              <a:gd name="T88" fmla="*/ 74 w 184"/>
              <a:gd name="T89" fmla="*/ 64 h 262"/>
              <a:gd name="T90" fmla="*/ 109 w 184"/>
              <a:gd name="T91" fmla="*/ 70 h 262"/>
              <a:gd name="T92" fmla="*/ 106 w 184"/>
              <a:gd name="T93" fmla="*/ 84 h 262"/>
              <a:gd name="T94" fmla="*/ 125 w 184"/>
              <a:gd name="T95" fmla="*/ 100 h 262"/>
              <a:gd name="T96" fmla="*/ 157 w 184"/>
              <a:gd name="T97" fmla="*/ 127 h 262"/>
              <a:gd name="T98" fmla="*/ 174 w 184"/>
              <a:gd name="T99" fmla="*/ 107 h 262"/>
              <a:gd name="T100" fmla="*/ 176 w 184"/>
              <a:gd name="T101" fmla="*/ 97 h 262"/>
              <a:gd name="T102" fmla="*/ 184 w 184"/>
              <a:gd name="T103" fmla="*/ 91 h 262"/>
              <a:gd name="T104" fmla="*/ 170 w 184"/>
              <a:gd name="T105" fmla="*/ 81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4" h="262">
                <a:moveTo>
                  <a:pt x="169" y="79"/>
                </a:moveTo>
                <a:cubicBezTo>
                  <a:pt x="166" y="77"/>
                  <a:pt x="166" y="77"/>
                  <a:pt x="166" y="77"/>
                </a:cubicBezTo>
                <a:cubicBezTo>
                  <a:pt x="166" y="77"/>
                  <a:pt x="166" y="77"/>
                  <a:pt x="166" y="77"/>
                </a:cubicBezTo>
                <a:cubicBezTo>
                  <a:pt x="166" y="77"/>
                  <a:pt x="166" y="77"/>
                  <a:pt x="166" y="77"/>
                </a:cubicBezTo>
                <a:cubicBezTo>
                  <a:pt x="163" y="75"/>
                  <a:pt x="163" y="75"/>
                  <a:pt x="163" y="75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6" y="59"/>
                  <a:pt x="146" y="59"/>
                  <a:pt x="146" y="59"/>
                </a:cubicBezTo>
                <a:cubicBezTo>
                  <a:pt x="146" y="54"/>
                  <a:pt x="146" y="54"/>
                  <a:pt x="146" y="54"/>
                </a:cubicBezTo>
                <a:cubicBezTo>
                  <a:pt x="146" y="53"/>
                  <a:pt x="146" y="53"/>
                  <a:pt x="146" y="53"/>
                </a:cubicBezTo>
                <a:cubicBezTo>
                  <a:pt x="148" y="50"/>
                  <a:pt x="148" y="50"/>
                  <a:pt x="148" y="50"/>
                </a:cubicBezTo>
                <a:cubicBezTo>
                  <a:pt x="146" y="49"/>
                  <a:pt x="146" y="49"/>
                  <a:pt x="146" y="49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28" y="46"/>
                  <a:pt x="128" y="46"/>
                  <a:pt x="128" y="46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0" y="35"/>
                  <a:pt x="120" y="35"/>
                  <a:pt x="120" y="35"/>
                </a:cubicBezTo>
                <a:cubicBezTo>
                  <a:pt x="120" y="34"/>
                  <a:pt x="120" y="34"/>
                  <a:pt x="120" y="34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3" y="19"/>
                  <a:pt x="123" y="19"/>
                  <a:pt x="123" y="19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19" y="21"/>
                  <a:pt x="119" y="21"/>
                  <a:pt x="119" y="21"/>
                </a:cubicBezTo>
                <a:cubicBezTo>
                  <a:pt x="119" y="21"/>
                  <a:pt x="119" y="21"/>
                  <a:pt x="119" y="21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7" y="21"/>
                  <a:pt x="117" y="21"/>
                  <a:pt x="117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0" y="16"/>
                  <a:pt x="110" y="16"/>
                  <a:pt x="110" y="16"/>
                </a:cubicBezTo>
                <a:cubicBezTo>
                  <a:pt x="109" y="15"/>
                  <a:pt x="109" y="15"/>
                  <a:pt x="109" y="15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7" y="5"/>
                  <a:pt x="107" y="5"/>
                  <a:pt x="107" y="5"/>
                </a:cubicBezTo>
                <a:cubicBezTo>
                  <a:pt x="105" y="0"/>
                  <a:pt x="105" y="0"/>
                  <a:pt x="105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5" y="7"/>
                  <a:pt x="95" y="7"/>
                  <a:pt x="95" y="7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84" y="6"/>
                  <a:pt x="84" y="6"/>
                  <a:pt x="84" y="6"/>
                </a:cubicBezTo>
                <a:cubicBezTo>
                  <a:pt x="82" y="16"/>
                  <a:pt x="82" y="16"/>
                  <a:pt x="82" y="16"/>
                </a:cubicBezTo>
                <a:cubicBezTo>
                  <a:pt x="82" y="25"/>
                  <a:pt x="82" y="25"/>
                  <a:pt x="82" y="25"/>
                </a:cubicBezTo>
                <a:cubicBezTo>
                  <a:pt x="82" y="25"/>
                  <a:pt x="82" y="25"/>
                  <a:pt x="82" y="25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2" y="50"/>
                  <a:pt x="42" y="50"/>
                  <a:pt x="42" y="50"/>
                </a:cubicBezTo>
                <a:cubicBezTo>
                  <a:pt x="41" y="52"/>
                  <a:pt x="40" y="52"/>
                  <a:pt x="38" y="53"/>
                </a:cubicBezTo>
                <a:cubicBezTo>
                  <a:pt x="33" y="52"/>
                  <a:pt x="33" y="52"/>
                  <a:pt x="33" y="52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48"/>
                  <a:pt x="26" y="48"/>
                  <a:pt x="26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37"/>
                  <a:pt x="24" y="37"/>
                  <a:pt x="24" y="37"/>
                </a:cubicBezTo>
                <a:cubicBezTo>
                  <a:pt x="22" y="30"/>
                  <a:pt x="22" y="30"/>
                  <a:pt x="22" y="30"/>
                </a:cubicBezTo>
                <a:cubicBezTo>
                  <a:pt x="20" y="28"/>
                  <a:pt x="20" y="28"/>
                  <a:pt x="20" y="28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3" y="40"/>
                  <a:pt x="13" y="40"/>
                  <a:pt x="13" y="40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4" y="56"/>
                  <a:pt x="4" y="56"/>
                  <a:pt x="4" y="56"/>
                </a:cubicBezTo>
                <a:cubicBezTo>
                  <a:pt x="4" y="58"/>
                  <a:pt x="3" y="60"/>
                  <a:pt x="0" y="64"/>
                </a:cubicBezTo>
                <a:cubicBezTo>
                  <a:pt x="3" y="74"/>
                  <a:pt x="3" y="74"/>
                  <a:pt x="3" y="74"/>
                </a:cubicBezTo>
                <a:cubicBezTo>
                  <a:pt x="15" y="87"/>
                  <a:pt x="15" y="87"/>
                  <a:pt x="15" y="87"/>
                </a:cubicBezTo>
                <a:cubicBezTo>
                  <a:pt x="15" y="87"/>
                  <a:pt x="15" y="87"/>
                  <a:pt x="15" y="87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7"/>
                  <a:pt x="20" y="97"/>
                  <a:pt x="20" y="97"/>
                </a:cubicBezTo>
                <a:cubicBezTo>
                  <a:pt x="19" y="98"/>
                  <a:pt x="19" y="98"/>
                  <a:pt x="19" y="98"/>
                </a:cubicBezTo>
                <a:cubicBezTo>
                  <a:pt x="19" y="98"/>
                  <a:pt x="19" y="98"/>
                  <a:pt x="19" y="98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6" y="105"/>
                  <a:pt x="6" y="105"/>
                  <a:pt x="6" y="105"/>
                </a:cubicBezTo>
                <a:cubicBezTo>
                  <a:pt x="7" y="111"/>
                  <a:pt x="7" y="111"/>
                  <a:pt x="7" y="111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3" y="140"/>
                  <a:pt x="23" y="140"/>
                  <a:pt x="23" y="140"/>
                </a:cubicBezTo>
                <a:cubicBezTo>
                  <a:pt x="23" y="140"/>
                  <a:pt x="23" y="140"/>
                  <a:pt x="23" y="140"/>
                </a:cubicBezTo>
                <a:cubicBezTo>
                  <a:pt x="23" y="141"/>
                  <a:pt x="23" y="141"/>
                  <a:pt x="23" y="141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8" y="150"/>
                  <a:pt x="8" y="150"/>
                  <a:pt x="8" y="150"/>
                </a:cubicBezTo>
                <a:cubicBezTo>
                  <a:pt x="8" y="154"/>
                  <a:pt x="8" y="154"/>
                  <a:pt x="8" y="154"/>
                </a:cubicBezTo>
                <a:cubicBezTo>
                  <a:pt x="5" y="163"/>
                  <a:pt x="5" y="163"/>
                  <a:pt x="5" y="163"/>
                </a:cubicBezTo>
                <a:cubicBezTo>
                  <a:pt x="4" y="174"/>
                  <a:pt x="4" y="174"/>
                  <a:pt x="4" y="174"/>
                </a:cubicBezTo>
                <a:cubicBezTo>
                  <a:pt x="6" y="179"/>
                  <a:pt x="6" y="179"/>
                  <a:pt x="6" y="179"/>
                </a:cubicBezTo>
                <a:cubicBezTo>
                  <a:pt x="19" y="187"/>
                  <a:pt x="19" y="187"/>
                  <a:pt x="19" y="187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5" y="197"/>
                  <a:pt x="25" y="197"/>
                  <a:pt x="25" y="197"/>
                </a:cubicBezTo>
                <a:cubicBezTo>
                  <a:pt x="25" y="197"/>
                  <a:pt x="25" y="197"/>
                  <a:pt x="25" y="197"/>
                </a:cubicBezTo>
                <a:cubicBezTo>
                  <a:pt x="26" y="198"/>
                  <a:pt x="26" y="198"/>
                  <a:pt x="26" y="198"/>
                </a:cubicBezTo>
                <a:cubicBezTo>
                  <a:pt x="25" y="198"/>
                  <a:pt x="25" y="198"/>
                  <a:pt x="25" y="198"/>
                </a:cubicBezTo>
                <a:cubicBezTo>
                  <a:pt x="18" y="213"/>
                  <a:pt x="18" y="213"/>
                  <a:pt x="18" y="213"/>
                </a:cubicBezTo>
                <a:cubicBezTo>
                  <a:pt x="17" y="217"/>
                  <a:pt x="17" y="217"/>
                  <a:pt x="17" y="217"/>
                </a:cubicBezTo>
                <a:cubicBezTo>
                  <a:pt x="17" y="217"/>
                  <a:pt x="17" y="217"/>
                  <a:pt x="17" y="217"/>
                </a:cubicBezTo>
                <a:cubicBezTo>
                  <a:pt x="13" y="227"/>
                  <a:pt x="13" y="227"/>
                  <a:pt x="13" y="227"/>
                </a:cubicBezTo>
                <a:cubicBezTo>
                  <a:pt x="11" y="234"/>
                  <a:pt x="11" y="234"/>
                  <a:pt x="11" y="234"/>
                </a:cubicBezTo>
                <a:cubicBezTo>
                  <a:pt x="10" y="235"/>
                  <a:pt x="10" y="235"/>
                  <a:pt x="10" y="235"/>
                </a:cubicBezTo>
                <a:cubicBezTo>
                  <a:pt x="10" y="236"/>
                  <a:pt x="10" y="236"/>
                  <a:pt x="10" y="236"/>
                </a:cubicBezTo>
                <a:cubicBezTo>
                  <a:pt x="8" y="237"/>
                  <a:pt x="7" y="239"/>
                  <a:pt x="6" y="241"/>
                </a:cubicBezTo>
                <a:cubicBezTo>
                  <a:pt x="6" y="242"/>
                  <a:pt x="6" y="243"/>
                  <a:pt x="7" y="244"/>
                </a:cubicBezTo>
                <a:cubicBezTo>
                  <a:pt x="7" y="244"/>
                  <a:pt x="7" y="244"/>
                  <a:pt x="7" y="244"/>
                </a:cubicBezTo>
                <a:cubicBezTo>
                  <a:pt x="11" y="249"/>
                  <a:pt x="11" y="249"/>
                  <a:pt x="11" y="249"/>
                </a:cubicBezTo>
                <a:cubicBezTo>
                  <a:pt x="11" y="249"/>
                  <a:pt x="11" y="249"/>
                  <a:pt x="11" y="249"/>
                </a:cubicBezTo>
                <a:cubicBezTo>
                  <a:pt x="11" y="249"/>
                  <a:pt x="11" y="249"/>
                  <a:pt x="11" y="249"/>
                </a:cubicBezTo>
                <a:cubicBezTo>
                  <a:pt x="13" y="252"/>
                  <a:pt x="13" y="252"/>
                  <a:pt x="13" y="252"/>
                </a:cubicBezTo>
                <a:cubicBezTo>
                  <a:pt x="14" y="252"/>
                  <a:pt x="14" y="252"/>
                  <a:pt x="14" y="252"/>
                </a:cubicBezTo>
                <a:cubicBezTo>
                  <a:pt x="14" y="252"/>
                  <a:pt x="14" y="252"/>
                  <a:pt x="14" y="252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5" y="254"/>
                  <a:pt x="15" y="254"/>
                </a:cubicBezTo>
                <a:cubicBezTo>
                  <a:pt x="15" y="255"/>
                  <a:pt x="15" y="255"/>
                  <a:pt x="15" y="255"/>
                </a:cubicBezTo>
                <a:cubicBezTo>
                  <a:pt x="15" y="255"/>
                  <a:pt x="15" y="255"/>
                  <a:pt x="15" y="255"/>
                </a:cubicBezTo>
                <a:cubicBezTo>
                  <a:pt x="15" y="255"/>
                  <a:pt x="15" y="255"/>
                  <a:pt x="15" y="255"/>
                </a:cubicBezTo>
                <a:cubicBezTo>
                  <a:pt x="15" y="255"/>
                  <a:pt x="15" y="255"/>
                  <a:pt x="15" y="255"/>
                </a:cubicBezTo>
                <a:cubicBezTo>
                  <a:pt x="15" y="255"/>
                  <a:pt x="15" y="255"/>
                  <a:pt x="15" y="255"/>
                </a:cubicBezTo>
                <a:cubicBezTo>
                  <a:pt x="15" y="258"/>
                  <a:pt x="15" y="258"/>
                  <a:pt x="15" y="258"/>
                </a:cubicBezTo>
                <a:cubicBezTo>
                  <a:pt x="19" y="259"/>
                  <a:pt x="19" y="259"/>
                  <a:pt x="19" y="259"/>
                </a:cubicBezTo>
                <a:cubicBezTo>
                  <a:pt x="34" y="262"/>
                  <a:pt x="34" y="262"/>
                  <a:pt x="34" y="262"/>
                </a:cubicBezTo>
                <a:cubicBezTo>
                  <a:pt x="39" y="262"/>
                  <a:pt x="44" y="261"/>
                  <a:pt x="49" y="259"/>
                </a:cubicBezTo>
                <a:cubicBezTo>
                  <a:pt x="54" y="257"/>
                  <a:pt x="59" y="256"/>
                  <a:pt x="64" y="257"/>
                </a:cubicBezTo>
                <a:cubicBezTo>
                  <a:pt x="64" y="254"/>
                  <a:pt x="64" y="254"/>
                  <a:pt x="64" y="254"/>
                </a:cubicBezTo>
                <a:cubicBezTo>
                  <a:pt x="59" y="243"/>
                  <a:pt x="59" y="243"/>
                  <a:pt x="59" y="243"/>
                </a:cubicBezTo>
                <a:cubicBezTo>
                  <a:pt x="59" y="242"/>
                  <a:pt x="59" y="242"/>
                  <a:pt x="59" y="242"/>
                </a:cubicBezTo>
                <a:cubicBezTo>
                  <a:pt x="59" y="242"/>
                  <a:pt x="59" y="242"/>
                  <a:pt x="59" y="242"/>
                </a:cubicBezTo>
                <a:cubicBezTo>
                  <a:pt x="83" y="209"/>
                  <a:pt x="83" y="209"/>
                  <a:pt x="83" y="209"/>
                </a:cubicBezTo>
                <a:cubicBezTo>
                  <a:pt x="109" y="185"/>
                  <a:pt x="109" y="185"/>
                  <a:pt x="109" y="185"/>
                </a:cubicBezTo>
                <a:cubicBezTo>
                  <a:pt x="109" y="185"/>
                  <a:pt x="109" y="185"/>
                  <a:pt x="109" y="185"/>
                </a:cubicBezTo>
                <a:cubicBezTo>
                  <a:pt x="117" y="182"/>
                  <a:pt x="117" y="182"/>
                  <a:pt x="117" y="182"/>
                </a:cubicBezTo>
                <a:cubicBezTo>
                  <a:pt x="121" y="177"/>
                  <a:pt x="121" y="177"/>
                  <a:pt x="121" y="177"/>
                </a:cubicBezTo>
                <a:cubicBezTo>
                  <a:pt x="121" y="177"/>
                  <a:pt x="121" y="177"/>
                  <a:pt x="121" y="177"/>
                </a:cubicBezTo>
                <a:cubicBezTo>
                  <a:pt x="125" y="174"/>
                  <a:pt x="128" y="172"/>
                  <a:pt x="131" y="171"/>
                </a:cubicBezTo>
                <a:cubicBezTo>
                  <a:pt x="128" y="169"/>
                  <a:pt x="128" y="169"/>
                  <a:pt x="128" y="169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3" y="163"/>
                  <a:pt x="123" y="163"/>
                  <a:pt x="123" y="163"/>
                </a:cubicBezTo>
                <a:cubicBezTo>
                  <a:pt x="123" y="163"/>
                  <a:pt x="123" y="163"/>
                  <a:pt x="123" y="163"/>
                </a:cubicBezTo>
                <a:cubicBezTo>
                  <a:pt x="118" y="158"/>
                  <a:pt x="118" y="158"/>
                  <a:pt x="118" y="158"/>
                </a:cubicBezTo>
                <a:cubicBezTo>
                  <a:pt x="118" y="157"/>
                  <a:pt x="118" y="157"/>
                  <a:pt x="118" y="157"/>
                </a:cubicBezTo>
                <a:cubicBezTo>
                  <a:pt x="118" y="156"/>
                  <a:pt x="118" y="156"/>
                  <a:pt x="118" y="156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15" y="155"/>
                  <a:pt x="115" y="155"/>
                  <a:pt x="115" y="155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98" y="150"/>
                  <a:pt x="95" y="148"/>
                  <a:pt x="95" y="145"/>
                </a:cubicBezTo>
                <a:cubicBezTo>
                  <a:pt x="92" y="137"/>
                  <a:pt x="91" y="131"/>
                  <a:pt x="92" y="125"/>
                </a:cubicBezTo>
                <a:cubicBezTo>
                  <a:pt x="90" y="127"/>
                  <a:pt x="88" y="127"/>
                  <a:pt x="86" y="127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64" y="119"/>
                  <a:pt x="64" y="119"/>
                  <a:pt x="64" y="119"/>
                </a:cubicBezTo>
                <a:cubicBezTo>
                  <a:pt x="61" y="119"/>
                  <a:pt x="61" y="119"/>
                  <a:pt x="61" y="119"/>
                </a:cubicBezTo>
                <a:cubicBezTo>
                  <a:pt x="59" y="119"/>
                  <a:pt x="56" y="118"/>
                  <a:pt x="54" y="117"/>
                </a:cubicBezTo>
                <a:cubicBezTo>
                  <a:pt x="52" y="115"/>
                  <a:pt x="51" y="113"/>
                  <a:pt x="50" y="112"/>
                </a:cubicBezTo>
                <a:cubicBezTo>
                  <a:pt x="49" y="108"/>
                  <a:pt x="50" y="106"/>
                  <a:pt x="53" y="104"/>
                </a:cubicBezTo>
                <a:cubicBezTo>
                  <a:pt x="56" y="102"/>
                  <a:pt x="59" y="99"/>
                  <a:pt x="62" y="95"/>
                </a:cubicBezTo>
                <a:cubicBezTo>
                  <a:pt x="59" y="91"/>
                  <a:pt x="58" y="87"/>
                  <a:pt x="59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0" y="81"/>
                  <a:pt x="64" y="79"/>
                  <a:pt x="70" y="77"/>
                </a:cubicBezTo>
                <a:cubicBezTo>
                  <a:pt x="70" y="75"/>
                  <a:pt x="71" y="74"/>
                  <a:pt x="72" y="73"/>
                </a:cubicBezTo>
                <a:cubicBezTo>
                  <a:pt x="78" y="74"/>
                  <a:pt x="78" y="74"/>
                  <a:pt x="78" y="74"/>
                </a:cubicBezTo>
                <a:cubicBezTo>
                  <a:pt x="77" y="73"/>
                  <a:pt x="77" y="73"/>
                  <a:pt x="77" y="73"/>
                </a:cubicBezTo>
                <a:cubicBezTo>
                  <a:pt x="73" y="70"/>
                  <a:pt x="72" y="67"/>
                  <a:pt x="74" y="64"/>
                </a:cubicBezTo>
                <a:cubicBezTo>
                  <a:pt x="77" y="62"/>
                  <a:pt x="77" y="62"/>
                  <a:pt x="77" y="62"/>
                </a:cubicBezTo>
                <a:cubicBezTo>
                  <a:pt x="81" y="60"/>
                  <a:pt x="86" y="61"/>
                  <a:pt x="90" y="63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78"/>
                  <a:pt x="111" y="79"/>
                  <a:pt x="110" y="79"/>
                </a:cubicBezTo>
                <a:cubicBezTo>
                  <a:pt x="107" y="79"/>
                  <a:pt x="107" y="81"/>
                  <a:pt x="106" y="84"/>
                </a:cubicBezTo>
                <a:cubicBezTo>
                  <a:pt x="110" y="94"/>
                  <a:pt x="110" y="94"/>
                  <a:pt x="110" y="94"/>
                </a:cubicBezTo>
                <a:cubicBezTo>
                  <a:pt x="113" y="90"/>
                  <a:pt x="115" y="88"/>
                  <a:pt x="118" y="87"/>
                </a:cubicBezTo>
                <a:cubicBezTo>
                  <a:pt x="119" y="87"/>
                  <a:pt x="121" y="88"/>
                  <a:pt x="122" y="90"/>
                </a:cubicBezTo>
                <a:cubicBezTo>
                  <a:pt x="123" y="92"/>
                  <a:pt x="125" y="96"/>
                  <a:pt x="125" y="100"/>
                </a:cubicBezTo>
                <a:cubicBezTo>
                  <a:pt x="126" y="104"/>
                  <a:pt x="127" y="108"/>
                  <a:pt x="128" y="110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37" y="121"/>
                  <a:pt x="140" y="126"/>
                  <a:pt x="141" y="129"/>
                </a:cubicBezTo>
                <a:cubicBezTo>
                  <a:pt x="157" y="127"/>
                  <a:pt x="157" y="127"/>
                  <a:pt x="157" y="127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6"/>
                  <a:pt x="174" y="106"/>
                  <a:pt x="174" y="106"/>
                </a:cubicBezTo>
                <a:cubicBezTo>
                  <a:pt x="176" y="98"/>
                  <a:pt x="176" y="98"/>
                  <a:pt x="176" y="98"/>
                </a:cubicBezTo>
                <a:cubicBezTo>
                  <a:pt x="176" y="98"/>
                  <a:pt x="176" y="98"/>
                  <a:pt x="176" y="98"/>
                </a:cubicBezTo>
                <a:cubicBezTo>
                  <a:pt x="176" y="97"/>
                  <a:pt x="176" y="97"/>
                  <a:pt x="176" y="97"/>
                </a:cubicBezTo>
                <a:cubicBezTo>
                  <a:pt x="176" y="97"/>
                  <a:pt x="176" y="97"/>
                  <a:pt x="176" y="97"/>
                </a:cubicBezTo>
                <a:cubicBezTo>
                  <a:pt x="183" y="92"/>
                  <a:pt x="183" y="92"/>
                  <a:pt x="183" y="92"/>
                </a:cubicBezTo>
                <a:cubicBezTo>
                  <a:pt x="184" y="92"/>
                  <a:pt x="184" y="92"/>
                  <a:pt x="184" y="92"/>
                </a:cubicBezTo>
                <a:cubicBezTo>
                  <a:pt x="184" y="91"/>
                  <a:pt x="184" y="91"/>
                  <a:pt x="184" y="91"/>
                </a:cubicBezTo>
                <a:cubicBezTo>
                  <a:pt x="173" y="88"/>
                  <a:pt x="173" y="88"/>
                  <a:pt x="173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2" y="87"/>
                  <a:pt x="172" y="87"/>
                  <a:pt x="172" y="87"/>
                </a:cubicBezTo>
                <a:cubicBezTo>
                  <a:pt x="170" y="81"/>
                  <a:pt x="170" y="81"/>
                  <a:pt x="170" y="81"/>
                </a:cubicBezTo>
                <a:lnTo>
                  <a:pt x="169" y="79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4"/>
          <p:cNvSpPr>
            <a:spLocks/>
          </p:cNvSpPr>
          <p:nvPr/>
        </p:nvSpPr>
        <p:spPr bwMode="auto">
          <a:xfrm>
            <a:off x="6861301" y="3540913"/>
            <a:ext cx="587143" cy="579756"/>
          </a:xfrm>
          <a:custGeom>
            <a:avLst/>
            <a:gdLst>
              <a:gd name="T0" fmla="*/ 43 w 194"/>
              <a:gd name="T1" fmla="*/ 63 h 191"/>
              <a:gd name="T2" fmla="*/ 1 w 194"/>
              <a:gd name="T3" fmla="*/ 85 h 191"/>
              <a:gd name="T4" fmla="*/ 15 w 194"/>
              <a:gd name="T5" fmla="*/ 116 h 191"/>
              <a:gd name="T6" fmla="*/ 16 w 194"/>
              <a:gd name="T7" fmla="*/ 117 h 191"/>
              <a:gd name="T8" fmla="*/ 35 w 194"/>
              <a:gd name="T9" fmla="*/ 149 h 191"/>
              <a:gd name="T10" fmla="*/ 45 w 194"/>
              <a:gd name="T11" fmla="*/ 152 h 191"/>
              <a:gd name="T12" fmla="*/ 55 w 194"/>
              <a:gd name="T13" fmla="*/ 157 h 191"/>
              <a:gd name="T14" fmla="*/ 111 w 194"/>
              <a:gd name="T15" fmla="*/ 162 h 191"/>
              <a:gd name="T16" fmla="*/ 113 w 194"/>
              <a:gd name="T17" fmla="*/ 181 h 191"/>
              <a:gd name="T18" fmla="*/ 136 w 194"/>
              <a:gd name="T19" fmla="*/ 178 h 191"/>
              <a:gd name="T20" fmla="*/ 148 w 194"/>
              <a:gd name="T21" fmla="*/ 191 h 191"/>
              <a:gd name="T22" fmla="*/ 158 w 194"/>
              <a:gd name="T23" fmla="*/ 182 h 191"/>
              <a:gd name="T24" fmla="*/ 170 w 194"/>
              <a:gd name="T25" fmla="*/ 183 h 191"/>
              <a:gd name="T26" fmla="*/ 181 w 194"/>
              <a:gd name="T27" fmla="*/ 173 h 191"/>
              <a:gd name="T28" fmla="*/ 179 w 194"/>
              <a:gd name="T29" fmla="*/ 170 h 191"/>
              <a:gd name="T30" fmla="*/ 180 w 194"/>
              <a:gd name="T31" fmla="*/ 160 h 191"/>
              <a:gd name="T32" fmla="*/ 159 w 194"/>
              <a:gd name="T33" fmla="*/ 153 h 191"/>
              <a:gd name="T34" fmla="*/ 148 w 194"/>
              <a:gd name="T35" fmla="*/ 137 h 191"/>
              <a:gd name="T36" fmla="*/ 144 w 194"/>
              <a:gd name="T37" fmla="*/ 124 h 191"/>
              <a:gd name="T38" fmla="*/ 155 w 194"/>
              <a:gd name="T39" fmla="*/ 119 h 191"/>
              <a:gd name="T40" fmla="*/ 162 w 194"/>
              <a:gd name="T41" fmla="*/ 106 h 191"/>
              <a:gd name="T42" fmla="*/ 167 w 194"/>
              <a:gd name="T43" fmla="*/ 103 h 191"/>
              <a:gd name="T44" fmla="*/ 166 w 194"/>
              <a:gd name="T45" fmla="*/ 84 h 191"/>
              <a:gd name="T46" fmla="*/ 178 w 194"/>
              <a:gd name="T47" fmla="*/ 87 h 191"/>
              <a:gd name="T48" fmla="*/ 178 w 194"/>
              <a:gd name="T49" fmla="*/ 88 h 191"/>
              <a:gd name="T50" fmla="*/ 194 w 194"/>
              <a:gd name="T51" fmla="*/ 85 h 191"/>
              <a:gd name="T52" fmla="*/ 176 w 194"/>
              <a:gd name="T53" fmla="*/ 71 h 191"/>
              <a:gd name="T54" fmla="*/ 158 w 194"/>
              <a:gd name="T55" fmla="*/ 66 h 191"/>
              <a:gd name="T56" fmla="*/ 158 w 194"/>
              <a:gd name="T57" fmla="*/ 66 h 191"/>
              <a:gd name="T58" fmla="*/ 136 w 194"/>
              <a:gd name="T59" fmla="*/ 50 h 191"/>
              <a:gd name="T60" fmla="*/ 155 w 194"/>
              <a:gd name="T61" fmla="*/ 30 h 191"/>
              <a:gd name="T62" fmla="*/ 148 w 194"/>
              <a:gd name="T63" fmla="*/ 10 h 191"/>
              <a:gd name="T64" fmla="*/ 118 w 194"/>
              <a:gd name="T65" fmla="*/ 15 h 191"/>
              <a:gd name="T66" fmla="*/ 105 w 194"/>
              <a:gd name="T67" fmla="*/ 7 h 191"/>
              <a:gd name="T68" fmla="*/ 99 w 194"/>
              <a:gd name="T69" fmla="*/ 6 h 191"/>
              <a:gd name="T70" fmla="*/ 99 w 194"/>
              <a:gd name="T71" fmla="*/ 3 h 191"/>
              <a:gd name="T72" fmla="*/ 99 w 194"/>
              <a:gd name="T73" fmla="*/ 3 h 191"/>
              <a:gd name="T74" fmla="*/ 98 w 194"/>
              <a:gd name="T75" fmla="*/ 2 h 191"/>
              <a:gd name="T76" fmla="*/ 98 w 194"/>
              <a:gd name="T77" fmla="*/ 0 h 191"/>
              <a:gd name="T78" fmla="*/ 97 w 194"/>
              <a:gd name="T79" fmla="*/ 11 h 191"/>
              <a:gd name="T80" fmla="*/ 95 w 194"/>
              <a:gd name="T81" fmla="*/ 19 h 191"/>
              <a:gd name="T82" fmla="*/ 97 w 194"/>
              <a:gd name="T83" fmla="*/ 35 h 191"/>
              <a:gd name="T84" fmla="*/ 95 w 194"/>
              <a:gd name="T85" fmla="*/ 36 h 191"/>
              <a:gd name="T86" fmla="*/ 90 w 194"/>
              <a:gd name="T87" fmla="*/ 50 h 191"/>
              <a:gd name="T88" fmla="*/ 70 w 194"/>
              <a:gd name="T89" fmla="*/ 57 h 191"/>
              <a:gd name="T90" fmla="*/ 43 w 194"/>
              <a:gd name="T91" fmla="*/ 63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4" h="191">
                <a:moveTo>
                  <a:pt x="43" y="63"/>
                </a:moveTo>
                <a:cubicBezTo>
                  <a:pt x="43" y="63"/>
                  <a:pt x="43" y="63"/>
                  <a:pt x="43" y="63"/>
                </a:cubicBezTo>
                <a:cubicBezTo>
                  <a:pt x="11" y="76"/>
                  <a:pt x="11" y="76"/>
                  <a:pt x="11" y="76"/>
                </a:cubicBezTo>
                <a:cubicBezTo>
                  <a:pt x="1" y="85"/>
                  <a:pt x="1" y="85"/>
                  <a:pt x="1" y="85"/>
                </a:cubicBezTo>
                <a:cubicBezTo>
                  <a:pt x="0" y="99"/>
                  <a:pt x="1" y="108"/>
                  <a:pt x="6" y="110"/>
                </a:cubicBezTo>
                <a:cubicBezTo>
                  <a:pt x="15" y="116"/>
                  <a:pt x="15" y="116"/>
                  <a:pt x="15" y="116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8" y="132"/>
                  <a:pt x="18" y="132"/>
                  <a:pt x="18" y="132"/>
                </a:cubicBezTo>
                <a:cubicBezTo>
                  <a:pt x="26" y="142"/>
                  <a:pt x="32" y="148"/>
                  <a:pt x="35" y="149"/>
                </a:cubicBezTo>
                <a:cubicBezTo>
                  <a:pt x="44" y="151"/>
                  <a:pt x="44" y="151"/>
                  <a:pt x="44" y="151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6" y="154"/>
                  <a:pt x="49" y="155"/>
                  <a:pt x="55" y="157"/>
                </a:cubicBezTo>
                <a:cubicBezTo>
                  <a:pt x="80" y="158"/>
                  <a:pt x="80" y="158"/>
                  <a:pt x="80" y="158"/>
                </a:cubicBezTo>
                <a:cubicBezTo>
                  <a:pt x="98" y="158"/>
                  <a:pt x="109" y="160"/>
                  <a:pt x="111" y="162"/>
                </a:cubicBezTo>
                <a:cubicBezTo>
                  <a:pt x="113" y="163"/>
                  <a:pt x="113" y="168"/>
                  <a:pt x="113" y="174"/>
                </a:cubicBezTo>
                <a:cubicBezTo>
                  <a:pt x="112" y="178"/>
                  <a:pt x="113" y="181"/>
                  <a:pt x="113" y="181"/>
                </a:cubicBezTo>
                <a:cubicBezTo>
                  <a:pt x="122" y="179"/>
                  <a:pt x="122" y="179"/>
                  <a:pt x="122" y="179"/>
                </a:cubicBezTo>
                <a:cubicBezTo>
                  <a:pt x="130" y="176"/>
                  <a:pt x="134" y="176"/>
                  <a:pt x="136" y="178"/>
                </a:cubicBezTo>
                <a:cubicBezTo>
                  <a:pt x="139" y="183"/>
                  <a:pt x="139" y="183"/>
                  <a:pt x="139" y="183"/>
                </a:cubicBezTo>
                <a:cubicBezTo>
                  <a:pt x="144" y="189"/>
                  <a:pt x="148" y="191"/>
                  <a:pt x="148" y="191"/>
                </a:cubicBezTo>
                <a:cubicBezTo>
                  <a:pt x="151" y="190"/>
                  <a:pt x="154" y="188"/>
                  <a:pt x="157" y="183"/>
                </a:cubicBezTo>
                <a:cubicBezTo>
                  <a:pt x="158" y="182"/>
                  <a:pt x="158" y="182"/>
                  <a:pt x="158" y="182"/>
                </a:cubicBezTo>
                <a:cubicBezTo>
                  <a:pt x="165" y="187"/>
                  <a:pt x="165" y="187"/>
                  <a:pt x="165" y="187"/>
                </a:cubicBezTo>
                <a:cubicBezTo>
                  <a:pt x="170" y="183"/>
                  <a:pt x="170" y="183"/>
                  <a:pt x="170" y="183"/>
                </a:cubicBezTo>
                <a:cubicBezTo>
                  <a:pt x="171" y="177"/>
                  <a:pt x="174" y="174"/>
                  <a:pt x="179" y="174"/>
                </a:cubicBezTo>
                <a:cubicBezTo>
                  <a:pt x="181" y="173"/>
                  <a:pt x="181" y="173"/>
                  <a:pt x="181" y="173"/>
                </a:cubicBezTo>
                <a:cubicBezTo>
                  <a:pt x="180" y="171"/>
                  <a:pt x="180" y="171"/>
                  <a:pt x="180" y="171"/>
                </a:cubicBezTo>
                <a:cubicBezTo>
                  <a:pt x="179" y="170"/>
                  <a:pt x="179" y="170"/>
                  <a:pt x="179" y="170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80" y="160"/>
                  <a:pt x="180" y="160"/>
                  <a:pt x="180" y="160"/>
                </a:cubicBezTo>
                <a:cubicBezTo>
                  <a:pt x="177" y="155"/>
                  <a:pt x="173" y="153"/>
                  <a:pt x="168" y="154"/>
                </a:cubicBezTo>
                <a:cubicBezTo>
                  <a:pt x="163" y="155"/>
                  <a:pt x="160" y="155"/>
                  <a:pt x="159" y="153"/>
                </a:cubicBezTo>
                <a:cubicBezTo>
                  <a:pt x="158" y="152"/>
                  <a:pt x="158" y="151"/>
                  <a:pt x="158" y="150"/>
                </a:cubicBezTo>
                <a:cubicBezTo>
                  <a:pt x="155" y="145"/>
                  <a:pt x="152" y="140"/>
                  <a:pt x="148" y="137"/>
                </a:cubicBezTo>
                <a:cubicBezTo>
                  <a:pt x="143" y="132"/>
                  <a:pt x="142" y="129"/>
                  <a:pt x="143" y="125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56" y="126"/>
                  <a:pt x="156" y="126"/>
                  <a:pt x="156" y="126"/>
                </a:cubicBezTo>
                <a:cubicBezTo>
                  <a:pt x="155" y="119"/>
                  <a:pt x="155" y="119"/>
                  <a:pt x="155" y="119"/>
                </a:cubicBezTo>
                <a:cubicBezTo>
                  <a:pt x="155" y="114"/>
                  <a:pt x="155" y="112"/>
                  <a:pt x="157" y="109"/>
                </a:cubicBezTo>
                <a:cubicBezTo>
                  <a:pt x="158" y="108"/>
                  <a:pt x="160" y="107"/>
                  <a:pt x="162" y="106"/>
                </a:cubicBezTo>
                <a:cubicBezTo>
                  <a:pt x="167" y="105"/>
                  <a:pt x="167" y="105"/>
                  <a:pt x="167" y="105"/>
                </a:cubicBezTo>
                <a:cubicBezTo>
                  <a:pt x="167" y="103"/>
                  <a:pt x="167" y="103"/>
                  <a:pt x="167" y="103"/>
                </a:cubicBezTo>
                <a:cubicBezTo>
                  <a:pt x="163" y="95"/>
                  <a:pt x="162" y="89"/>
                  <a:pt x="164" y="86"/>
                </a:cubicBezTo>
                <a:cubicBezTo>
                  <a:pt x="166" y="84"/>
                  <a:pt x="166" y="84"/>
                  <a:pt x="166" y="84"/>
                </a:cubicBezTo>
                <a:cubicBezTo>
                  <a:pt x="168" y="84"/>
                  <a:pt x="172" y="85"/>
                  <a:pt x="178" y="87"/>
                </a:cubicBezTo>
                <a:cubicBezTo>
                  <a:pt x="178" y="87"/>
                  <a:pt x="178" y="87"/>
                  <a:pt x="178" y="87"/>
                </a:cubicBezTo>
                <a:cubicBezTo>
                  <a:pt x="178" y="87"/>
                  <a:pt x="178" y="87"/>
                  <a:pt x="178" y="87"/>
                </a:cubicBezTo>
                <a:cubicBezTo>
                  <a:pt x="178" y="88"/>
                  <a:pt x="178" y="88"/>
                  <a:pt x="178" y="88"/>
                </a:cubicBezTo>
                <a:cubicBezTo>
                  <a:pt x="183" y="94"/>
                  <a:pt x="185" y="97"/>
                  <a:pt x="186" y="98"/>
                </a:cubicBezTo>
                <a:cubicBezTo>
                  <a:pt x="194" y="85"/>
                  <a:pt x="194" y="85"/>
                  <a:pt x="194" y="85"/>
                </a:cubicBezTo>
                <a:cubicBezTo>
                  <a:pt x="187" y="76"/>
                  <a:pt x="184" y="70"/>
                  <a:pt x="182" y="67"/>
                </a:cubicBezTo>
                <a:cubicBezTo>
                  <a:pt x="176" y="71"/>
                  <a:pt x="176" y="71"/>
                  <a:pt x="176" y="71"/>
                </a:cubicBezTo>
                <a:cubicBezTo>
                  <a:pt x="175" y="71"/>
                  <a:pt x="175" y="71"/>
                  <a:pt x="175" y="71"/>
                </a:cubicBezTo>
                <a:cubicBezTo>
                  <a:pt x="158" y="66"/>
                  <a:pt x="158" y="66"/>
                  <a:pt x="158" y="66"/>
                </a:cubicBezTo>
                <a:cubicBezTo>
                  <a:pt x="158" y="66"/>
                  <a:pt x="158" y="66"/>
                  <a:pt x="158" y="66"/>
                </a:cubicBezTo>
                <a:cubicBezTo>
                  <a:pt x="158" y="66"/>
                  <a:pt x="158" y="66"/>
                  <a:pt x="158" y="66"/>
                </a:cubicBezTo>
                <a:cubicBezTo>
                  <a:pt x="151" y="63"/>
                  <a:pt x="147" y="59"/>
                  <a:pt x="146" y="55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55" y="30"/>
                  <a:pt x="155" y="30"/>
                  <a:pt x="155" y="30"/>
                </a:cubicBezTo>
                <a:cubicBezTo>
                  <a:pt x="154" y="25"/>
                  <a:pt x="153" y="20"/>
                  <a:pt x="150" y="16"/>
                </a:cubicBezTo>
                <a:cubicBezTo>
                  <a:pt x="148" y="10"/>
                  <a:pt x="148" y="10"/>
                  <a:pt x="148" y="10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29" y="14"/>
                  <a:pt x="124" y="15"/>
                  <a:pt x="118" y="15"/>
                </a:cubicBezTo>
                <a:cubicBezTo>
                  <a:pt x="105" y="12"/>
                  <a:pt x="105" y="12"/>
                  <a:pt x="105" y="12"/>
                </a:cubicBezTo>
                <a:cubicBezTo>
                  <a:pt x="105" y="7"/>
                  <a:pt x="105" y="7"/>
                  <a:pt x="105" y="7"/>
                </a:cubicBezTo>
                <a:cubicBezTo>
                  <a:pt x="103" y="7"/>
                  <a:pt x="103" y="7"/>
                  <a:pt x="103" y="7"/>
                </a:cubicBezTo>
                <a:cubicBezTo>
                  <a:pt x="99" y="6"/>
                  <a:pt x="99" y="6"/>
                  <a:pt x="99" y="6"/>
                </a:cubicBezTo>
                <a:cubicBezTo>
                  <a:pt x="99" y="3"/>
                  <a:pt x="99" y="3"/>
                  <a:pt x="99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98" y="2"/>
                  <a:pt x="98" y="2"/>
                  <a:pt x="98" y="2"/>
                </a:cubicBezTo>
                <a:cubicBezTo>
                  <a:pt x="98" y="1"/>
                  <a:pt x="98" y="1"/>
                  <a:pt x="98" y="1"/>
                </a:cubicBezTo>
                <a:cubicBezTo>
                  <a:pt x="98" y="0"/>
                  <a:pt x="98" y="0"/>
                  <a:pt x="98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11"/>
                  <a:pt x="97" y="11"/>
                  <a:pt x="97" y="11"/>
                </a:cubicBezTo>
                <a:cubicBezTo>
                  <a:pt x="96" y="15"/>
                  <a:pt x="96" y="15"/>
                  <a:pt x="96" y="15"/>
                </a:cubicBezTo>
                <a:cubicBezTo>
                  <a:pt x="95" y="17"/>
                  <a:pt x="94" y="18"/>
                  <a:pt x="95" y="19"/>
                </a:cubicBezTo>
                <a:cubicBezTo>
                  <a:pt x="97" y="22"/>
                  <a:pt x="97" y="25"/>
                  <a:pt x="95" y="28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6"/>
                  <a:pt x="96" y="36"/>
                  <a:pt x="96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50"/>
                  <a:pt x="90" y="50"/>
                  <a:pt x="90" y="50"/>
                </a:cubicBezTo>
                <a:cubicBezTo>
                  <a:pt x="89" y="51"/>
                  <a:pt x="89" y="51"/>
                  <a:pt x="89" y="51"/>
                </a:cubicBezTo>
                <a:cubicBezTo>
                  <a:pt x="80" y="55"/>
                  <a:pt x="74" y="57"/>
                  <a:pt x="70" y="57"/>
                </a:cubicBezTo>
                <a:cubicBezTo>
                  <a:pt x="51" y="56"/>
                  <a:pt x="51" y="56"/>
                  <a:pt x="51" y="56"/>
                </a:cubicBezTo>
                <a:cubicBezTo>
                  <a:pt x="43" y="63"/>
                  <a:pt x="43" y="63"/>
                  <a:pt x="43" y="63"/>
                </a:cubicBez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5"/>
          <p:cNvSpPr>
            <a:spLocks/>
          </p:cNvSpPr>
          <p:nvPr/>
        </p:nvSpPr>
        <p:spPr bwMode="auto">
          <a:xfrm>
            <a:off x="7965426" y="4783512"/>
            <a:ext cx="166173" cy="406199"/>
          </a:xfrm>
          <a:custGeom>
            <a:avLst/>
            <a:gdLst>
              <a:gd name="T0" fmla="*/ 42 w 55"/>
              <a:gd name="T1" fmla="*/ 0 h 134"/>
              <a:gd name="T2" fmla="*/ 13 w 55"/>
              <a:gd name="T3" fmla="*/ 36 h 134"/>
              <a:gd name="T4" fmla="*/ 0 w 55"/>
              <a:gd name="T5" fmla="*/ 57 h 134"/>
              <a:gd name="T6" fmla="*/ 3 w 55"/>
              <a:gd name="T7" fmla="*/ 80 h 134"/>
              <a:gd name="T8" fmla="*/ 3 w 55"/>
              <a:gd name="T9" fmla="*/ 80 h 134"/>
              <a:gd name="T10" fmla="*/ 3 w 55"/>
              <a:gd name="T11" fmla="*/ 80 h 134"/>
              <a:gd name="T12" fmla="*/ 1 w 55"/>
              <a:gd name="T13" fmla="*/ 96 h 134"/>
              <a:gd name="T14" fmla="*/ 2 w 55"/>
              <a:gd name="T15" fmla="*/ 105 h 134"/>
              <a:gd name="T16" fmla="*/ 19 w 55"/>
              <a:gd name="T17" fmla="*/ 117 h 134"/>
              <a:gd name="T18" fmla="*/ 19 w 55"/>
              <a:gd name="T19" fmla="*/ 117 h 134"/>
              <a:gd name="T20" fmla="*/ 20 w 55"/>
              <a:gd name="T21" fmla="*/ 117 h 134"/>
              <a:gd name="T22" fmla="*/ 20 w 55"/>
              <a:gd name="T23" fmla="*/ 118 h 134"/>
              <a:gd name="T24" fmla="*/ 20 w 55"/>
              <a:gd name="T25" fmla="*/ 118 h 134"/>
              <a:gd name="T26" fmla="*/ 27 w 55"/>
              <a:gd name="T27" fmla="*/ 129 h 134"/>
              <a:gd name="T28" fmla="*/ 32 w 55"/>
              <a:gd name="T29" fmla="*/ 134 h 134"/>
              <a:gd name="T30" fmla="*/ 35 w 55"/>
              <a:gd name="T31" fmla="*/ 106 h 134"/>
              <a:gd name="T32" fmla="*/ 35 w 55"/>
              <a:gd name="T33" fmla="*/ 105 h 134"/>
              <a:gd name="T34" fmla="*/ 47 w 55"/>
              <a:gd name="T35" fmla="*/ 76 h 134"/>
              <a:gd name="T36" fmla="*/ 51 w 55"/>
              <a:gd name="T37" fmla="*/ 41 h 134"/>
              <a:gd name="T38" fmla="*/ 51 w 55"/>
              <a:gd name="T39" fmla="*/ 41 h 134"/>
              <a:gd name="T40" fmla="*/ 52 w 55"/>
              <a:gd name="T41" fmla="*/ 40 h 134"/>
              <a:gd name="T42" fmla="*/ 55 w 55"/>
              <a:gd name="T43" fmla="*/ 31 h 134"/>
              <a:gd name="T44" fmla="*/ 52 w 55"/>
              <a:gd name="T45" fmla="*/ 23 h 134"/>
              <a:gd name="T46" fmla="*/ 52 w 55"/>
              <a:gd name="T47" fmla="*/ 23 h 134"/>
              <a:gd name="T48" fmla="*/ 52 w 55"/>
              <a:gd name="T49" fmla="*/ 23 h 134"/>
              <a:gd name="T50" fmla="*/ 51 w 55"/>
              <a:gd name="T51" fmla="*/ 12 h 134"/>
              <a:gd name="T52" fmla="*/ 52 w 55"/>
              <a:gd name="T53" fmla="*/ 12 h 134"/>
              <a:gd name="T54" fmla="*/ 52 w 55"/>
              <a:gd name="T55" fmla="*/ 11 h 134"/>
              <a:gd name="T56" fmla="*/ 54 w 55"/>
              <a:gd name="T57" fmla="*/ 9 h 134"/>
              <a:gd name="T58" fmla="*/ 55 w 55"/>
              <a:gd name="T59" fmla="*/ 6 h 134"/>
              <a:gd name="T60" fmla="*/ 42 w 55"/>
              <a:gd name="T6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5" h="134">
                <a:moveTo>
                  <a:pt x="42" y="0"/>
                </a:moveTo>
                <a:cubicBezTo>
                  <a:pt x="29" y="9"/>
                  <a:pt x="19" y="22"/>
                  <a:pt x="13" y="36"/>
                </a:cubicBezTo>
                <a:cubicBezTo>
                  <a:pt x="7" y="49"/>
                  <a:pt x="3" y="55"/>
                  <a:pt x="0" y="57"/>
                </a:cubicBezTo>
                <a:cubicBezTo>
                  <a:pt x="3" y="80"/>
                  <a:pt x="3" y="80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1" y="96"/>
                  <a:pt x="1" y="96"/>
                  <a:pt x="1" y="96"/>
                </a:cubicBezTo>
                <a:cubicBezTo>
                  <a:pt x="0" y="101"/>
                  <a:pt x="1" y="104"/>
                  <a:pt x="2" y="105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21" y="122"/>
                  <a:pt x="24" y="125"/>
                  <a:pt x="27" y="129"/>
                </a:cubicBezTo>
                <a:cubicBezTo>
                  <a:pt x="29" y="132"/>
                  <a:pt x="31" y="133"/>
                  <a:pt x="32" y="134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47" y="76"/>
                  <a:pt x="47" y="76"/>
                  <a:pt x="47" y="76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0"/>
                  <a:pt x="52" y="40"/>
                  <a:pt x="52" y="40"/>
                </a:cubicBezTo>
                <a:cubicBezTo>
                  <a:pt x="55" y="31"/>
                  <a:pt x="55" y="31"/>
                  <a:pt x="55" y="31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1" y="12"/>
                  <a:pt x="51" y="12"/>
                  <a:pt x="51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1"/>
                  <a:pt x="52" y="11"/>
                  <a:pt x="52" y="11"/>
                </a:cubicBezTo>
                <a:cubicBezTo>
                  <a:pt x="54" y="9"/>
                  <a:pt x="54" y="9"/>
                  <a:pt x="54" y="9"/>
                </a:cubicBezTo>
                <a:cubicBezTo>
                  <a:pt x="55" y="6"/>
                  <a:pt x="55" y="6"/>
                  <a:pt x="55" y="6"/>
                </a:cubicBezTo>
                <a:lnTo>
                  <a:pt x="42" y="0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6"/>
          <p:cNvSpPr>
            <a:spLocks/>
          </p:cNvSpPr>
          <p:nvPr/>
        </p:nvSpPr>
        <p:spPr bwMode="auto">
          <a:xfrm>
            <a:off x="6724670" y="5503592"/>
            <a:ext cx="260337" cy="221563"/>
          </a:xfrm>
          <a:custGeom>
            <a:avLst/>
            <a:gdLst>
              <a:gd name="T0" fmla="*/ 39 w 86"/>
              <a:gd name="T1" fmla="*/ 8 h 73"/>
              <a:gd name="T2" fmla="*/ 38 w 86"/>
              <a:gd name="T3" fmla="*/ 10 h 73"/>
              <a:gd name="T4" fmla="*/ 38 w 86"/>
              <a:gd name="T5" fmla="*/ 10 h 73"/>
              <a:gd name="T6" fmla="*/ 37 w 86"/>
              <a:gd name="T7" fmla="*/ 11 h 73"/>
              <a:gd name="T8" fmla="*/ 20 w 86"/>
              <a:gd name="T9" fmla="*/ 15 h 73"/>
              <a:gd name="T10" fmla="*/ 21 w 86"/>
              <a:gd name="T11" fmla="*/ 17 h 73"/>
              <a:gd name="T12" fmla="*/ 27 w 86"/>
              <a:gd name="T13" fmla="*/ 23 h 73"/>
              <a:gd name="T14" fmla="*/ 25 w 86"/>
              <a:gd name="T15" fmla="*/ 24 h 73"/>
              <a:gd name="T16" fmla="*/ 17 w 86"/>
              <a:gd name="T17" fmla="*/ 28 h 73"/>
              <a:gd name="T18" fmla="*/ 4 w 86"/>
              <a:gd name="T19" fmla="*/ 38 h 73"/>
              <a:gd name="T20" fmla="*/ 7 w 86"/>
              <a:gd name="T21" fmla="*/ 66 h 73"/>
              <a:gd name="T22" fmla="*/ 20 w 86"/>
              <a:gd name="T23" fmla="*/ 67 h 73"/>
              <a:gd name="T24" fmla="*/ 20 w 86"/>
              <a:gd name="T25" fmla="*/ 67 h 73"/>
              <a:gd name="T26" fmla="*/ 20 w 86"/>
              <a:gd name="T27" fmla="*/ 67 h 73"/>
              <a:gd name="T28" fmla="*/ 33 w 86"/>
              <a:gd name="T29" fmla="*/ 73 h 73"/>
              <a:gd name="T30" fmla="*/ 46 w 86"/>
              <a:gd name="T31" fmla="*/ 71 h 73"/>
              <a:gd name="T32" fmla="*/ 66 w 86"/>
              <a:gd name="T33" fmla="*/ 55 h 73"/>
              <a:gd name="T34" fmla="*/ 66 w 86"/>
              <a:gd name="T35" fmla="*/ 55 h 73"/>
              <a:gd name="T36" fmla="*/ 67 w 86"/>
              <a:gd name="T37" fmla="*/ 54 h 73"/>
              <a:gd name="T38" fmla="*/ 73 w 86"/>
              <a:gd name="T39" fmla="*/ 53 h 73"/>
              <a:gd name="T40" fmla="*/ 71 w 86"/>
              <a:gd name="T41" fmla="*/ 35 h 73"/>
              <a:gd name="T42" fmla="*/ 71 w 86"/>
              <a:gd name="T43" fmla="*/ 34 h 73"/>
              <a:gd name="T44" fmla="*/ 79 w 86"/>
              <a:gd name="T45" fmla="*/ 23 h 73"/>
              <a:gd name="T46" fmla="*/ 79 w 86"/>
              <a:gd name="T47" fmla="*/ 23 h 73"/>
              <a:gd name="T48" fmla="*/ 79 w 86"/>
              <a:gd name="T49" fmla="*/ 23 h 73"/>
              <a:gd name="T50" fmla="*/ 85 w 86"/>
              <a:gd name="T51" fmla="*/ 18 h 73"/>
              <a:gd name="T52" fmla="*/ 83 w 86"/>
              <a:gd name="T53" fmla="*/ 5 h 73"/>
              <a:gd name="T54" fmla="*/ 78 w 86"/>
              <a:gd name="T55" fmla="*/ 0 h 73"/>
              <a:gd name="T56" fmla="*/ 78 w 86"/>
              <a:gd name="T57" fmla="*/ 7 h 73"/>
              <a:gd name="T58" fmla="*/ 67 w 86"/>
              <a:gd name="T59" fmla="*/ 5 h 73"/>
              <a:gd name="T60" fmla="*/ 62 w 86"/>
              <a:gd name="T61" fmla="*/ 8 h 73"/>
              <a:gd name="T62" fmla="*/ 62 w 86"/>
              <a:gd name="T63" fmla="*/ 8 h 73"/>
              <a:gd name="T64" fmla="*/ 62 w 86"/>
              <a:gd name="T65" fmla="*/ 8 h 73"/>
              <a:gd name="T66" fmla="*/ 39 w 86"/>
              <a:gd name="T67" fmla="*/ 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6" h="73">
                <a:moveTo>
                  <a:pt x="39" y="8"/>
                </a:move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7" y="11"/>
                  <a:pt x="37" y="11"/>
                  <a:pt x="37" y="11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7"/>
                  <a:pt x="21" y="17"/>
                  <a:pt x="21" y="17"/>
                </a:cubicBezTo>
                <a:cubicBezTo>
                  <a:pt x="27" y="23"/>
                  <a:pt x="27" y="23"/>
                  <a:pt x="27" y="23"/>
                </a:cubicBezTo>
                <a:cubicBezTo>
                  <a:pt x="26" y="23"/>
                  <a:pt x="25" y="24"/>
                  <a:pt x="25" y="24"/>
                </a:cubicBezTo>
                <a:cubicBezTo>
                  <a:pt x="17" y="28"/>
                  <a:pt x="17" y="28"/>
                  <a:pt x="17" y="28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43"/>
                  <a:pt x="1" y="52"/>
                  <a:pt x="7" y="66"/>
                </a:cubicBezTo>
                <a:cubicBezTo>
                  <a:pt x="20" y="67"/>
                  <a:pt x="20" y="67"/>
                  <a:pt x="20" y="67"/>
                </a:cubicBezTo>
                <a:cubicBezTo>
                  <a:pt x="20" y="67"/>
                  <a:pt x="20" y="67"/>
                  <a:pt x="20" y="67"/>
                </a:cubicBezTo>
                <a:cubicBezTo>
                  <a:pt x="20" y="67"/>
                  <a:pt x="20" y="67"/>
                  <a:pt x="20" y="67"/>
                </a:cubicBezTo>
                <a:cubicBezTo>
                  <a:pt x="33" y="73"/>
                  <a:pt x="33" y="73"/>
                  <a:pt x="33" y="73"/>
                </a:cubicBezTo>
                <a:cubicBezTo>
                  <a:pt x="46" y="71"/>
                  <a:pt x="46" y="71"/>
                  <a:pt x="46" y="71"/>
                </a:cubicBezTo>
                <a:cubicBezTo>
                  <a:pt x="52" y="70"/>
                  <a:pt x="58" y="65"/>
                  <a:pt x="66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7" y="54"/>
                  <a:pt x="67" y="54"/>
                  <a:pt x="67" y="54"/>
                </a:cubicBezTo>
                <a:cubicBezTo>
                  <a:pt x="73" y="53"/>
                  <a:pt x="73" y="53"/>
                  <a:pt x="73" y="53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4"/>
                  <a:pt x="71" y="34"/>
                  <a:pt x="71" y="34"/>
                </a:cubicBezTo>
                <a:cubicBezTo>
                  <a:pt x="79" y="23"/>
                  <a:pt x="79" y="23"/>
                  <a:pt x="79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85" y="18"/>
                  <a:pt x="85" y="18"/>
                  <a:pt x="85" y="18"/>
                </a:cubicBezTo>
                <a:cubicBezTo>
                  <a:pt x="86" y="13"/>
                  <a:pt x="85" y="9"/>
                  <a:pt x="83" y="5"/>
                </a:cubicBezTo>
                <a:cubicBezTo>
                  <a:pt x="82" y="2"/>
                  <a:pt x="80" y="0"/>
                  <a:pt x="78" y="0"/>
                </a:cubicBezTo>
                <a:cubicBezTo>
                  <a:pt x="78" y="7"/>
                  <a:pt x="78" y="7"/>
                  <a:pt x="78" y="7"/>
                </a:cubicBezTo>
                <a:cubicBezTo>
                  <a:pt x="67" y="5"/>
                  <a:pt x="67" y="5"/>
                  <a:pt x="67" y="5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lnTo>
                  <a:pt x="39" y="8"/>
                </a:lnTo>
                <a:close/>
              </a:path>
            </a:pathLst>
          </a:cu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2000211" y="3781517"/>
            <a:ext cx="994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BF002D"/>
                </a:solidFill>
                <a:latin typeface="Agency FB" panose="020B0503020202020204" pitchFamily="34" charset="0"/>
              </a:rPr>
              <a:t>41</a:t>
            </a:r>
            <a:r>
              <a:rPr lang="en-US" altLang="zh-CN" sz="3600" dirty="0" smtClean="0">
                <a:solidFill>
                  <a:srgbClr val="BF002D"/>
                </a:solidFill>
                <a:latin typeface="Agency FB" panose="020B0503020202020204" pitchFamily="34" charset="0"/>
              </a:rPr>
              <a:t>%</a:t>
            </a:r>
            <a:endParaRPr lang="zh-CN" altLang="en-US" sz="3600" dirty="0">
              <a:solidFill>
                <a:srgbClr val="BF002D"/>
              </a:solidFill>
              <a:latin typeface="Agency FB" panose="020B0503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070668" y="1637995"/>
            <a:ext cx="863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BF002D"/>
                </a:solidFill>
                <a:latin typeface="Agency FB" panose="020B0503020202020204" pitchFamily="34" charset="0"/>
              </a:rPr>
              <a:t>8</a:t>
            </a:r>
            <a:r>
              <a:rPr lang="en-US" altLang="zh-CN" sz="3600" dirty="0" smtClean="0">
                <a:solidFill>
                  <a:srgbClr val="BF002D"/>
                </a:solidFill>
                <a:latin typeface="Agency FB" panose="020B0503020202020204" pitchFamily="34" charset="0"/>
              </a:rPr>
              <a:t>%</a:t>
            </a:r>
            <a:endParaRPr lang="zh-CN" altLang="en-US" sz="3600" dirty="0">
              <a:solidFill>
                <a:srgbClr val="BF002D"/>
              </a:solidFill>
              <a:latin typeface="Agency FB" panose="020B0503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79008" y="2265962"/>
            <a:ext cx="210639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endParaRPr lang="zh-CN" altLang="en-US" sz="1600" spc="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37158" y="4391115"/>
            <a:ext cx="213685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endParaRPr lang="zh-CN" altLang="en-US" sz="1600" spc="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409753" y="1649070"/>
            <a:ext cx="1227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BF002D"/>
                </a:solidFill>
                <a:latin typeface="Agency FB" panose="020B0503020202020204" pitchFamily="34" charset="0"/>
              </a:rPr>
              <a:t>27</a:t>
            </a:r>
            <a:r>
              <a:rPr lang="en-US" altLang="zh-CN" sz="3600" dirty="0" smtClean="0">
                <a:solidFill>
                  <a:srgbClr val="BF002D"/>
                </a:solidFill>
                <a:latin typeface="Agency FB" panose="020B0503020202020204" pitchFamily="34" charset="0"/>
              </a:rPr>
              <a:t>%</a:t>
            </a:r>
            <a:endParaRPr lang="zh-CN" altLang="en-US" sz="3600" dirty="0">
              <a:solidFill>
                <a:srgbClr val="BF002D"/>
              </a:solidFill>
              <a:latin typeface="Agency FB" panose="020B0503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420285" y="3783822"/>
            <a:ext cx="1227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BF002D"/>
                </a:solidFill>
                <a:latin typeface="Agency FB" panose="020B0503020202020204" pitchFamily="34" charset="0"/>
              </a:rPr>
              <a:t>24</a:t>
            </a:r>
            <a:r>
              <a:rPr lang="en-US" altLang="zh-CN" sz="3600" dirty="0" smtClean="0">
                <a:solidFill>
                  <a:srgbClr val="BF002D"/>
                </a:solidFill>
                <a:latin typeface="Agency FB" panose="020B0503020202020204" pitchFamily="34" charset="0"/>
              </a:rPr>
              <a:t>%</a:t>
            </a:r>
            <a:endParaRPr lang="zh-CN" altLang="en-US" sz="3600" dirty="0">
              <a:solidFill>
                <a:srgbClr val="BF002D"/>
              </a:solidFill>
              <a:latin typeface="Agency FB" panose="020B0503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427496" y="2272281"/>
            <a:ext cx="22419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endParaRPr lang="zh-CN" altLang="en-US" sz="1600" spc="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432984" y="4396791"/>
            <a:ext cx="223642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endParaRPr lang="zh-CN" altLang="en-US" sz="1600" spc="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0" y="6450096"/>
            <a:ext cx="12192000" cy="435599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9355573" y="1963491"/>
            <a:ext cx="62272" cy="6227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7479030" y="3545205"/>
            <a:ext cx="1905000" cy="611413"/>
          </a:xfrm>
          <a:custGeom>
            <a:avLst/>
            <a:gdLst>
              <a:gd name="connsiteX0" fmla="*/ 0 w 1905000"/>
              <a:gd name="connsiteY0" fmla="*/ 0 h 614643"/>
              <a:gd name="connsiteX1" fmla="*/ 822960 w 1905000"/>
              <a:gd name="connsiteY1" fmla="*/ 525780 h 614643"/>
              <a:gd name="connsiteX2" fmla="*/ 1905000 w 1905000"/>
              <a:gd name="connsiteY2" fmla="*/ 609600 h 614643"/>
              <a:gd name="connsiteX0" fmla="*/ 0 w 1905000"/>
              <a:gd name="connsiteY0" fmla="*/ 0 h 611413"/>
              <a:gd name="connsiteX1" fmla="*/ 838200 w 1905000"/>
              <a:gd name="connsiteY1" fmla="*/ 495300 h 611413"/>
              <a:gd name="connsiteX2" fmla="*/ 1905000 w 1905000"/>
              <a:gd name="connsiteY2" fmla="*/ 609600 h 611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0" h="611413">
                <a:moveTo>
                  <a:pt x="0" y="0"/>
                </a:moveTo>
                <a:cubicBezTo>
                  <a:pt x="252730" y="212090"/>
                  <a:pt x="520700" y="393700"/>
                  <a:pt x="838200" y="495300"/>
                </a:cubicBezTo>
                <a:cubicBezTo>
                  <a:pt x="1155700" y="596900"/>
                  <a:pt x="1522730" y="618490"/>
                  <a:pt x="1905000" y="609600"/>
                </a:cubicBezTo>
              </a:path>
            </a:pathLst>
          </a:custGeom>
          <a:noFill/>
          <a:ln w="15875">
            <a:solidFill>
              <a:srgbClr val="BF00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2838904" y="2007961"/>
            <a:ext cx="3193142" cy="2264228"/>
          </a:xfrm>
          <a:custGeom>
            <a:avLst/>
            <a:gdLst>
              <a:gd name="connsiteX0" fmla="*/ 3193142 w 3193142"/>
              <a:gd name="connsiteY0" fmla="*/ 2264228 h 2264228"/>
              <a:gd name="connsiteX1" fmla="*/ 2235200 w 3193142"/>
              <a:gd name="connsiteY1" fmla="*/ 1045028 h 2264228"/>
              <a:gd name="connsiteX2" fmla="*/ 0 w 3193142"/>
              <a:gd name="connsiteY2" fmla="*/ 0 h 2264228"/>
              <a:gd name="connsiteX0" fmla="*/ 3193142 w 3193142"/>
              <a:gd name="connsiteY0" fmla="*/ 2264228 h 2264228"/>
              <a:gd name="connsiteX1" fmla="*/ 1785257 w 3193142"/>
              <a:gd name="connsiteY1" fmla="*/ 812799 h 2264228"/>
              <a:gd name="connsiteX2" fmla="*/ 0 w 3193142"/>
              <a:gd name="connsiteY2" fmla="*/ 0 h 2264228"/>
              <a:gd name="connsiteX0" fmla="*/ 3193142 w 3193142"/>
              <a:gd name="connsiteY0" fmla="*/ 2264228 h 2264228"/>
              <a:gd name="connsiteX1" fmla="*/ 1785257 w 3193142"/>
              <a:gd name="connsiteY1" fmla="*/ 812799 h 2264228"/>
              <a:gd name="connsiteX2" fmla="*/ 0 w 3193142"/>
              <a:gd name="connsiteY2" fmla="*/ 0 h 226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3142" h="2264228">
                <a:moveTo>
                  <a:pt x="3193142" y="2264228"/>
                </a:moveTo>
                <a:cubicBezTo>
                  <a:pt x="2980266" y="1843313"/>
                  <a:pt x="2317447" y="1190170"/>
                  <a:pt x="1785257" y="812799"/>
                </a:cubicBezTo>
                <a:cubicBezTo>
                  <a:pt x="1253067" y="435428"/>
                  <a:pt x="924076" y="304799"/>
                  <a:pt x="0" y="0"/>
                </a:cubicBezTo>
              </a:path>
            </a:pathLst>
          </a:custGeom>
          <a:noFill/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 rot="9217928">
            <a:off x="3169165" y="3268821"/>
            <a:ext cx="3496795" cy="2264228"/>
          </a:xfrm>
          <a:custGeom>
            <a:avLst/>
            <a:gdLst>
              <a:gd name="connsiteX0" fmla="*/ 3193142 w 3193142"/>
              <a:gd name="connsiteY0" fmla="*/ 2264228 h 2264228"/>
              <a:gd name="connsiteX1" fmla="*/ 2235200 w 3193142"/>
              <a:gd name="connsiteY1" fmla="*/ 1045028 h 2264228"/>
              <a:gd name="connsiteX2" fmla="*/ 0 w 3193142"/>
              <a:gd name="connsiteY2" fmla="*/ 0 h 2264228"/>
              <a:gd name="connsiteX0" fmla="*/ 3193142 w 3193142"/>
              <a:gd name="connsiteY0" fmla="*/ 2264228 h 2264228"/>
              <a:gd name="connsiteX1" fmla="*/ 1785257 w 3193142"/>
              <a:gd name="connsiteY1" fmla="*/ 812799 h 2264228"/>
              <a:gd name="connsiteX2" fmla="*/ 0 w 3193142"/>
              <a:gd name="connsiteY2" fmla="*/ 0 h 2264228"/>
              <a:gd name="connsiteX0" fmla="*/ 3193142 w 3193142"/>
              <a:gd name="connsiteY0" fmla="*/ 2264228 h 2264228"/>
              <a:gd name="connsiteX1" fmla="*/ 1785257 w 3193142"/>
              <a:gd name="connsiteY1" fmla="*/ 812799 h 2264228"/>
              <a:gd name="connsiteX2" fmla="*/ 0 w 3193142"/>
              <a:gd name="connsiteY2" fmla="*/ 0 h 226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3142" h="2264228">
                <a:moveTo>
                  <a:pt x="3193142" y="2264228"/>
                </a:moveTo>
                <a:cubicBezTo>
                  <a:pt x="2980266" y="1843313"/>
                  <a:pt x="2317447" y="1190170"/>
                  <a:pt x="1785257" y="812799"/>
                </a:cubicBezTo>
                <a:cubicBezTo>
                  <a:pt x="1253067" y="435428"/>
                  <a:pt x="924076" y="304799"/>
                  <a:pt x="0" y="0"/>
                </a:cubicBezTo>
              </a:path>
            </a:pathLst>
          </a:custGeom>
          <a:noFill/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rot="7744612">
            <a:off x="7834784" y="2121002"/>
            <a:ext cx="1605852" cy="611413"/>
          </a:xfrm>
          <a:custGeom>
            <a:avLst/>
            <a:gdLst>
              <a:gd name="connsiteX0" fmla="*/ 0 w 1905000"/>
              <a:gd name="connsiteY0" fmla="*/ 0 h 614643"/>
              <a:gd name="connsiteX1" fmla="*/ 822960 w 1905000"/>
              <a:gd name="connsiteY1" fmla="*/ 525780 h 614643"/>
              <a:gd name="connsiteX2" fmla="*/ 1905000 w 1905000"/>
              <a:gd name="connsiteY2" fmla="*/ 609600 h 614643"/>
              <a:gd name="connsiteX0" fmla="*/ 0 w 1905000"/>
              <a:gd name="connsiteY0" fmla="*/ 0 h 611413"/>
              <a:gd name="connsiteX1" fmla="*/ 838200 w 1905000"/>
              <a:gd name="connsiteY1" fmla="*/ 495300 h 611413"/>
              <a:gd name="connsiteX2" fmla="*/ 1905000 w 1905000"/>
              <a:gd name="connsiteY2" fmla="*/ 609600 h 611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0" h="611413">
                <a:moveTo>
                  <a:pt x="0" y="0"/>
                </a:moveTo>
                <a:cubicBezTo>
                  <a:pt x="252730" y="212090"/>
                  <a:pt x="520700" y="393700"/>
                  <a:pt x="838200" y="495300"/>
                </a:cubicBezTo>
                <a:cubicBezTo>
                  <a:pt x="1155700" y="596900"/>
                  <a:pt x="1522730" y="618490"/>
                  <a:pt x="1905000" y="609600"/>
                </a:cubicBezTo>
              </a:path>
            </a:pathLst>
          </a:custGeom>
          <a:noFill/>
          <a:ln w="15875">
            <a:solidFill>
              <a:srgbClr val="BF00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9371394" y="4125242"/>
            <a:ext cx="62272" cy="6227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796170" y="1971877"/>
            <a:ext cx="62272" cy="6227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2798680" y="4124305"/>
            <a:ext cx="62272" cy="6227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18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12700"/>
            <a:ext cx="12192000" cy="68707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37000"/>
                </a:schemeClr>
              </a:gs>
              <a:gs pos="100000">
                <a:schemeClr val="tx1">
                  <a:lumMod val="95000"/>
                  <a:lumOff val="5000"/>
                  <a:alpha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055423" y="1659860"/>
            <a:ext cx="3333301" cy="275974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429349" y="1653343"/>
            <a:ext cx="3333301" cy="2759740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2299" y="1659860"/>
            <a:ext cx="3333301" cy="2759740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1169" y="368343"/>
            <a:ext cx="762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59594" y="368343"/>
            <a:ext cx="1440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25819" y="368343"/>
            <a:ext cx="762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25512" y="271833"/>
            <a:ext cx="3341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F0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dirty="0">
              <a:solidFill>
                <a:srgbClr val="BF00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512" y="1771119"/>
            <a:ext cx="3151188" cy="21911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3079" y="1776738"/>
            <a:ext cx="3125841" cy="21855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1451" y="1768475"/>
            <a:ext cx="3161246" cy="2191171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962545" y="4016083"/>
            <a:ext cx="1169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9598" y="4614779"/>
            <a:ext cx="337140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1600" spc="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29349" y="4614779"/>
            <a:ext cx="333670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1600" spc="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38464" y="4614779"/>
            <a:ext cx="336105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1600" spc="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84656" y="4016083"/>
            <a:ext cx="1112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67185" y="4020540"/>
            <a:ext cx="1109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E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en-US" altLang="zh-CN" dirty="0">
              <a:solidFill>
                <a:srgbClr val="FFE5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6450096"/>
            <a:ext cx="12192000" cy="435599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47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12700"/>
            <a:ext cx="12192000" cy="68707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37000"/>
                </a:schemeClr>
              </a:gs>
              <a:gs pos="100000">
                <a:schemeClr val="tx1">
                  <a:lumMod val="95000"/>
                  <a:lumOff val="5000"/>
                  <a:alpha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1169" y="368343"/>
            <a:ext cx="762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9594" y="368343"/>
            <a:ext cx="1440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819" y="368343"/>
            <a:ext cx="76200" cy="3302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5512" y="271833"/>
            <a:ext cx="3341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F00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dirty="0">
              <a:solidFill>
                <a:srgbClr val="BF00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0" y="6450096"/>
            <a:ext cx="12192000" cy="435599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val="2938358148"/>
              </p:ext>
            </p:extLst>
          </p:nvPr>
        </p:nvGraphicFramePr>
        <p:xfrm>
          <a:off x="4833950" y="937895"/>
          <a:ext cx="6005504" cy="2666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8" name="Picture 2" descr="C:\Documents and Settings\周慧\桌面\远洋高层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7099" y="1271811"/>
            <a:ext cx="3573479" cy="4661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10820405" y="1177090"/>
            <a:ext cx="6667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latin typeface="Agency FB" panose="020B0503020202020204" pitchFamily="34" charset="0"/>
              </a:rPr>
              <a:t>60</a:t>
            </a:r>
            <a:r>
              <a:rPr lang="en-US" altLang="zh-CN" sz="1600" dirty="0" smtClean="0">
                <a:latin typeface="Agency FB" panose="020B0503020202020204" pitchFamily="34" charset="0"/>
              </a:rPr>
              <a:t>%</a:t>
            </a:r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839454" y="2356208"/>
            <a:ext cx="6667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latin typeface="Agency FB" panose="020B0503020202020204" pitchFamily="34" charset="0"/>
              </a:rPr>
              <a:t>76</a:t>
            </a:r>
            <a:r>
              <a:rPr lang="en-US" altLang="zh-CN" sz="1600" dirty="0" smtClean="0">
                <a:latin typeface="Agency FB" panose="020B0503020202020204" pitchFamily="34" charset="0"/>
              </a:rPr>
              <a:t>%</a:t>
            </a:r>
            <a:endParaRPr lang="zh-CN" altLang="en-US" sz="1600" dirty="0">
              <a:latin typeface="Agency FB" panose="020B0503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826753" y="2950791"/>
            <a:ext cx="6667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latin typeface="Agency FB" panose="020B0503020202020204" pitchFamily="34" charset="0"/>
              </a:rPr>
              <a:t>95</a:t>
            </a:r>
            <a:r>
              <a:rPr lang="en-US" altLang="zh-CN" sz="1600" dirty="0" smtClean="0">
                <a:latin typeface="Agency FB" panose="020B0503020202020204" pitchFamily="34" charset="0"/>
              </a:rPr>
              <a:t>%</a:t>
            </a:r>
            <a:endParaRPr lang="zh-CN" altLang="en-US" sz="1600" dirty="0">
              <a:latin typeface="Agency FB" panose="020B0503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839456" y="1750179"/>
            <a:ext cx="6667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latin typeface="Agency FB" panose="020B0503020202020204" pitchFamily="34" charset="0"/>
              </a:rPr>
              <a:t>54</a:t>
            </a:r>
            <a:r>
              <a:rPr lang="en-US" altLang="zh-CN" sz="1600" dirty="0" smtClean="0">
                <a:latin typeface="Agency FB" panose="020B0503020202020204" pitchFamily="34" charset="0"/>
              </a:rPr>
              <a:t>%</a:t>
            </a:r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817765" y="4042828"/>
            <a:ext cx="6564609" cy="1987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/>
              <a:t>上海锐普广告有限公司是中国第一家精品</a:t>
            </a:r>
            <a:r>
              <a:rPr lang="en-US" altLang="zh-CN" sz="1600" dirty="0" err="1"/>
              <a:t>ppt</a:t>
            </a:r>
            <a:r>
              <a:rPr lang="zh-CN" altLang="en-US" sz="1600" dirty="0"/>
              <a:t>设计机构。拥有顶尖的</a:t>
            </a:r>
            <a:r>
              <a:rPr lang="en-US" altLang="zh-CN" sz="1600" dirty="0" err="1"/>
              <a:t>ppt</a:t>
            </a:r>
            <a:r>
              <a:rPr lang="zh-CN" altLang="en-US" sz="1600" dirty="0"/>
              <a:t>设计团队，坚持精益求精，拒接平庸的设计理念。帮您实现精致、</a:t>
            </a:r>
            <a:r>
              <a:rPr lang="zh-CN" altLang="en-US" sz="1600" dirty="0" smtClean="0"/>
              <a:t>美观动感</a:t>
            </a:r>
            <a:r>
              <a:rPr lang="zh-CN" altLang="en-US" sz="1600" dirty="0"/>
              <a:t>的</a:t>
            </a:r>
            <a:r>
              <a:rPr lang="en-US" altLang="zh-CN" sz="1600" dirty="0" err="1"/>
              <a:t>ppt</a:t>
            </a:r>
            <a:r>
              <a:rPr lang="zh-CN" altLang="en-US" sz="1600" dirty="0" smtClean="0"/>
              <a:t>设计。基于</a:t>
            </a:r>
            <a:r>
              <a:rPr lang="zh-CN" altLang="en-US" sz="1600" dirty="0"/>
              <a:t>演示设计的一站式在线演示、素材销售、服务交易系统。诞生于</a:t>
            </a:r>
            <a:r>
              <a:rPr lang="en-US" altLang="zh-CN" sz="1600" dirty="0"/>
              <a:t>2013</a:t>
            </a:r>
            <a:r>
              <a:rPr lang="zh-CN" altLang="en-US" sz="1600" dirty="0"/>
              <a:t>年，由中国专业</a:t>
            </a:r>
            <a:r>
              <a:rPr lang="en-US" altLang="zh-CN" sz="1600" dirty="0"/>
              <a:t>PPT</a:t>
            </a:r>
            <a:r>
              <a:rPr lang="zh-CN" altLang="en-US" sz="1600" dirty="0"/>
              <a:t>设计领跑者上海锐普广告有限公司整合锐普</a:t>
            </a:r>
            <a:r>
              <a:rPr lang="en-US" altLang="zh-CN" sz="1600" dirty="0"/>
              <a:t>PPT</a:t>
            </a:r>
            <a:r>
              <a:rPr lang="zh-CN" altLang="en-US" sz="1600" dirty="0"/>
              <a:t>设计、锐普</a:t>
            </a:r>
            <a:r>
              <a:rPr lang="en-US" altLang="zh-CN" sz="1600" dirty="0"/>
              <a:t>PPT</a:t>
            </a:r>
            <a:r>
              <a:rPr lang="zh-CN" altLang="en-US" sz="1600" dirty="0"/>
              <a:t>论坛、锐普</a:t>
            </a:r>
            <a:r>
              <a:rPr lang="en-US" altLang="zh-CN" sz="1600" dirty="0"/>
              <a:t>PPT</a:t>
            </a:r>
            <a:r>
              <a:rPr lang="zh-CN" altLang="en-US" sz="1600" dirty="0"/>
              <a:t>商城、锐普</a:t>
            </a:r>
            <a:r>
              <a:rPr lang="en-US" altLang="zh-CN" sz="1600" dirty="0"/>
              <a:t>PPT</a:t>
            </a:r>
            <a:r>
              <a:rPr lang="zh-CN" altLang="en-US" sz="1600" dirty="0"/>
              <a:t>市场等资源组建</a:t>
            </a:r>
            <a:r>
              <a:rPr lang="zh-CN" altLang="en-US" sz="1600" dirty="0" smtClean="0"/>
              <a:t>成立</a:t>
            </a:r>
            <a:endParaRPr lang="zh-CN" altLang="en-US" sz="1600" dirty="0"/>
          </a:p>
        </p:txBody>
      </p:sp>
      <p:sp>
        <p:nvSpPr>
          <p:cNvPr id="56" name="文本框 55"/>
          <p:cNvSpPr txBox="1"/>
          <p:nvPr/>
        </p:nvSpPr>
        <p:spPr>
          <a:xfrm>
            <a:off x="4817765" y="3652388"/>
            <a:ext cx="2487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pc="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pc="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pc="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812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92400" y="2308304"/>
            <a:ext cx="7239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solidFill>
                  <a:srgbClr val="FFE500"/>
                </a:solidFill>
                <a:latin typeface="Agency FB" panose="020B0503020202020204" pitchFamily="34" charset="0"/>
              </a:rPr>
              <a:t>THANK </a:t>
            </a:r>
            <a:r>
              <a:rPr lang="en-US" altLang="zh-CN" sz="13800" b="1" dirty="0">
                <a:solidFill>
                  <a:srgbClr val="FFE500"/>
                </a:solidFill>
                <a:latin typeface="Agency FB" panose="020B0503020202020204" pitchFamily="34" charset="0"/>
              </a:rPr>
              <a:t>YOU</a:t>
            </a:r>
            <a:endParaRPr lang="zh-CN" altLang="en-US" sz="13800" b="1" dirty="0">
              <a:solidFill>
                <a:srgbClr val="FFE500"/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直角三角形 16"/>
          <p:cNvSpPr/>
          <p:nvPr/>
        </p:nvSpPr>
        <p:spPr>
          <a:xfrm flipV="1">
            <a:off x="11045" y="-1814"/>
            <a:ext cx="2768600" cy="6858000"/>
          </a:xfrm>
          <a:prstGeom prst="rtTriangle">
            <a:avLst/>
          </a:prstGeom>
          <a:solidFill>
            <a:srgbClr val="BF002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H="1">
            <a:off x="9423400" y="0"/>
            <a:ext cx="2768600" cy="6856186"/>
          </a:xfrm>
          <a:prstGeom prst="rtTriangle">
            <a:avLst/>
          </a:prstGeom>
          <a:solidFill>
            <a:srgbClr val="BF002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59213" y="4270586"/>
            <a:ext cx="4752000" cy="54000"/>
          </a:xfrm>
          <a:prstGeom prst="rect">
            <a:avLst/>
          </a:prstGeom>
          <a:solidFill>
            <a:srgbClr val="BF0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81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</TotalTime>
  <Words>756</Words>
  <Application>Microsoft Office PowerPoint</Application>
  <PresentationFormat>宽屏</PresentationFormat>
  <Paragraphs>57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Meiryo</vt:lpstr>
      <vt:lpstr>等线</vt:lpstr>
      <vt:lpstr>等线 Light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411</cp:revision>
  <dcterms:created xsi:type="dcterms:W3CDTF">2016-03-25T02:26:10Z</dcterms:created>
  <dcterms:modified xsi:type="dcterms:W3CDTF">2016-04-13T02:07:10Z</dcterms:modified>
</cp:coreProperties>
</file>