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theme/theme1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  <p:sldMasterId id="2147483697" r:id="rId3"/>
    <p:sldMasterId id="2147483698" r:id="rId4"/>
    <p:sldMasterId id="2147483700" r:id="rId5"/>
    <p:sldMasterId id="2147483701" r:id="rId6"/>
    <p:sldMasterId id="2147483702" r:id="rId7"/>
    <p:sldMasterId id="2147483703" r:id="rId8"/>
    <p:sldMasterId id="2147483704" r:id="rId9"/>
    <p:sldMasterId id="2147483705" r:id="rId10"/>
    <p:sldMasterId id="2147483706" r:id="rId11"/>
    <p:sldMasterId id="2147483707" r:id="rId12"/>
    <p:sldMasterId id="2147483708" r:id="rId13"/>
    <p:sldMasterId id="2147483709" r:id="rId14"/>
    <p:sldMasterId id="2147484436" r:id="rId15"/>
  </p:sldMasterIdLst>
  <p:notesMasterIdLst>
    <p:notesMasterId r:id="rId32"/>
  </p:notesMasterIdLst>
  <p:sldIdLst>
    <p:sldId id="257" r:id="rId16"/>
    <p:sldId id="262" r:id="rId17"/>
    <p:sldId id="271" r:id="rId18"/>
    <p:sldId id="270" r:id="rId19"/>
    <p:sldId id="269" r:id="rId20"/>
    <p:sldId id="258" r:id="rId21"/>
    <p:sldId id="259" r:id="rId22"/>
    <p:sldId id="260" r:id="rId23"/>
    <p:sldId id="261" r:id="rId24"/>
    <p:sldId id="263" r:id="rId25"/>
    <p:sldId id="264" r:id="rId26"/>
    <p:sldId id="265" r:id="rId27"/>
    <p:sldId id="266" r:id="rId28"/>
    <p:sldId id="267" r:id="rId29"/>
    <p:sldId id="268" r:id="rId30"/>
    <p:sldId id="272" r:id="rId31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648A"/>
    <a:srgbClr val="0524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6.xml"/><Relationship Id="rId34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4.xml"/><Relationship Id="rId31" Type="http://schemas.openxmlformats.org/officeDocument/2006/relationships/slide" Target="slides/slide16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5363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6E86B1C0-9232-4307-A0F4-9327D9160F40}" type="datetimeFigureOut">
              <a:rPr lang="zh-CN" altLang="en-US"/>
              <a:pPr>
                <a:defRPr/>
              </a:pPr>
              <a:t>2016/4/14</a:t>
            </a:fld>
            <a:endParaRPr lang="zh-CN" altLang="en-US"/>
          </a:p>
        </p:txBody>
      </p:sp>
      <p:sp>
        <p:nvSpPr>
          <p:cNvPr id="15053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5365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5366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5367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fld id="{C5D385C6-4204-4466-AAB4-C841C498F3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5086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9165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3C58C9-A98A-4E4B-AD90-E80443BA6460}" type="datetimeFigureOut">
              <a:rPr lang="zh-CN" altLang="en-US"/>
              <a:pPr>
                <a:defRPr/>
              </a:pPr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706E14-BAAD-4BAF-9720-66445962F3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2814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ABF663-A2F8-4CE7-B6D7-0A2559095A77}" type="datetimeFigureOut">
              <a:rPr lang="zh-CN" altLang="en-US"/>
              <a:pPr>
                <a:defRPr/>
              </a:pPr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890201-FE44-4E1B-AB73-9E23CBFE9E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931823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27B3D3-8524-48EE-B1CC-B2FCB0A25A20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5F8090D-455B-436E-8494-67F2A1E225A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956828"/>
      </p:ext>
    </p:extLst>
  </p:cSld>
  <p:clrMapOvr>
    <a:masterClrMapping/>
  </p:clrMapOvr>
  <p:transition spd="slow" advClick="0" advTm="3000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27B3D3-8524-48EE-B1CC-B2FCB0A25A20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F4DD12C-810D-4F8A-BE69-527600F371A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49932"/>
      </p:ext>
    </p:extLst>
  </p:cSld>
  <p:clrMapOvr>
    <a:masterClrMapping/>
  </p:clrMapOvr>
  <p:transition spd="slow" advClick="0" advTm="3000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27B3D3-8524-48EE-B1CC-B2FCB0A25A20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0AA6E3B-D700-4FFD-AE43-59EA54DA688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228825"/>
      </p:ext>
    </p:extLst>
  </p:cSld>
  <p:clrMapOvr>
    <a:masterClrMapping/>
  </p:clrMapOvr>
  <p:transition spd="slow" advClick="0" advTm="3000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27B3D3-8524-48EE-B1CC-B2FCB0A25A20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C3448BD-E155-4B7F-B21E-E10228860C6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765021"/>
      </p:ext>
    </p:extLst>
  </p:cSld>
  <p:clrMapOvr>
    <a:masterClrMapping/>
  </p:clrMapOvr>
  <p:transition spd="slow" advClick="0" advTm="3000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27B3D3-8524-48EE-B1CC-B2FCB0A25A20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4839C9F-C646-4003-895D-BBF0B66790E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201994"/>
      </p:ext>
    </p:extLst>
  </p:cSld>
  <p:clrMapOvr>
    <a:masterClrMapping/>
  </p:clrMapOvr>
  <p:transition spd="slow" advClick="0" advTm="3000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27B3D3-8524-48EE-B1CC-B2FCB0A25A20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A751BAB-CCB2-4B21-89D4-7131B90932A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9578372"/>
      </p:ext>
    </p:extLst>
  </p:cSld>
  <p:clrMapOvr>
    <a:masterClrMapping/>
  </p:clrMapOvr>
  <p:transition spd="slow" advClick="0" advTm="3000"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27B3D3-8524-48EE-B1CC-B2FCB0A25A20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81474F4-F489-48FA-8936-0E1274F4509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542624"/>
      </p:ext>
    </p:extLst>
  </p:cSld>
  <p:clrMapOvr>
    <a:masterClrMapping/>
  </p:clrMapOvr>
  <p:transition spd="slow" advClick="0" advTm="3000"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27B3D3-8524-48EE-B1CC-B2FCB0A25A20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0C0F2E9-26DC-4B10-A271-8B30ADB4EB4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8289285"/>
      </p:ext>
    </p:extLst>
  </p:cSld>
  <p:clrMapOvr>
    <a:masterClrMapping/>
  </p:clrMapOvr>
  <p:transition spd="slow" advClick="0" advTm="3000"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27B3D3-8524-48EE-B1CC-B2FCB0A25A20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95C3C6E-2F03-4248-AEE5-106E181B327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865886"/>
      </p:ext>
    </p:extLst>
  </p:cSld>
  <p:clrMapOvr>
    <a:masterClrMapping/>
  </p:clrMapOvr>
  <p:transition spd="slow" advClick="0" advTm="3000"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27B3D3-8524-48EE-B1CC-B2FCB0A25A20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C338143-AA03-4ECC-87DE-EAADD5122EB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820441"/>
      </p:ext>
    </p:extLst>
  </p:cSld>
  <p:clrMapOvr>
    <a:masterClrMapping/>
  </p:clrMapOvr>
  <p:transition spd="slow" advClick="0" advTm="3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23885E-6B89-4B47-ABC8-FD263791F832}" type="datetimeFigureOut">
              <a:rPr lang="zh-CN" altLang="en-US"/>
              <a:pPr>
                <a:defRPr/>
              </a:pPr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BFFCFF-63BE-409A-AED0-7A371DB96F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59917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27B3D3-8524-48EE-B1CC-B2FCB0A25A20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FFCA4F0-1919-403F-8DC9-08704A032B1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275024"/>
      </p:ext>
    </p:extLst>
  </p:cSld>
  <p:clrMapOvr>
    <a:masterClrMapping/>
  </p:clrMapOvr>
  <p:transition spd="slow" advClick="0" advTm="3000"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7C55A-8A90-4E1A-B2D0-9089165AAAC7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A772D06-E046-453D-9334-F9843035B7C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9861680"/>
      </p:ext>
    </p:extLst>
  </p:cSld>
  <p:clrMapOvr>
    <a:masterClrMapping/>
  </p:clrMapOvr>
  <p:transition spd="slow" advClick="0" advTm="3000"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7C55A-8A90-4E1A-B2D0-9089165AAAC7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10BD278-3FC6-48AC-AA83-7F34AB75EDD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683652"/>
      </p:ext>
    </p:extLst>
  </p:cSld>
  <p:clrMapOvr>
    <a:masterClrMapping/>
  </p:clrMapOvr>
  <p:transition spd="slow" advClick="0" advTm="3000"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7C55A-8A90-4E1A-B2D0-9089165AAAC7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7ADAA72-7CAF-4831-84E2-B96B8A45BD5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225261"/>
      </p:ext>
    </p:extLst>
  </p:cSld>
  <p:clrMapOvr>
    <a:masterClrMapping/>
  </p:clrMapOvr>
  <p:transition spd="slow" advClick="0" advTm="3000"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7C55A-8A90-4E1A-B2D0-9089165AAAC7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A50C3EA-E062-4F02-8B82-A64FF14D1B7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68705"/>
      </p:ext>
    </p:extLst>
  </p:cSld>
  <p:clrMapOvr>
    <a:masterClrMapping/>
  </p:clrMapOvr>
  <p:transition spd="slow" advClick="0" advTm="3000"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7C55A-8A90-4E1A-B2D0-9089165AAAC7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D98BFAF-C03D-4490-818B-87D3F4714FD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5874178"/>
      </p:ext>
    </p:extLst>
  </p:cSld>
  <p:clrMapOvr>
    <a:masterClrMapping/>
  </p:clrMapOvr>
  <p:transition spd="slow" advClick="0" advTm="3000"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7C55A-8A90-4E1A-B2D0-9089165AAAC7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79BE6E5-27E2-482A-9835-A5EACC061BB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875066"/>
      </p:ext>
    </p:extLst>
  </p:cSld>
  <p:clrMapOvr>
    <a:masterClrMapping/>
  </p:clrMapOvr>
  <p:transition spd="slow" advClick="0" advTm="3000"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7C55A-8A90-4E1A-B2D0-9089165AAAC7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95AD1BB-5246-4CF2-ADF3-03AD094AD70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85361"/>
      </p:ext>
    </p:extLst>
  </p:cSld>
  <p:clrMapOvr>
    <a:masterClrMapping/>
  </p:clrMapOvr>
  <p:transition spd="slow" advClick="0" advTm="3000"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7C55A-8A90-4E1A-B2D0-9089165AAAC7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3B5C57B-2A05-4C15-8BC5-60F8A7EB02C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3888247"/>
      </p:ext>
    </p:extLst>
  </p:cSld>
  <p:clrMapOvr>
    <a:masterClrMapping/>
  </p:clrMapOvr>
  <p:transition spd="slow" advClick="0" advTm="3000"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7C55A-8A90-4E1A-B2D0-9089165AAAC7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65A0A09-0F4E-4B47-92E7-8305EB72427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603917"/>
      </p:ext>
    </p:extLst>
  </p:cSld>
  <p:clrMapOvr>
    <a:masterClrMapping/>
  </p:clrMapOvr>
  <p:transition spd="slow" advClick="0" advTm="300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61D66E-1800-4531-9FB5-364593915D26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06FA86A-DDCB-4F79-9E68-5EC938EBE3A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1974292"/>
      </p:ext>
    </p:extLst>
  </p:cSld>
  <p:clrMapOvr>
    <a:masterClrMapping/>
  </p:clrMapOvr>
  <p:transition spd="slow" advClick="0" advTm="3000"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7C55A-8A90-4E1A-B2D0-9089165AAAC7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B85080-21B7-4BF8-A21C-68356D8B0D3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757975"/>
      </p:ext>
    </p:extLst>
  </p:cSld>
  <p:clrMapOvr>
    <a:masterClrMapping/>
  </p:clrMapOvr>
  <p:transition spd="slow" advClick="0" advTm="3000"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7C55A-8A90-4E1A-B2D0-9089165AAAC7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8F7606A-D224-4E63-834A-CC2769B8088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1524794"/>
      </p:ext>
    </p:extLst>
  </p:cSld>
  <p:clrMapOvr>
    <a:masterClrMapping/>
  </p:clrMapOvr>
  <p:transition spd="slow" advClick="0" advTm="3000"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027E11-1B16-47E9-AC66-C77BED88F38A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F3138AF-C953-426B-A6C4-639E9F8E76D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167753"/>
      </p:ext>
    </p:extLst>
  </p:cSld>
  <p:clrMapOvr>
    <a:masterClrMapping/>
  </p:clrMapOvr>
  <p:transition spd="slow" advClick="0" advTm="3000"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027E11-1B16-47E9-AC66-C77BED88F38A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83D4DA7-1581-41AB-9A9C-DB9216226DC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136137"/>
      </p:ext>
    </p:extLst>
  </p:cSld>
  <p:clrMapOvr>
    <a:masterClrMapping/>
  </p:clrMapOvr>
  <p:transition spd="slow" advClick="0" advTm="3000"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027E11-1B16-47E9-AC66-C77BED88F38A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A584A7D-D426-4655-A35D-02CA07B809D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0908118"/>
      </p:ext>
    </p:extLst>
  </p:cSld>
  <p:clrMapOvr>
    <a:masterClrMapping/>
  </p:clrMapOvr>
  <p:transition spd="slow" advClick="0" advTm="3000"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027E11-1B16-47E9-AC66-C77BED88F38A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433CBC2-41E0-4FAE-A80F-7CA471CAB99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229152"/>
      </p:ext>
    </p:extLst>
  </p:cSld>
  <p:clrMapOvr>
    <a:masterClrMapping/>
  </p:clrMapOvr>
  <p:transition spd="slow" advClick="0" advTm="3000"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027E11-1B16-47E9-AC66-C77BED88F38A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06AD3A1-0FDA-48A8-9857-E9C228218C7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384262"/>
      </p:ext>
    </p:extLst>
  </p:cSld>
  <p:clrMapOvr>
    <a:masterClrMapping/>
  </p:clrMapOvr>
  <p:transition spd="slow" advClick="0" advTm="3000"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027E11-1B16-47E9-AC66-C77BED88F38A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CB6F8A8-7920-4C91-8648-A5DEFA050BA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451703"/>
      </p:ext>
    </p:extLst>
  </p:cSld>
  <p:clrMapOvr>
    <a:masterClrMapping/>
  </p:clrMapOvr>
  <p:transition spd="slow" advClick="0" advTm="3000"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027E11-1B16-47E9-AC66-C77BED88F38A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E5ED98F-ED8C-4663-82AF-CF2F73CE03F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472514"/>
      </p:ext>
    </p:extLst>
  </p:cSld>
  <p:clrMapOvr>
    <a:masterClrMapping/>
  </p:clrMapOvr>
  <p:transition spd="slow" advClick="0" advTm="3000"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027E11-1B16-47E9-AC66-C77BED88F38A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DF5959A-719F-4292-961B-898762E71F0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7798711"/>
      </p:ext>
    </p:extLst>
  </p:cSld>
  <p:clrMapOvr>
    <a:masterClrMapping/>
  </p:clrMapOvr>
  <p:transition spd="slow" advClick="0" advTm="3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61D66E-1800-4531-9FB5-364593915D26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9AA6F7-91AB-4C13-9EE5-6D8DFC7C782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900867"/>
      </p:ext>
    </p:extLst>
  </p:cSld>
  <p:clrMapOvr>
    <a:masterClrMapping/>
  </p:clrMapOvr>
  <p:transition spd="slow" advClick="0" advTm="3000"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027E11-1B16-47E9-AC66-C77BED88F38A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121BDE6-770E-4552-8180-1DF86811B0E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863363"/>
      </p:ext>
    </p:extLst>
  </p:cSld>
  <p:clrMapOvr>
    <a:masterClrMapping/>
  </p:clrMapOvr>
  <p:transition spd="slow" advClick="0" advTm="3000"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027E11-1B16-47E9-AC66-C77BED88F38A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95AB69C-1CB1-4E27-98A2-49CDDD4049F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8401522"/>
      </p:ext>
    </p:extLst>
  </p:cSld>
  <p:clrMapOvr>
    <a:masterClrMapping/>
  </p:clrMapOvr>
  <p:transition spd="slow" advClick="0" advTm="3000"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027E11-1B16-47E9-AC66-C77BED88F38A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B344BFB-B7B3-4E6D-88BD-93A4FFF5BA8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5630233"/>
      </p:ext>
    </p:extLst>
  </p:cSld>
  <p:clrMapOvr>
    <a:masterClrMapping/>
  </p:clrMapOvr>
  <p:transition spd="slow" advClick="0" advTm="3000"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381960-A71D-44D6-96B5-92B041F9B1B6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5600DDE-2E04-4107-95D2-ACBBC3ADF78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038914"/>
      </p:ext>
    </p:extLst>
  </p:cSld>
  <p:clrMapOvr>
    <a:masterClrMapping/>
  </p:clrMapOvr>
  <p:transition spd="slow" advClick="0" advTm="3000"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381960-A71D-44D6-96B5-92B041F9B1B6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5DEA584-0F73-4D14-B627-B33693935C3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317305"/>
      </p:ext>
    </p:extLst>
  </p:cSld>
  <p:clrMapOvr>
    <a:masterClrMapping/>
  </p:clrMapOvr>
  <p:transition spd="slow" advClick="0" advTm="3000"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381960-A71D-44D6-96B5-92B041F9B1B6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CA61A54-0850-419B-A33D-00A20E45F54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4920468"/>
      </p:ext>
    </p:extLst>
  </p:cSld>
  <p:clrMapOvr>
    <a:masterClrMapping/>
  </p:clrMapOvr>
  <p:transition spd="slow" advClick="0" advTm="3000"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381960-A71D-44D6-96B5-92B041F9B1B6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05DEF5B-A7BB-4A57-ABA9-0CB3991FF4C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019923"/>
      </p:ext>
    </p:extLst>
  </p:cSld>
  <p:clrMapOvr>
    <a:masterClrMapping/>
  </p:clrMapOvr>
  <p:transition spd="slow" advClick="0" advTm="3000"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381960-A71D-44D6-96B5-92B041F9B1B6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FAB0926-55BB-428A-8AD0-81E85F17826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189404"/>
      </p:ext>
    </p:extLst>
  </p:cSld>
  <p:clrMapOvr>
    <a:masterClrMapping/>
  </p:clrMapOvr>
  <p:transition spd="slow" advClick="0" advTm="3000"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381960-A71D-44D6-96B5-92B041F9B1B6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0C67F4F-D4FB-4535-A8A1-383F3FDCA44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855528"/>
      </p:ext>
    </p:extLst>
  </p:cSld>
  <p:clrMapOvr>
    <a:masterClrMapping/>
  </p:clrMapOvr>
  <p:transition spd="slow" advClick="0" advTm="3000"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381960-A71D-44D6-96B5-92B041F9B1B6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9F539D8-04D0-40F9-B3A4-60A6B1A0FBA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726801"/>
      </p:ext>
    </p:extLst>
  </p:cSld>
  <p:clrMapOvr>
    <a:masterClrMapping/>
  </p:clrMapOvr>
  <p:transition spd="slow" advClick="0" advTm="3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61D66E-1800-4531-9FB5-364593915D26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748536A-46A6-4303-9F18-FD33F0D2591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0778638"/>
      </p:ext>
    </p:extLst>
  </p:cSld>
  <p:clrMapOvr>
    <a:masterClrMapping/>
  </p:clrMapOvr>
  <p:transition spd="slow" advClick="0" advTm="3000"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381960-A71D-44D6-96B5-92B041F9B1B6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8AA26BC-52A6-4EE5-8AD2-49CF0384BA4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199384"/>
      </p:ext>
    </p:extLst>
  </p:cSld>
  <p:clrMapOvr>
    <a:masterClrMapping/>
  </p:clrMapOvr>
  <p:transition spd="slow" advClick="0" advTm="3000"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381960-A71D-44D6-96B5-92B041F9B1B6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07641B6-EE06-4248-A43E-15D327FAAF4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933072"/>
      </p:ext>
    </p:extLst>
  </p:cSld>
  <p:clrMapOvr>
    <a:masterClrMapping/>
  </p:clrMapOvr>
  <p:transition spd="slow" advClick="0" advTm="3000"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381960-A71D-44D6-96B5-92B041F9B1B6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05F4C41-B086-489A-96F8-BD662C3E0E6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777337"/>
      </p:ext>
    </p:extLst>
  </p:cSld>
  <p:clrMapOvr>
    <a:masterClrMapping/>
  </p:clrMapOvr>
  <p:transition spd="slow" advClick="0" advTm="3000"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381960-A71D-44D6-96B5-92B041F9B1B6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1FF8E5C-750F-4DE8-BAA4-C15BA3128F7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6849227"/>
      </p:ext>
    </p:extLst>
  </p:cSld>
  <p:clrMapOvr>
    <a:masterClrMapping/>
  </p:clrMapOvr>
  <p:transition spd="slow" advClick="0" advTm="3000"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805B6-A9BD-402B-A6BB-7A7AE58D1661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5B9B7FE-4506-4519-BC9E-E998816CB42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504994"/>
      </p:ext>
    </p:extLst>
  </p:cSld>
  <p:clrMapOvr>
    <a:masterClrMapping/>
  </p:clrMapOvr>
  <p:transition spd="slow" advClick="0" advTm="3000"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805B6-A9BD-402B-A6BB-7A7AE58D1661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CBA1B68-7AB7-4E05-9BE4-72421040471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864735"/>
      </p:ext>
    </p:extLst>
  </p:cSld>
  <p:clrMapOvr>
    <a:masterClrMapping/>
  </p:clrMapOvr>
  <p:transition spd="slow" advClick="0" advTm="3000"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805B6-A9BD-402B-A6BB-7A7AE58D1661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B4895B-62FE-40AD-9C32-5CE67B3C80D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4514719"/>
      </p:ext>
    </p:extLst>
  </p:cSld>
  <p:clrMapOvr>
    <a:masterClrMapping/>
  </p:clrMapOvr>
  <p:transition spd="slow" advClick="0" advTm="3000"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805B6-A9BD-402B-A6BB-7A7AE58D1661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64C2DA1-7252-4AFF-9A30-2FF8C3C53A0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0122480"/>
      </p:ext>
    </p:extLst>
  </p:cSld>
  <p:clrMapOvr>
    <a:masterClrMapping/>
  </p:clrMapOvr>
  <p:transition spd="slow" advClick="0" advTm="3000"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805B6-A9BD-402B-A6BB-7A7AE58D1661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D6439A0-AFF0-40B4-9C95-9FF84120664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3402156"/>
      </p:ext>
    </p:extLst>
  </p:cSld>
  <p:clrMapOvr>
    <a:masterClrMapping/>
  </p:clrMapOvr>
  <p:transition spd="slow" advClick="0" advTm="3000"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805B6-A9BD-402B-A6BB-7A7AE58D1661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6B56165-EB5D-42E3-B27F-4B9BA5B58A5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995560"/>
      </p:ext>
    </p:extLst>
  </p:cSld>
  <p:clrMapOvr>
    <a:masterClrMapping/>
  </p:clrMapOvr>
  <p:transition spd="slow" advClick="0" advTm="3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61D66E-1800-4531-9FB5-364593915D26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C9466F-EF42-454D-8821-9E794D5CDE9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3936118"/>
      </p:ext>
    </p:extLst>
  </p:cSld>
  <p:clrMapOvr>
    <a:masterClrMapping/>
  </p:clrMapOvr>
  <p:transition spd="slow" advClick="0" advTm="3000"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805B6-A9BD-402B-A6BB-7A7AE58D1661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C6E930A-2B95-4C44-8122-FBCD50AE5D5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4586669"/>
      </p:ext>
    </p:extLst>
  </p:cSld>
  <p:clrMapOvr>
    <a:masterClrMapping/>
  </p:clrMapOvr>
  <p:transition spd="slow" advClick="0" advTm="3000"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805B6-A9BD-402B-A6BB-7A7AE58D1661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831336F-5EC3-4E58-8C3F-25E726AB8F8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677326"/>
      </p:ext>
    </p:extLst>
  </p:cSld>
  <p:clrMapOvr>
    <a:masterClrMapping/>
  </p:clrMapOvr>
  <p:transition spd="slow" advClick="0" advTm="3000"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805B6-A9BD-402B-A6BB-7A7AE58D1661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094674A-8191-40BA-93A5-E607667D1F0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936861"/>
      </p:ext>
    </p:extLst>
  </p:cSld>
  <p:clrMapOvr>
    <a:masterClrMapping/>
  </p:clrMapOvr>
  <p:transition spd="slow" advClick="0" advTm="3000"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805B6-A9BD-402B-A6BB-7A7AE58D1661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E5B1E35-FC69-4C5B-AF9D-22986EA5C31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38383"/>
      </p:ext>
    </p:extLst>
  </p:cSld>
  <p:clrMapOvr>
    <a:masterClrMapping/>
  </p:clrMapOvr>
  <p:transition spd="slow" advClick="0" advTm="3000"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805B6-A9BD-402B-A6BB-7A7AE58D1661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C929B47-E2D5-4E99-AAA9-B908AB65B53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5537395"/>
      </p:ext>
    </p:extLst>
  </p:cSld>
  <p:clrMapOvr>
    <a:masterClrMapping/>
  </p:clrMapOvr>
  <p:transition spd="slow" advClick="0" advTm="3000"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626844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426841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4902459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074692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038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61D66E-1800-4531-9FB5-364593915D26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56CADB-9B5A-4CA9-9D29-6D5C28144F3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8104585"/>
      </p:ext>
    </p:extLst>
  </p:cSld>
  <p:clrMapOvr>
    <a:masterClrMapping/>
  </p:clrMapOvr>
  <p:transition spd="slow" advClick="0" advTm="3000"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8683170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495663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236611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148574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093038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4313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61D66E-1800-4531-9FB5-364593915D26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C805E52-732E-4076-BBA5-FF6581B5A28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067889"/>
      </p:ext>
    </p:extLst>
  </p:cSld>
  <p:clrMapOvr>
    <a:masterClrMapping/>
  </p:clrMapOvr>
  <p:transition spd="slow" advClick="0" advTm="3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61D66E-1800-4531-9FB5-364593915D26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9B0EA1D-2D8D-4E32-860C-9594F5530E0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890471"/>
      </p:ext>
    </p:extLst>
  </p:cSld>
  <p:clrMapOvr>
    <a:masterClrMapping/>
  </p:clrMapOvr>
  <p:transition spd="slow" advClick="0" advTm="300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61D66E-1800-4531-9FB5-364593915D26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3508CC3-1123-42AD-A7F6-4C169912FE9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755148"/>
      </p:ext>
    </p:extLst>
  </p:cSld>
  <p:clrMapOvr>
    <a:masterClrMapping/>
  </p:clrMapOvr>
  <p:transition spd="slow" advClick="0" advTm="3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F7C82B-DD0B-4B32-98BB-A64DE4DDD546}" type="datetimeFigureOut">
              <a:rPr lang="zh-CN" altLang="en-US"/>
              <a:pPr>
                <a:defRPr/>
              </a:pPr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88EAF3-C92E-4DFA-B619-385DAD7EAC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117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61D66E-1800-4531-9FB5-364593915D26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C0F1C7-523E-4E86-9B5B-0F0954D82A2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8318416"/>
      </p:ext>
    </p:extLst>
  </p:cSld>
  <p:clrMapOvr>
    <a:masterClrMapping/>
  </p:clrMapOvr>
  <p:transition spd="slow" advClick="0" advTm="300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61D66E-1800-4531-9FB5-364593915D26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854FE5C-7219-413D-AE7F-92A6108780E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082647"/>
      </p:ext>
    </p:extLst>
  </p:cSld>
  <p:clrMapOvr>
    <a:masterClrMapping/>
  </p:clrMapOvr>
  <p:transition spd="slow" advClick="0" advTm="300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61D66E-1800-4531-9FB5-364593915D26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622E05F-B5CF-42D4-8303-F84341BE70C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707121"/>
      </p:ext>
    </p:extLst>
  </p:cSld>
  <p:clrMapOvr>
    <a:masterClrMapping/>
  </p:clrMapOvr>
  <p:transition spd="slow" advClick="0" advTm="300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077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66969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48766940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6079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8630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83751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137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D5393-6EA5-4575-B763-CC9D31DDB7A8}" type="datetimeFigureOut">
              <a:rPr lang="zh-CN" altLang="en-US"/>
              <a:pPr>
                <a:defRPr/>
              </a:pPr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CF6B04-133C-47CB-9A92-E5251D740C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17758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839263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8157474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93615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94502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0700F-3407-4D75-A4C6-E4309C8F6D3C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E506A7A-26A0-4726-8D8D-8B8B06BAC65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481458"/>
      </p:ext>
    </p:extLst>
  </p:cSld>
  <p:clrMapOvr>
    <a:masterClrMapping/>
  </p:clrMapOvr>
  <p:transition spd="slow" advClick="0" advTm="300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0700F-3407-4D75-A4C6-E4309C8F6D3C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DFD2450-38B2-4F84-93C4-053AEE838CC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561458"/>
      </p:ext>
    </p:extLst>
  </p:cSld>
  <p:clrMapOvr>
    <a:masterClrMapping/>
  </p:clrMapOvr>
  <p:transition spd="slow" advClick="0" advTm="300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0700F-3407-4D75-A4C6-E4309C8F6D3C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72A817F-F16E-4050-BB36-1FBDAFF1763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053337"/>
      </p:ext>
    </p:extLst>
  </p:cSld>
  <p:clrMapOvr>
    <a:masterClrMapping/>
  </p:clrMapOvr>
  <p:transition spd="slow" advClick="0" advTm="300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0700F-3407-4D75-A4C6-E4309C8F6D3C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F2B8A44-F208-423F-9074-9C8D0BDFD83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976093"/>
      </p:ext>
    </p:extLst>
  </p:cSld>
  <p:clrMapOvr>
    <a:masterClrMapping/>
  </p:clrMapOvr>
  <p:transition spd="slow" advClick="0" advTm="300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0700F-3407-4D75-A4C6-E4309C8F6D3C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08B433C-6D36-4C93-96BA-3D42AA85CA9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916357"/>
      </p:ext>
    </p:extLst>
  </p:cSld>
  <p:clrMapOvr>
    <a:masterClrMapping/>
  </p:clrMapOvr>
  <p:transition spd="slow" advClick="0" advTm="300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0700F-3407-4D75-A4C6-E4309C8F6D3C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26CAAB1-3A1D-44E2-866B-D0FE73F56C6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6363"/>
      </p:ext>
    </p:extLst>
  </p:cSld>
  <p:clrMapOvr>
    <a:masterClrMapping/>
  </p:clrMapOvr>
  <p:transition spd="slow" advClick="0" advTm="3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9F998C-5925-4CAD-ACF2-F13084D5D878}" type="datetimeFigureOut">
              <a:rPr lang="zh-CN" altLang="en-US"/>
              <a:pPr>
                <a:defRPr/>
              </a:pPr>
              <a:t>2016/4/14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0C4E87-FF34-4CC5-8A4D-BF0DF8AA62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89651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0700F-3407-4D75-A4C6-E4309C8F6D3C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AFCC490-2830-4669-80A2-2FE2A334177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555177"/>
      </p:ext>
    </p:extLst>
  </p:cSld>
  <p:clrMapOvr>
    <a:masterClrMapping/>
  </p:clrMapOvr>
  <p:transition spd="slow" advClick="0" advTm="300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0700F-3407-4D75-A4C6-E4309C8F6D3C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0E42100-E130-4C0D-83ED-E1254B6A1CF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307520"/>
      </p:ext>
    </p:extLst>
  </p:cSld>
  <p:clrMapOvr>
    <a:masterClrMapping/>
  </p:clrMapOvr>
  <p:transition spd="slow" advClick="0" advTm="300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0700F-3407-4D75-A4C6-E4309C8F6D3C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CF7F396-7618-40FD-9F67-4FF1592954B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99853"/>
      </p:ext>
    </p:extLst>
  </p:cSld>
  <p:clrMapOvr>
    <a:masterClrMapping/>
  </p:clrMapOvr>
  <p:transition spd="slow" advClick="0" advTm="300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0700F-3407-4D75-A4C6-E4309C8F6D3C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B4080CC-83F4-45A7-99A1-8A764FB3AD1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150604"/>
      </p:ext>
    </p:extLst>
  </p:cSld>
  <p:clrMapOvr>
    <a:masterClrMapping/>
  </p:clrMapOvr>
  <p:transition spd="slow" advClick="0" advTm="300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0700F-3407-4D75-A4C6-E4309C8F6D3C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2135FF-3033-490F-A029-E5B19211E9F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31216"/>
      </p:ext>
    </p:extLst>
  </p:cSld>
  <p:clrMapOvr>
    <a:masterClrMapping/>
  </p:clrMapOvr>
  <p:transition spd="slow" advClick="0" advTm="300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C24B0-2FC8-4853-92F5-BB5AFB01A567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D07BE51-7BDF-4DDC-9DB8-ED763643FC4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8111984"/>
      </p:ext>
    </p:extLst>
  </p:cSld>
  <p:clrMapOvr>
    <a:masterClrMapping/>
  </p:clrMapOvr>
  <p:transition spd="slow" advClick="0" advTm="300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C24B0-2FC8-4853-92F5-BB5AFB01A567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DEDFD9-FFBA-4E90-94D1-77701C8BCBC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139421"/>
      </p:ext>
    </p:extLst>
  </p:cSld>
  <p:clrMapOvr>
    <a:masterClrMapping/>
  </p:clrMapOvr>
  <p:transition spd="slow" advClick="0" advTm="300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C24B0-2FC8-4853-92F5-BB5AFB01A567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9EC5E4A-318B-4267-AAA1-4E6389E4261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1352379"/>
      </p:ext>
    </p:extLst>
  </p:cSld>
  <p:clrMapOvr>
    <a:masterClrMapping/>
  </p:clrMapOvr>
  <p:transition spd="slow" advClick="0" advTm="300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C24B0-2FC8-4853-92F5-BB5AFB01A567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5FF8311-96E2-4473-B93D-CCB41FE12B5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119804"/>
      </p:ext>
    </p:extLst>
  </p:cSld>
  <p:clrMapOvr>
    <a:masterClrMapping/>
  </p:clrMapOvr>
  <p:transition spd="slow" advClick="0" advTm="300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C24B0-2FC8-4853-92F5-BB5AFB01A567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7064490-1596-4FFC-AF36-93D6CCDC863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3354020"/>
      </p:ext>
    </p:extLst>
  </p:cSld>
  <p:clrMapOvr>
    <a:masterClrMapping/>
  </p:clrMapOvr>
  <p:transition spd="slow" advClick="0" advTm="3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182DF2-BE8B-483F-8B49-902B1C60FF57}" type="datetimeFigureOut">
              <a:rPr lang="zh-CN" altLang="en-US"/>
              <a:pPr>
                <a:defRPr/>
              </a:pPr>
              <a:t>2016/4/14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0E83CE-6917-447C-8370-DBC0CA9332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31765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C24B0-2FC8-4853-92F5-BB5AFB01A567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5EFB60C-7696-4C24-97EF-4C537F87988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922705"/>
      </p:ext>
    </p:extLst>
  </p:cSld>
  <p:clrMapOvr>
    <a:masterClrMapping/>
  </p:clrMapOvr>
  <p:transition spd="slow" advClick="0" advTm="300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C24B0-2FC8-4853-92F5-BB5AFB01A567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DB06A65-E8B4-489C-B240-5EACF85F035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386678"/>
      </p:ext>
    </p:extLst>
  </p:cSld>
  <p:clrMapOvr>
    <a:masterClrMapping/>
  </p:clrMapOvr>
  <p:transition spd="slow" advClick="0" advTm="300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C24B0-2FC8-4853-92F5-BB5AFB01A567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7054CD6-33A3-4325-97FF-8C825E55B01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1522820"/>
      </p:ext>
    </p:extLst>
  </p:cSld>
  <p:clrMapOvr>
    <a:masterClrMapping/>
  </p:clrMapOvr>
  <p:transition spd="slow" advClick="0" advTm="300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C24B0-2FC8-4853-92F5-BB5AFB01A567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56F89DC-FAC7-4F1D-A461-0B81BCDAFF0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20458"/>
      </p:ext>
    </p:extLst>
  </p:cSld>
  <p:clrMapOvr>
    <a:masterClrMapping/>
  </p:clrMapOvr>
  <p:transition spd="slow" advClick="0" advTm="300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C24B0-2FC8-4853-92F5-BB5AFB01A567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17F1C67-7E19-4DE8-AD47-5271B54131B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4480784"/>
      </p:ext>
    </p:extLst>
  </p:cSld>
  <p:clrMapOvr>
    <a:masterClrMapping/>
  </p:clrMapOvr>
  <p:transition spd="slow" advClick="0" advTm="300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C24B0-2FC8-4853-92F5-BB5AFB01A567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7B088CC-2FE6-4D57-A606-F5BAA7F91C2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5409243"/>
      </p:ext>
    </p:extLst>
  </p:cSld>
  <p:clrMapOvr>
    <a:masterClrMapping/>
  </p:clrMapOvr>
  <p:transition spd="slow" advClick="0" advTm="300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199879-ECDA-4CF2-B6F0-DE772DBC004B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B9D39ED-FDDF-4418-855B-DD49C64C582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280456"/>
      </p:ext>
    </p:extLst>
  </p:cSld>
  <p:clrMapOvr>
    <a:masterClrMapping/>
  </p:clrMapOvr>
  <p:transition spd="slow" advClick="0" advTm="300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199879-ECDA-4CF2-B6F0-DE772DBC004B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895EA68-2B26-4DF3-92D7-14E2D40669E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364618"/>
      </p:ext>
    </p:extLst>
  </p:cSld>
  <p:clrMapOvr>
    <a:masterClrMapping/>
  </p:clrMapOvr>
  <p:transition spd="slow" advClick="0" advTm="300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199879-ECDA-4CF2-B6F0-DE772DBC004B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E974B8B-8568-463B-BC13-CBC3397743B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268249"/>
      </p:ext>
    </p:extLst>
  </p:cSld>
  <p:clrMapOvr>
    <a:masterClrMapping/>
  </p:clrMapOvr>
  <p:transition spd="slow" advClick="0" advTm="300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199879-ECDA-4CF2-B6F0-DE772DBC004B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D35D01C-F75A-4A1B-A239-E413D792A95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434444"/>
      </p:ext>
    </p:extLst>
  </p:cSld>
  <p:clrMapOvr>
    <a:masterClrMapping/>
  </p:clrMapOvr>
  <p:transition spd="slow" advClick="0" advTm="3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415BCB-9CE7-41A4-B2D4-C0332733FA9E}" type="datetimeFigureOut">
              <a:rPr lang="zh-CN" altLang="en-US"/>
              <a:pPr>
                <a:defRPr/>
              </a:pPr>
              <a:t>2016/4/14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10F19C-8D6F-48B3-9B2D-F699FF5234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58674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199879-ECDA-4CF2-B6F0-DE772DBC004B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D5BDC74-7A44-4D27-B647-804B61F9CFA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509121"/>
      </p:ext>
    </p:extLst>
  </p:cSld>
  <p:clrMapOvr>
    <a:masterClrMapping/>
  </p:clrMapOvr>
  <p:transition spd="slow" advClick="0" advTm="300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199879-ECDA-4CF2-B6F0-DE772DBC004B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3FA69B4-429E-42C0-BEE4-5F603DFFA5E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2408396"/>
      </p:ext>
    </p:extLst>
  </p:cSld>
  <p:clrMapOvr>
    <a:masterClrMapping/>
  </p:clrMapOvr>
  <p:transition spd="slow" advClick="0" advTm="300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199879-ECDA-4CF2-B6F0-DE772DBC004B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01800DA-0E36-41C5-B133-BDAB46FD883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878179"/>
      </p:ext>
    </p:extLst>
  </p:cSld>
  <p:clrMapOvr>
    <a:masterClrMapping/>
  </p:clrMapOvr>
  <p:transition spd="slow" advClick="0" advTm="300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199879-ECDA-4CF2-B6F0-DE772DBC004B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68DE14C-EAE7-468A-877E-A9912D7919D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0690796"/>
      </p:ext>
    </p:extLst>
  </p:cSld>
  <p:clrMapOvr>
    <a:masterClrMapping/>
  </p:clrMapOvr>
  <p:transition spd="slow" advClick="0" advTm="300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199879-ECDA-4CF2-B6F0-DE772DBC004B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2666F0F-D2BF-4EC6-9982-294085B8672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4533084"/>
      </p:ext>
    </p:extLst>
  </p:cSld>
  <p:clrMapOvr>
    <a:masterClrMapping/>
  </p:clrMapOvr>
  <p:transition spd="slow" advClick="0" advTm="300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199879-ECDA-4CF2-B6F0-DE772DBC004B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ABD4136-C98D-4BCA-BAE3-ADE619580B2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692870"/>
      </p:ext>
    </p:extLst>
  </p:cSld>
  <p:clrMapOvr>
    <a:masterClrMapping/>
  </p:clrMapOvr>
  <p:transition spd="slow" advClick="0" advTm="300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199879-ECDA-4CF2-B6F0-DE772DBC004B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E2AC866-38DE-48C2-A839-F44D580C7EB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061786"/>
      </p:ext>
    </p:extLst>
  </p:cSld>
  <p:clrMapOvr>
    <a:masterClrMapping/>
  </p:clrMapOvr>
  <p:transition spd="slow" advClick="0" advTm="300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07B43-0F7C-4989-9B99-CE498D10293E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DC17C42-D716-43E6-AEFA-4C9D53EEC10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5227712"/>
      </p:ext>
    </p:extLst>
  </p:cSld>
  <p:clrMapOvr>
    <a:masterClrMapping/>
  </p:clrMapOvr>
  <p:transition spd="slow" advClick="0" advTm="300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07B43-0F7C-4989-9B99-CE498D10293E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661BD68-8E3D-4278-B62A-19F60330D1F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098835"/>
      </p:ext>
    </p:extLst>
  </p:cSld>
  <p:clrMapOvr>
    <a:masterClrMapping/>
  </p:clrMapOvr>
  <p:transition spd="slow" advClick="0" advTm="300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07B43-0F7C-4989-9B99-CE498D10293E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A35162F-1D49-4223-9DB8-F71ED7D295F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3940062"/>
      </p:ext>
    </p:extLst>
  </p:cSld>
  <p:clrMapOvr>
    <a:masterClrMapping/>
  </p:clrMapOvr>
  <p:transition spd="slow" advClick="0" advTm="3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E5E415-1C95-47A7-94F2-5CA1A1C689EF}" type="datetimeFigureOut">
              <a:rPr lang="zh-CN" altLang="en-US"/>
              <a:pPr>
                <a:defRPr/>
              </a:pPr>
              <a:t>2016/4/14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1F81FE-3B9B-4445-ABF8-2C0B3D0CD5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8351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07B43-0F7C-4989-9B99-CE498D10293E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46C50ED-DDFE-492C-B8CD-AAA9D75E5D5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904687"/>
      </p:ext>
    </p:extLst>
  </p:cSld>
  <p:clrMapOvr>
    <a:masterClrMapping/>
  </p:clrMapOvr>
  <p:transition spd="slow" advClick="0" advTm="300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07B43-0F7C-4989-9B99-CE498D10293E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B19CED0-8212-490A-A24E-B5131411F8D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7929141"/>
      </p:ext>
    </p:extLst>
  </p:cSld>
  <p:clrMapOvr>
    <a:masterClrMapping/>
  </p:clrMapOvr>
  <p:transition spd="slow" advClick="0" advTm="300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07B43-0F7C-4989-9B99-CE498D10293E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D5B0B68-35D6-45EE-8CEA-F3CF4E3FDC4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0296"/>
      </p:ext>
    </p:extLst>
  </p:cSld>
  <p:clrMapOvr>
    <a:masterClrMapping/>
  </p:clrMapOvr>
  <p:transition spd="slow" advClick="0" advTm="300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07B43-0F7C-4989-9B99-CE498D10293E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F44B472-0C8C-4B13-9394-7E016166702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883616"/>
      </p:ext>
    </p:extLst>
  </p:cSld>
  <p:clrMapOvr>
    <a:masterClrMapping/>
  </p:clrMapOvr>
  <p:transition spd="slow" advClick="0" advTm="300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07B43-0F7C-4989-9B99-CE498D10293E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E4F24FC-82E2-4A5A-9919-B12FC3CD28E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177770"/>
      </p:ext>
    </p:extLst>
  </p:cSld>
  <p:clrMapOvr>
    <a:masterClrMapping/>
  </p:clrMapOvr>
  <p:transition spd="slow" advClick="0" advTm="3000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07B43-0F7C-4989-9B99-CE498D10293E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5367A45-B462-4888-835F-2E1B3AA603B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696602"/>
      </p:ext>
    </p:extLst>
  </p:cSld>
  <p:clrMapOvr>
    <a:masterClrMapping/>
  </p:clrMapOvr>
  <p:transition spd="slow" advClick="0" advTm="3000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07B43-0F7C-4989-9B99-CE498D10293E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9BF016A-4AFF-49BD-8330-29563F80552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162554"/>
      </p:ext>
    </p:extLst>
  </p:cSld>
  <p:clrMapOvr>
    <a:masterClrMapping/>
  </p:clrMapOvr>
  <p:transition spd="slow" advClick="0" advTm="3000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07B43-0F7C-4989-9B99-CE498D10293E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4C0026E-8F3D-436B-A53E-D2BF4655F6C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9178550"/>
      </p:ext>
    </p:extLst>
  </p:cSld>
  <p:clrMapOvr>
    <a:masterClrMapping/>
  </p:clrMapOvr>
  <p:transition spd="slow" advClick="0" advTm="3000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CCE4A-B981-4F86-B0BE-DFA2CED6A04F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9F2A33-9F65-4E69-8BD1-94DCC1BA7C9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62085"/>
      </p:ext>
    </p:extLst>
  </p:cSld>
  <p:clrMapOvr>
    <a:masterClrMapping/>
  </p:clrMapOvr>
  <p:transition spd="slow" advClick="0" advTm="300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CCE4A-B981-4F86-B0BE-DFA2CED6A04F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F570DFC-8004-480E-976C-91AA8684A5F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5773497"/>
      </p:ext>
    </p:extLst>
  </p:cSld>
  <p:clrMapOvr>
    <a:masterClrMapping/>
  </p:clrMapOvr>
  <p:transition spd="slow" advClick="0" advTm="3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AAEF42-B12E-4ADD-9523-15AEB73EE897}" type="datetimeFigureOut">
              <a:rPr lang="zh-CN" altLang="en-US"/>
              <a:pPr>
                <a:defRPr/>
              </a:pPr>
              <a:t>2016/4/14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61F0D5-FCFE-4EA6-91EC-B60F7457D49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72247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CCE4A-B981-4F86-B0BE-DFA2CED6A04F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758FE77-9630-4877-8A1E-55F8358389E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262600"/>
      </p:ext>
    </p:extLst>
  </p:cSld>
  <p:clrMapOvr>
    <a:masterClrMapping/>
  </p:clrMapOvr>
  <p:transition spd="slow" advClick="0" advTm="3000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CCE4A-B981-4F86-B0BE-DFA2CED6A04F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00D160D-0113-4156-BA72-311EF537D8A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23311"/>
      </p:ext>
    </p:extLst>
  </p:cSld>
  <p:clrMapOvr>
    <a:masterClrMapping/>
  </p:clrMapOvr>
  <p:transition spd="slow" advClick="0" advTm="3000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CCE4A-B981-4F86-B0BE-DFA2CED6A04F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8E4363C-7DE1-4461-AFED-5069A4B2AEA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965859"/>
      </p:ext>
    </p:extLst>
  </p:cSld>
  <p:clrMapOvr>
    <a:masterClrMapping/>
  </p:clrMapOvr>
  <p:transition spd="slow" advClick="0" advTm="3000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CCE4A-B981-4F86-B0BE-DFA2CED6A04F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4E6C4F4-909B-4CD2-82F5-3B279F9B9CB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123792"/>
      </p:ext>
    </p:extLst>
  </p:cSld>
  <p:clrMapOvr>
    <a:masterClrMapping/>
  </p:clrMapOvr>
  <p:transition spd="slow" advClick="0" advTm="3000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CCE4A-B981-4F86-B0BE-DFA2CED6A04F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3F397A4-8BC1-4116-8961-C8B2AD4437A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954549"/>
      </p:ext>
    </p:extLst>
  </p:cSld>
  <p:clrMapOvr>
    <a:masterClrMapping/>
  </p:clrMapOvr>
  <p:transition spd="slow" advClick="0" advTm="3000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CCE4A-B981-4F86-B0BE-DFA2CED6A04F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0C6554A-F493-4034-AB2E-525C2A3B89F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2638721"/>
      </p:ext>
    </p:extLst>
  </p:cSld>
  <p:clrMapOvr>
    <a:masterClrMapping/>
  </p:clrMapOvr>
  <p:transition spd="slow" advClick="0" advTm="3000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CCE4A-B981-4F86-B0BE-DFA2CED6A04F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6C387F2-E758-4813-B743-68A84AE49E5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308563"/>
      </p:ext>
    </p:extLst>
  </p:cSld>
  <p:clrMapOvr>
    <a:masterClrMapping/>
  </p:clrMapOvr>
  <p:transition spd="slow" advClick="0" advTm="3000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CCE4A-B981-4F86-B0BE-DFA2CED6A04F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61B85FD-17DA-4694-BFE3-6307A6A3D7E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902305"/>
      </p:ext>
    </p:extLst>
  </p:cSld>
  <p:clrMapOvr>
    <a:masterClrMapping/>
  </p:clrMapOvr>
  <p:transition spd="slow" advClick="0" advTm="3000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CCE4A-B981-4F86-B0BE-DFA2CED6A04F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4A2AABA-D6A8-4CA5-A5F8-17729E179AA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705603"/>
      </p:ext>
    </p:extLst>
  </p:cSld>
  <p:clrMapOvr>
    <a:masterClrMapping/>
  </p:clrMapOvr>
  <p:transition spd="slow" advClick="0" advTm="3000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AE576-1298-4B53-9D31-558CF9C5939F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1CC5037-40F5-4DBD-9745-1E8793A62AE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381191"/>
      </p:ext>
    </p:extLst>
  </p:cSld>
  <p:clrMapOvr>
    <a:masterClrMapping/>
  </p:clrMapOvr>
  <p:transition spd="slow" advClick="0" advTm="3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1B822B-C013-4665-8829-53B959435315}" type="datetimeFigureOut">
              <a:rPr lang="zh-CN" altLang="en-US"/>
              <a:pPr>
                <a:defRPr/>
              </a:pPr>
              <a:t>2016/4/14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C4F063-2D2C-48E8-A638-7DF95AD9C3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765595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AE576-1298-4B53-9D31-558CF9C5939F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A15E524-76B8-4650-BA73-32F80E94643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58919"/>
      </p:ext>
    </p:extLst>
  </p:cSld>
  <p:clrMapOvr>
    <a:masterClrMapping/>
  </p:clrMapOvr>
  <p:transition spd="slow" advClick="0" advTm="3000"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AE576-1298-4B53-9D31-558CF9C5939F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6BB4767-A1C5-4AEF-97B4-43747E87CD8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116119"/>
      </p:ext>
    </p:extLst>
  </p:cSld>
  <p:clrMapOvr>
    <a:masterClrMapping/>
  </p:clrMapOvr>
  <p:transition spd="slow" advClick="0" advTm="3000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AE576-1298-4B53-9D31-558CF9C5939F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5E488F1-6798-44E3-ABF0-1D8712D1011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246604"/>
      </p:ext>
    </p:extLst>
  </p:cSld>
  <p:clrMapOvr>
    <a:masterClrMapping/>
  </p:clrMapOvr>
  <p:transition spd="slow" advClick="0" advTm="3000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AE576-1298-4B53-9D31-558CF9C5939F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46A9486-CAD5-4C78-AFA4-A635EC1360C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7440621"/>
      </p:ext>
    </p:extLst>
  </p:cSld>
  <p:clrMapOvr>
    <a:masterClrMapping/>
  </p:clrMapOvr>
  <p:transition spd="slow" advClick="0" advTm="3000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AE576-1298-4B53-9D31-558CF9C5939F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69CF1B7-A21F-4F78-AE0D-8C7D5E52DE8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317906"/>
      </p:ext>
    </p:extLst>
  </p:cSld>
  <p:clrMapOvr>
    <a:masterClrMapping/>
  </p:clrMapOvr>
  <p:transition spd="slow" advClick="0" advTm="3000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AE576-1298-4B53-9D31-558CF9C5939F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07F6A01-CC91-451F-8A00-250F6424AC5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375986"/>
      </p:ext>
    </p:extLst>
  </p:cSld>
  <p:clrMapOvr>
    <a:masterClrMapping/>
  </p:clrMapOvr>
  <p:transition spd="slow" advClick="0" advTm="3000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AE576-1298-4B53-9D31-558CF9C5939F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C35757D-591F-43EB-BAC1-10E0A63DEF1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015750"/>
      </p:ext>
    </p:extLst>
  </p:cSld>
  <p:clrMapOvr>
    <a:masterClrMapping/>
  </p:clrMapOvr>
  <p:transition spd="slow" advClick="0" advTm="3000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AE576-1298-4B53-9D31-558CF9C5939F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4B0CEF3-DCF5-45B8-ABB5-592946817E2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268227"/>
      </p:ext>
    </p:extLst>
  </p:cSld>
  <p:clrMapOvr>
    <a:masterClrMapping/>
  </p:clrMapOvr>
  <p:transition spd="slow" advClick="0" advTm="3000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AE576-1298-4B53-9D31-558CF9C5939F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DC0718A-39DA-4AC7-87EB-0073D70F3AB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508471"/>
      </p:ext>
    </p:extLst>
  </p:cSld>
  <p:clrMapOvr>
    <a:masterClrMapping/>
  </p:clrMapOvr>
  <p:transition spd="slow" advClick="0" advTm="3000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AE576-1298-4B53-9D31-558CF9C5939F}" type="datetime1">
              <a:rPr lang="zh-CN" altLang="en-US"/>
              <a:pPr>
                <a:defRPr/>
              </a:pPr>
              <a:t>2016/4/14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31825CC-637B-4F46-B2ED-0FE0721A81C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9881874"/>
      </p:ext>
    </p:extLst>
  </p:cSld>
  <p:clrMapOvr>
    <a:masterClrMapping/>
  </p:clrMapOvr>
  <p:transition spd="slow" advClick="0" advTm="3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3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6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9559F1E-CCBF-4BBB-B76A-F7D3562B7AB8}" type="datetimeFigureOut">
              <a:rPr lang="zh-CN" altLang="en-US"/>
              <a:pPr>
                <a:defRPr/>
              </a:pPr>
              <a:t>2016/4/14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6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6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1D18A4D-19F6-405D-9ACC-58826E5851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82" r:id="rId1"/>
    <p:sldLayoutId id="2147484283" r:id="rId2"/>
    <p:sldLayoutId id="2147484284" r:id="rId3"/>
    <p:sldLayoutId id="2147484285" r:id="rId4"/>
    <p:sldLayoutId id="2147484286" r:id="rId5"/>
    <p:sldLayoutId id="2147484287" r:id="rId6"/>
    <p:sldLayoutId id="2147484288" r:id="rId7"/>
    <p:sldLayoutId id="2147484289" r:id="rId8"/>
    <p:sldLayoutId id="2147484290" r:id="rId9"/>
    <p:sldLayoutId id="2147484291" r:id="rId10"/>
    <p:sldLayoutId id="2147484292" r:id="rId11"/>
  </p:sldLayoutIdLst>
  <p:txStyles>
    <p:titleStyle>
      <a:lvl1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455613" indent="-4556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>
          <a:solidFill>
            <a:schemeClr val="tx1"/>
          </a:solidFill>
          <a:latin typeface="+mn-lt"/>
          <a:ea typeface="+mn-ea"/>
        </a:defRPr>
      </a:lvl2pPr>
      <a:lvl3pPr marL="15224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20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  <a:ea typeface="+mn-ea"/>
        </a:defRPr>
      </a:lvl4pPr>
      <a:lvl5pPr marL="27416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5pPr>
      <a:lvl6pPr marL="31988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6pPr>
      <a:lvl7pPr marL="36560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7pPr>
      <a:lvl8pPr marL="41132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8pPr>
      <a:lvl9pPr marL="45704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024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44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627B3D3-8524-48EE-B1CC-B2FCB0A25A20}" type="datetime1">
              <a:rPr lang="zh-CN" altLang="en-US"/>
              <a:pPr>
                <a:defRPr/>
              </a:pPr>
              <a:t>2016/4/14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45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46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6D4A6BD-35C8-4DC7-A86F-488E67CC9DD9}" type="slidenum">
              <a:rPr lang="zh-CN" altLang="en-US"/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81" r:id="rId1"/>
    <p:sldLayoutId id="2147484382" r:id="rId2"/>
    <p:sldLayoutId id="2147484383" r:id="rId3"/>
    <p:sldLayoutId id="2147484384" r:id="rId4"/>
    <p:sldLayoutId id="2147484385" r:id="rId5"/>
    <p:sldLayoutId id="2147484386" r:id="rId6"/>
    <p:sldLayoutId id="2147484387" r:id="rId7"/>
    <p:sldLayoutId id="2147484388" r:id="rId8"/>
    <p:sldLayoutId id="2147484389" r:id="rId9"/>
    <p:sldLayoutId id="2147484390" r:id="rId10"/>
    <p:sldLayoutId id="2147484391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126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1268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B27C55A-8A90-4E1A-B2D0-9089165AAAC7}" type="datetime1">
              <a:rPr lang="zh-CN" altLang="en-US"/>
              <a:pPr>
                <a:defRPr/>
              </a:pPr>
              <a:t>2016/4/14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1269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270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EC6F2ED-DACE-44A4-BB1E-3244CC26EFAE}" type="slidenum">
              <a:rPr lang="zh-CN" altLang="en-US"/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92" r:id="rId1"/>
    <p:sldLayoutId id="2147484393" r:id="rId2"/>
    <p:sldLayoutId id="2147484394" r:id="rId3"/>
    <p:sldLayoutId id="2147484395" r:id="rId4"/>
    <p:sldLayoutId id="2147484396" r:id="rId5"/>
    <p:sldLayoutId id="2147484397" r:id="rId6"/>
    <p:sldLayoutId id="2147484398" r:id="rId7"/>
    <p:sldLayoutId id="2147484399" r:id="rId8"/>
    <p:sldLayoutId id="2147484400" r:id="rId9"/>
    <p:sldLayoutId id="2147484401" r:id="rId10"/>
    <p:sldLayoutId id="2147484402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229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229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0027E11-1B16-47E9-AC66-C77BED88F38A}" type="datetime1">
              <a:rPr lang="zh-CN" altLang="en-US"/>
              <a:pPr>
                <a:defRPr/>
              </a:pPr>
              <a:t>2016/4/14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229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29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5B900EE-3DF6-44D3-BF4A-48660E8A7574}" type="slidenum">
              <a:rPr lang="zh-CN" altLang="en-US"/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03" r:id="rId1"/>
    <p:sldLayoutId id="2147484404" r:id="rId2"/>
    <p:sldLayoutId id="2147484405" r:id="rId3"/>
    <p:sldLayoutId id="2147484406" r:id="rId4"/>
    <p:sldLayoutId id="2147484407" r:id="rId5"/>
    <p:sldLayoutId id="2147484408" r:id="rId6"/>
    <p:sldLayoutId id="2147484409" r:id="rId7"/>
    <p:sldLayoutId id="2147484410" r:id="rId8"/>
    <p:sldLayoutId id="2147484411" r:id="rId9"/>
    <p:sldLayoutId id="2147484412" r:id="rId10"/>
    <p:sldLayoutId id="2147484413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331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331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8381960-A71D-44D6-96B5-92B041F9B1B6}" type="datetime1">
              <a:rPr lang="zh-CN" altLang="en-US"/>
              <a:pPr>
                <a:defRPr/>
              </a:pPr>
              <a:t>2016/4/14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31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1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1ADC1C9-0FE2-4C5C-ABF5-204E2C4F9B21}" type="slidenum">
              <a:rPr lang="zh-CN" altLang="en-US"/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4" r:id="rId1"/>
    <p:sldLayoutId id="2147484415" r:id="rId2"/>
    <p:sldLayoutId id="2147484416" r:id="rId3"/>
    <p:sldLayoutId id="2147484417" r:id="rId4"/>
    <p:sldLayoutId id="2147484418" r:id="rId5"/>
    <p:sldLayoutId id="2147484419" r:id="rId6"/>
    <p:sldLayoutId id="2147484420" r:id="rId7"/>
    <p:sldLayoutId id="2147484421" r:id="rId8"/>
    <p:sldLayoutId id="2147484422" r:id="rId9"/>
    <p:sldLayoutId id="2147484423" r:id="rId10"/>
    <p:sldLayoutId id="2147484424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433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4340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85805B6-A9BD-402B-A6BB-7A7AE58D1661}" type="datetime1">
              <a:rPr lang="zh-CN" altLang="en-US"/>
              <a:pPr>
                <a:defRPr/>
              </a:pPr>
              <a:t>2016/4/14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4341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342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7DCCB3D-EFAD-4232-8DCB-502AFD69CCB4}" type="slidenum">
              <a:rPr lang="zh-CN" altLang="en-US"/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25" r:id="rId1"/>
    <p:sldLayoutId id="2147484426" r:id="rId2"/>
    <p:sldLayoutId id="2147484427" r:id="rId3"/>
    <p:sldLayoutId id="2147484428" r:id="rId4"/>
    <p:sldLayoutId id="2147484429" r:id="rId5"/>
    <p:sldLayoutId id="2147484430" r:id="rId6"/>
    <p:sldLayoutId id="2147484431" r:id="rId7"/>
    <p:sldLayoutId id="2147484432" r:id="rId8"/>
    <p:sldLayoutId id="2147484433" r:id="rId9"/>
    <p:sldLayoutId id="2147484434" r:id="rId10"/>
    <p:sldLayoutId id="2147484435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172112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37" r:id="rId1"/>
    <p:sldLayoutId id="2147484438" r:id="rId2"/>
    <p:sldLayoutId id="2147484439" r:id="rId3"/>
    <p:sldLayoutId id="2147484440" r:id="rId4"/>
    <p:sldLayoutId id="2147484441" r:id="rId5"/>
    <p:sldLayoutId id="2147484442" r:id="rId6"/>
    <p:sldLayoutId id="2147484443" r:id="rId7"/>
    <p:sldLayoutId id="2147484444" r:id="rId8"/>
    <p:sldLayoutId id="2147484445" r:id="rId9"/>
    <p:sldLayoutId id="2147484446" r:id="rId10"/>
    <p:sldLayoutId id="214748444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EA61D66E-1800-4531-9FB5-364593915D26}" type="datetime1">
              <a:rPr lang="zh-CN" altLang="en-US"/>
              <a:pPr>
                <a:defRPr/>
              </a:pPr>
              <a:t>2016/4/14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EE0983C-2CF0-4427-A0A6-81166CF6B9C4}" type="slidenum">
              <a:rPr lang="zh-CN" altLang="en-US"/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04" r:id="rId1"/>
    <p:sldLayoutId id="2147484305" r:id="rId2"/>
    <p:sldLayoutId id="2147484306" r:id="rId3"/>
    <p:sldLayoutId id="2147484307" r:id="rId4"/>
    <p:sldLayoutId id="2147484308" r:id="rId5"/>
    <p:sldLayoutId id="2147484309" r:id="rId6"/>
    <p:sldLayoutId id="2147484310" r:id="rId7"/>
    <p:sldLayoutId id="2147484311" r:id="rId8"/>
    <p:sldLayoutId id="2147484312" r:id="rId9"/>
    <p:sldLayoutId id="2147484313" r:id="rId10"/>
    <p:sldLayoutId id="2147484314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内容占位符 3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矩形 7"/>
          <p:cNvSpPr>
            <a:spLocks noChangeArrowheads="1"/>
          </p:cNvSpPr>
          <p:nvPr userDrawn="1"/>
        </p:nvSpPr>
        <p:spPr bwMode="auto">
          <a:xfrm>
            <a:off x="0" y="741363"/>
            <a:ext cx="12192000" cy="6116637"/>
          </a:xfrm>
          <a:prstGeom prst="rect">
            <a:avLst/>
          </a:pr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400">
              <a:solidFill>
                <a:srgbClr val="FFFFFF"/>
              </a:solidFill>
            </a:endParaRPr>
          </a:p>
        </p:txBody>
      </p:sp>
      <p:pic>
        <p:nvPicPr>
          <p:cNvPr id="3076" name="图片 8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747713"/>
            <a:ext cx="12193588" cy="13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图片 9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718300"/>
            <a:ext cx="12193588" cy="13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307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93" r:id="rId1"/>
    <p:sldLayoutId id="2147484294" r:id="rId2"/>
    <p:sldLayoutId id="2147484295" r:id="rId3"/>
    <p:sldLayoutId id="2147484296" r:id="rId4"/>
    <p:sldLayoutId id="2147484297" r:id="rId5"/>
    <p:sldLayoutId id="2147484298" r:id="rId6"/>
    <p:sldLayoutId id="2147484299" r:id="rId7"/>
    <p:sldLayoutId id="2147484300" r:id="rId8"/>
    <p:sldLayoutId id="2147484301" r:id="rId9"/>
    <p:sldLayoutId id="2147484302" r:id="rId10"/>
    <p:sldLayoutId id="2147484303" r:id="rId11"/>
  </p:sldLayoutIdLst>
  <p:txStyles>
    <p:titleStyle>
      <a:lvl1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defTabSz="1217613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defTabSz="12176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455613" indent="-4556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>
          <a:solidFill>
            <a:schemeClr val="tx1"/>
          </a:solidFill>
          <a:latin typeface="+mn-lt"/>
          <a:ea typeface="+mn-ea"/>
        </a:defRPr>
      </a:lvl2pPr>
      <a:lvl3pPr marL="15224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</a:defRPr>
      </a:lvl3pPr>
      <a:lvl4pPr marL="21320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  <a:ea typeface="+mn-ea"/>
        </a:defRPr>
      </a:lvl4pPr>
      <a:lvl5pPr marL="2741613" indent="-303213" algn="l" defTabSz="121761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5pPr>
      <a:lvl6pPr marL="31988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6pPr>
      <a:lvl7pPr marL="36560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7pPr>
      <a:lvl8pPr marL="41132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8pPr>
      <a:lvl9pPr marL="4570413" indent="-303213" algn="l" defTabSz="1217613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409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410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A30700F-3407-4D75-A4C6-E4309C8F6D3C}" type="datetime1">
              <a:rPr lang="zh-CN" altLang="en-US"/>
              <a:pPr>
                <a:defRPr/>
              </a:pPr>
              <a:t>2016/4/14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0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2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B4231FE-F4FE-4E3E-A521-A37237395853}" type="slidenum">
              <a:rPr lang="zh-CN" altLang="en-US"/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15" r:id="rId1"/>
    <p:sldLayoutId id="2147484316" r:id="rId2"/>
    <p:sldLayoutId id="2147484317" r:id="rId3"/>
    <p:sldLayoutId id="2147484318" r:id="rId4"/>
    <p:sldLayoutId id="2147484319" r:id="rId5"/>
    <p:sldLayoutId id="2147484320" r:id="rId6"/>
    <p:sldLayoutId id="2147484321" r:id="rId7"/>
    <p:sldLayoutId id="2147484322" r:id="rId8"/>
    <p:sldLayoutId id="2147484323" r:id="rId9"/>
    <p:sldLayoutId id="2147484324" r:id="rId10"/>
    <p:sldLayoutId id="2147484325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512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5124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50C24B0-2FC8-4853-92F5-BB5AFB01A567}" type="datetime1">
              <a:rPr lang="zh-CN" altLang="en-US"/>
              <a:pPr>
                <a:defRPr/>
              </a:pPr>
              <a:t>2016/4/14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125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6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679ED2F-9D7C-4008-8177-B92BB6C66FC9}" type="slidenum">
              <a:rPr lang="zh-CN" altLang="en-US"/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26" r:id="rId1"/>
    <p:sldLayoutId id="2147484327" r:id="rId2"/>
    <p:sldLayoutId id="2147484328" r:id="rId3"/>
    <p:sldLayoutId id="2147484329" r:id="rId4"/>
    <p:sldLayoutId id="2147484330" r:id="rId5"/>
    <p:sldLayoutId id="2147484331" r:id="rId6"/>
    <p:sldLayoutId id="2147484332" r:id="rId7"/>
    <p:sldLayoutId id="2147484333" r:id="rId8"/>
    <p:sldLayoutId id="2147484334" r:id="rId9"/>
    <p:sldLayoutId id="2147484335" r:id="rId10"/>
    <p:sldLayoutId id="2147484336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614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6148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F199879-ECDA-4CF2-B6F0-DE772DBC004B}" type="datetime1">
              <a:rPr lang="zh-CN" altLang="en-US"/>
              <a:pPr>
                <a:defRPr/>
              </a:pPr>
              <a:t>2016/4/14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149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150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D5C6881-2044-4300-8B08-EAE3768895D9}" type="slidenum">
              <a:rPr lang="zh-CN" altLang="en-US"/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37" r:id="rId1"/>
    <p:sldLayoutId id="2147484338" r:id="rId2"/>
    <p:sldLayoutId id="2147484339" r:id="rId3"/>
    <p:sldLayoutId id="2147484340" r:id="rId4"/>
    <p:sldLayoutId id="2147484341" r:id="rId5"/>
    <p:sldLayoutId id="2147484342" r:id="rId6"/>
    <p:sldLayoutId id="2147484343" r:id="rId7"/>
    <p:sldLayoutId id="2147484344" r:id="rId8"/>
    <p:sldLayoutId id="2147484345" r:id="rId9"/>
    <p:sldLayoutId id="2147484346" r:id="rId10"/>
    <p:sldLayoutId id="2147484347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717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7172" name="日期占位符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8B07B43-0F7C-4989-9B99-CE498D10293E}" type="datetime1">
              <a:rPr lang="zh-CN" altLang="en-US"/>
              <a:pPr>
                <a:defRPr/>
              </a:pPr>
              <a:t>2016/4/14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173" name="页脚占位符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174" name="灯片编号占位符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1875739-0163-4811-A546-377E7CADFA6E}" type="slidenum">
              <a:rPr lang="zh-CN" altLang="en-US"/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48" r:id="rId1"/>
    <p:sldLayoutId id="2147484349" r:id="rId2"/>
    <p:sldLayoutId id="2147484350" r:id="rId3"/>
    <p:sldLayoutId id="2147484351" r:id="rId4"/>
    <p:sldLayoutId id="2147484352" r:id="rId5"/>
    <p:sldLayoutId id="2147484353" r:id="rId6"/>
    <p:sldLayoutId id="2147484354" r:id="rId7"/>
    <p:sldLayoutId id="2147484355" r:id="rId8"/>
    <p:sldLayoutId id="2147484356" r:id="rId9"/>
    <p:sldLayoutId id="2147484357" r:id="rId10"/>
    <p:sldLayoutId id="2147484358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819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8196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3CCE4A-B981-4F86-B0BE-DFA2CED6A04F}" type="datetime1">
              <a:rPr lang="zh-CN" altLang="en-US"/>
              <a:pPr>
                <a:defRPr/>
              </a:pPr>
              <a:t>2016/4/14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197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198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79AD669-BE25-4A85-90CB-2D06DA5A9B85}" type="slidenum">
              <a:rPr lang="zh-CN" altLang="en-US"/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59" r:id="rId1"/>
    <p:sldLayoutId id="2147484360" r:id="rId2"/>
    <p:sldLayoutId id="2147484361" r:id="rId3"/>
    <p:sldLayoutId id="2147484362" r:id="rId4"/>
    <p:sldLayoutId id="2147484363" r:id="rId5"/>
    <p:sldLayoutId id="2147484364" r:id="rId6"/>
    <p:sldLayoutId id="2147484365" r:id="rId7"/>
    <p:sldLayoutId id="2147484366" r:id="rId8"/>
    <p:sldLayoutId id="2147484367" r:id="rId9"/>
    <p:sldLayoutId id="2147484368" r:id="rId10"/>
    <p:sldLayoutId id="2147484369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921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9220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58AE576-1298-4B53-9D31-558CF9C5939F}" type="datetime1">
              <a:rPr lang="zh-CN" altLang="en-US"/>
              <a:pPr>
                <a:defRPr/>
              </a:pPr>
              <a:t>2016/4/14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221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222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C2DA207-33A2-4DEF-B02B-E32F5A4CC706}" type="slidenum">
              <a:rPr lang="zh-CN" altLang="en-US"/>
              <a:pPr>
                <a:defRPr/>
              </a:p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70" r:id="rId1"/>
    <p:sldLayoutId id="2147484371" r:id="rId2"/>
    <p:sldLayoutId id="2147484372" r:id="rId3"/>
    <p:sldLayoutId id="2147484373" r:id="rId4"/>
    <p:sldLayoutId id="2147484374" r:id="rId5"/>
    <p:sldLayoutId id="2147484375" r:id="rId6"/>
    <p:sldLayoutId id="2147484376" r:id="rId7"/>
    <p:sldLayoutId id="2147484377" r:id="rId8"/>
    <p:sldLayoutId id="2147484378" r:id="rId9"/>
    <p:sldLayoutId id="2147484379" r:id="rId10"/>
    <p:sldLayoutId id="2147484380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4" name="内容占位符 3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151555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138" y="209550"/>
            <a:ext cx="8380412" cy="419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1556" name="图片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75" y="2181225"/>
            <a:ext cx="6108700" cy="439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1557" name="图片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8463" y="912813"/>
            <a:ext cx="3341687" cy="349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1558" name="图片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063" y="715963"/>
            <a:ext cx="1512887" cy="90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1559" name="矩形 8"/>
          <p:cNvSpPr>
            <a:spLocks noChangeArrowheads="1"/>
          </p:cNvSpPr>
          <p:nvPr/>
        </p:nvSpPr>
        <p:spPr bwMode="auto">
          <a:xfrm>
            <a:off x="5434013" y="2801938"/>
            <a:ext cx="6757987" cy="1485900"/>
          </a:xfrm>
          <a:prstGeom prst="rect">
            <a:avLst/>
          </a:prstGeom>
          <a:solidFill>
            <a:schemeClr val="tx1">
              <a:alpha val="6705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151560" name="文本框 16"/>
          <p:cNvSpPr txBox="1">
            <a:spLocks noChangeArrowheads="1"/>
          </p:cNvSpPr>
          <p:nvPr/>
        </p:nvSpPr>
        <p:spPr bwMode="auto">
          <a:xfrm>
            <a:off x="6789738" y="2836863"/>
            <a:ext cx="540226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4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1561" name="文本框 17"/>
          <p:cNvSpPr txBox="1">
            <a:spLocks noChangeArrowheads="1"/>
          </p:cNvSpPr>
          <p:nvPr/>
        </p:nvSpPr>
        <p:spPr bwMode="auto">
          <a:xfrm>
            <a:off x="6829425" y="3586163"/>
            <a:ext cx="51435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封面中的标题、背景、帆船、海鸥、地图均可移动替换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1562" name="图片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8138" y="2817813"/>
            <a:ext cx="1517650" cy="158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770" name="组合 11"/>
          <p:cNvGrpSpPr>
            <a:grpSpLocks/>
          </p:cNvGrpSpPr>
          <p:nvPr/>
        </p:nvGrpSpPr>
        <p:grpSpPr bwMode="auto">
          <a:xfrm>
            <a:off x="131763" y="119063"/>
            <a:ext cx="3394075" cy="508000"/>
            <a:chOff x="0" y="0"/>
            <a:chExt cx="3393443" cy="508576"/>
          </a:xfrm>
        </p:grpSpPr>
        <p:sp>
          <p:nvSpPr>
            <p:cNvPr id="160780" name="文本框 12"/>
            <p:cNvSpPr txBox="1">
              <a:spLocks noChangeArrowheads="1"/>
            </p:cNvSpPr>
            <p:nvPr/>
          </p:nvSpPr>
          <p:spPr bwMode="auto">
            <a:xfrm>
              <a:off x="508576" y="23455"/>
              <a:ext cx="288486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160781" name="图片 1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08576" cy="50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0771" name="平行四边形 2"/>
          <p:cNvSpPr>
            <a:spLocks noChangeArrowheads="1"/>
          </p:cNvSpPr>
          <p:nvPr/>
        </p:nvSpPr>
        <p:spPr bwMode="auto">
          <a:xfrm>
            <a:off x="1506538" y="2432050"/>
            <a:ext cx="9105900" cy="2881313"/>
          </a:xfrm>
          <a:prstGeom prst="parallelogram">
            <a:avLst>
              <a:gd name="adj" fmla="val 12480"/>
            </a:avLst>
          </a:prstGeom>
          <a:solidFill>
            <a:srgbClr val="0524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60772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1982788"/>
            <a:ext cx="2390775" cy="360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7" name="文本框 9"/>
          <p:cNvSpPr txBox="1">
            <a:spLocks noChangeArrowheads="1"/>
          </p:cNvSpPr>
          <p:nvPr/>
        </p:nvSpPr>
        <p:spPr bwMode="auto">
          <a:xfrm>
            <a:off x="4789488" y="3487738"/>
            <a:ext cx="519112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0774" name="文本框 10"/>
          <p:cNvSpPr txBox="1">
            <a:spLocks noChangeArrowheads="1"/>
          </p:cNvSpPr>
          <p:nvPr/>
        </p:nvSpPr>
        <p:spPr bwMode="auto">
          <a:xfrm>
            <a:off x="4789488" y="2768600"/>
            <a:ext cx="19573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添加文本信息</a:t>
            </a:r>
          </a:p>
        </p:txBody>
      </p:sp>
      <p:sp>
        <p:nvSpPr>
          <p:cNvPr id="160775" name="文本框 14"/>
          <p:cNvSpPr txBox="1">
            <a:spLocks noChangeArrowheads="1"/>
          </p:cNvSpPr>
          <p:nvPr/>
        </p:nvSpPr>
        <p:spPr bwMode="auto">
          <a:xfrm>
            <a:off x="4789488" y="3109913"/>
            <a:ext cx="19573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添加子标题</a:t>
            </a:r>
          </a:p>
        </p:txBody>
      </p:sp>
      <p:sp>
        <p:nvSpPr>
          <p:cNvPr id="160776" name="椭圆 5"/>
          <p:cNvSpPr>
            <a:spLocks noChangeArrowheads="1"/>
          </p:cNvSpPr>
          <p:nvPr/>
        </p:nvSpPr>
        <p:spPr bwMode="auto">
          <a:xfrm>
            <a:off x="4997450" y="4632325"/>
            <a:ext cx="488950" cy="490538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/>
              <a:t>1</a:t>
            </a:r>
            <a:endParaRPr lang="zh-CN" altLang="en-US" sz="2400"/>
          </a:p>
        </p:txBody>
      </p:sp>
      <p:sp>
        <p:nvSpPr>
          <p:cNvPr id="160777" name="椭圆 15"/>
          <p:cNvSpPr>
            <a:spLocks noChangeArrowheads="1"/>
          </p:cNvSpPr>
          <p:nvPr/>
        </p:nvSpPr>
        <p:spPr bwMode="auto">
          <a:xfrm>
            <a:off x="7570788" y="4630738"/>
            <a:ext cx="488950" cy="49053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/>
              <a:t>2</a:t>
            </a:r>
            <a:endParaRPr lang="zh-CN" altLang="en-US" sz="2400"/>
          </a:p>
        </p:txBody>
      </p:sp>
      <p:sp>
        <p:nvSpPr>
          <p:cNvPr id="25612" name="TextBox 1"/>
          <p:cNvSpPr txBox="1">
            <a:spLocks noChangeArrowheads="1"/>
          </p:cNvSpPr>
          <p:nvPr/>
        </p:nvSpPr>
        <p:spPr bwMode="auto">
          <a:xfrm>
            <a:off x="5486400" y="4586288"/>
            <a:ext cx="16081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请输入您想要的文字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请输入您想要的文字</a:t>
            </a:r>
          </a:p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请输入您想要的文字</a:t>
            </a:r>
          </a:p>
        </p:txBody>
      </p:sp>
      <p:sp>
        <p:nvSpPr>
          <p:cNvPr id="25613" name="TextBox 1"/>
          <p:cNvSpPr txBox="1">
            <a:spLocks noChangeArrowheads="1"/>
          </p:cNvSpPr>
          <p:nvPr/>
        </p:nvSpPr>
        <p:spPr bwMode="auto">
          <a:xfrm>
            <a:off x="8169275" y="4586288"/>
            <a:ext cx="16065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请输入您想要的文字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请输入您想要的文字</a:t>
            </a:r>
          </a:p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请输入您想要的文字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7" grpId="0" autoUpdateAnimBg="0"/>
      <p:bldP spid="25612" grpId="0" autoUpdateAnimBg="0"/>
      <p:bldP spid="25613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1794" name="组合 11"/>
          <p:cNvGrpSpPr>
            <a:grpSpLocks/>
          </p:cNvGrpSpPr>
          <p:nvPr/>
        </p:nvGrpSpPr>
        <p:grpSpPr bwMode="auto">
          <a:xfrm>
            <a:off x="131763" y="119063"/>
            <a:ext cx="3394075" cy="508000"/>
            <a:chOff x="0" y="0"/>
            <a:chExt cx="3393443" cy="508576"/>
          </a:xfrm>
        </p:grpSpPr>
        <p:sp>
          <p:nvSpPr>
            <p:cNvPr id="161811" name="文本框 12"/>
            <p:cNvSpPr txBox="1">
              <a:spLocks noChangeArrowheads="1"/>
            </p:cNvSpPr>
            <p:nvPr/>
          </p:nvSpPr>
          <p:spPr bwMode="auto">
            <a:xfrm>
              <a:off x="508576" y="23455"/>
              <a:ext cx="288486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161812" name="图片 1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08576" cy="50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1795" name="椭圆 3"/>
          <p:cNvSpPr>
            <a:spLocks noChangeArrowheads="1"/>
          </p:cNvSpPr>
          <p:nvPr/>
        </p:nvSpPr>
        <p:spPr bwMode="auto">
          <a:xfrm>
            <a:off x="1979613" y="2073275"/>
            <a:ext cx="3325812" cy="3325813"/>
          </a:xfrm>
          <a:prstGeom prst="ellipse">
            <a:avLst/>
          </a:prstGeom>
          <a:noFill/>
          <a:ln w="25400">
            <a:solidFill>
              <a:srgbClr val="05244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1796" name="椭圆 4"/>
          <p:cNvSpPr>
            <a:spLocks noChangeArrowheads="1"/>
          </p:cNvSpPr>
          <p:nvPr/>
        </p:nvSpPr>
        <p:spPr bwMode="auto">
          <a:xfrm>
            <a:off x="3224213" y="1654175"/>
            <a:ext cx="838200" cy="838200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1797" name="椭圆 8"/>
          <p:cNvSpPr>
            <a:spLocks noChangeArrowheads="1"/>
          </p:cNvSpPr>
          <p:nvPr/>
        </p:nvSpPr>
        <p:spPr bwMode="auto">
          <a:xfrm>
            <a:off x="3224213" y="4979988"/>
            <a:ext cx="838200" cy="838200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1798" name="椭圆 9"/>
          <p:cNvSpPr>
            <a:spLocks noChangeArrowheads="1"/>
          </p:cNvSpPr>
          <p:nvPr/>
        </p:nvSpPr>
        <p:spPr bwMode="auto">
          <a:xfrm>
            <a:off x="4886325" y="3317875"/>
            <a:ext cx="839788" cy="838200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1799" name="椭圆 10"/>
          <p:cNvSpPr>
            <a:spLocks noChangeArrowheads="1"/>
          </p:cNvSpPr>
          <p:nvPr/>
        </p:nvSpPr>
        <p:spPr bwMode="auto">
          <a:xfrm>
            <a:off x="1546225" y="3317875"/>
            <a:ext cx="838200" cy="838200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61800" name="图片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7400" y="1765300"/>
            <a:ext cx="612775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1801" name="图片 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5188" y="5138738"/>
            <a:ext cx="506412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1802" name="图片 2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050" y="3482975"/>
            <a:ext cx="590550" cy="58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1803" name="图片 2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0" y="3482975"/>
            <a:ext cx="452438" cy="45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1804" name="组合 25"/>
          <p:cNvGrpSpPr>
            <a:grpSpLocks noChangeAspect="1"/>
          </p:cNvGrpSpPr>
          <p:nvPr/>
        </p:nvGrpSpPr>
        <p:grpSpPr bwMode="auto">
          <a:xfrm>
            <a:off x="2579688" y="3222625"/>
            <a:ext cx="2003425" cy="1223963"/>
            <a:chOff x="0" y="0"/>
            <a:chExt cx="2003169" cy="1224159"/>
          </a:xfrm>
        </p:grpSpPr>
        <p:pic>
          <p:nvPicPr>
            <p:cNvPr id="161809" name="图片 23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003169" cy="1224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1810" name="图片 24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479" y="132596"/>
              <a:ext cx="1403798" cy="8866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641" name="文本框 26"/>
          <p:cNvSpPr txBox="1">
            <a:spLocks noChangeArrowheads="1"/>
          </p:cNvSpPr>
          <p:nvPr/>
        </p:nvSpPr>
        <p:spPr bwMode="auto">
          <a:xfrm>
            <a:off x="6683375" y="2727325"/>
            <a:ext cx="432276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806" name="文本框 27"/>
          <p:cNvSpPr txBox="1">
            <a:spLocks noChangeArrowheads="1"/>
          </p:cNvSpPr>
          <p:nvPr/>
        </p:nvSpPr>
        <p:spPr bwMode="auto">
          <a:xfrm>
            <a:off x="6683375" y="2317750"/>
            <a:ext cx="19573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添加文本信息</a:t>
            </a:r>
          </a:p>
        </p:txBody>
      </p:sp>
      <p:sp>
        <p:nvSpPr>
          <p:cNvPr id="26643" name="文本框 28"/>
          <p:cNvSpPr txBox="1">
            <a:spLocks noChangeArrowheads="1"/>
          </p:cNvSpPr>
          <p:nvPr/>
        </p:nvSpPr>
        <p:spPr bwMode="auto">
          <a:xfrm>
            <a:off x="6683375" y="4241800"/>
            <a:ext cx="432276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808" name="文本框 29"/>
          <p:cNvSpPr txBox="1">
            <a:spLocks noChangeArrowheads="1"/>
          </p:cNvSpPr>
          <p:nvPr/>
        </p:nvSpPr>
        <p:spPr bwMode="auto">
          <a:xfrm>
            <a:off x="6683375" y="3833813"/>
            <a:ext cx="19573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添加文本信息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6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41" grpId="0" autoUpdateAnimBg="0"/>
      <p:bldP spid="26643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2818" name="组合 11"/>
          <p:cNvGrpSpPr>
            <a:grpSpLocks/>
          </p:cNvGrpSpPr>
          <p:nvPr/>
        </p:nvGrpSpPr>
        <p:grpSpPr bwMode="auto">
          <a:xfrm>
            <a:off x="131763" y="119063"/>
            <a:ext cx="3394075" cy="508000"/>
            <a:chOff x="0" y="0"/>
            <a:chExt cx="3393443" cy="508576"/>
          </a:xfrm>
        </p:grpSpPr>
        <p:sp>
          <p:nvSpPr>
            <p:cNvPr id="162834" name="文本框 12"/>
            <p:cNvSpPr txBox="1">
              <a:spLocks noChangeArrowheads="1"/>
            </p:cNvSpPr>
            <p:nvPr/>
          </p:nvSpPr>
          <p:spPr bwMode="auto">
            <a:xfrm>
              <a:off x="508576" y="23455"/>
              <a:ext cx="288486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162835" name="图片 1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08576" cy="50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2819" name="任意多边形 14"/>
          <p:cNvSpPr>
            <a:spLocks/>
          </p:cNvSpPr>
          <p:nvPr/>
        </p:nvSpPr>
        <p:spPr bwMode="auto">
          <a:xfrm rot="-5400000">
            <a:off x="238919" y="3847306"/>
            <a:ext cx="4225925" cy="392113"/>
          </a:xfrm>
          <a:custGeom>
            <a:avLst/>
            <a:gdLst>
              <a:gd name="T0" fmla="*/ 0 w 4226560"/>
              <a:gd name="T1" fmla="*/ 0 h 392277"/>
              <a:gd name="T2" fmla="*/ 4225925 w 4226560"/>
              <a:gd name="T3" fmla="*/ 0 h 392277"/>
              <a:gd name="T4" fmla="*/ 4225925 w 4226560"/>
              <a:gd name="T5" fmla="*/ 392113 h 392277"/>
              <a:gd name="T6" fmla="*/ 0 w 4226560"/>
              <a:gd name="T7" fmla="*/ 392113 h 392277"/>
              <a:gd name="T8" fmla="*/ 0 w 4226560"/>
              <a:gd name="T9" fmla="*/ 0 h 3922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226560"/>
              <a:gd name="T16" fmla="*/ 0 h 392277"/>
              <a:gd name="T17" fmla="*/ 4226560 w 4226560"/>
              <a:gd name="T18" fmla="*/ 392277 h 39227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226560" h="392277">
                <a:moveTo>
                  <a:pt x="0" y="0"/>
                </a:moveTo>
                <a:lnTo>
                  <a:pt x="4226560" y="0"/>
                </a:lnTo>
                <a:lnTo>
                  <a:pt x="4226560" y="392277"/>
                </a:lnTo>
                <a:lnTo>
                  <a:pt x="0" y="39227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-1" tIns="-1" rIns="345967" bIns="0"/>
          <a:lstStyle/>
          <a:p>
            <a:endParaRPr lang="zh-CN" altLang="en-US"/>
          </a:p>
        </p:txBody>
      </p:sp>
      <p:sp>
        <p:nvSpPr>
          <p:cNvPr id="162820" name="任意多边形 15"/>
          <p:cNvSpPr>
            <a:spLocks/>
          </p:cNvSpPr>
          <p:nvPr/>
        </p:nvSpPr>
        <p:spPr bwMode="auto">
          <a:xfrm>
            <a:off x="2547938" y="1930400"/>
            <a:ext cx="1954212" cy="4225925"/>
          </a:xfrm>
          <a:custGeom>
            <a:avLst/>
            <a:gdLst>
              <a:gd name="T0" fmla="*/ 0 w 1953958"/>
              <a:gd name="T1" fmla="*/ 0 h 4226560"/>
              <a:gd name="T2" fmla="*/ 1954466 w 1953958"/>
              <a:gd name="T3" fmla="*/ 0 h 4226560"/>
              <a:gd name="T4" fmla="*/ 1954466 w 1953958"/>
              <a:gd name="T5" fmla="*/ 4225290 h 4226560"/>
              <a:gd name="T6" fmla="*/ 0 w 1953958"/>
              <a:gd name="T7" fmla="*/ 4225290 h 4226560"/>
              <a:gd name="T8" fmla="*/ 0 w 1953958"/>
              <a:gd name="T9" fmla="*/ 0 h 42265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53958"/>
              <a:gd name="T16" fmla="*/ 0 h 4226560"/>
              <a:gd name="T17" fmla="*/ 1953958 w 1953958"/>
              <a:gd name="T18" fmla="*/ 4226560 h 422656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53958" h="4226560">
                <a:moveTo>
                  <a:pt x="0" y="0"/>
                </a:moveTo>
                <a:lnTo>
                  <a:pt x="1953958" y="0"/>
                </a:lnTo>
                <a:lnTo>
                  <a:pt x="1953958" y="4226560"/>
                </a:lnTo>
                <a:lnTo>
                  <a:pt x="0" y="4226560"/>
                </a:lnTo>
                <a:lnTo>
                  <a:pt x="0" y="0"/>
                </a:lnTo>
                <a:close/>
              </a:path>
            </a:pathLst>
          </a:custGeom>
          <a:solidFill>
            <a:srgbClr val="4F81BD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 lIns="320040" tIns="345967" rIns="320040" bIns="320040"/>
          <a:lstStyle>
            <a:lvl1pPr marL="342900" indent="-342900" defTabSz="155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285750" indent="-285750" defTabSz="155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55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55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55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55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55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55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55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1" eaLnBrk="1" hangingPunct="1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endParaRPr lang="zh-CN" altLang="en-US" sz="3500">
              <a:solidFill>
                <a:srgbClr val="FFFFFF"/>
              </a:solidFill>
            </a:endParaRPr>
          </a:p>
          <a:p>
            <a:pPr lvl="1" eaLnBrk="1" hangingPunct="1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endParaRPr lang="zh-CN" altLang="en-US" sz="3500">
              <a:solidFill>
                <a:srgbClr val="FFFFFF"/>
              </a:solidFill>
            </a:endParaRPr>
          </a:p>
        </p:txBody>
      </p:sp>
      <p:sp>
        <p:nvSpPr>
          <p:cNvPr id="162821" name="矩形 16"/>
          <p:cNvSpPr>
            <a:spLocks noChangeArrowheads="1"/>
          </p:cNvSpPr>
          <p:nvPr/>
        </p:nvSpPr>
        <p:spPr bwMode="auto">
          <a:xfrm>
            <a:off x="2155825" y="1412875"/>
            <a:ext cx="784225" cy="784225"/>
          </a:xfrm>
          <a:prstGeom prst="rect">
            <a:avLst/>
          </a:prstGeom>
          <a:solidFill>
            <a:srgbClr val="C2CDE1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rgbClr val="FFFFFF"/>
                </a:solidFill>
              </a:rPr>
              <a:t> </a:t>
            </a:r>
            <a:endParaRPr lang="zh-CN" altLang="en-US" sz="4000">
              <a:solidFill>
                <a:srgbClr val="FFFFFF"/>
              </a:solidFill>
            </a:endParaRPr>
          </a:p>
        </p:txBody>
      </p:sp>
      <p:sp>
        <p:nvSpPr>
          <p:cNvPr id="162822" name="任意多边形 17"/>
          <p:cNvSpPr>
            <a:spLocks/>
          </p:cNvSpPr>
          <p:nvPr/>
        </p:nvSpPr>
        <p:spPr bwMode="auto">
          <a:xfrm rot="-5400000">
            <a:off x="3080544" y="3847306"/>
            <a:ext cx="4225925" cy="392113"/>
          </a:xfrm>
          <a:custGeom>
            <a:avLst/>
            <a:gdLst>
              <a:gd name="T0" fmla="*/ 0 w 4226560"/>
              <a:gd name="T1" fmla="*/ 0 h 392277"/>
              <a:gd name="T2" fmla="*/ 4225925 w 4226560"/>
              <a:gd name="T3" fmla="*/ 0 h 392277"/>
              <a:gd name="T4" fmla="*/ 4225925 w 4226560"/>
              <a:gd name="T5" fmla="*/ 392113 h 392277"/>
              <a:gd name="T6" fmla="*/ 0 w 4226560"/>
              <a:gd name="T7" fmla="*/ 392113 h 392277"/>
              <a:gd name="T8" fmla="*/ 0 w 4226560"/>
              <a:gd name="T9" fmla="*/ 0 h 3922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226560"/>
              <a:gd name="T16" fmla="*/ 0 h 392277"/>
              <a:gd name="T17" fmla="*/ 4226560 w 4226560"/>
              <a:gd name="T18" fmla="*/ 392277 h 39227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226560" h="392277">
                <a:moveTo>
                  <a:pt x="0" y="0"/>
                </a:moveTo>
                <a:lnTo>
                  <a:pt x="4226560" y="0"/>
                </a:lnTo>
                <a:lnTo>
                  <a:pt x="4226560" y="392277"/>
                </a:lnTo>
                <a:lnTo>
                  <a:pt x="0" y="39227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-1" tIns="-1" rIns="345967" bIns="0"/>
          <a:lstStyle/>
          <a:p>
            <a:endParaRPr lang="zh-CN" altLang="en-US"/>
          </a:p>
        </p:txBody>
      </p:sp>
      <p:sp>
        <p:nvSpPr>
          <p:cNvPr id="162823" name="任意多边形 18"/>
          <p:cNvSpPr>
            <a:spLocks/>
          </p:cNvSpPr>
          <p:nvPr/>
        </p:nvSpPr>
        <p:spPr bwMode="auto">
          <a:xfrm>
            <a:off x="5389563" y="1930400"/>
            <a:ext cx="1954212" cy="4225925"/>
          </a:xfrm>
          <a:custGeom>
            <a:avLst/>
            <a:gdLst>
              <a:gd name="T0" fmla="*/ 0 w 1953958"/>
              <a:gd name="T1" fmla="*/ 0 h 4226560"/>
              <a:gd name="T2" fmla="*/ 1954466 w 1953958"/>
              <a:gd name="T3" fmla="*/ 0 h 4226560"/>
              <a:gd name="T4" fmla="*/ 1954466 w 1953958"/>
              <a:gd name="T5" fmla="*/ 4225290 h 4226560"/>
              <a:gd name="T6" fmla="*/ 0 w 1953958"/>
              <a:gd name="T7" fmla="*/ 4225290 h 4226560"/>
              <a:gd name="T8" fmla="*/ 0 w 1953958"/>
              <a:gd name="T9" fmla="*/ 0 h 42265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53958"/>
              <a:gd name="T16" fmla="*/ 0 h 4226560"/>
              <a:gd name="T17" fmla="*/ 1953958 w 1953958"/>
              <a:gd name="T18" fmla="*/ 4226560 h 422656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53958" h="4226560">
                <a:moveTo>
                  <a:pt x="0" y="0"/>
                </a:moveTo>
                <a:lnTo>
                  <a:pt x="1953958" y="0"/>
                </a:lnTo>
                <a:lnTo>
                  <a:pt x="1953958" y="4226560"/>
                </a:lnTo>
                <a:lnTo>
                  <a:pt x="0" y="4226560"/>
                </a:lnTo>
                <a:lnTo>
                  <a:pt x="0" y="0"/>
                </a:lnTo>
                <a:close/>
              </a:path>
            </a:pathLst>
          </a:custGeom>
          <a:solidFill>
            <a:srgbClr val="4F81BD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 lIns="320040" tIns="345967" rIns="320040" bIns="320040"/>
          <a:lstStyle>
            <a:lvl1pPr marL="342900" indent="-342900" defTabSz="155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285750" indent="-285750" defTabSz="155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55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55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55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55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55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55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55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1" eaLnBrk="1" hangingPunct="1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endParaRPr lang="zh-CN" altLang="en-US" sz="3500">
              <a:solidFill>
                <a:srgbClr val="FFFFFF"/>
              </a:solidFill>
            </a:endParaRPr>
          </a:p>
          <a:p>
            <a:pPr lvl="1" eaLnBrk="1" hangingPunct="1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endParaRPr lang="zh-CN" altLang="en-US" sz="3500">
              <a:solidFill>
                <a:srgbClr val="FFFFFF"/>
              </a:solidFill>
            </a:endParaRPr>
          </a:p>
        </p:txBody>
      </p:sp>
      <p:sp>
        <p:nvSpPr>
          <p:cNvPr id="162824" name="矩形 19"/>
          <p:cNvSpPr>
            <a:spLocks noChangeArrowheads="1"/>
          </p:cNvSpPr>
          <p:nvPr/>
        </p:nvSpPr>
        <p:spPr bwMode="auto">
          <a:xfrm>
            <a:off x="4997450" y="1412875"/>
            <a:ext cx="784225" cy="784225"/>
          </a:xfrm>
          <a:prstGeom prst="rect">
            <a:avLst/>
          </a:prstGeom>
          <a:solidFill>
            <a:srgbClr val="C2CDE1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62825" name="任意多边形 20"/>
          <p:cNvSpPr>
            <a:spLocks/>
          </p:cNvSpPr>
          <p:nvPr/>
        </p:nvSpPr>
        <p:spPr bwMode="auto">
          <a:xfrm rot="-5400000">
            <a:off x="5922169" y="3847306"/>
            <a:ext cx="4225925" cy="392113"/>
          </a:xfrm>
          <a:custGeom>
            <a:avLst/>
            <a:gdLst>
              <a:gd name="T0" fmla="*/ 0 w 4226560"/>
              <a:gd name="T1" fmla="*/ 0 h 392277"/>
              <a:gd name="T2" fmla="*/ 4225925 w 4226560"/>
              <a:gd name="T3" fmla="*/ 0 h 392277"/>
              <a:gd name="T4" fmla="*/ 4225925 w 4226560"/>
              <a:gd name="T5" fmla="*/ 392113 h 392277"/>
              <a:gd name="T6" fmla="*/ 0 w 4226560"/>
              <a:gd name="T7" fmla="*/ 392113 h 392277"/>
              <a:gd name="T8" fmla="*/ 0 w 4226560"/>
              <a:gd name="T9" fmla="*/ 0 h 3922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226560"/>
              <a:gd name="T16" fmla="*/ 0 h 392277"/>
              <a:gd name="T17" fmla="*/ 4226560 w 4226560"/>
              <a:gd name="T18" fmla="*/ 392277 h 39227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226560" h="392277">
                <a:moveTo>
                  <a:pt x="0" y="0"/>
                </a:moveTo>
                <a:lnTo>
                  <a:pt x="4226560" y="0"/>
                </a:lnTo>
                <a:lnTo>
                  <a:pt x="4226560" y="392277"/>
                </a:lnTo>
                <a:lnTo>
                  <a:pt x="0" y="39227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-1" tIns="-1" rIns="345967" bIns="0"/>
          <a:lstStyle/>
          <a:p>
            <a:endParaRPr lang="zh-CN" altLang="en-US"/>
          </a:p>
        </p:txBody>
      </p:sp>
      <p:sp>
        <p:nvSpPr>
          <p:cNvPr id="162826" name="任意多边形 21"/>
          <p:cNvSpPr>
            <a:spLocks/>
          </p:cNvSpPr>
          <p:nvPr/>
        </p:nvSpPr>
        <p:spPr bwMode="auto">
          <a:xfrm>
            <a:off x="8231188" y="1930400"/>
            <a:ext cx="1954212" cy="4225925"/>
          </a:xfrm>
          <a:custGeom>
            <a:avLst/>
            <a:gdLst>
              <a:gd name="T0" fmla="*/ 0 w 1953958"/>
              <a:gd name="T1" fmla="*/ 0 h 4226560"/>
              <a:gd name="T2" fmla="*/ 1954466 w 1953958"/>
              <a:gd name="T3" fmla="*/ 0 h 4226560"/>
              <a:gd name="T4" fmla="*/ 1954466 w 1953958"/>
              <a:gd name="T5" fmla="*/ 4225290 h 4226560"/>
              <a:gd name="T6" fmla="*/ 0 w 1953958"/>
              <a:gd name="T7" fmla="*/ 4225290 h 4226560"/>
              <a:gd name="T8" fmla="*/ 0 w 1953958"/>
              <a:gd name="T9" fmla="*/ 0 h 42265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53958"/>
              <a:gd name="T16" fmla="*/ 0 h 4226560"/>
              <a:gd name="T17" fmla="*/ 1953958 w 1953958"/>
              <a:gd name="T18" fmla="*/ 4226560 h 422656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53958" h="4226560">
                <a:moveTo>
                  <a:pt x="0" y="0"/>
                </a:moveTo>
                <a:lnTo>
                  <a:pt x="1953958" y="0"/>
                </a:lnTo>
                <a:lnTo>
                  <a:pt x="1953958" y="4226560"/>
                </a:lnTo>
                <a:lnTo>
                  <a:pt x="0" y="4226560"/>
                </a:lnTo>
                <a:lnTo>
                  <a:pt x="0" y="0"/>
                </a:lnTo>
                <a:close/>
              </a:path>
            </a:pathLst>
          </a:custGeom>
          <a:solidFill>
            <a:srgbClr val="4F81BD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 lIns="320040" tIns="345967" rIns="320040" bIns="320040"/>
          <a:lstStyle>
            <a:lvl1pPr marL="342900" indent="-342900" defTabSz="155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285750" indent="-285750" defTabSz="155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55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55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55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55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55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55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55575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1" eaLnBrk="1" hangingPunct="1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endParaRPr lang="zh-CN" altLang="en-US" sz="3500">
              <a:solidFill>
                <a:srgbClr val="FFFFFF"/>
              </a:solidFill>
            </a:endParaRPr>
          </a:p>
          <a:p>
            <a:pPr lvl="1" eaLnBrk="1" hangingPunct="1">
              <a:lnSpc>
                <a:spcPct val="90000"/>
              </a:lnSpc>
              <a:spcAft>
                <a:spcPct val="15000"/>
              </a:spcAft>
              <a:buFont typeface="Arial" panose="020B0604020202020204" pitchFamily="34" charset="0"/>
              <a:buChar char="•"/>
            </a:pPr>
            <a:endParaRPr lang="zh-CN" altLang="en-US" sz="3500">
              <a:solidFill>
                <a:srgbClr val="FFFFFF"/>
              </a:solidFill>
            </a:endParaRPr>
          </a:p>
        </p:txBody>
      </p:sp>
      <p:sp>
        <p:nvSpPr>
          <p:cNvPr id="162827" name="矩形 22"/>
          <p:cNvSpPr>
            <a:spLocks noChangeArrowheads="1"/>
          </p:cNvSpPr>
          <p:nvPr/>
        </p:nvSpPr>
        <p:spPr bwMode="auto">
          <a:xfrm>
            <a:off x="7839075" y="1412875"/>
            <a:ext cx="784225" cy="784225"/>
          </a:xfrm>
          <a:prstGeom prst="rect">
            <a:avLst/>
          </a:prstGeom>
          <a:solidFill>
            <a:srgbClr val="C2CDE1"/>
          </a:solidFill>
          <a:ln w="2540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62828" name="文本框 23"/>
          <p:cNvSpPr txBox="1">
            <a:spLocks noChangeArrowheads="1"/>
          </p:cNvSpPr>
          <p:nvPr/>
        </p:nvSpPr>
        <p:spPr bwMode="auto">
          <a:xfrm>
            <a:off x="2303463" y="1481138"/>
            <a:ext cx="2476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/>
              <a:t>1</a:t>
            </a:r>
            <a:endParaRPr lang="zh-CN" altLang="en-US" sz="3600"/>
          </a:p>
        </p:txBody>
      </p:sp>
      <p:sp>
        <p:nvSpPr>
          <p:cNvPr id="162829" name="文本框 24"/>
          <p:cNvSpPr txBox="1">
            <a:spLocks noChangeArrowheads="1"/>
          </p:cNvSpPr>
          <p:nvPr/>
        </p:nvSpPr>
        <p:spPr bwMode="auto">
          <a:xfrm>
            <a:off x="5143500" y="1481138"/>
            <a:ext cx="2460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/>
              <a:t>2</a:t>
            </a:r>
            <a:endParaRPr lang="zh-CN" altLang="en-US" sz="3600"/>
          </a:p>
        </p:txBody>
      </p:sp>
      <p:sp>
        <p:nvSpPr>
          <p:cNvPr id="162830" name="文本框 25"/>
          <p:cNvSpPr txBox="1">
            <a:spLocks noChangeArrowheads="1"/>
          </p:cNvSpPr>
          <p:nvPr/>
        </p:nvSpPr>
        <p:spPr bwMode="auto">
          <a:xfrm>
            <a:off x="8001000" y="1481138"/>
            <a:ext cx="2476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/>
              <a:t>3</a:t>
            </a:r>
            <a:endParaRPr lang="zh-CN" altLang="en-US" sz="3600"/>
          </a:p>
        </p:txBody>
      </p:sp>
      <p:sp>
        <p:nvSpPr>
          <p:cNvPr id="27665" name="文本框 26"/>
          <p:cNvSpPr txBox="1">
            <a:spLocks noChangeArrowheads="1"/>
          </p:cNvSpPr>
          <p:nvPr/>
        </p:nvSpPr>
        <p:spPr bwMode="auto">
          <a:xfrm>
            <a:off x="2728913" y="2714625"/>
            <a:ext cx="1593850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66" name="文本框 27"/>
          <p:cNvSpPr txBox="1">
            <a:spLocks noChangeArrowheads="1"/>
          </p:cNvSpPr>
          <p:nvPr/>
        </p:nvSpPr>
        <p:spPr bwMode="auto">
          <a:xfrm>
            <a:off x="5643563" y="2751138"/>
            <a:ext cx="1595437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67" name="文本框 28"/>
          <p:cNvSpPr txBox="1">
            <a:spLocks noChangeArrowheads="1"/>
          </p:cNvSpPr>
          <p:nvPr/>
        </p:nvSpPr>
        <p:spPr bwMode="auto">
          <a:xfrm>
            <a:off x="8412163" y="2892425"/>
            <a:ext cx="1593850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5" grpId="0" autoUpdateAnimBg="0"/>
      <p:bldP spid="27666" grpId="0" autoUpdateAnimBg="0"/>
      <p:bldP spid="27667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42" name="组合 11"/>
          <p:cNvGrpSpPr>
            <a:grpSpLocks/>
          </p:cNvGrpSpPr>
          <p:nvPr/>
        </p:nvGrpSpPr>
        <p:grpSpPr bwMode="auto">
          <a:xfrm>
            <a:off x="131763" y="119063"/>
            <a:ext cx="3394075" cy="508000"/>
            <a:chOff x="0" y="0"/>
            <a:chExt cx="3393443" cy="508576"/>
          </a:xfrm>
        </p:grpSpPr>
        <p:sp>
          <p:nvSpPr>
            <p:cNvPr id="163850" name="文本框 12"/>
            <p:cNvSpPr txBox="1">
              <a:spLocks noChangeArrowheads="1"/>
            </p:cNvSpPr>
            <p:nvPr/>
          </p:nvSpPr>
          <p:spPr bwMode="auto">
            <a:xfrm>
              <a:off x="508576" y="23455"/>
              <a:ext cx="288486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163851" name="图片 1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08576" cy="50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3843" name="右箭头 17"/>
          <p:cNvSpPr>
            <a:spLocks noChangeArrowheads="1"/>
          </p:cNvSpPr>
          <p:nvPr/>
        </p:nvSpPr>
        <p:spPr bwMode="auto">
          <a:xfrm>
            <a:off x="3008313" y="1557338"/>
            <a:ext cx="5803900" cy="4551362"/>
          </a:xfrm>
          <a:prstGeom prst="rightArrow">
            <a:avLst>
              <a:gd name="adj1" fmla="val 50000"/>
              <a:gd name="adj2" fmla="val 50010"/>
            </a:avLst>
          </a:prstGeom>
          <a:solidFill>
            <a:srgbClr val="1E64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63844" name="任意多边形 18"/>
          <p:cNvSpPr>
            <a:spLocks/>
          </p:cNvSpPr>
          <p:nvPr/>
        </p:nvSpPr>
        <p:spPr bwMode="auto">
          <a:xfrm>
            <a:off x="2495550" y="2922588"/>
            <a:ext cx="2049463" cy="1820862"/>
          </a:xfrm>
          <a:custGeom>
            <a:avLst/>
            <a:gdLst>
              <a:gd name="T0" fmla="*/ 0 w 2048599"/>
              <a:gd name="T1" fmla="*/ 303483 h 1820977"/>
              <a:gd name="T2" fmla="*/ 303630 w 2048599"/>
              <a:gd name="T3" fmla="*/ 0 h 1820977"/>
              <a:gd name="T4" fmla="*/ 1745833 w 2048599"/>
              <a:gd name="T5" fmla="*/ 0 h 1820977"/>
              <a:gd name="T6" fmla="*/ 2049463 w 2048599"/>
              <a:gd name="T7" fmla="*/ 303483 h 1820977"/>
              <a:gd name="T8" fmla="*/ 2049463 w 2048599"/>
              <a:gd name="T9" fmla="*/ 1517379 h 1820977"/>
              <a:gd name="T10" fmla="*/ 1745833 w 2048599"/>
              <a:gd name="T11" fmla="*/ 1820862 h 1820977"/>
              <a:gd name="T12" fmla="*/ 303630 w 2048599"/>
              <a:gd name="T13" fmla="*/ 1820862 h 1820977"/>
              <a:gd name="T14" fmla="*/ 0 w 2048599"/>
              <a:gd name="T15" fmla="*/ 1517379 h 1820977"/>
              <a:gd name="T16" fmla="*/ 0 w 2048599"/>
              <a:gd name="T17" fmla="*/ 303483 h 182097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48599"/>
              <a:gd name="T28" fmla="*/ 0 h 1820977"/>
              <a:gd name="T29" fmla="*/ 2048599 w 2048599"/>
              <a:gd name="T30" fmla="*/ 1820977 h 182097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48599" h="1820977">
                <a:moveTo>
                  <a:pt x="0" y="303502"/>
                </a:moveTo>
                <a:cubicBezTo>
                  <a:pt x="0" y="135882"/>
                  <a:pt x="135882" y="0"/>
                  <a:pt x="303502" y="0"/>
                </a:cubicBezTo>
                <a:lnTo>
                  <a:pt x="1745097" y="0"/>
                </a:lnTo>
                <a:cubicBezTo>
                  <a:pt x="1912717" y="0"/>
                  <a:pt x="2048599" y="135882"/>
                  <a:pt x="2048599" y="303502"/>
                </a:cubicBezTo>
                <a:lnTo>
                  <a:pt x="2048599" y="1517475"/>
                </a:lnTo>
                <a:cubicBezTo>
                  <a:pt x="2048599" y="1685095"/>
                  <a:pt x="1912717" y="1820977"/>
                  <a:pt x="1745097" y="1820977"/>
                </a:cubicBezTo>
                <a:lnTo>
                  <a:pt x="303502" y="1820977"/>
                </a:lnTo>
                <a:cubicBezTo>
                  <a:pt x="135882" y="1820977"/>
                  <a:pt x="0" y="1685095"/>
                  <a:pt x="0" y="1517475"/>
                </a:cubicBezTo>
                <a:lnTo>
                  <a:pt x="0" y="303502"/>
                </a:lnTo>
                <a:close/>
              </a:path>
            </a:pathLst>
          </a:custGeom>
          <a:solidFill>
            <a:srgbClr val="4F81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79393" tIns="279393" rIns="279393" bIns="279393" anchor="ctr"/>
          <a:lstStyle/>
          <a:p>
            <a:endParaRPr lang="zh-CN" altLang="en-US"/>
          </a:p>
        </p:txBody>
      </p:sp>
      <p:sp>
        <p:nvSpPr>
          <p:cNvPr id="163845" name="任意多边形 19"/>
          <p:cNvSpPr>
            <a:spLocks/>
          </p:cNvSpPr>
          <p:nvPr/>
        </p:nvSpPr>
        <p:spPr bwMode="auto">
          <a:xfrm>
            <a:off x="4886325" y="2922588"/>
            <a:ext cx="2047875" cy="1820862"/>
          </a:xfrm>
          <a:custGeom>
            <a:avLst/>
            <a:gdLst>
              <a:gd name="T0" fmla="*/ 0 w 2048599"/>
              <a:gd name="T1" fmla="*/ 303483 h 1820977"/>
              <a:gd name="T2" fmla="*/ 303395 w 2048599"/>
              <a:gd name="T3" fmla="*/ 0 h 1820977"/>
              <a:gd name="T4" fmla="*/ 1744480 w 2048599"/>
              <a:gd name="T5" fmla="*/ 0 h 1820977"/>
              <a:gd name="T6" fmla="*/ 2047875 w 2048599"/>
              <a:gd name="T7" fmla="*/ 303483 h 1820977"/>
              <a:gd name="T8" fmla="*/ 2047875 w 2048599"/>
              <a:gd name="T9" fmla="*/ 1517379 h 1820977"/>
              <a:gd name="T10" fmla="*/ 1744480 w 2048599"/>
              <a:gd name="T11" fmla="*/ 1820862 h 1820977"/>
              <a:gd name="T12" fmla="*/ 303395 w 2048599"/>
              <a:gd name="T13" fmla="*/ 1820862 h 1820977"/>
              <a:gd name="T14" fmla="*/ 0 w 2048599"/>
              <a:gd name="T15" fmla="*/ 1517379 h 1820977"/>
              <a:gd name="T16" fmla="*/ 0 w 2048599"/>
              <a:gd name="T17" fmla="*/ 303483 h 182097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48599"/>
              <a:gd name="T28" fmla="*/ 0 h 1820977"/>
              <a:gd name="T29" fmla="*/ 2048599 w 2048599"/>
              <a:gd name="T30" fmla="*/ 1820977 h 182097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48599" h="1820977">
                <a:moveTo>
                  <a:pt x="0" y="303502"/>
                </a:moveTo>
                <a:cubicBezTo>
                  <a:pt x="0" y="135882"/>
                  <a:pt x="135882" y="0"/>
                  <a:pt x="303502" y="0"/>
                </a:cubicBezTo>
                <a:lnTo>
                  <a:pt x="1745097" y="0"/>
                </a:lnTo>
                <a:cubicBezTo>
                  <a:pt x="1912717" y="0"/>
                  <a:pt x="2048599" y="135882"/>
                  <a:pt x="2048599" y="303502"/>
                </a:cubicBezTo>
                <a:lnTo>
                  <a:pt x="2048599" y="1517475"/>
                </a:lnTo>
                <a:cubicBezTo>
                  <a:pt x="2048599" y="1685095"/>
                  <a:pt x="1912717" y="1820977"/>
                  <a:pt x="1745097" y="1820977"/>
                </a:cubicBezTo>
                <a:lnTo>
                  <a:pt x="303502" y="1820977"/>
                </a:lnTo>
                <a:cubicBezTo>
                  <a:pt x="135882" y="1820977"/>
                  <a:pt x="0" y="1685095"/>
                  <a:pt x="0" y="1517475"/>
                </a:cubicBezTo>
                <a:lnTo>
                  <a:pt x="0" y="303502"/>
                </a:lnTo>
                <a:close/>
              </a:path>
            </a:pathLst>
          </a:custGeom>
          <a:solidFill>
            <a:srgbClr val="4F81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79393" tIns="279393" rIns="279393" bIns="279393" anchor="ctr"/>
          <a:lstStyle/>
          <a:p>
            <a:endParaRPr lang="zh-CN" altLang="en-US"/>
          </a:p>
        </p:txBody>
      </p:sp>
      <p:sp>
        <p:nvSpPr>
          <p:cNvPr id="163846" name="任意多边形 20"/>
          <p:cNvSpPr>
            <a:spLocks/>
          </p:cNvSpPr>
          <p:nvPr/>
        </p:nvSpPr>
        <p:spPr bwMode="auto">
          <a:xfrm>
            <a:off x="7275513" y="2922588"/>
            <a:ext cx="2049462" cy="1820862"/>
          </a:xfrm>
          <a:custGeom>
            <a:avLst/>
            <a:gdLst>
              <a:gd name="T0" fmla="*/ 0 w 2048599"/>
              <a:gd name="T1" fmla="*/ 303483 h 1820977"/>
              <a:gd name="T2" fmla="*/ 303630 w 2048599"/>
              <a:gd name="T3" fmla="*/ 0 h 1820977"/>
              <a:gd name="T4" fmla="*/ 1745832 w 2048599"/>
              <a:gd name="T5" fmla="*/ 0 h 1820977"/>
              <a:gd name="T6" fmla="*/ 2049462 w 2048599"/>
              <a:gd name="T7" fmla="*/ 303483 h 1820977"/>
              <a:gd name="T8" fmla="*/ 2049462 w 2048599"/>
              <a:gd name="T9" fmla="*/ 1517379 h 1820977"/>
              <a:gd name="T10" fmla="*/ 1745832 w 2048599"/>
              <a:gd name="T11" fmla="*/ 1820862 h 1820977"/>
              <a:gd name="T12" fmla="*/ 303630 w 2048599"/>
              <a:gd name="T13" fmla="*/ 1820862 h 1820977"/>
              <a:gd name="T14" fmla="*/ 0 w 2048599"/>
              <a:gd name="T15" fmla="*/ 1517379 h 1820977"/>
              <a:gd name="T16" fmla="*/ 0 w 2048599"/>
              <a:gd name="T17" fmla="*/ 303483 h 182097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48599"/>
              <a:gd name="T28" fmla="*/ 0 h 1820977"/>
              <a:gd name="T29" fmla="*/ 2048599 w 2048599"/>
              <a:gd name="T30" fmla="*/ 1820977 h 182097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48599" h="1820977">
                <a:moveTo>
                  <a:pt x="0" y="303502"/>
                </a:moveTo>
                <a:cubicBezTo>
                  <a:pt x="0" y="135882"/>
                  <a:pt x="135882" y="0"/>
                  <a:pt x="303502" y="0"/>
                </a:cubicBezTo>
                <a:lnTo>
                  <a:pt x="1745097" y="0"/>
                </a:lnTo>
                <a:cubicBezTo>
                  <a:pt x="1912717" y="0"/>
                  <a:pt x="2048599" y="135882"/>
                  <a:pt x="2048599" y="303502"/>
                </a:cubicBezTo>
                <a:lnTo>
                  <a:pt x="2048599" y="1517475"/>
                </a:lnTo>
                <a:cubicBezTo>
                  <a:pt x="2048599" y="1685095"/>
                  <a:pt x="1912717" y="1820977"/>
                  <a:pt x="1745097" y="1820977"/>
                </a:cubicBezTo>
                <a:lnTo>
                  <a:pt x="303502" y="1820977"/>
                </a:lnTo>
                <a:cubicBezTo>
                  <a:pt x="135882" y="1820977"/>
                  <a:pt x="0" y="1685095"/>
                  <a:pt x="0" y="1517475"/>
                </a:cubicBezTo>
                <a:lnTo>
                  <a:pt x="0" y="303502"/>
                </a:lnTo>
                <a:close/>
              </a:path>
            </a:pathLst>
          </a:custGeom>
          <a:solidFill>
            <a:srgbClr val="4F81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79393" tIns="279393" rIns="279393" bIns="279393" anchor="ctr"/>
          <a:lstStyle/>
          <a:p>
            <a:endParaRPr lang="zh-CN" altLang="en-US"/>
          </a:p>
        </p:txBody>
      </p:sp>
      <p:sp>
        <p:nvSpPr>
          <p:cNvPr id="28681" name="TextBox 1"/>
          <p:cNvSpPr txBox="1">
            <a:spLocks noChangeArrowheads="1"/>
          </p:cNvSpPr>
          <p:nvPr/>
        </p:nvSpPr>
        <p:spPr bwMode="auto">
          <a:xfrm>
            <a:off x="2716213" y="3325813"/>
            <a:ext cx="1608137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请输入您想要的文字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请输入您想要的文字</a:t>
            </a:r>
          </a:p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请输入您想要的文字</a:t>
            </a:r>
          </a:p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请输入您想要的文字</a:t>
            </a:r>
          </a:p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请输入您想要的文字</a:t>
            </a:r>
          </a:p>
        </p:txBody>
      </p:sp>
      <p:sp>
        <p:nvSpPr>
          <p:cNvPr id="28682" name="TextBox 1"/>
          <p:cNvSpPr txBox="1">
            <a:spLocks noChangeArrowheads="1"/>
          </p:cNvSpPr>
          <p:nvPr/>
        </p:nvSpPr>
        <p:spPr bwMode="auto">
          <a:xfrm>
            <a:off x="5156200" y="3325813"/>
            <a:ext cx="1608138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请输入您想要的文字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请输入您想要的文字</a:t>
            </a:r>
          </a:p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请输入您想要的文字</a:t>
            </a:r>
          </a:p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请输入您想要的文字</a:t>
            </a:r>
          </a:p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请输入您想要的文字</a:t>
            </a:r>
          </a:p>
        </p:txBody>
      </p:sp>
      <p:sp>
        <p:nvSpPr>
          <p:cNvPr id="28683" name="TextBox 1"/>
          <p:cNvSpPr txBox="1">
            <a:spLocks noChangeArrowheads="1"/>
          </p:cNvSpPr>
          <p:nvPr/>
        </p:nvSpPr>
        <p:spPr bwMode="auto">
          <a:xfrm>
            <a:off x="7545388" y="3325813"/>
            <a:ext cx="1608137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请输入您想要的文字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请输入您想要的文字</a:t>
            </a:r>
          </a:p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请输入您想要的文字</a:t>
            </a:r>
          </a:p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请输入您想要的文字</a:t>
            </a:r>
          </a:p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请输入您想要的文字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1" grpId="0" autoUpdateAnimBg="0"/>
      <p:bldP spid="28682" grpId="0" autoUpdateAnimBg="0"/>
      <p:bldP spid="28683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866" name="组合 11"/>
          <p:cNvGrpSpPr>
            <a:grpSpLocks/>
          </p:cNvGrpSpPr>
          <p:nvPr/>
        </p:nvGrpSpPr>
        <p:grpSpPr bwMode="auto">
          <a:xfrm>
            <a:off x="131763" y="119063"/>
            <a:ext cx="3394075" cy="508000"/>
            <a:chOff x="0" y="0"/>
            <a:chExt cx="3393443" cy="508576"/>
          </a:xfrm>
        </p:grpSpPr>
        <p:sp>
          <p:nvSpPr>
            <p:cNvPr id="164881" name="文本框 12"/>
            <p:cNvSpPr txBox="1">
              <a:spLocks noChangeArrowheads="1"/>
            </p:cNvSpPr>
            <p:nvPr/>
          </p:nvSpPr>
          <p:spPr bwMode="auto">
            <a:xfrm>
              <a:off x="508576" y="23455"/>
              <a:ext cx="288486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164882" name="图片 1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08576" cy="50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4867" name="任意多边形 5"/>
          <p:cNvSpPr>
            <a:spLocks/>
          </p:cNvSpPr>
          <p:nvPr/>
        </p:nvSpPr>
        <p:spPr bwMode="auto">
          <a:xfrm rot="2561600">
            <a:off x="3775075" y="4494213"/>
            <a:ext cx="598488" cy="57150"/>
          </a:xfrm>
          <a:custGeom>
            <a:avLst/>
            <a:gdLst>
              <a:gd name="T0" fmla="*/ 0 w 598659"/>
              <a:gd name="T1" fmla="*/ 28575 h 57656"/>
              <a:gd name="T2" fmla="*/ 598488 w 598659"/>
              <a:gd name="T3" fmla="*/ 28575 h 57656"/>
              <a:gd name="T4" fmla="*/ 0 60000 65536"/>
              <a:gd name="T5" fmla="*/ 0 60000 65536"/>
              <a:gd name="T6" fmla="*/ 0 w 598659"/>
              <a:gd name="T7" fmla="*/ 0 h 57656"/>
              <a:gd name="T8" fmla="*/ 598659 w 598659"/>
              <a:gd name="T9" fmla="*/ 57656 h 5765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98659" h="57656">
                <a:moveTo>
                  <a:pt x="0" y="28828"/>
                </a:moveTo>
                <a:lnTo>
                  <a:pt x="598659" y="28828"/>
                </a:lnTo>
              </a:path>
            </a:pathLst>
          </a:custGeom>
          <a:noFill/>
          <a:ln w="25400">
            <a:solidFill>
              <a:srgbClr val="3D6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868" name="任意多边形 6"/>
          <p:cNvSpPr>
            <a:spLocks/>
          </p:cNvSpPr>
          <p:nvPr/>
        </p:nvSpPr>
        <p:spPr bwMode="auto">
          <a:xfrm>
            <a:off x="3854450" y="3679825"/>
            <a:ext cx="665163" cy="57150"/>
          </a:xfrm>
          <a:custGeom>
            <a:avLst/>
            <a:gdLst>
              <a:gd name="T0" fmla="*/ 0 w 665323"/>
              <a:gd name="T1" fmla="*/ 28575 h 57656"/>
              <a:gd name="T2" fmla="*/ 665163 w 665323"/>
              <a:gd name="T3" fmla="*/ 28575 h 57656"/>
              <a:gd name="T4" fmla="*/ 0 60000 65536"/>
              <a:gd name="T5" fmla="*/ 0 60000 65536"/>
              <a:gd name="T6" fmla="*/ 0 w 665323"/>
              <a:gd name="T7" fmla="*/ 0 h 57656"/>
              <a:gd name="T8" fmla="*/ 665323 w 665323"/>
              <a:gd name="T9" fmla="*/ 57656 h 5765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65323" h="57656">
                <a:moveTo>
                  <a:pt x="0" y="28828"/>
                </a:moveTo>
                <a:lnTo>
                  <a:pt x="665323" y="28828"/>
                </a:lnTo>
              </a:path>
            </a:pathLst>
          </a:custGeom>
          <a:noFill/>
          <a:ln w="25400">
            <a:solidFill>
              <a:srgbClr val="3D6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869" name="任意多边形 7"/>
          <p:cNvSpPr>
            <a:spLocks/>
          </p:cNvSpPr>
          <p:nvPr/>
        </p:nvSpPr>
        <p:spPr bwMode="auto">
          <a:xfrm rot="-2561600">
            <a:off x="3775075" y="2865438"/>
            <a:ext cx="598488" cy="57150"/>
          </a:xfrm>
          <a:custGeom>
            <a:avLst/>
            <a:gdLst>
              <a:gd name="T0" fmla="*/ 0 w 598659"/>
              <a:gd name="T1" fmla="*/ 28575 h 57656"/>
              <a:gd name="T2" fmla="*/ 598488 w 598659"/>
              <a:gd name="T3" fmla="*/ 28575 h 57656"/>
              <a:gd name="T4" fmla="*/ 0 60000 65536"/>
              <a:gd name="T5" fmla="*/ 0 60000 65536"/>
              <a:gd name="T6" fmla="*/ 0 w 598659"/>
              <a:gd name="T7" fmla="*/ 0 h 57656"/>
              <a:gd name="T8" fmla="*/ 598659 w 598659"/>
              <a:gd name="T9" fmla="*/ 57656 h 5765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98659" h="57656">
                <a:moveTo>
                  <a:pt x="0" y="28828"/>
                </a:moveTo>
                <a:lnTo>
                  <a:pt x="598659" y="28828"/>
                </a:lnTo>
              </a:path>
            </a:pathLst>
          </a:custGeom>
          <a:noFill/>
          <a:ln w="25400">
            <a:solidFill>
              <a:srgbClr val="3D6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870" name="椭圆 8"/>
          <p:cNvSpPr>
            <a:spLocks noChangeArrowheads="1"/>
          </p:cNvSpPr>
          <p:nvPr/>
        </p:nvSpPr>
        <p:spPr bwMode="auto">
          <a:xfrm>
            <a:off x="2244725" y="2760663"/>
            <a:ext cx="1893888" cy="1895475"/>
          </a:xfrm>
          <a:prstGeom prst="ellipse">
            <a:avLst/>
          </a:prstGeom>
          <a:solidFill>
            <a:srgbClr val="1E648A"/>
          </a:solidFill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64871" name="任意多边形 9"/>
          <p:cNvSpPr>
            <a:spLocks/>
          </p:cNvSpPr>
          <p:nvPr/>
        </p:nvSpPr>
        <p:spPr bwMode="auto">
          <a:xfrm>
            <a:off x="4144963" y="1736725"/>
            <a:ext cx="1136650" cy="1136650"/>
          </a:xfrm>
          <a:custGeom>
            <a:avLst/>
            <a:gdLst>
              <a:gd name="T0" fmla="*/ 0 w 1136544"/>
              <a:gd name="T1" fmla="*/ 568325 h 1136544"/>
              <a:gd name="T2" fmla="*/ 568325 w 1136544"/>
              <a:gd name="T3" fmla="*/ 0 h 1136544"/>
              <a:gd name="T4" fmla="*/ 1136650 w 1136544"/>
              <a:gd name="T5" fmla="*/ 568325 h 1136544"/>
              <a:gd name="T6" fmla="*/ 568325 w 1136544"/>
              <a:gd name="T7" fmla="*/ 1136650 h 1136544"/>
              <a:gd name="T8" fmla="*/ 0 w 1136544"/>
              <a:gd name="T9" fmla="*/ 568325 h 11365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36544"/>
              <a:gd name="T16" fmla="*/ 0 h 1136544"/>
              <a:gd name="T17" fmla="*/ 1136544 w 1136544"/>
              <a:gd name="T18" fmla="*/ 1136544 h 11365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36544" h="1136544">
                <a:moveTo>
                  <a:pt x="0" y="568272"/>
                </a:moveTo>
                <a:cubicBezTo>
                  <a:pt x="0" y="254424"/>
                  <a:pt x="254424" y="0"/>
                  <a:pt x="568272" y="0"/>
                </a:cubicBezTo>
                <a:cubicBezTo>
                  <a:pt x="882120" y="0"/>
                  <a:pt x="1136544" y="254424"/>
                  <a:pt x="1136544" y="568272"/>
                </a:cubicBezTo>
                <a:cubicBezTo>
                  <a:pt x="1136544" y="882120"/>
                  <a:pt x="882120" y="1136544"/>
                  <a:pt x="568272" y="1136544"/>
                </a:cubicBezTo>
                <a:cubicBezTo>
                  <a:pt x="254424" y="1136544"/>
                  <a:pt x="0" y="882120"/>
                  <a:pt x="0" y="568272"/>
                </a:cubicBezTo>
                <a:close/>
              </a:path>
            </a:pathLst>
          </a:custGeom>
          <a:solidFill>
            <a:srgbClr val="4F81BD"/>
          </a:solidFill>
          <a:ln w="25400">
            <a:solidFill>
              <a:srgbClr val="FFFFFF"/>
            </a:solidFill>
            <a:round/>
            <a:headEnd/>
            <a:tailEnd/>
          </a:ln>
        </p:spPr>
        <p:txBody>
          <a:bodyPr lIns="182953" tIns="182953" rIns="182953" bIns="182953" anchor="ctr"/>
          <a:lstStyle/>
          <a:p>
            <a:endParaRPr lang="zh-CN" altLang="en-US"/>
          </a:p>
        </p:txBody>
      </p:sp>
      <p:sp>
        <p:nvSpPr>
          <p:cNvPr id="164872" name="任意多边形 14"/>
          <p:cNvSpPr>
            <a:spLocks/>
          </p:cNvSpPr>
          <p:nvPr/>
        </p:nvSpPr>
        <p:spPr bwMode="auto">
          <a:xfrm>
            <a:off x="4519613" y="3140075"/>
            <a:ext cx="1136650" cy="1136650"/>
          </a:xfrm>
          <a:custGeom>
            <a:avLst/>
            <a:gdLst>
              <a:gd name="T0" fmla="*/ 0 w 1136544"/>
              <a:gd name="T1" fmla="*/ 568325 h 1136544"/>
              <a:gd name="T2" fmla="*/ 568325 w 1136544"/>
              <a:gd name="T3" fmla="*/ 0 h 1136544"/>
              <a:gd name="T4" fmla="*/ 1136650 w 1136544"/>
              <a:gd name="T5" fmla="*/ 568325 h 1136544"/>
              <a:gd name="T6" fmla="*/ 568325 w 1136544"/>
              <a:gd name="T7" fmla="*/ 1136650 h 1136544"/>
              <a:gd name="T8" fmla="*/ 0 w 1136544"/>
              <a:gd name="T9" fmla="*/ 568325 h 11365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36544"/>
              <a:gd name="T16" fmla="*/ 0 h 1136544"/>
              <a:gd name="T17" fmla="*/ 1136544 w 1136544"/>
              <a:gd name="T18" fmla="*/ 1136544 h 11365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36544" h="1136544">
                <a:moveTo>
                  <a:pt x="0" y="568272"/>
                </a:moveTo>
                <a:cubicBezTo>
                  <a:pt x="0" y="254424"/>
                  <a:pt x="254424" y="0"/>
                  <a:pt x="568272" y="0"/>
                </a:cubicBezTo>
                <a:cubicBezTo>
                  <a:pt x="882120" y="0"/>
                  <a:pt x="1136544" y="254424"/>
                  <a:pt x="1136544" y="568272"/>
                </a:cubicBezTo>
                <a:cubicBezTo>
                  <a:pt x="1136544" y="882120"/>
                  <a:pt x="882120" y="1136544"/>
                  <a:pt x="568272" y="1136544"/>
                </a:cubicBezTo>
                <a:cubicBezTo>
                  <a:pt x="254424" y="1136544"/>
                  <a:pt x="0" y="882120"/>
                  <a:pt x="0" y="568272"/>
                </a:cubicBezTo>
                <a:close/>
              </a:path>
            </a:pathLst>
          </a:custGeom>
          <a:solidFill>
            <a:srgbClr val="4F81BD"/>
          </a:solidFill>
          <a:ln w="25400">
            <a:solidFill>
              <a:srgbClr val="FFFFFF"/>
            </a:solidFill>
            <a:round/>
            <a:headEnd/>
            <a:tailEnd/>
          </a:ln>
        </p:spPr>
        <p:txBody>
          <a:bodyPr lIns="182953" tIns="182953" rIns="182953" bIns="182953" anchor="ctr"/>
          <a:lstStyle/>
          <a:p>
            <a:endParaRPr lang="zh-CN" altLang="en-US"/>
          </a:p>
        </p:txBody>
      </p:sp>
      <p:sp>
        <p:nvSpPr>
          <p:cNvPr id="164873" name="任意多边形 16"/>
          <p:cNvSpPr>
            <a:spLocks/>
          </p:cNvSpPr>
          <p:nvPr/>
        </p:nvSpPr>
        <p:spPr bwMode="auto">
          <a:xfrm>
            <a:off x="4144963" y="4543425"/>
            <a:ext cx="1136650" cy="1136650"/>
          </a:xfrm>
          <a:custGeom>
            <a:avLst/>
            <a:gdLst>
              <a:gd name="T0" fmla="*/ 0 w 1136544"/>
              <a:gd name="T1" fmla="*/ 568325 h 1136544"/>
              <a:gd name="T2" fmla="*/ 568325 w 1136544"/>
              <a:gd name="T3" fmla="*/ 0 h 1136544"/>
              <a:gd name="T4" fmla="*/ 1136650 w 1136544"/>
              <a:gd name="T5" fmla="*/ 568325 h 1136544"/>
              <a:gd name="T6" fmla="*/ 568325 w 1136544"/>
              <a:gd name="T7" fmla="*/ 1136650 h 1136544"/>
              <a:gd name="T8" fmla="*/ 0 w 1136544"/>
              <a:gd name="T9" fmla="*/ 568325 h 11365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36544"/>
              <a:gd name="T16" fmla="*/ 0 h 1136544"/>
              <a:gd name="T17" fmla="*/ 1136544 w 1136544"/>
              <a:gd name="T18" fmla="*/ 1136544 h 11365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36544" h="1136544">
                <a:moveTo>
                  <a:pt x="0" y="568272"/>
                </a:moveTo>
                <a:cubicBezTo>
                  <a:pt x="0" y="254424"/>
                  <a:pt x="254424" y="0"/>
                  <a:pt x="568272" y="0"/>
                </a:cubicBezTo>
                <a:cubicBezTo>
                  <a:pt x="882120" y="0"/>
                  <a:pt x="1136544" y="254424"/>
                  <a:pt x="1136544" y="568272"/>
                </a:cubicBezTo>
                <a:cubicBezTo>
                  <a:pt x="1136544" y="882120"/>
                  <a:pt x="882120" y="1136544"/>
                  <a:pt x="568272" y="1136544"/>
                </a:cubicBezTo>
                <a:cubicBezTo>
                  <a:pt x="254424" y="1136544"/>
                  <a:pt x="0" y="882120"/>
                  <a:pt x="0" y="568272"/>
                </a:cubicBezTo>
                <a:close/>
              </a:path>
            </a:pathLst>
          </a:custGeom>
          <a:solidFill>
            <a:srgbClr val="4F81BD"/>
          </a:solidFill>
          <a:ln w="25400">
            <a:solidFill>
              <a:srgbClr val="FFFFFF"/>
            </a:solidFill>
            <a:round/>
            <a:headEnd/>
            <a:tailEnd/>
          </a:ln>
        </p:spPr>
        <p:txBody>
          <a:bodyPr lIns="182953" tIns="182953" rIns="182953" bIns="182953" anchor="ctr"/>
          <a:lstStyle/>
          <a:p>
            <a:endParaRPr lang="zh-CN" altLang="en-US"/>
          </a:p>
        </p:txBody>
      </p:sp>
      <p:sp>
        <p:nvSpPr>
          <p:cNvPr id="164874" name="文本框 19"/>
          <p:cNvSpPr txBox="1">
            <a:spLocks noChangeArrowheads="1"/>
          </p:cNvSpPr>
          <p:nvPr/>
        </p:nvSpPr>
        <p:spPr bwMode="auto">
          <a:xfrm>
            <a:off x="2662238" y="3384550"/>
            <a:ext cx="13779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64875" name="文本框 20"/>
          <p:cNvSpPr txBox="1">
            <a:spLocks noChangeArrowheads="1"/>
          </p:cNvSpPr>
          <p:nvPr/>
        </p:nvSpPr>
        <p:spPr bwMode="auto">
          <a:xfrm>
            <a:off x="4352925" y="2146300"/>
            <a:ext cx="811213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64876" name="文本框 21"/>
          <p:cNvSpPr txBox="1">
            <a:spLocks noChangeArrowheads="1"/>
          </p:cNvSpPr>
          <p:nvPr/>
        </p:nvSpPr>
        <p:spPr bwMode="auto">
          <a:xfrm>
            <a:off x="4759325" y="3540125"/>
            <a:ext cx="811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64877" name="文本框 22"/>
          <p:cNvSpPr txBox="1">
            <a:spLocks noChangeArrowheads="1"/>
          </p:cNvSpPr>
          <p:nvPr/>
        </p:nvSpPr>
        <p:spPr bwMode="auto">
          <a:xfrm>
            <a:off x="4370388" y="4954588"/>
            <a:ext cx="811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29712" name="文本框 23"/>
          <p:cNvSpPr txBox="1">
            <a:spLocks noChangeArrowheads="1"/>
          </p:cNvSpPr>
          <p:nvPr/>
        </p:nvSpPr>
        <p:spPr bwMode="auto">
          <a:xfrm>
            <a:off x="5729288" y="1693863"/>
            <a:ext cx="43227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13" name="文本框 24"/>
          <p:cNvSpPr txBox="1">
            <a:spLocks noChangeArrowheads="1"/>
          </p:cNvSpPr>
          <p:nvPr/>
        </p:nvSpPr>
        <p:spPr bwMode="auto">
          <a:xfrm>
            <a:off x="5711825" y="3175000"/>
            <a:ext cx="43243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14" name="文本框 25"/>
          <p:cNvSpPr txBox="1">
            <a:spLocks noChangeArrowheads="1"/>
          </p:cNvSpPr>
          <p:nvPr/>
        </p:nvSpPr>
        <p:spPr bwMode="auto">
          <a:xfrm>
            <a:off x="5729288" y="4656138"/>
            <a:ext cx="43227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12" grpId="0" autoUpdateAnimBg="0"/>
      <p:bldP spid="29713" grpId="0" autoUpdateAnimBg="0"/>
      <p:bldP spid="29714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5890" name="组合 11"/>
          <p:cNvGrpSpPr>
            <a:grpSpLocks/>
          </p:cNvGrpSpPr>
          <p:nvPr/>
        </p:nvGrpSpPr>
        <p:grpSpPr bwMode="auto">
          <a:xfrm>
            <a:off x="131763" y="119063"/>
            <a:ext cx="3394075" cy="508000"/>
            <a:chOff x="0" y="0"/>
            <a:chExt cx="3393443" cy="508576"/>
          </a:xfrm>
        </p:grpSpPr>
        <p:sp>
          <p:nvSpPr>
            <p:cNvPr id="165914" name="文本框 12"/>
            <p:cNvSpPr txBox="1">
              <a:spLocks noChangeArrowheads="1"/>
            </p:cNvSpPr>
            <p:nvPr/>
          </p:nvSpPr>
          <p:spPr bwMode="auto">
            <a:xfrm>
              <a:off x="508576" y="23455"/>
              <a:ext cx="288486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165915" name="图片 1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08576" cy="50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5891" name="组合 38"/>
          <p:cNvGrpSpPr>
            <a:grpSpLocks/>
          </p:cNvGrpSpPr>
          <p:nvPr/>
        </p:nvGrpSpPr>
        <p:grpSpPr bwMode="auto">
          <a:xfrm>
            <a:off x="2549525" y="1844675"/>
            <a:ext cx="7075488" cy="3881438"/>
            <a:chOff x="0" y="0"/>
            <a:chExt cx="7074794" cy="3881371"/>
          </a:xfrm>
        </p:grpSpPr>
        <p:sp>
          <p:nvSpPr>
            <p:cNvPr id="165892" name="矩形 2"/>
            <p:cNvSpPr>
              <a:spLocks noChangeArrowheads="1"/>
            </p:cNvSpPr>
            <p:nvPr/>
          </p:nvSpPr>
          <p:spPr bwMode="auto">
            <a:xfrm>
              <a:off x="0" y="1426337"/>
              <a:ext cx="2228045" cy="1004552"/>
            </a:xfrm>
            <a:prstGeom prst="rect">
              <a:avLst/>
            </a:prstGeom>
            <a:solidFill>
              <a:srgbClr val="1E6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165893" name="直接连接符 4"/>
            <p:cNvCxnSpPr>
              <a:cxnSpLocks noChangeShapeType="1"/>
              <a:stCxn id="165892" idx="3"/>
            </p:cNvCxnSpPr>
            <p:nvPr/>
          </p:nvCxnSpPr>
          <p:spPr bwMode="auto">
            <a:xfrm flipV="1">
              <a:off x="2228045" y="821029"/>
              <a:ext cx="605308" cy="1107584"/>
            </a:xfrm>
            <a:prstGeom prst="line">
              <a:avLst/>
            </a:prstGeom>
            <a:noFill/>
            <a:ln w="9525">
              <a:solidFill>
                <a:srgbClr val="4A7EB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5894" name="直接连接符 6"/>
            <p:cNvCxnSpPr>
              <a:cxnSpLocks noChangeShapeType="1"/>
              <a:stCxn id="165892" idx="3"/>
            </p:cNvCxnSpPr>
            <p:nvPr/>
          </p:nvCxnSpPr>
          <p:spPr bwMode="auto">
            <a:xfrm>
              <a:off x="2228045" y="1928613"/>
              <a:ext cx="605308" cy="1094703"/>
            </a:xfrm>
            <a:prstGeom prst="line">
              <a:avLst/>
            </a:prstGeom>
            <a:noFill/>
            <a:ln w="9525">
              <a:solidFill>
                <a:srgbClr val="4A7EB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5895" name="矩形 10"/>
            <p:cNvSpPr>
              <a:spLocks noChangeArrowheads="1"/>
            </p:cNvSpPr>
            <p:nvPr/>
          </p:nvSpPr>
          <p:spPr bwMode="auto">
            <a:xfrm>
              <a:off x="2833353" y="492617"/>
              <a:ext cx="1661373" cy="656823"/>
            </a:xfrm>
            <a:prstGeom prst="rect">
              <a:avLst/>
            </a:prstGeom>
            <a:solidFill>
              <a:srgbClr val="1E6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5896" name="矩形 14"/>
            <p:cNvSpPr>
              <a:spLocks noChangeArrowheads="1"/>
            </p:cNvSpPr>
            <p:nvPr/>
          </p:nvSpPr>
          <p:spPr bwMode="auto">
            <a:xfrm>
              <a:off x="2833353" y="2707786"/>
              <a:ext cx="1661373" cy="656823"/>
            </a:xfrm>
            <a:prstGeom prst="rect">
              <a:avLst/>
            </a:prstGeom>
            <a:solidFill>
              <a:srgbClr val="1E6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5897" name="矩形 19"/>
            <p:cNvSpPr>
              <a:spLocks noChangeArrowheads="1"/>
            </p:cNvSpPr>
            <p:nvPr/>
          </p:nvSpPr>
          <p:spPr bwMode="auto">
            <a:xfrm>
              <a:off x="5409127" y="0"/>
              <a:ext cx="1661373" cy="656823"/>
            </a:xfrm>
            <a:prstGeom prst="rect">
              <a:avLst/>
            </a:prstGeom>
            <a:solidFill>
              <a:srgbClr val="1E6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5898" name="矩形 20"/>
            <p:cNvSpPr>
              <a:spLocks noChangeArrowheads="1"/>
            </p:cNvSpPr>
            <p:nvPr/>
          </p:nvSpPr>
          <p:spPr bwMode="auto">
            <a:xfrm>
              <a:off x="5413421" y="1028700"/>
              <a:ext cx="1661373" cy="656823"/>
            </a:xfrm>
            <a:prstGeom prst="rect">
              <a:avLst/>
            </a:prstGeom>
            <a:solidFill>
              <a:srgbClr val="1E6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165899" name="组合 22"/>
            <p:cNvGrpSpPr>
              <a:grpSpLocks/>
            </p:cNvGrpSpPr>
            <p:nvPr/>
          </p:nvGrpSpPr>
          <p:grpSpPr bwMode="auto">
            <a:xfrm>
              <a:off x="4489179" y="2475964"/>
              <a:ext cx="914401" cy="1076996"/>
              <a:chOff x="0" y="0"/>
              <a:chExt cx="914401" cy="1076996"/>
            </a:xfrm>
          </p:grpSpPr>
          <p:cxnSp>
            <p:nvCxnSpPr>
              <p:cNvPr id="165912" name="直接连接符 23"/>
              <p:cNvCxnSpPr>
                <a:cxnSpLocks noChangeShapeType="1"/>
              </p:cNvCxnSpPr>
              <p:nvPr/>
            </p:nvCxnSpPr>
            <p:spPr bwMode="auto">
              <a:xfrm flipV="1">
                <a:off x="0" y="0"/>
                <a:ext cx="914401" cy="540913"/>
              </a:xfrm>
              <a:prstGeom prst="line">
                <a:avLst/>
              </a:prstGeom>
              <a:noFill/>
              <a:ln w="9525">
                <a:solidFill>
                  <a:srgbClr val="4A7EBB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65913" name="直接连接符 24"/>
              <p:cNvCxnSpPr>
                <a:cxnSpLocks noChangeShapeType="1"/>
              </p:cNvCxnSpPr>
              <p:nvPr/>
            </p:nvCxnSpPr>
            <p:spPr bwMode="auto">
              <a:xfrm>
                <a:off x="0" y="540913"/>
                <a:ext cx="908854" cy="536083"/>
              </a:xfrm>
              <a:prstGeom prst="line">
                <a:avLst/>
              </a:prstGeom>
              <a:noFill/>
              <a:ln w="9525">
                <a:solidFill>
                  <a:srgbClr val="4A7EBB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65900" name="矩形 25"/>
            <p:cNvSpPr>
              <a:spLocks noChangeArrowheads="1"/>
            </p:cNvSpPr>
            <p:nvPr/>
          </p:nvSpPr>
          <p:spPr bwMode="auto">
            <a:xfrm>
              <a:off x="5409127" y="2195848"/>
              <a:ext cx="1661373" cy="656823"/>
            </a:xfrm>
            <a:prstGeom prst="rect">
              <a:avLst/>
            </a:prstGeom>
            <a:solidFill>
              <a:srgbClr val="1E6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5901" name="矩形 26"/>
            <p:cNvSpPr>
              <a:spLocks noChangeArrowheads="1"/>
            </p:cNvSpPr>
            <p:nvPr/>
          </p:nvSpPr>
          <p:spPr bwMode="auto">
            <a:xfrm>
              <a:off x="5413421" y="3224548"/>
              <a:ext cx="1661373" cy="656823"/>
            </a:xfrm>
            <a:prstGeom prst="rect">
              <a:avLst/>
            </a:prstGeom>
            <a:solidFill>
              <a:srgbClr val="1E6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5902" name="文本框 28"/>
            <p:cNvSpPr txBox="1">
              <a:spLocks noChangeArrowheads="1"/>
            </p:cNvSpPr>
            <p:nvPr/>
          </p:nvSpPr>
          <p:spPr bwMode="auto">
            <a:xfrm>
              <a:off x="197155" y="1728558"/>
              <a:ext cx="183373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输入文本信息</a:t>
              </a:r>
            </a:p>
          </p:txBody>
        </p:sp>
        <p:grpSp>
          <p:nvGrpSpPr>
            <p:cNvPr id="165903" name="组合 29"/>
            <p:cNvGrpSpPr>
              <a:grpSpLocks/>
            </p:cNvGrpSpPr>
            <p:nvPr/>
          </p:nvGrpSpPr>
          <p:grpSpPr bwMode="auto">
            <a:xfrm>
              <a:off x="4496873" y="280115"/>
              <a:ext cx="914401" cy="1076996"/>
              <a:chOff x="0" y="0"/>
              <a:chExt cx="914401" cy="1076996"/>
            </a:xfrm>
          </p:grpSpPr>
          <p:cxnSp>
            <p:nvCxnSpPr>
              <p:cNvPr id="165910" name="直接连接符 30"/>
              <p:cNvCxnSpPr>
                <a:cxnSpLocks noChangeShapeType="1"/>
              </p:cNvCxnSpPr>
              <p:nvPr/>
            </p:nvCxnSpPr>
            <p:spPr bwMode="auto">
              <a:xfrm flipV="1">
                <a:off x="0" y="0"/>
                <a:ext cx="914401" cy="540913"/>
              </a:xfrm>
              <a:prstGeom prst="line">
                <a:avLst/>
              </a:prstGeom>
              <a:noFill/>
              <a:ln w="9525">
                <a:solidFill>
                  <a:srgbClr val="4A7EBB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65911" name="直接连接符 31"/>
              <p:cNvCxnSpPr>
                <a:cxnSpLocks noChangeShapeType="1"/>
              </p:cNvCxnSpPr>
              <p:nvPr/>
            </p:nvCxnSpPr>
            <p:spPr bwMode="auto">
              <a:xfrm>
                <a:off x="0" y="540913"/>
                <a:ext cx="908854" cy="536083"/>
              </a:xfrm>
              <a:prstGeom prst="line">
                <a:avLst/>
              </a:prstGeom>
              <a:noFill/>
              <a:ln w="9525">
                <a:solidFill>
                  <a:srgbClr val="4A7EBB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65904" name="TextBox 1"/>
            <p:cNvSpPr txBox="1">
              <a:spLocks noChangeArrowheads="1"/>
            </p:cNvSpPr>
            <p:nvPr/>
          </p:nvSpPr>
          <p:spPr bwMode="auto">
            <a:xfrm>
              <a:off x="2889337" y="590195"/>
              <a:ext cx="160753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请输入您想要的文字</a:t>
              </a:r>
              <a:endPara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请输入您想要的文字</a:t>
              </a:r>
            </a:p>
          </p:txBody>
        </p:sp>
        <p:sp>
          <p:nvSpPr>
            <p:cNvPr id="165905" name="TextBox 1"/>
            <p:cNvSpPr txBox="1">
              <a:spLocks noChangeArrowheads="1"/>
            </p:cNvSpPr>
            <p:nvPr/>
          </p:nvSpPr>
          <p:spPr bwMode="auto">
            <a:xfrm>
              <a:off x="5462964" y="110458"/>
              <a:ext cx="160753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请输入您想要的文字</a:t>
              </a:r>
              <a:endPara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请输入您想要的文字</a:t>
              </a:r>
            </a:p>
          </p:txBody>
        </p:sp>
        <p:sp>
          <p:nvSpPr>
            <p:cNvPr id="165906" name="TextBox 1"/>
            <p:cNvSpPr txBox="1">
              <a:spLocks noChangeArrowheads="1"/>
            </p:cNvSpPr>
            <p:nvPr/>
          </p:nvSpPr>
          <p:spPr bwMode="auto">
            <a:xfrm>
              <a:off x="5436045" y="1110803"/>
              <a:ext cx="160753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请输入您想要的文字</a:t>
              </a:r>
              <a:endPara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请输入您想要的文字</a:t>
              </a:r>
            </a:p>
          </p:txBody>
        </p:sp>
        <p:sp>
          <p:nvSpPr>
            <p:cNvPr id="165907" name="TextBox 1"/>
            <p:cNvSpPr txBox="1">
              <a:spLocks noChangeArrowheads="1"/>
            </p:cNvSpPr>
            <p:nvPr/>
          </p:nvSpPr>
          <p:spPr bwMode="auto">
            <a:xfrm>
              <a:off x="5422714" y="2293426"/>
              <a:ext cx="160753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请输入您想要的文字</a:t>
              </a:r>
              <a:endPara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请输入您想要的文字</a:t>
              </a:r>
            </a:p>
          </p:txBody>
        </p:sp>
        <p:sp>
          <p:nvSpPr>
            <p:cNvPr id="165908" name="TextBox 1"/>
            <p:cNvSpPr txBox="1">
              <a:spLocks noChangeArrowheads="1"/>
            </p:cNvSpPr>
            <p:nvPr/>
          </p:nvSpPr>
          <p:spPr bwMode="auto">
            <a:xfrm>
              <a:off x="2887190" y="2844804"/>
              <a:ext cx="160753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请输入您想要的文字</a:t>
              </a:r>
              <a:endPara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请输入您想要的文字</a:t>
              </a:r>
            </a:p>
          </p:txBody>
        </p:sp>
        <p:sp>
          <p:nvSpPr>
            <p:cNvPr id="165909" name="TextBox 1"/>
            <p:cNvSpPr txBox="1">
              <a:spLocks noChangeArrowheads="1"/>
            </p:cNvSpPr>
            <p:nvPr/>
          </p:nvSpPr>
          <p:spPr bwMode="auto">
            <a:xfrm>
              <a:off x="5446323" y="3322126"/>
              <a:ext cx="160753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请输入您想要的文字</a:t>
              </a:r>
              <a:endPara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请输入您想要的文字</a:t>
              </a: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01124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578" name="组合 11"/>
          <p:cNvGrpSpPr>
            <a:grpSpLocks/>
          </p:cNvGrpSpPr>
          <p:nvPr/>
        </p:nvGrpSpPr>
        <p:grpSpPr bwMode="auto">
          <a:xfrm>
            <a:off x="131763" y="119063"/>
            <a:ext cx="3394075" cy="508000"/>
            <a:chOff x="0" y="0"/>
            <a:chExt cx="3393443" cy="508576"/>
          </a:xfrm>
        </p:grpSpPr>
        <p:sp>
          <p:nvSpPr>
            <p:cNvPr id="152596" name="文本框 12"/>
            <p:cNvSpPr txBox="1">
              <a:spLocks noChangeArrowheads="1"/>
            </p:cNvSpPr>
            <p:nvPr/>
          </p:nvSpPr>
          <p:spPr bwMode="auto">
            <a:xfrm>
              <a:off x="508576" y="23455"/>
              <a:ext cx="288486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152597" name="图片 1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08576" cy="50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2579" name="组合 3"/>
          <p:cNvGrpSpPr>
            <a:grpSpLocks/>
          </p:cNvGrpSpPr>
          <p:nvPr/>
        </p:nvGrpSpPr>
        <p:grpSpPr bwMode="auto">
          <a:xfrm>
            <a:off x="1489075" y="2601913"/>
            <a:ext cx="4073525" cy="2182812"/>
            <a:chOff x="0" y="0"/>
            <a:chExt cx="3358173" cy="1799828"/>
          </a:xfrm>
        </p:grpSpPr>
        <p:sp>
          <p:nvSpPr>
            <p:cNvPr id="152592" name="矩形 2"/>
            <p:cNvSpPr>
              <a:spLocks noChangeArrowheads="1"/>
            </p:cNvSpPr>
            <p:nvPr/>
          </p:nvSpPr>
          <p:spPr bwMode="auto">
            <a:xfrm rot="2734292">
              <a:off x="0" y="0"/>
              <a:ext cx="1007778" cy="1007778"/>
            </a:xfrm>
            <a:prstGeom prst="rect">
              <a:avLst/>
            </a:prstGeom>
            <a:solidFill>
              <a:srgbClr val="1E6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2593" name="矩形 6"/>
            <p:cNvSpPr>
              <a:spLocks noChangeArrowheads="1"/>
            </p:cNvSpPr>
            <p:nvPr/>
          </p:nvSpPr>
          <p:spPr bwMode="auto">
            <a:xfrm rot="2734292">
              <a:off x="757707" y="783465"/>
              <a:ext cx="1007778" cy="1007778"/>
            </a:xfrm>
            <a:prstGeom prst="rect">
              <a:avLst/>
            </a:prstGeom>
            <a:solidFill>
              <a:srgbClr val="0524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2594" name="矩形 7"/>
            <p:cNvSpPr>
              <a:spLocks noChangeArrowheads="1"/>
            </p:cNvSpPr>
            <p:nvPr/>
          </p:nvSpPr>
          <p:spPr bwMode="auto">
            <a:xfrm rot="2734292">
              <a:off x="1566930" y="8586"/>
              <a:ext cx="1007778" cy="1007778"/>
            </a:xfrm>
            <a:prstGeom prst="rect">
              <a:avLst/>
            </a:prstGeom>
            <a:solidFill>
              <a:srgbClr val="0524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2595" name="矩形 8"/>
            <p:cNvSpPr>
              <a:spLocks noChangeArrowheads="1"/>
            </p:cNvSpPr>
            <p:nvPr/>
          </p:nvSpPr>
          <p:spPr bwMode="auto">
            <a:xfrm rot="2734292">
              <a:off x="2350395" y="792050"/>
              <a:ext cx="1007778" cy="1007778"/>
            </a:xfrm>
            <a:prstGeom prst="rect">
              <a:avLst/>
            </a:prstGeom>
            <a:solidFill>
              <a:srgbClr val="1E6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7418" name="文本框 10"/>
          <p:cNvSpPr txBox="1">
            <a:spLocks noChangeArrowheads="1"/>
          </p:cNvSpPr>
          <p:nvPr/>
        </p:nvSpPr>
        <p:spPr bwMode="auto">
          <a:xfrm>
            <a:off x="6605588" y="2778125"/>
            <a:ext cx="432276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2581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763" y="2738438"/>
            <a:ext cx="381000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582" name="图片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2850" y="2689225"/>
            <a:ext cx="458788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583" name="图片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963" y="3632200"/>
            <a:ext cx="56515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584" name="图片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725" y="3611563"/>
            <a:ext cx="60960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2585" name="文本框 15"/>
          <p:cNvSpPr txBox="1">
            <a:spLocks noChangeArrowheads="1"/>
          </p:cNvSpPr>
          <p:nvPr/>
        </p:nvSpPr>
        <p:spPr bwMode="auto">
          <a:xfrm>
            <a:off x="3630613" y="3308350"/>
            <a:ext cx="8493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52586" name="文本框 16"/>
          <p:cNvSpPr txBox="1">
            <a:spLocks noChangeArrowheads="1"/>
          </p:cNvSpPr>
          <p:nvPr/>
        </p:nvSpPr>
        <p:spPr bwMode="auto">
          <a:xfrm>
            <a:off x="4641850" y="4294188"/>
            <a:ext cx="7413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52587" name="文本框 17"/>
          <p:cNvSpPr txBox="1">
            <a:spLocks noChangeArrowheads="1"/>
          </p:cNvSpPr>
          <p:nvPr/>
        </p:nvSpPr>
        <p:spPr bwMode="auto">
          <a:xfrm>
            <a:off x="2676525" y="4294188"/>
            <a:ext cx="8493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52588" name="文本框 18"/>
          <p:cNvSpPr txBox="1">
            <a:spLocks noChangeArrowheads="1"/>
          </p:cNvSpPr>
          <p:nvPr/>
        </p:nvSpPr>
        <p:spPr bwMode="auto">
          <a:xfrm>
            <a:off x="1739900" y="3308350"/>
            <a:ext cx="8477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52589" name="文本框 19"/>
          <p:cNvSpPr txBox="1">
            <a:spLocks noChangeArrowheads="1"/>
          </p:cNvSpPr>
          <p:nvPr/>
        </p:nvSpPr>
        <p:spPr bwMode="auto">
          <a:xfrm>
            <a:off x="6605588" y="2370138"/>
            <a:ext cx="19573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添加文本信息</a:t>
            </a:r>
          </a:p>
        </p:txBody>
      </p:sp>
      <p:sp>
        <p:nvSpPr>
          <p:cNvPr id="17428" name="文本框 20"/>
          <p:cNvSpPr txBox="1">
            <a:spLocks noChangeArrowheads="1"/>
          </p:cNvSpPr>
          <p:nvPr/>
        </p:nvSpPr>
        <p:spPr bwMode="auto">
          <a:xfrm>
            <a:off x="6605588" y="4294188"/>
            <a:ext cx="4322762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2591" name="文本框 21"/>
          <p:cNvSpPr txBox="1">
            <a:spLocks noChangeArrowheads="1"/>
          </p:cNvSpPr>
          <p:nvPr/>
        </p:nvSpPr>
        <p:spPr bwMode="auto">
          <a:xfrm>
            <a:off x="6605588" y="3884613"/>
            <a:ext cx="19573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添加文本信息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8" grpId="0" autoUpdateAnimBg="0"/>
      <p:bldP spid="17428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02" name="组合 11"/>
          <p:cNvGrpSpPr>
            <a:grpSpLocks/>
          </p:cNvGrpSpPr>
          <p:nvPr/>
        </p:nvGrpSpPr>
        <p:grpSpPr bwMode="auto">
          <a:xfrm>
            <a:off x="131763" y="119063"/>
            <a:ext cx="3394075" cy="508000"/>
            <a:chOff x="0" y="0"/>
            <a:chExt cx="3393443" cy="508576"/>
          </a:xfrm>
        </p:grpSpPr>
        <p:sp>
          <p:nvSpPr>
            <p:cNvPr id="153625" name="文本框 12"/>
            <p:cNvSpPr txBox="1">
              <a:spLocks noChangeArrowheads="1"/>
            </p:cNvSpPr>
            <p:nvPr/>
          </p:nvSpPr>
          <p:spPr bwMode="auto">
            <a:xfrm>
              <a:off x="508576" y="23455"/>
              <a:ext cx="288486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153626" name="图片 1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08576" cy="50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组合 35"/>
          <p:cNvGrpSpPr>
            <a:grpSpLocks/>
          </p:cNvGrpSpPr>
          <p:nvPr/>
        </p:nvGrpSpPr>
        <p:grpSpPr bwMode="auto">
          <a:xfrm>
            <a:off x="1465263" y="1868488"/>
            <a:ext cx="2659062" cy="946150"/>
            <a:chOff x="0" y="0"/>
            <a:chExt cx="2658704" cy="946794"/>
          </a:xfrm>
        </p:grpSpPr>
        <p:sp>
          <p:nvSpPr>
            <p:cNvPr id="153621" name="任意多边形 36"/>
            <p:cNvSpPr>
              <a:spLocks/>
            </p:cNvSpPr>
            <p:nvPr/>
          </p:nvSpPr>
          <p:spPr bwMode="auto">
            <a:xfrm rot="5400000">
              <a:off x="856331" y="-855579"/>
              <a:ext cx="946794" cy="2657952"/>
            </a:xfrm>
            <a:custGeom>
              <a:avLst/>
              <a:gdLst>
                <a:gd name="T0" fmla="*/ 0 w 946794"/>
                <a:gd name="T1" fmla="*/ 489268 h 2657952"/>
                <a:gd name="T2" fmla="*/ 473397 w 946794"/>
                <a:gd name="T3" fmla="*/ 0 h 2657952"/>
                <a:gd name="T4" fmla="*/ 946794 w 946794"/>
                <a:gd name="T5" fmla="*/ 489268 h 2657952"/>
                <a:gd name="T6" fmla="*/ 942718 w 946794"/>
                <a:gd name="T7" fmla="*/ 489268 h 2657952"/>
                <a:gd name="T8" fmla="*/ 942718 w 946794"/>
                <a:gd name="T9" fmla="*/ 2657952 h 2657952"/>
                <a:gd name="T10" fmla="*/ 6614 w 946794"/>
                <a:gd name="T11" fmla="*/ 2657952 h 2657952"/>
                <a:gd name="T12" fmla="*/ 6614 w 946794"/>
                <a:gd name="T13" fmla="*/ 489268 h 2657952"/>
                <a:gd name="T14" fmla="*/ 0 w 946794"/>
                <a:gd name="T15" fmla="*/ 489268 h 265795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46794"/>
                <a:gd name="T25" fmla="*/ 0 h 2657952"/>
                <a:gd name="T26" fmla="*/ 946794 w 946794"/>
                <a:gd name="T27" fmla="*/ 2657952 h 265795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46794" h="2657952">
                  <a:moveTo>
                    <a:pt x="0" y="489268"/>
                  </a:moveTo>
                  <a:lnTo>
                    <a:pt x="473397" y="0"/>
                  </a:lnTo>
                  <a:lnTo>
                    <a:pt x="946794" y="489268"/>
                  </a:lnTo>
                  <a:lnTo>
                    <a:pt x="942718" y="489268"/>
                  </a:lnTo>
                  <a:lnTo>
                    <a:pt x="942718" y="2657952"/>
                  </a:lnTo>
                  <a:lnTo>
                    <a:pt x="6614" y="2657952"/>
                  </a:lnTo>
                  <a:lnTo>
                    <a:pt x="6614" y="489268"/>
                  </a:lnTo>
                  <a:lnTo>
                    <a:pt x="0" y="489268"/>
                  </a:lnTo>
                  <a:close/>
                </a:path>
              </a:pathLst>
            </a:custGeom>
            <a:solidFill>
              <a:srgbClr val="EA7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53622" name="文本框 37"/>
            <p:cNvSpPr txBox="1">
              <a:spLocks noChangeArrowheads="1"/>
            </p:cNvSpPr>
            <p:nvPr/>
          </p:nvSpPr>
          <p:spPr bwMode="auto">
            <a:xfrm>
              <a:off x="0" y="150231"/>
              <a:ext cx="86409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623" name="文本框 38"/>
            <p:cNvSpPr txBox="1">
              <a:spLocks noChangeArrowheads="1"/>
            </p:cNvSpPr>
            <p:nvPr/>
          </p:nvSpPr>
          <p:spPr bwMode="auto">
            <a:xfrm>
              <a:off x="651450" y="65986"/>
              <a:ext cx="14401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</a:p>
          </p:txBody>
        </p:sp>
        <p:sp>
          <p:nvSpPr>
            <p:cNvPr id="153624" name="矩形 69"/>
            <p:cNvSpPr>
              <a:spLocks noChangeArrowheads="1"/>
            </p:cNvSpPr>
            <p:nvPr/>
          </p:nvSpPr>
          <p:spPr bwMode="auto">
            <a:xfrm>
              <a:off x="651450" y="369712"/>
              <a:ext cx="1817894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的美化，。</a:t>
              </a:r>
              <a:endParaRPr lang="zh-CN" altLang="en-US" sz="100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组合 70"/>
          <p:cNvGrpSpPr>
            <a:grpSpLocks/>
          </p:cNvGrpSpPr>
          <p:nvPr/>
        </p:nvGrpSpPr>
        <p:grpSpPr bwMode="auto">
          <a:xfrm>
            <a:off x="3908425" y="1860550"/>
            <a:ext cx="2447925" cy="946150"/>
            <a:chOff x="0" y="0"/>
            <a:chExt cx="2448272" cy="946795"/>
          </a:xfrm>
        </p:grpSpPr>
        <p:sp>
          <p:nvSpPr>
            <p:cNvPr id="153618" name="燕尾形 71"/>
            <p:cNvSpPr>
              <a:spLocks noChangeArrowheads="1"/>
            </p:cNvSpPr>
            <p:nvPr/>
          </p:nvSpPr>
          <p:spPr bwMode="auto">
            <a:xfrm>
              <a:off x="0" y="0"/>
              <a:ext cx="2448272" cy="946795"/>
            </a:xfrm>
            <a:prstGeom prst="chevron">
              <a:avLst>
                <a:gd name="adj" fmla="val 50005"/>
              </a:avLst>
            </a:prstGeom>
            <a:solidFill>
              <a:srgbClr val="2353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/>
            </a:p>
          </p:txBody>
        </p:sp>
        <p:sp>
          <p:nvSpPr>
            <p:cNvPr id="153619" name="文本框 72"/>
            <p:cNvSpPr txBox="1">
              <a:spLocks noChangeArrowheads="1"/>
            </p:cNvSpPr>
            <p:nvPr/>
          </p:nvSpPr>
          <p:spPr bwMode="auto">
            <a:xfrm>
              <a:off x="446857" y="158384"/>
              <a:ext cx="86409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620" name="文本框 73"/>
            <p:cNvSpPr txBox="1">
              <a:spLocks noChangeArrowheads="1"/>
            </p:cNvSpPr>
            <p:nvPr/>
          </p:nvSpPr>
          <p:spPr bwMode="auto">
            <a:xfrm>
              <a:off x="1115991" y="278655"/>
              <a:ext cx="113732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</a:p>
          </p:txBody>
        </p:sp>
      </p:grpSp>
      <p:grpSp>
        <p:nvGrpSpPr>
          <p:cNvPr id="5" name="组合 74"/>
          <p:cNvGrpSpPr>
            <a:grpSpLocks/>
          </p:cNvGrpSpPr>
          <p:nvPr/>
        </p:nvGrpSpPr>
        <p:grpSpPr bwMode="auto">
          <a:xfrm>
            <a:off x="6135688" y="1851025"/>
            <a:ext cx="2447925" cy="947738"/>
            <a:chOff x="0" y="0"/>
            <a:chExt cx="2448272" cy="946795"/>
          </a:xfrm>
        </p:grpSpPr>
        <p:sp>
          <p:nvSpPr>
            <p:cNvPr id="153615" name="燕尾形 75"/>
            <p:cNvSpPr>
              <a:spLocks noChangeArrowheads="1"/>
            </p:cNvSpPr>
            <p:nvPr/>
          </p:nvSpPr>
          <p:spPr bwMode="auto">
            <a:xfrm>
              <a:off x="0" y="0"/>
              <a:ext cx="2448272" cy="946795"/>
            </a:xfrm>
            <a:prstGeom prst="chevron">
              <a:avLst>
                <a:gd name="adj" fmla="val 50005"/>
              </a:avLst>
            </a:prstGeom>
            <a:solidFill>
              <a:srgbClr val="1594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/>
            </a:p>
          </p:txBody>
        </p:sp>
        <p:sp>
          <p:nvSpPr>
            <p:cNvPr id="153616" name="文本框 76"/>
            <p:cNvSpPr txBox="1">
              <a:spLocks noChangeArrowheads="1"/>
            </p:cNvSpPr>
            <p:nvPr/>
          </p:nvSpPr>
          <p:spPr bwMode="auto">
            <a:xfrm>
              <a:off x="468185" y="166537"/>
              <a:ext cx="86409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617" name="文本框 77"/>
            <p:cNvSpPr txBox="1">
              <a:spLocks noChangeArrowheads="1"/>
            </p:cNvSpPr>
            <p:nvPr/>
          </p:nvSpPr>
          <p:spPr bwMode="auto">
            <a:xfrm>
              <a:off x="1137319" y="286808"/>
              <a:ext cx="113732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</a:p>
          </p:txBody>
        </p:sp>
      </p:grpSp>
      <p:pic>
        <p:nvPicPr>
          <p:cNvPr id="18450" name="组合 7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9300" y="1865313"/>
            <a:ext cx="2444750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51" name="TextBox 35"/>
          <p:cNvSpPr txBox="1">
            <a:spLocks noChangeArrowheads="1"/>
          </p:cNvSpPr>
          <p:nvPr/>
        </p:nvSpPr>
        <p:spPr bwMode="auto">
          <a:xfrm>
            <a:off x="1427163" y="4676775"/>
            <a:ext cx="193198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52" name="TextBox 35"/>
          <p:cNvSpPr txBox="1">
            <a:spLocks noChangeArrowheads="1"/>
          </p:cNvSpPr>
          <p:nvPr/>
        </p:nvSpPr>
        <p:spPr bwMode="auto">
          <a:xfrm>
            <a:off x="3846513" y="4676775"/>
            <a:ext cx="193198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53" name="TextBox 35"/>
          <p:cNvSpPr txBox="1">
            <a:spLocks noChangeArrowheads="1"/>
          </p:cNvSpPr>
          <p:nvPr/>
        </p:nvSpPr>
        <p:spPr bwMode="auto">
          <a:xfrm>
            <a:off x="6264275" y="4676775"/>
            <a:ext cx="1931988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54" name="TextBox 35"/>
          <p:cNvSpPr txBox="1">
            <a:spLocks noChangeArrowheads="1"/>
          </p:cNvSpPr>
          <p:nvPr/>
        </p:nvSpPr>
        <p:spPr bwMode="auto">
          <a:xfrm>
            <a:off x="8583613" y="4676775"/>
            <a:ext cx="193198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455" name="图片 8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2763" y="3344863"/>
            <a:ext cx="1025525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6" name="图片 8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7200" y="3352800"/>
            <a:ext cx="1033463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7" name="图片 8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288" y="3355975"/>
            <a:ext cx="1030287" cy="103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8" name="图片 8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7325" y="3352800"/>
            <a:ext cx="102870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51" grpId="0" autoUpdateAnimBg="0"/>
      <p:bldP spid="18452" grpId="0" autoUpdateAnimBg="0"/>
      <p:bldP spid="18453" grpId="0" autoUpdateAnimBg="0"/>
      <p:bldP spid="18454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626" name="组合 11"/>
          <p:cNvGrpSpPr>
            <a:grpSpLocks/>
          </p:cNvGrpSpPr>
          <p:nvPr/>
        </p:nvGrpSpPr>
        <p:grpSpPr bwMode="auto">
          <a:xfrm>
            <a:off x="131763" y="119063"/>
            <a:ext cx="3394075" cy="508000"/>
            <a:chOff x="0" y="0"/>
            <a:chExt cx="3393443" cy="508576"/>
          </a:xfrm>
        </p:grpSpPr>
        <p:sp>
          <p:nvSpPr>
            <p:cNvPr id="154654" name="文本框 12"/>
            <p:cNvSpPr txBox="1">
              <a:spLocks noChangeArrowheads="1"/>
            </p:cNvSpPr>
            <p:nvPr/>
          </p:nvSpPr>
          <p:spPr bwMode="auto">
            <a:xfrm>
              <a:off x="508576" y="23455"/>
              <a:ext cx="288486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154655" name="图片 1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08576" cy="50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组合 27"/>
          <p:cNvGrpSpPr>
            <a:grpSpLocks/>
          </p:cNvGrpSpPr>
          <p:nvPr/>
        </p:nvGrpSpPr>
        <p:grpSpPr bwMode="auto">
          <a:xfrm>
            <a:off x="1298575" y="4773613"/>
            <a:ext cx="1598613" cy="1512887"/>
            <a:chOff x="0" y="0"/>
            <a:chExt cx="1598981" cy="1512168"/>
          </a:xfrm>
        </p:grpSpPr>
        <p:sp>
          <p:nvSpPr>
            <p:cNvPr id="154651" name="圆角矩形 39"/>
            <p:cNvSpPr>
              <a:spLocks noChangeArrowheads="1"/>
            </p:cNvSpPr>
            <p:nvPr/>
          </p:nvSpPr>
          <p:spPr bwMode="auto">
            <a:xfrm>
              <a:off x="0" y="0"/>
              <a:ext cx="1512168" cy="1512168"/>
            </a:xfrm>
            <a:prstGeom prst="roundRect">
              <a:avLst>
                <a:gd name="adj" fmla="val 11829"/>
              </a:avLst>
            </a:prstGeom>
            <a:solidFill>
              <a:srgbClr val="1E6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4652" name="Freeform 11"/>
            <p:cNvSpPr>
              <a:spLocks/>
            </p:cNvSpPr>
            <p:nvPr/>
          </p:nvSpPr>
          <p:spPr bwMode="auto">
            <a:xfrm>
              <a:off x="401604" y="254482"/>
              <a:ext cx="679893" cy="393590"/>
            </a:xfrm>
            <a:custGeom>
              <a:avLst/>
              <a:gdLst>
                <a:gd name="T0" fmla="*/ 107275 w 469"/>
                <a:gd name="T1" fmla="*/ 393590 h 271"/>
                <a:gd name="T2" fmla="*/ 608859 w 469"/>
                <a:gd name="T3" fmla="*/ 393590 h 271"/>
                <a:gd name="T4" fmla="*/ 549423 w 469"/>
                <a:gd name="T5" fmla="*/ 251259 h 271"/>
                <a:gd name="T6" fmla="*/ 507383 w 469"/>
                <a:gd name="T7" fmla="*/ 121998 h 271"/>
                <a:gd name="T8" fmla="*/ 266738 w 469"/>
                <a:gd name="T9" fmla="*/ 26143 h 271"/>
                <a:gd name="T10" fmla="*/ 134819 w 469"/>
                <a:gd name="T11" fmla="*/ 206235 h 271"/>
                <a:gd name="T12" fmla="*/ 107275 w 469"/>
                <a:gd name="T13" fmla="*/ 393590 h 27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69"/>
                <a:gd name="T22" fmla="*/ 0 h 271"/>
                <a:gd name="T23" fmla="*/ 469 w 469"/>
                <a:gd name="T24" fmla="*/ 271 h 27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69" h="271">
                  <a:moveTo>
                    <a:pt x="74" y="271"/>
                  </a:moveTo>
                  <a:cubicBezTo>
                    <a:pt x="420" y="271"/>
                    <a:pt x="420" y="271"/>
                    <a:pt x="420" y="271"/>
                  </a:cubicBezTo>
                  <a:cubicBezTo>
                    <a:pt x="469" y="252"/>
                    <a:pt x="438" y="156"/>
                    <a:pt x="379" y="173"/>
                  </a:cubicBezTo>
                  <a:cubicBezTo>
                    <a:pt x="373" y="142"/>
                    <a:pt x="369" y="110"/>
                    <a:pt x="350" y="84"/>
                  </a:cubicBezTo>
                  <a:cubicBezTo>
                    <a:pt x="314" y="32"/>
                    <a:pt x="246" y="0"/>
                    <a:pt x="184" y="18"/>
                  </a:cubicBezTo>
                  <a:cubicBezTo>
                    <a:pt x="125" y="35"/>
                    <a:pt x="83" y="79"/>
                    <a:pt x="93" y="142"/>
                  </a:cubicBezTo>
                  <a:cubicBezTo>
                    <a:pt x="12" y="142"/>
                    <a:pt x="0" y="271"/>
                    <a:pt x="74" y="2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53" name="文本框 41"/>
            <p:cNvSpPr txBox="1">
              <a:spLocks noChangeArrowheads="1"/>
            </p:cNvSpPr>
            <p:nvPr/>
          </p:nvSpPr>
          <p:spPr bwMode="auto">
            <a:xfrm>
              <a:off x="158821" y="774398"/>
              <a:ext cx="1440160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  <a:endPara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KEY WORD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42"/>
          <p:cNvGrpSpPr>
            <a:grpSpLocks/>
          </p:cNvGrpSpPr>
          <p:nvPr/>
        </p:nvGrpSpPr>
        <p:grpSpPr bwMode="auto">
          <a:xfrm>
            <a:off x="3308350" y="4773613"/>
            <a:ext cx="1651000" cy="1512887"/>
            <a:chOff x="0" y="0"/>
            <a:chExt cx="1650374" cy="1512168"/>
          </a:xfrm>
        </p:grpSpPr>
        <p:sp>
          <p:nvSpPr>
            <p:cNvPr id="154648" name="圆角矩形 43"/>
            <p:cNvSpPr>
              <a:spLocks noChangeArrowheads="1"/>
            </p:cNvSpPr>
            <p:nvPr/>
          </p:nvSpPr>
          <p:spPr bwMode="auto">
            <a:xfrm>
              <a:off x="0" y="0"/>
              <a:ext cx="1512168" cy="1512168"/>
            </a:xfrm>
            <a:prstGeom prst="roundRect">
              <a:avLst>
                <a:gd name="adj" fmla="val 11829"/>
              </a:avLst>
            </a:prstGeom>
            <a:solidFill>
              <a:srgbClr val="0524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4649" name="Freeform 175"/>
            <p:cNvSpPr>
              <a:spLocks noEditPoints="1"/>
            </p:cNvSpPr>
            <p:nvPr/>
          </p:nvSpPr>
          <p:spPr bwMode="auto">
            <a:xfrm>
              <a:off x="470992" y="254482"/>
              <a:ext cx="600130" cy="415257"/>
            </a:xfrm>
            <a:custGeom>
              <a:avLst/>
              <a:gdLst>
                <a:gd name="T0" fmla="*/ 600130 w 472"/>
                <a:gd name="T1" fmla="*/ 30385 h 328"/>
                <a:gd name="T2" fmla="*/ 600130 w 472"/>
                <a:gd name="T3" fmla="*/ 415257 h 328"/>
                <a:gd name="T4" fmla="*/ 0 w 472"/>
                <a:gd name="T5" fmla="*/ 415257 h 328"/>
                <a:gd name="T6" fmla="*/ 0 w 472"/>
                <a:gd name="T7" fmla="*/ 30385 h 328"/>
                <a:gd name="T8" fmla="*/ 286079 w 472"/>
                <a:gd name="T9" fmla="*/ 246875 h 328"/>
                <a:gd name="T10" fmla="*/ 600130 w 472"/>
                <a:gd name="T11" fmla="*/ 30385 h 328"/>
                <a:gd name="T12" fmla="*/ 600130 w 472"/>
                <a:gd name="T13" fmla="*/ 30385 h 328"/>
                <a:gd name="T14" fmla="*/ 8900 w 472"/>
                <a:gd name="T15" fmla="*/ 0 h 328"/>
                <a:gd name="T16" fmla="*/ 286079 w 472"/>
                <a:gd name="T17" fmla="*/ 213959 h 328"/>
                <a:gd name="T18" fmla="*/ 589958 w 472"/>
                <a:gd name="T19" fmla="*/ 0 h 328"/>
                <a:gd name="T20" fmla="*/ 8900 w 472"/>
                <a:gd name="T21" fmla="*/ 0 h 32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72"/>
                <a:gd name="T34" fmla="*/ 0 h 328"/>
                <a:gd name="T35" fmla="*/ 472 w 472"/>
                <a:gd name="T36" fmla="*/ 328 h 32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72" h="328">
                  <a:moveTo>
                    <a:pt x="472" y="24"/>
                  </a:moveTo>
                  <a:lnTo>
                    <a:pt x="472" y="328"/>
                  </a:lnTo>
                  <a:lnTo>
                    <a:pt x="0" y="328"/>
                  </a:lnTo>
                  <a:lnTo>
                    <a:pt x="0" y="24"/>
                  </a:lnTo>
                  <a:lnTo>
                    <a:pt x="225" y="195"/>
                  </a:lnTo>
                  <a:lnTo>
                    <a:pt x="472" y="24"/>
                  </a:lnTo>
                  <a:close/>
                  <a:moveTo>
                    <a:pt x="7" y="0"/>
                  </a:moveTo>
                  <a:lnTo>
                    <a:pt x="225" y="169"/>
                  </a:lnTo>
                  <a:lnTo>
                    <a:pt x="46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50" name="文本框 45"/>
            <p:cNvSpPr txBox="1">
              <a:spLocks noChangeArrowheads="1"/>
            </p:cNvSpPr>
            <p:nvPr/>
          </p:nvSpPr>
          <p:spPr bwMode="auto">
            <a:xfrm>
              <a:off x="210214" y="774397"/>
              <a:ext cx="1440160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  <a:endPara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KEY WORD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6"/>
          <p:cNvGrpSpPr>
            <a:grpSpLocks/>
          </p:cNvGrpSpPr>
          <p:nvPr/>
        </p:nvGrpSpPr>
        <p:grpSpPr bwMode="auto">
          <a:xfrm>
            <a:off x="5318125" y="4773613"/>
            <a:ext cx="1577975" cy="1512887"/>
            <a:chOff x="0" y="0"/>
            <a:chExt cx="1578366" cy="1512168"/>
          </a:xfrm>
        </p:grpSpPr>
        <p:sp>
          <p:nvSpPr>
            <p:cNvPr id="154645" name="圆角矩形 47"/>
            <p:cNvSpPr>
              <a:spLocks noChangeArrowheads="1"/>
            </p:cNvSpPr>
            <p:nvPr/>
          </p:nvSpPr>
          <p:spPr bwMode="auto">
            <a:xfrm>
              <a:off x="0" y="0"/>
              <a:ext cx="1512168" cy="1512168"/>
            </a:xfrm>
            <a:prstGeom prst="roundRect">
              <a:avLst>
                <a:gd name="adj" fmla="val 11829"/>
              </a:avLst>
            </a:prstGeom>
            <a:solidFill>
              <a:srgbClr val="E9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4646" name="Freeform 66"/>
            <p:cNvSpPr>
              <a:spLocks noEditPoints="1"/>
            </p:cNvSpPr>
            <p:nvPr/>
          </p:nvSpPr>
          <p:spPr bwMode="auto">
            <a:xfrm>
              <a:off x="480874" y="206515"/>
              <a:ext cx="502480" cy="463224"/>
            </a:xfrm>
            <a:custGeom>
              <a:avLst/>
              <a:gdLst>
                <a:gd name="T0" fmla="*/ 381513 w 54"/>
                <a:gd name="T1" fmla="*/ 0 h 49"/>
                <a:gd name="T2" fmla="*/ 316376 w 54"/>
                <a:gd name="T3" fmla="*/ 0 h 49"/>
                <a:gd name="T4" fmla="*/ 120967 w 54"/>
                <a:gd name="T5" fmla="*/ 0 h 49"/>
                <a:gd name="T6" fmla="*/ 0 w 54"/>
                <a:gd name="T7" fmla="*/ 122896 h 49"/>
                <a:gd name="T8" fmla="*/ 0 w 54"/>
                <a:gd name="T9" fmla="*/ 141803 h 49"/>
                <a:gd name="T10" fmla="*/ 0 w 54"/>
                <a:gd name="T11" fmla="*/ 236339 h 49"/>
                <a:gd name="T12" fmla="*/ 120967 w 54"/>
                <a:gd name="T13" fmla="*/ 359235 h 49"/>
                <a:gd name="T14" fmla="*/ 214019 w 54"/>
                <a:gd name="T15" fmla="*/ 359235 h 49"/>
                <a:gd name="T16" fmla="*/ 418733 w 54"/>
                <a:gd name="T17" fmla="*/ 463224 h 49"/>
                <a:gd name="T18" fmla="*/ 381513 w 54"/>
                <a:gd name="T19" fmla="*/ 359235 h 49"/>
                <a:gd name="T20" fmla="*/ 381513 w 54"/>
                <a:gd name="T21" fmla="*/ 359235 h 49"/>
                <a:gd name="T22" fmla="*/ 502480 w 54"/>
                <a:gd name="T23" fmla="*/ 236339 h 49"/>
                <a:gd name="T24" fmla="*/ 502480 w 54"/>
                <a:gd name="T25" fmla="*/ 122896 h 49"/>
                <a:gd name="T26" fmla="*/ 381513 w 54"/>
                <a:gd name="T27" fmla="*/ 0 h 49"/>
                <a:gd name="T28" fmla="*/ 130273 w 54"/>
                <a:gd name="T29" fmla="*/ 207978 h 49"/>
                <a:gd name="T30" fmla="*/ 102357 w 54"/>
                <a:gd name="T31" fmla="*/ 179617 h 49"/>
                <a:gd name="T32" fmla="*/ 130273 w 54"/>
                <a:gd name="T33" fmla="*/ 151257 h 49"/>
                <a:gd name="T34" fmla="*/ 158188 w 54"/>
                <a:gd name="T35" fmla="*/ 179617 h 49"/>
                <a:gd name="T36" fmla="*/ 130273 w 54"/>
                <a:gd name="T37" fmla="*/ 207978 h 49"/>
                <a:gd name="T38" fmla="*/ 204714 w 54"/>
                <a:gd name="T39" fmla="*/ 207978 h 49"/>
                <a:gd name="T40" fmla="*/ 176799 w 54"/>
                <a:gd name="T41" fmla="*/ 179617 h 49"/>
                <a:gd name="T42" fmla="*/ 204714 w 54"/>
                <a:gd name="T43" fmla="*/ 151257 h 49"/>
                <a:gd name="T44" fmla="*/ 232630 w 54"/>
                <a:gd name="T45" fmla="*/ 179617 h 49"/>
                <a:gd name="T46" fmla="*/ 204714 w 54"/>
                <a:gd name="T47" fmla="*/ 207978 h 49"/>
                <a:gd name="T48" fmla="*/ 297766 w 54"/>
                <a:gd name="T49" fmla="*/ 207978 h 49"/>
                <a:gd name="T50" fmla="*/ 269850 w 54"/>
                <a:gd name="T51" fmla="*/ 179617 h 49"/>
                <a:gd name="T52" fmla="*/ 297766 w 54"/>
                <a:gd name="T53" fmla="*/ 151257 h 49"/>
                <a:gd name="T54" fmla="*/ 325681 w 54"/>
                <a:gd name="T55" fmla="*/ 179617 h 49"/>
                <a:gd name="T56" fmla="*/ 297766 w 54"/>
                <a:gd name="T57" fmla="*/ 207978 h 49"/>
                <a:gd name="T58" fmla="*/ 372207 w 54"/>
                <a:gd name="T59" fmla="*/ 207978 h 49"/>
                <a:gd name="T60" fmla="*/ 344292 w 54"/>
                <a:gd name="T61" fmla="*/ 179617 h 49"/>
                <a:gd name="T62" fmla="*/ 372207 w 54"/>
                <a:gd name="T63" fmla="*/ 151257 h 49"/>
                <a:gd name="T64" fmla="*/ 400123 w 54"/>
                <a:gd name="T65" fmla="*/ 179617 h 49"/>
                <a:gd name="T66" fmla="*/ 372207 w 54"/>
                <a:gd name="T67" fmla="*/ 207978 h 4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54"/>
                <a:gd name="T103" fmla="*/ 0 h 49"/>
                <a:gd name="T104" fmla="*/ 54 w 54"/>
                <a:gd name="T105" fmla="*/ 49 h 4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54" h="49">
                  <a:moveTo>
                    <a:pt x="41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2"/>
                    <a:pt x="6" y="38"/>
                    <a:pt x="1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45" y="49"/>
                    <a:pt x="45" y="49"/>
                    <a:pt x="45" y="49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9" y="38"/>
                    <a:pt x="54" y="32"/>
                    <a:pt x="54" y="25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6"/>
                    <a:pt x="49" y="0"/>
                    <a:pt x="41" y="0"/>
                  </a:cubicBezTo>
                  <a:close/>
                  <a:moveTo>
                    <a:pt x="14" y="22"/>
                  </a:moveTo>
                  <a:cubicBezTo>
                    <a:pt x="12" y="22"/>
                    <a:pt x="11" y="21"/>
                    <a:pt x="11" y="19"/>
                  </a:cubicBezTo>
                  <a:cubicBezTo>
                    <a:pt x="11" y="18"/>
                    <a:pt x="12" y="16"/>
                    <a:pt x="14" y="16"/>
                  </a:cubicBezTo>
                  <a:cubicBezTo>
                    <a:pt x="15" y="16"/>
                    <a:pt x="17" y="18"/>
                    <a:pt x="17" y="19"/>
                  </a:cubicBezTo>
                  <a:cubicBezTo>
                    <a:pt x="17" y="21"/>
                    <a:pt x="15" y="22"/>
                    <a:pt x="14" y="22"/>
                  </a:cubicBezTo>
                  <a:close/>
                  <a:moveTo>
                    <a:pt x="22" y="22"/>
                  </a:moveTo>
                  <a:cubicBezTo>
                    <a:pt x="21" y="22"/>
                    <a:pt x="19" y="21"/>
                    <a:pt x="19" y="19"/>
                  </a:cubicBezTo>
                  <a:cubicBezTo>
                    <a:pt x="19" y="18"/>
                    <a:pt x="21" y="16"/>
                    <a:pt x="22" y="16"/>
                  </a:cubicBezTo>
                  <a:cubicBezTo>
                    <a:pt x="24" y="16"/>
                    <a:pt x="25" y="18"/>
                    <a:pt x="25" y="19"/>
                  </a:cubicBezTo>
                  <a:cubicBezTo>
                    <a:pt x="25" y="21"/>
                    <a:pt x="24" y="22"/>
                    <a:pt x="22" y="22"/>
                  </a:cubicBezTo>
                  <a:close/>
                  <a:moveTo>
                    <a:pt x="32" y="22"/>
                  </a:moveTo>
                  <a:cubicBezTo>
                    <a:pt x="30" y="22"/>
                    <a:pt x="29" y="21"/>
                    <a:pt x="29" y="19"/>
                  </a:cubicBezTo>
                  <a:cubicBezTo>
                    <a:pt x="29" y="18"/>
                    <a:pt x="30" y="16"/>
                    <a:pt x="32" y="16"/>
                  </a:cubicBezTo>
                  <a:cubicBezTo>
                    <a:pt x="33" y="16"/>
                    <a:pt x="35" y="18"/>
                    <a:pt x="35" y="19"/>
                  </a:cubicBezTo>
                  <a:cubicBezTo>
                    <a:pt x="35" y="21"/>
                    <a:pt x="33" y="22"/>
                    <a:pt x="32" y="22"/>
                  </a:cubicBezTo>
                  <a:close/>
                  <a:moveTo>
                    <a:pt x="40" y="22"/>
                  </a:moveTo>
                  <a:cubicBezTo>
                    <a:pt x="39" y="22"/>
                    <a:pt x="37" y="21"/>
                    <a:pt x="37" y="19"/>
                  </a:cubicBezTo>
                  <a:cubicBezTo>
                    <a:pt x="37" y="18"/>
                    <a:pt x="39" y="16"/>
                    <a:pt x="40" y="16"/>
                  </a:cubicBezTo>
                  <a:cubicBezTo>
                    <a:pt x="42" y="16"/>
                    <a:pt x="43" y="18"/>
                    <a:pt x="43" y="19"/>
                  </a:cubicBezTo>
                  <a:cubicBezTo>
                    <a:pt x="43" y="21"/>
                    <a:pt x="42" y="22"/>
                    <a:pt x="40" y="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47" name="文本框 49"/>
            <p:cNvSpPr txBox="1">
              <a:spLocks noChangeArrowheads="1"/>
            </p:cNvSpPr>
            <p:nvPr/>
          </p:nvSpPr>
          <p:spPr bwMode="auto">
            <a:xfrm>
              <a:off x="138206" y="774396"/>
              <a:ext cx="1440160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  <a:endPara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KEY WORD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0"/>
          <p:cNvGrpSpPr>
            <a:grpSpLocks/>
          </p:cNvGrpSpPr>
          <p:nvPr/>
        </p:nvGrpSpPr>
        <p:grpSpPr bwMode="auto">
          <a:xfrm>
            <a:off x="7331075" y="4773613"/>
            <a:ext cx="1616075" cy="1512887"/>
            <a:chOff x="0" y="0"/>
            <a:chExt cx="1614944" cy="1512168"/>
          </a:xfrm>
        </p:grpSpPr>
        <p:sp>
          <p:nvSpPr>
            <p:cNvPr id="154642" name="圆角矩形 51"/>
            <p:cNvSpPr>
              <a:spLocks noChangeArrowheads="1"/>
            </p:cNvSpPr>
            <p:nvPr/>
          </p:nvSpPr>
          <p:spPr bwMode="auto">
            <a:xfrm>
              <a:off x="0" y="0"/>
              <a:ext cx="1512168" cy="1512168"/>
            </a:xfrm>
            <a:prstGeom prst="roundRect">
              <a:avLst>
                <a:gd name="adj" fmla="val 11829"/>
              </a:avLst>
            </a:prstGeom>
            <a:solidFill>
              <a:srgbClr val="2252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4643" name="Freeform 67"/>
            <p:cNvSpPr>
              <a:spLocks/>
            </p:cNvSpPr>
            <p:nvPr/>
          </p:nvSpPr>
          <p:spPr bwMode="auto">
            <a:xfrm>
              <a:off x="579673" y="144944"/>
              <a:ext cx="398909" cy="503128"/>
            </a:xfrm>
            <a:custGeom>
              <a:avLst/>
              <a:gdLst>
                <a:gd name="T0" fmla="*/ 203698 w 47"/>
                <a:gd name="T1" fmla="*/ 0 h 58"/>
                <a:gd name="T2" fmla="*/ 280085 w 47"/>
                <a:gd name="T3" fmla="*/ 17349 h 58"/>
                <a:gd name="T4" fmla="*/ 297060 w 47"/>
                <a:gd name="T5" fmla="*/ 199516 h 58"/>
                <a:gd name="T6" fmla="*/ 254623 w 47"/>
                <a:gd name="T7" fmla="*/ 277588 h 58"/>
                <a:gd name="T8" fmla="*/ 263110 w 47"/>
                <a:gd name="T9" fmla="*/ 329636 h 58"/>
                <a:gd name="T10" fmla="*/ 331010 w 47"/>
                <a:gd name="T11" fmla="*/ 373009 h 58"/>
                <a:gd name="T12" fmla="*/ 398909 w 47"/>
                <a:gd name="T13" fmla="*/ 390358 h 58"/>
                <a:gd name="T14" fmla="*/ 381934 w 47"/>
                <a:gd name="T15" fmla="*/ 503128 h 58"/>
                <a:gd name="T16" fmla="*/ 25462 w 47"/>
                <a:gd name="T17" fmla="*/ 503128 h 58"/>
                <a:gd name="T18" fmla="*/ 0 w 47"/>
                <a:gd name="T19" fmla="*/ 390358 h 58"/>
                <a:gd name="T20" fmla="*/ 67899 w 47"/>
                <a:gd name="T21" fmla="*/ 373009 h 58"/>
                <a:gd name="T22" fmla="*/ 135799 w 47"/>
                <a:gd name="T23" fmla="*/ 329636 h 58"/>
                <a:gd name="T24" fmla="*/ 144286 w 47"/>
                <a:gd name="T25" fmla="*/ 277588 h 58"/>
                <a:gd name="T26" fmla="*/ 110337 w 47"/>
                <a:gd name="T27" fmla="*/ 190842 h 58"/>
                <a:gd name="T28" fmla="*/ 127311 w 47"/>
                <a:gd name="T29" fmla="*/ 17349 h 58"/>
                <a:gd name="T30" fmla="*/ 195211 w 47"/>
                <a:gd name="T31" fmla="*/ 0 h 58"/>
                <a:gd name="T32" fmla="*/ 203698 w 47"/>
                <a:gd name="T33" fmla="*/ 0 h 58"/>
                <a:gd name="T34" fmla="*/ 203698 w 47"/>
                <a:gd name="T35" fmla="*/ 0 h 5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7"/>
                <a:gd name="T55" fmla="*/ 0 h 58"/>
                <a:gd name="T56" fmla="*/ 47 w 47"/>
                <a:gd name="T57" fmla="*/ 58 h 5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7" h="58">
                  <a:moveTo>
                    <a:pt x="24" y="0"/>
                  </a:moveTo>
                  <a:cubicBezTo>
                    <a:pt x="27" y="0"/>
                    <a:pt x="30" y="0"/>
                    <a:pt x="33" y="2"/>
                  </a:cubicBezTo>
                  <a:cubicBezTo>
                    <a:pt x="37" y="6"/>
                    <a:pt x="36" y="14"/>
                    <a:pt x="35" y="23"/>
                  </a:cubicBezTo>
                  <a:cubicBezTo>
                    <a:pt x="34" y="28"/>
                    <a:pt x="32" y="30"/>
                    <a:pt x="30" y="32"/>
                  </a:cubicBezTo>
                  <a:cubicBezTo>
                    <a:pt x="30" y="34"/>
                    <a:pt x="31" y="38"/>
                    <a:pt x="31" y="38"/>
                  </a:cubicBezTo>
                  <a:cubicBezTo>
                    <a:pt x="33" y="41"/>
                    <a:pt x="36" y="42"/>
                    <a:pt x="39" y="43"/>
                  </a:cubicBezTo>
                  <a:cubicBezTo>
                    <a:pt x="43" y="43"/>
                    <a:pt x="47" y="45"/>
                    <a:pt x="47" y="45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5" y="43"/>
                    <a:pt x="4" y="43"/>
                    <a:pt x="8" y="43"/>
                  </a:cubicBezTo>
                  <a:cubicBezTo>
                    <a:pt x="12" y="42"/>
                    <a:pt x="14" y="41"/>
                    <a:pt x="16" y="38"/>
                  </a:cubicBezTo>
                  <a:cubicBezTo>
                    <a:pt x="16" y="38"/>
                    <a:pt x="17" y="34"/>
                    <a:pt x="17" y="32"/>
                  </a:cubicBezTo>
                  <a:cubicBezTo>
                    <a:pt x="15" y="30"/>
                    <a:pt x="13" y="28"/>
                    <a:pt x="13" y="22"/>
                  </a:cubicBezTo>
                  <a:cubicBezTo>
                    <a:pt x="12" y="13"/>
                    <a:pt x="10" y="6"/>
                    <a:pt x="15" y="2"/>
                  </a:cubicBezTo>
                  <a:cubicBezTo>
                    <a:pt x="17" y="0"/>
                    <a:pt x="20" y="0"/>
                    <a:pt x="23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44" name="文本框 53"/>
            <p:cNvSpPr txBox="1">
              <a:spLocks noChangeArrowheads="1"/>
            </p:cNvSpPr>
            <p:nvPr/>
          </p:nvSpPr>
          <p:spPr bwMode="auto">
            <a:xfrm>
              <a:off x="174784" y="772343"/>
              <a:ext cx="1440160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  <a:endPara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KEY WORD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54"/>
          <p:cNvGrpSpPr>
            <a:grpSpLocks/>
          </p:cNvGrpSpPr>
          <p:nvPr/>
        </p:nvGrpSpPr>
        <p:grpSpPr bwMode="auto">
          <a:xfrm>
            <a:off x="9344025" y="4773613"/>
            <a:ext cx="1585913" cy="1512887"/>
            <a:chOff x="0" y="0"/>
            <a:chExt cx="1585790" cy="1512168"/>
          </a:xfrm>
        </p:grpSpPr>
        <p:sp>
          <p:nvSpPr>
            <p:cNvPr id="154639" name="圆角矩形 55"/>
            <p:cNvSpPr>
              <a:spLocks noChangeArrowheads="1"/>
            </p:cNvSpPr>
            <p:nvPr/>
          </p:nvSpPr>
          <p:spPr bwMode="auto">
            <a:xfrm>
              <a:off x="0" y="0"/>
              <a:ext cx="1512168" cy="1512168"/>
            </a:xfrm>
            <a:prstGeom prst="roundRect">
              <a:avLst>
                <a:gd name="adj" fmla="val 11829"/>
              </a:avLst>
            </a:prstGeom>
            <a:solidFill>
              <a:srgbClr val="0524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154640" name="组合 56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6752" y="260890"/>
              <a:ext cx="493776" cy="420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4641" name="文本框 57"/>
            <p:cNvSpPr txBox="1">
              <a:spLocks noChangeArrowheads="1"/>
            </p:cNvSpPr>
            <p:nvPr/>
          </p:nvSpPr>
          <p:spPr bwMode="auto">
            <a:xfrm>
              <a:off x="145630" y="771276"/>
              <a:ext cx="1440160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  <a:endPara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KEY WORD</a:t>
              </a:r>
              <a:endPara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9481" name="图片 6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750" y="1300163"/>
            <a:ext cx="4448175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82" name="TextBox 35"/>
          <p:cNvSpPr txBox="1">
            <a:spLocks noChangeArrowheads="1"/>
          </p:cNvSpPr>
          <p:nvPr/>
        </p:nvSpPr>
        <p:spPr bwMode="auto">
          <a:xfrm>
            <a:off x="6761163" y="1274763"/>
            <a:ext cx="41719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83" name="TextBox 35"/>
          <p:cNvSpPr txBox="1">
            <a:spLocks noChangeArrowheads="1"/>
          </p:cNvSpPr>
          <p:nvPr/>
        </p:nvSpPr>
        <p:spPr bwMode="auto">
          <a:xfrm>
            <a:off x="6761163" y="2406650"/>
            <a:ext cx="41481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84" name="TextBox 35"/>
          <p:cNvSpPr txBox="1">
            <a:spLocks noChangeArrowheads="1"/>
          </p:cNvSpPr>
          <p:nvPr/>
        </p:nvSpPr>
        <p:spPr bwMode="auto">
          <a:xfrm>
            <a:off x="6761163" y="3629025"/>
            <a:ext cx="41481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485" name="图片 6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0113" y="1370013"/>
            <a:ext cx="642937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86" name="图片 6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3613" y="2514600"/>
            <a:ext cx="614362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87" name="图片 6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6150" y="3711575"/>
            <a:ext cx="628650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82" grpId="0" autoUpdateAnimBg="0"/>
      <p:bldP spid="19483" grpId="0" autoUpdateAnimBg="0"/>
      <p:bldP spid="19484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5650" name="组合 11"/>
          <p:cNvGrpSpPr>
            <a:grpSpLocks/>
          </p:cNvGrpSpPr>
          <p:nvPr/>
        </p:nvGrpSpPr>
        <p:grpSpPr bwMode="auto">
          <a:xfrm>
            <a:off x="131763" y="119063"/>
            <a:ext cx="3394075" cy="508000"/>
            <a:chOff x="0" y="0"/>
            <a:chExt cx="3393443" cy="508576"/>
          </a:xfrm>
        </p:grpSpPr>
        <p:sp>
          <p:nvSpPr>
            <p:cNvPr id="155679" name="文本框 12"/>
            <p:cNvSpPr txBox="1">
              <a:spLocks noChangeArrowheads="1"/>
            </p:cNvSpPr>
            <p:nvPr/>
          </p:nvSpPr>
          <p:spPr bwMode="auto">
            <a:xfrm>
              <a:off x="508576" y="23455"/>
              <a:ext cx="288486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155680" name="图片 1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08576" cy="50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5651" name="组合 4"/>
          <p:cNvGrpSpPr>
            <a:grpSpLocks/>
          </p:cNvGrpSpPr>
          <p:nvPr/>
        </p:nvGrpSpPr>
        <p:grpSpPr bwMode="auto">
          <a:xfrm>
            <a:off x="3152775" y="1677988"/>
            <a:ext cx="5556250" cy="695325"/>
            <a:chOff x="0" y="0"/>
            <a:chExt cx="5555082" cy="695460"/>
          </a:xfrm>
        </p:grpSpPr>
        <p:sp>
          <p:nvSpPr>
            <p:cNvPr id="155676" name="矩形 2"/>
            <p:cNvSpPr>
              <a:spLocks noChangeArrowheads="1"/>
            </p:cNvSpPr>
            <p:nvPr/>
          </p:nvSpPr>
          <p:spPr bwMode="auto">
            <a:xfrm>
              <a:off x="375631" y="1"/>
              <a:ext cx="4803820" cy="69545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5677" name="矩形 6"/>
            <p:cNvSpPr>
              <a:spLocks noChangeArrowheads="1"/>
            </p:cNvSpPr>
            <p:nvPr/>
          </p:nvSpPr>
          <p:spPr bwMode="auto">
            <a:xfrm>
              <a:off x="0" y="0"/>
              <a:ext cx="375634" cy="695459"/>
            </a:xfrm>
            <a:prstGeom prst="rect">
              <a:avLst/>
            </a:prstGeom>
            <a:solidFill>
              <a:srgbClr val="0524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5678" name="椭圆 3"/>
            <p:cNvSpPr>
              <a:spLocks noChangeArrowheads="1"/>
            </p:cNvSpPr>
            <p:nvPr/>
          </p:nvSpPr>
          <p:spPr bwMode="auto">
            <a:xfrm>
              <a:off x="4859623" y="0"/>
              <a:ext cx="695459" cy="695459"/>
            </a:xfrm>
            <a:prstGeom prst="ellipse">
              <a:avLst/>
            </a:prstGeom>
            <a:solidFill>
              <a:srgbClr val="F2F2F2"/>
            </a:solidFill>
            <a:ln w="3175">
              <a:solidFill>
                <a:srgbClr val="0D0D0D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55652" name="组合 9"/>
          <p:cNvGrpSpPr>
            <a:grpSpLocks/>
          </p:cNvGrpSpPr>
          <p:nvPr/>
        </p:nvGrpSpPr>
        <p:grpSpPr bwMode="auto">
          <a:xfrm>
            <a:off x="3152775" y="2820988"/>
            <a:ext cx="5556250" cy="695325"/>
            <a:chOff x="0" y="0"/>
            <a:chExt cx="5555082" cy="695460"/>
          </a:xfrm>
        </p:grpSpPr>
        <p:sp>
          <p:nvSpPr>
            <p:cNvPr id="155673" name="矩形 10"/>
            <p:cNvSpPr>
              <a:spLocks noChangeArrowheads="1"/>
            </p:cNvSpPr>
            <p:nvPr/>
          </p:nvSpPr>
          <p:spPr bwMode="auto">
            <a:xfrm>
              <a:off x="375631" y="1"/>
              <a:ext cx="4803820" cy="69545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5674" name="矩形 14"/>
            <p:cNvSpPr>
              <a:spLocks noChangeArrowheads="1"/>
            </p:cNvSpPr>
            <p:nvPr/>
          </p:nvSpPr>
          <p:spPr bwMode="auto">
            <a:xfrm>
              <a:off x="0" y="0"/>
              <a:ext cx="375634" cy="695459"/>
            </a:xfrm>
            <a:prstGeom prst="rect">
              <a:avLst/>
            </a:prstGeom>
            <a:solidFill>
              <a:srgbClr val="0524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5675" name="椭圆 15"/>
            <p:cNvSpPr>
              <a:spLocks noChangeArrowheads="1"/>
            </p:cNvSpPr>
            <p:nvPr/>
          </p:nvSpPr>
          <p:spPr bwMode="auto">
            <a:xfrm>
              <a:off x="4859623" y="0"/>
              <a:ext cx="695459" cy="695459"/>
            </a:xfrm>
            <a:prstGeom prst="ellipse">
              <a:avLst/>
            </a:prstGeom>
            <a:solidFill>
              <a:srgbClr val="F2F2F2"/>
            </a:solidFill>
            <a:ln w="3175">
              <a:solidFill>
                <a:srgbClr val="0D0D0D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55653" name="组合 16"/>
          <p:cNvGrpSpPr>
            <a:grpSpLocks/>
          </p:cNvGrpSpPr>
          <p:nvPr/>
        </p:nvGrpSpPr>
        <p:grpSpPr bwMode="auto">
          <a:xfrm>
            <a:off x="3152775" y="3965575"/>
            <a:ext cx="5556250" cy="695325"/>
            <a:chOff x="0" y="0"/>
            <a:chExt cx="5555082" cy="695460"/>
          </a:xfrm>
        </p:grpSpPr>
        <p:sp>
          <p:nvSpPr>
            <p:cNvPr id="155670" name="矩形 17"/>
            <p:cNvSpPr>
              <a:spLocks noChangeArrowheads="1"/>
            </p:cNvSpPr>
            <p:nvPr/>
          </p:nvSpPr>
          <p:spPr bwMode="auto">
            <a:xfrm>
              <a:off x="375631" y="1"/>
              <a:ext cx="4803820" cy="69545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5671" name="矩形 18"/>
            <p:cNvSpPr>
              <a:spLocks noChangeArrowheads="1"/>
            </p:cNvSpPr>
            <p:nvPr/>
          </p:nvSpPr>
          <p:spPr bwMode="auto">
            <a:xfrm>
              <a:off x="0" y="0"/>
              <a:ext cx="375634" cy="695459"/>
            </a:xfrm>
            <a:prstGeom prst="rect">
              <a:avLst/>
            </a:prstGeom>
            <a:solidFill>
              <a:srgbClr val="0524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5672" name="椭圆 19"/>
            <p:cNvSpPr>
              <a:spLocks noChangeArrowheads="1"/>
            </p:cNvSpPr>
            <p:nvPr/>
          </p:nvSpPr>
          <p:spPr bwMode="auto">
            <a:xfrm>
              <a:off x="4859623" y="0"/>
              <a:ext cx="695459" cy="695459"/>
            </a:xfrm>
            <a:prstGeom prst="ellipse">
              <a:avLst/>
            </a:prstGeom>
            <a:solidFill>
              <a:srgbClr val="F2F2F2"/>
            </a:solidFill>
            <a:ln w="3175">
              <a:solidFill>
                <a:srgbClr val="0D0D0D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55654" name="组合 20"/>
          <p:cNvGrpSpPr>
            <a:grpSpLocks/>
          </p:cNvGrpSpPr>
          <p:nvPr/>
        </p:nvGrpSpPr>
        <p:grpSpPr bwMode="auto">
          <a:xfrm>
            <a:off x="3152775" y="5108575"/>
            <a:ext cx="5556250" cy="695325"/>
            <a:chOff x="0" y="0"/>
            <a:chExt cx="5555082" cy="695460"/>
          </a:xfrm>
        </p:grpSpPr>
        <p:sp>
          <p:nvSpPr>
            <p:cNvPr id="155667" name="矩形 21"/>
            <p:cNvSpPr>
              <a:spLocks noChangeArrowheads="1"/>
            </p:cNvSpPr>
            <p:nvPr/>
          </p:nvSpPr>
          <p:spPr bwMode="auto">
            <a:xfrm>
              <a:off x="375631" y="1"/>
              <a:ext cx="4803820" cy="69545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5668" name="矩形 22"/>
            <p:cNvSpPr>
              <a:spLocks noChangeArrowheads="1"/>
            </p:cNvSpPr>
            <p:nvPr/>
          </p:nvSpPr>
          <p:spPr bwMode="auto">
            <a:xfrm>
              <a:off x="0" y="0"/>
              <a:ext cx="375634" cy="695459"/>
            </a:xfrm>
            <a:prstGeom prst="rect">
              <a:avLst/>
            </a:prstGeom>
            <a:solidFill>
              <a:srgbClr val="0524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5669" name="椭圆 23"/>
            <p:cNvSpPr>
              <a:spLocks noChangeArrowheads="1"/>
            </p:cNvSpPr>
            <p:nvPr/>
          </p:nvSpPr>
          <p:spPr bwMode="auto">
            <a:xfrm>
              <a:off x="4859623" y="0"/>
              <a:ext cx="695459" cy="695459"/>
            </a:xfrm>
            <a:prstGeom prst="ellipse">
              <a:avLst/>
            </a:prstGeom>
            <a:solidFill>
              <a:srgbClr val="F2F2F2"/>
            </a:solidFill>
            <a:ln w="3175">
              <a:solidFill>
                <a:srgbClr val="0D0D0D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155655" name="图片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5938" y="5210175"/>
            <a:ext cx="4921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5656" name="图片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6413" y="4067175"/>
            <a:ext cx="493712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5657" name="图片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5938" y="2922588"/>
            <a:ext cx="4921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5658" name="图片 2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6413" y="1779588"/>
            <a:ext cx="493712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5659" name="文本框 33"/>
          <p:cNvSpPr txBox="1">
            <a:spLocks noChangeArrowheads="1"/>
          </p:cNvSpPr>
          <p:nvPr/>
        </p:nvSpPr>
        <p:spPr bwMode="auto">
          <a:xfrm>
            <a:off x="4148138" y="1658938"/>
            <a:ext cx="23129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点击添加标题文本信息</a:t>
            </a:r>
          </a:p>
        </p:txBody>
      </p:sp>
      <p:sp>
        <p:nvSpPr>
          <p:cNvPr id="155660" name="TextBox 10"/>
          <p:cNvSpPr txBox="1">
            <a:spLocks noChangeArrowheads="1"/>
          </p:cNvSpPr>
          <p:nvPr/>
        </p:nvSpPr>
        <p:spPr bwMode="auto">
          <a:xfrm>
            <a:off x="4148138" y="1960563"/>
            <a:ext cx="34893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155661" name="文本框 35"/>
          <p:cNvSpPr txBox="1">
            <a:spLocks noChangeArrowheads="1"/>
          </p:cNvSpPr>
          <p:nvPr/>
        </p:nvSpPr>
        <p:spPr bwMode="auto">
          <a:xfrm>
            <a:off x="4148138" y="2801938"/>
            <a:ext cx="23129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点击添加标题文本信息</a:t>
            </a:r>
          </a:p>
        </p:txBody>
      </p:sp>
      <p:sp>
        <p:nvSpPr>
          <p:cNvPr id="155662" name="TextBox 10"/>
          <p:cNvSpPr txBox="1">
            <a:spLocks noChangeArrowheads="1"/>
          </p:cNvSpPr>
          <p:nvPr/>
        </p:nvSpPr>
        <p:spPr bwMode="auto">
          <a:xfrm>
            <a:off x="4148138" y="3103563"/>
            <a:ext cx="34893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155663" name="文本框 37"/>
          <p:cNvSpPr txBox="1">
            <a:spLocks noChangeArrowheads="1"/>
          </p:cNvSpPr>
          <p:nvPr/>
        </p:nvSpPr>
        <p:spPr bwMode="auto">
          <a:xfrm>
            <a:off x="4143375" y="3946525"/>
            <a:ext cx="2312988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点击添加标题文本信息</a:t>
            </a:r>
          </a:p>
        </p:txBody>
      </p:sp>
      <p:sp>
        <p:nvSpPr>
          <p:cNvPr id="155664" name="TextBox 10"/>
          <p:cNvSpPr txBox="1">
            <a:spLocks noChangeArrowheads="1"/>
          </p:cNvSpPr>
          <p:nvPr/>
        </p:nvSpPr>
        <p:spPr bwMode="auto">
          <a:xfrm>
            <a:off x="4143375" y="4248150"/>
            <a:ext cx="34893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155665" name="文本框 39"/>
          <p:cNvSpPr txBox="1">
            <a:spLocks noChangeArrowheads="1"/>
          </p:cNvSpPr>
          <p:nvPr/>
        </p:nvSpPr>
        <p:spPr bwMode="auto">
          <a:xfrm>
            <a:off x="4143375" y="5095875"/>
            <a:ext cx="23129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点击添加标题文本信息</a:t>
            </a:r>
          </a:p>
        </p:txBody>
      </p:sp>
      <p:sp>
        <p:nvSpPr>
          <p:cNvPr id="155666" name="TextBox 10"/>
          <p:cNvSpPr txBox="1">
            <a:spLocks noChangeArrowheads="1"/>
          </p:cNvSpPr>
          <p:nvPr/>
        </p:nvSpPr>
        <p:spPr bwMode="auto">
          <a:xfrm>
            <a:off x="4143375" y="5397500"/>
            <a:ext cx="34893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6674" name="组合 7"/>
          <p:cNvGrpSpPr>
            <a:grpSpLocks/>
          </p:cNvGrpSpPr>
          <p:nvPr/>
        </p:nvGrpSpPr>
        <p:grpSpPr bwMode="auto">
          <a:xfrm>
            <a:off x="131763" y="119063"/>
            <a:ext cx="3394075" cy="508000"/>
            <a:chOff x="0" y="0"/>
            <a:chExt cx="3393443" cy="508576"/>
          </a:xfrm>
        </p:grpSpPr>
        <p:sp>
          <p:nvSpPr>
            <p:cNvPr id="156692" name="文本框 9"/>
            <p:cNvSpPr txBox="1">
              <a:spLocks noChangeArrowheads="1"/>
            </p:cNvSpPr>
            <p:nvPr/>
          </p:nvSpPr>
          <p:spPr bwMode="auto">
            <a:xfrm>
              <a:off x="508576" y="23455"/>
              <a:ext cx="288486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156693" name="图片 1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08576" cy="50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6675" name="组合 25"/>
          <p:cNvGrpSpPr>
            <a:grpSpLocks/>
          </p:cNvGrpSpPr>
          <p:nvPr/>
        </p:nvGrpSpPr>
        <p:grpSpPr bwMode="auto">
          <a:xfrm>
            <a:off x="2246313" y="1581150"/>
            <a:ext cx="3222625" cy="3035300"/>
            <a:chOff x="0" y="0"/>
            <a:chExt cx="3223007" cy="3034671"/>
          </a:xfrm>
        </p:grpSpPr>
        <p:sp>
          <p:nvSpPr>
            <p:cNvPr id="156685" name="空心弧 18"/>
            <p:cNvSpPr>
              <a:spLocks/>
            </p:cNvSpPr>
            <p:nvPr/>
          </p:nvSpPr>
          <p:spPr bwMode="auto">
            <a:xfrm rot="9306865">
              <a:off x="505030" y="1004340"/>
              <a:ext cx="2030331" cy="2030331"/>
            </a:xfrm>
            <a:custGeom>
              <a:avLst/>
              <a:gdLst>
                <a:gd name="T0" fmla="*/ 1288040 w 2030331"/>
                <a:gd name="T1" fmla="*/ 1992970 h 2030331"/>
                <a:gd name="T2" fmla="*/ 147628 w 2030331"/>
                <a:gd name="T3" fmla="*/ 1542366 h 2030331"/>
                <a:gd name="T4" fmla="*/ 272948 w 2030331"/>
                <a:gd name="T5" fmla="*/ 322580 h 2030331"/>
                <a:gd name="T6" fmla="*/ 1481159 w 2030331"/>
                <a:gd name="T7" fmla="*/ 113272 h 2030331"/>
                <a:gd name="T8" fmla="*/ 2009489 w 2030331"/>
                <a:gd name="T9" fmla="*/ 1219821 h 2030331"/>
                <a:gd name="T10" fmla="*/ 1912979 w 2030331"/>
                <a:gd name="T11" fmla="*/ 1199957 h 2030331"/>
                <a:gd name="T12" fmla="*/ 1435929 w 2030331"/>
                <a:gd name="T13" fmla="*/ 200810 h 2030331"/>
                <a:gd name="T14" fmla="*/ 344987 w 2030331"/>
                <a:gd name="T15" fmla="*/ 389803 h 2030331"/>
                <a:gd name="T16" fmla="*/ 231831 w 2030331"/>
                <a:gd name="T17" fmla="*/ 1491197 h 2030331"/>
                <a:gd name="T18" fmla="*/ 1261555 w 2030331"/>
                <a:gd name="T19" fmla="*/ 1898065 h 2030331"/>
                <a:gd name="T20" fmla="*/ 1288040 w 2030331"/>
                <a:gd name="T21" fmla="*/ 1992970 h 203033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30331"/>
                <a:gd name="T34" fmla="*/ 0 h 2030331"/>
                <a:gd name="T35" fmla="*/ 2030331 w 2030331"/>
                <a:gd name="T36" fmla="*/ 2030331 h 203033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30331" h="2030331">
                  <a:moveTo>
                    <a:pt x="1288040" y="1992970"/>
                  </a:moveTo>
                  <a:cubicBezTo>
                    <a:pt x="849880" y="2115247"/>
                    <a:pt x="383870" y="1931115"/>
                    <a:pt x="147628" y="1542366"/>
                  </a:cubicBezTo>
                  <a:cubicBezTo>
                    <a:pt x="-88614" y="1153617"/>
                    <a:pt x="-37404" y="655172"/>
                    <a:pt x="272948" y="322580"/>
                  </a:cubicBezTo>
                  <a:cubicBezTo>
                    <a:pt x="583300" y="-10012"/>
                    <a:pt x="1077015" y="-95543"/>
                    <a:pt x="1481159" y="113272"/>
                  </a:cubicBezTo>
                  <a:cubicBezTo>
                    <a:pt x="1885303" y="322086"/>
                    <a:pt x="2101196" y="774259"/>
                    <a:pt x="2009489" y="1219821"/>
                  </a:cubicBezTo>
                  <a:lnTo>
                    <a:pt x="1912979" y="1199957"/>
                  </a:lnTo>
                  <a:cubicBezTo>
                    <a:pt x="1995785" y="797641"/>
                    <a:pt x="1800847" y="389356"/>
                    <a:pt x="1435929" y="200810"/>
                  </a:cubicBezTo>
                  <a:cubicBezTo>
                    <a:pt x="1071011" y="12263"/>
                    <a:pt x="625216" y="89492"/>
                    <a:pt x="344987" y="389803"/>
                  </a:cubicBezTo>
                  <a:cubicBezTo>
                    <a:pt x="64758" y="690114"/>
                    <a:pt x="18519" y="1140180"/>
                    <a:pt x="231831" y="1491197"/>
                  </a:cubicBezTo>
                  <a:cubicBezTo>
                    <a:pt x="445143" y="1842214"/>
                    <a:pt x="865922" y="2008474"/>
                    <a:pt x="1261555" y="1898065"/>
                  </a:cubicBezTo>
                  <a:lnTo>
                    <a:pt x="1288040" y="199297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56686" name="组合 23"/>
            <p:cNvGrpSpPr>
              <a:grpSpLocks/>
            </p:cNvGrpSpPr>
            <p:nvPr/>
          </p:nvGrpSpPr>
          <p:grpSpPr bwMode="auto">
            <a:xfrm>
              <a:off x="0" y="0"/>
              <a:ext cx="3223007" cy="2828398"/>
              <a:chOff x="0" y="0"/>
              <a:chExt cx="3223007" cy="2828398"/>
            </a:xfrm>
          </p:grpSpPr>
          <p:grpSp>
            <p:nvGrpSpPr>
              <p:cNvPr id="156687" name="组合 13"/>
              <p:cNvGrpSpPr>
                <a:grpSpLocks/>
              </p:cNvGrpSpPr>
              <p:nvPr/>
            </p:nvGrpSpPr>
            <p:grpSpPr bwMode="auto">
              <a:xfrm>
                <a:off x="0" y="0"/>
                <a:ext cx="3223007" cy="936967"/>
                <a:chOff x="0" y="0"/>
                <a:chExt cx="3223007" cy="936967"/>
              </a:xfrm>
            </p:grpSpPr>
            <p:sp>
              <p:nvSpPr>
                <p:cNvPr id="156690" name="矩形 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3223007" cy="605307"/>
                </a:xfrm>
                <a:prstGeom prst="rect">
                  <a:avLst/>
                </a:prstGeom>
                <a:solidFill>
                  <a:srgbClr val="1E648A"/>
                </a:solidFill>
                <a:ln w="57150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r>
                    <a:rPr lang="en-US" altLang="zh-CN">
                      <a:solidFill>
                        <a:srgbClr val="FFFFFF"/>
                      </a:solidFill>
                    </a:rPr>
                    <a:t> </a:t>
                  </a:r>
                  <a:r>
                    <a:rPr lang="zh-CN" altLang="en-US" sz="2000" b="1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点此此处添加小标题</a:t>
                  </a:r>
                </a:p>
              </p:txBody>
            </p:sp>
            <p:sp>
              <p:nvSpPr>
                <p:cNvPr id="156691" name="等腰三角形 12"/>
                <p:cNvSpPr>
                  <a:spLocks noChangeArrowheads="1"/>
                </p:cNvSpPr>
                <p:nvPr/>
              </p:nvSpPr>
              <p:spPr bwMode="auto">
                <a:xfrm rot="10800000" flipH="1">
                  <a:off x="1341901" y="605307"/>
                  <a:ext cx="384726" cy="331660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1E648A"/>
                </a:solidFill>
                <a:ln w="25400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156688" name="椭圆 17"/>
              <p:cNvSpPr>
                <a:spLocks noChangeArrowheads="1"/>
              </p:cNvSpPr>
              <p:nvPr/>
            </p:nvSpPr>
            <p:spPr bwMode="auto">
              <a:xfrm>
                <a:off x="711304" y="1210614"/>
                <a:ext cx="1617784" cy="1617784"/>
              </a:xfrm>
              <a:prstGeom prst="ellipse">
                <a:avLst/>
              </a:prstGeom>
              <a:solidFill>
                <a:srgbClr val="1E64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56689" name="文本框 19"/>
              <p:cNvSpPr txBox="1">
                <a:spLocks noChangeArrowheads="1"/>
              </p:cNvSpPr>
              <p:nvPr/>
            </p:nvSpPr>
            <p:spPr bwMode="auto">
              <a:xfrm>
                <a:off x="1018734" y="1696339"/>
                <a:ext cx="1002922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3600">
                    <a:solidFill>
                      <a:schemeClr val="bg1"/>
                    </a:solidFill>
                  </a:rPr>
                  <a:t>75%</a:t>
                </a:r>
                <a:endParaRPr lang="zh-CN" altLang="en-US" sz="36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56676" name="组合 24"/>
          <p:cNvGrpSpPr>
            <a:grpSpLocks/>
          </p:cNvGrpSpPr>
          <p:nvPr/>
        </p:nvGrpSpPr>
        <p:grpSpPr bwMode="auto">
          <a:xfrm>
            <a:off x="7261225" y="1581150"/>
            <a:ext cx="3222625" cy="3141663"/>
            <a:chOff x="0" y="0"/>
            <a:chExt cx="3223007" cy="3141793"/>
          </a:xfrm>
        </p:grpSpPr>
        <p:grpSp>
          <p:nvGrpSpPr>
            <p:cNvPr id="156679" name="组合 14"/>
            <p:cNvGrpSpPr>
              <a:grpSpLocks/>
            </p:cNvGrpSpPr>
            <p:nvPr/>
          </p:nvGrpSpPr>
          <p:grpSpPr bwMode="auto">
            <a:xfrm>
              <a:off x="0" y="0"/>
              <a:ext cx="3223007" cy="936967"/>
              <a:chOff x="0" y="0"/>
              <a:chExt cx="3223007" cy="936967"/>
            </a:xfrm>
          </p:grpSpPr>
          <p:sp>
            <p:nvSpPr>
              <p:cNvPr id="156683" name="矩形 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223007" cy="605307"/>
              </a:xfrm>
              <a:prstGeom prst="rect">
                <a:avLst/>
              </a:prstGeom>
              <a:solidFill>
                <a:srgbClr val="1E648A"/>
              </a:solidFill>
              <a:ln w="5715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>
                    <a:solidFill>
                      <a:srgbClr val="FFFFFF"/>
                    </a:solidFill>
                  </a:rPr>
                  <a:t> </a:t>
                </a:r>
                <a:r>
                  <a:rPr lang="zh-CN" altLang="en-US" sz="2000" b="1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点此此处添加小标题</a:t>
                </a:r>
              </a:p>
            </p:txBody>
          </p:sp>
          <p:sp>
            <p:nvSpPr>
              <p:cNvPr id="156684" name="等腰三角形 16"/>
              <p:cNvSpPr>
                <a:spLocks noChangeArrowheads="1"/>
              </p:cNvSpPr>
              <p:nvPr/>
            </p:nvSpPr>
            <p:spPr bwMode="auto">
              <a:xfrm rot="10800000" flipH="1">
                <a:off x="1370037" y="605307"/>
                <a:ext cx="384726" cy="331660"/>
              </a:xfrm>
              <a:prstGeom prst="triangle">
                <a:avLst>
                  <a:gd name="adj" fmla="val 50000"/>
                </a:avLst>
              </a:prstGeom>
              <a:solidFill>
                <a:srgbClr val="1E648A"/>
              </a:solidFill>
              <a:ln w="254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56680" name="椭圆 20"/>
            <p:cNvSpPr>
              <a:spLocks noChangeArrowheads="1"/>
            </p:cNvSpPr>
            <p:nvPr/>
          </p:nvSpPr>
          <p:spPr bwMode="auto">
            <a:xfrm>
              <a:off x="614316" y="1317736"/>
              <a:ext cx="1617784" cy="1617784"/>
            </a:xfrm>
            <a:prstGeom prst="ellipse">
              <a:avLst/>
            </a:prstGeom>
            <a:solidFill>
              <a:srgbClr val="1E6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6681" name="空心弧 21"/>
            <p:cNvSpPr>
              <a:spLocks/>
            </p:cNvSpPr>
            <p:nvPr/>
          </p:nvSpPr>
          <p:spPr bwMode="auto">
            <a:xfrm rot="3969014">
              <a:off x="408040" y="1111460"/>
              <a:ext cx="2030331" cy="2030331"/>
            </a:xfrm>
            <a:custGeom>
              <a:avLst/>
              <a:gdLst>
                <a:gd name="T0" fmla="*/ 370249 w 2030331"/>
                <a:gd name="T1" fmla="*/ 231173 h 2030331"/>
                <a:gd name="T2" fmla="*/ 1539453 w 2030331"/>
                <a:gd name="T3" fmla="*/ 145864 h 2030331"/>
                <a:gd name="T4" fmla="*/ 2009489 w 2030331"/>
                <a:gd name="T5" fmla="*/ 1219821 h 2030331"/>
                <a:gd name="T6" fmla="*/ 1912979 w 2030331"/>
                <a:gd name="T7" fmla="*/ 1199957 h 2030331"/>
                <a:gd name="T8" fmla="*/ 1488565 w 2030331"/>
                <a:gd name="T9" fmla="*/ 230239 h 2030331"/>
                <a:gd name="T10" fmla="*/ 432844 w 2030331"/>
                <a:gd name="T11" fmla="*/ 307268 h 2030331"/>
                <a:gd name="T12" fmla="*/ 370249 w 2030331"/>
                <a:gd name="T13" fmla="*/ 231173 h 20303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30331"/>
                <a:gd name="T22" fmla="*/ 0 h 2030331"/>
                <a:gd name="T23" fmla="*/ 2030331 w 2030331"/>
                <a:gd name="T24" fmla="*/ 2030331 h 20303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30331" h="2030331">
                  <a:moveTo>
                    <a:pt x="370249" y="231173"/>
                  </a:moveTo>
                  <a:cubicBezTo>
                    <a:pt x="702526" y="-42160"/>
                    <a:pt x="1171020" y="-76343"/>
                    <a:pt x="1539453" y="145864"/>
                  </a:cubicBezTo>
                  <a:cubicBezTo>
                    <a:pt x="1907886" y="368071"/>
                    <a:pt x="2096227" y="798400"/>
                    <a:pt x="2009489" y="1219821"/>
                  </a:cubicBezTo>
                  <a:lnTo>
                    <a:pt x="1912979" y="1199957"/>
                  </a:lnTo>
                  <a:cubicBezTo>
                    <a:pt x="1991299" y="819439"/>
                    <a:pt x="1821238" y="430878"/>
                    <a:pt x="1488565" y="230239"/>
                  </a:cubicBezTo>
                  <a:cubicBezTo>
                    <a:pt x="1155892" y="29599"/>
                    <a:pt x="732870" y="60464"/>
                    <a:pt x="432844" y="307268"/>
                  </a:cubicBezTo>
                  <a:lnTo>
                    <a:pt x="370249" y="23117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56682" name="文本框 22"/>
            <p:cNvSpPr txBox="1">
              <a:spLocks noChangeArrowheads="1"/>
            </p:cNvSpPr>
            <p:nvPr/>
          </p:nvSpPr>
          <p:spPr bwMode="auto">
            <a:xfrm>
              <a:off x="921746" y="1803461"/>
              <a:ext cx="100292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>
                  <a:solidFill>
                    <a:schemeClr val="bg1"/>
                  </a:solidFill>
                </a:rPr>
                <a:t>45%</a:t>
              </a:r>
              <a:endParaRPr lang="zh-CN" altLang="en-US" sz="3600">
                <a:solidFill>
                  <a:schemeClr val="bg1"/>
                </a:solidFill>
              </a:endParaRPr>
            </a:p>
          </p:txBody>
        </p:sp>
      </p:grpSp>
      <p:sp>
        <p:nvSpPr>
          <p:cNvPr id="21524" name="文本框 26"/>
          <p:cNvSpPr txBox="1">
            <a:spLocks noChangeArrowheads="1"/>
          </p:cNvSpPr>
          <p:nvPr/>
        </p:nvSpPr>
        <p:spPr bwMode="auto">
          <a:xfrm>
            <a:off x="2082800" y="4703763"/>
            <a:ext cx="33655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25" name="文本框 27"/>
          <p:cNvSpPr txBox="1">
            <a:spLocks noChangeArrowheads="1"/>
          </p:cNvSpPr>
          <p:nvPr/>
        </p:nvSpPr>
        <p:spPr bwMode="auto">
          <a:xfrm>
            <a:off x="7345363" y="4748213"/>
            <a:ext cx="33655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24" grpId="0" autoUpdateAnimBg="0"/>
      <p:bldP spid="2152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698" name="组合 11"/>
          <p:cNvGrpSpPr>
            <a:grpSpLocks/>
          </p:cNvGrpSpPr>
          <p:nvPr/>
        </p:nvGrpSpPr>
        <p:grpSpPr bwMode="auto">
          <a:xfrm>
            <a:off x="131763" y="119063"/>
            <a:ext cx="3394075" cy="508000"/>
            <a:chOff x="0" y="0"/>
            <a:chExt cx="3393443" cy="508576"/>
          </a:xfrm>
        </p:grpSpPr>
        <p:sp>
          <p:nvSpPr>
            <p:cNvPr id="157713" name="文本框 12"/>
            <p:cNvSpPr txBox="1">
              <a:spLocks noChangeArrowheads="1"/>
            </p:cNvSpPr>
            <p:nvPr/>
          </p:nvSpPr>
          <p:spPr bwMode="auto">
            <a:xfrm>
              <a:off x="508576" y="23455"/>
              <a:ext cx="288486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157714" name="图片 1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08576" cy="50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7699" name="组合 5"/>
          <p:cNvGrpSpPr>
            <a:grpSpLocks/>
          </p:cNvGrpSpPr>
          <p:nvPr/>
        </p:nvGrpSpPr>
        <p:grpSpPr bwMode="auto">
          <a:xfrm>
            <a:off x="2713038" y="1452563"/>
            <a:ext cx="2030412" cy="2030412"/>
            <a:chOff x="0" y="0"/>
            <a:chExt cx="2030331" cy="2030331"/>
          </a:xfrm>
        </p:grpSpPr>
        <p:sp>
          <p:nvSpPr>
            <p:cNvPr id="157710" name="空心弧 14"/>
            <p:cNvSpPr>
              <a:spLocks/>
            </p:cNvSpPr>
            <p:nvPr/>
          </p:nvSpPr>
          <p:spPr bwMode="auto">
            <a:xfrm rot="9306865">
              <a:off x="0" y="0"/>
              <a:ext cx="2030331" cy="2030331"/>
            </a:xfrm>
            <a:custGeom>
              <a:avLst/>
              <a:gdLst>
                <a:gd name="T0" fmla="*/ 1288040 w 2030331"/>
                <a:gd name="T1" fmla="*/ 1992970 h 2030331"/>
                <a:gd name="T2" fmla="*/ 147628 w 2030331"/>
                <a:gd name="T3" fmla="*/ 1542366 h 2030331"/>
                <a:gd name="T4" fmla="*/ 272948 w 2030331"/>
                <a:gd name="T5" fmla="*/ 322580 h 2030331"/>
                <a:gd name="T6" fmla="*/ 1481159 w 2030331"/>
                <a:gd name="T7" fmla="*/ 113272 h 2030331"/>
                <a:gd name="T8" fmla="*/ 2009489 w 2030331"/>
                <a:gd name="T9" fmla="*/ 1219821 h 2030331"/>
                <a:gd name="T10" fmla="*/ 1912979 w 2030331"/>
                <a:gd name="T11" fmla="*/ 1199957 h 2030331"/>
                <a:gd name="T12" fmla="*/ 1435929 w 2030331"/>
                <a:gd name="T13" fmla="*/ 200810 h 2030331"/>
                <a:gd name="T14" fmla="*/ 344987 w 2030331"/>
                <a:gd name="T15" fmla="*/ 389803 h 2030331"/>
                <a:gd name="T16" fmla="*/ 231831 w 2030331"/>
                <a:gd name="T17" fmla="*/ 1491197 h 2030331"/>
                <a:gd name="T18" fmla="*/ 1261555 w 2030331"/>
                <a:gd name="T19" fmla="*/ 1898065 h 2030331"/>
                <a:gd name="T20" fmla="*/ 1288040 w 2030331"/>
                <a:gd name="T21" fmla="*/ 1992970 h 203033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30331"/>
                <a:gd name="T34" fmla="*/ 0 h 2030331"/>
                <a:gd name="T35" fmla="*/ 2030331 w 2030331"/>
                <a:gd name="T36" fmla="*/ 2030331 h 203033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30331" h="2030331">
                  <a:moveTo>
                    <a:pt x="1288040" y="1992970"/>
                  </a:moveTo>
                  <a:cubicBezTo>
                    <a:pt x="849880" y="2115247"/>
                    <a:pt x="383870" y="1931115"/>
                    <a:pt x="147628" y="1542366"/>
                  </a:cubicBezTo>
                  <a:cubicBezTo>
                    <a:pt x="-88614" y="1153617"/>
                    <a:pt x="-37404" y="655172"/>
                    <a:pt x="272948" y="322580"/>
                  </a:cubicBezTo>
                  <a:cubicBezTo>
                    <a:pt x="583300" y="-10012"/>
                    <a:pt x="1077015" y="-95543"/>
                    <a:pt x="1481159" y="113272"/>
                  </a:cubicBezTo>
                  <a:cubicBezTo>
                    <a:pt x="1885303" y="322086"/>
                    <a:pt x="2101196" y="774259"/>
                    <a:pt x="2009489" y="1219821"/>
                  </a:cubicBezTo>
                  <a:lnTo>
                    <a:pt x="1912979" y="1199957"/>
                  </a:lnTo>
                  <a:cubicBezTo>
                    <a:pt x="1995785" y="797641"/>
                    <a:pt x="1800847" y="389356"/>
                    <a:pt x="1435929" y="200810"/>
                  </a:cubicBezTo>
                  <a:cubicBezTo>
                    <a:pt x="1071011" y="12263"/>
                    <a:pt x="625216" y="89492"/>
                    <a:pt x="344987" y="389803"/>
                  </a:cubicBezTo>
                  <a:cubicBezTo>
                    <a:pt x="64758" y="690114"/>
                    <a:pt x="18519" y="1140180"/>
                    <a:pt x="231831" y="1491197"/>
                  </a:cubicBezTo>
                  <a:cubicBezTo>
                    <a:pt x="445143" y="1842214"/>
                    <a:pt x="865922" y="2008474"/>
                    <a:pt x="1261555" y="1898065"/>
                  </a:cubicBezTo>
                  <a:lnTo>
                    <a:pt x="1288040" y="199297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57711" name="椭圆 15"/>
            <p:cNvSpPr>
              <a:spLocks noChangeArrowheads="1"/>
            </p:cNvSpPr>
            <p:nvPr/>
          </p:nvSpPr>
          <p:spPr bwMode="auto">
            <a:xfrm>
              <a:off x="206274" y="206274"/>
              <a:ext cx="1617784" cy="1617784"/>
            </a:xfrm>
            <a:prstGeom prst="ellipse">
              <a:avLst/>
            </a:prstGeom>
            <a:solidFill>
              <a:srgbClr val="1E6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7712" name="文本框 16"/>
            <p:cNvSpPr txBox="1">
              <a:spLocks noChangeArrowheads="1"/>
            </p:cNvSpPr>
            <p:nvPr/>
          </p:nvSpPr>
          <p:spPr bwMode="auto">
            <a:xfrm>
              <a:off x="513704" y="691999"/>
              <a:ext cx="100292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>
                  <a:solidFill>
                    <a:schemeClr val="bg1"/>
                  </a:solidFill>
                </a:rPr>
                <a:t>75%</a:t>
              </a:r>
              <a:endParaRPr lang="zh-CN" altLang="en-US" sz="3600">
                <a:solidFill>
                  <a:schemeClr val="bg1"/>
                </a:solidFill>
              </a:endParaRPr>
            </a:p>
          </p:txBody>
        </p:sp>
      </p:grpSp>
      <p:sp>
        <p:nvSpPr>
          <p:cNvPr id="157700" name="任意多边形 24"/>
          <p:cNvSpPr>
            <a:spLocks/>
          </p:cNvSpPr>
          <p:nvPr/>
        </p:nvSpPr>
        <p:spPr bwMode="auto">
          <a:xfrm>
            <a:off x="1885950" y="2855913"/>
            <a:ext cx="3657600" cy="3278187"/>
          </a:xfrm>
          <a:custGeom>
            <a:avLst/>
            <a:gdLst>
              <a:gd name="T0" fmla="*/ 0 w 3657600"/>
              <a:gd name="T1" fmla="*/ 0 h 3277773"/>
              <a:gd name="T2" fmla="*/ 824077 w 3657600"/>
              <a:gd name="T3" fmla="*/ 0 h 3277773"/>
              <a:gd name="T4" fmla="*/ 833145 w 3657600"/>
              <a:gd name="T5" fmla="*/ 24777 h 3277773"/>
              <a:gd name="T6" fmla="*/ 1843982 w 3657600"/>
              <a:gd name="T7" fmla="*/ 694890 h 3277773"/>
              <a:gd name="T8" fmla="*/ 2854820 w 3657600"/>
              <a:gd name="T9" fmla="*/ 24777 h 3277773"/>
              <a:gd name="T10" fmla="*/ 2863887 w 3657600"/>
              <a:gd name="T11" fmla="*/ 0 h 3277773"/>
              <a:gd name="T12" fmla="*/ 3657600 w 3657600"/>
              <a:gd name="T13" fmla="*/ 0 h 3277773"/>
              <a:gd name="T14" fmla="*/ 3657600 w 3657600"/>
              <a:gd name="T15" fmla="*/ 3278187 h 3277773"/>
              <a:gd name="T16" fmla="*/ 0 w 3657600"/>
              <a:gd name="T17" fmla="*/ 3278187 h 3277773"/>
              <a:gd name="T18" fmla="*/ 0 w 3657600"/>
              <a:gd name="T19" fmla="*/ 0 h 327777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657600"/>
              <a:gd name="T31" fmla="*/ 0 h 3277773"/>
              <a:gd name="T32" fmla="*/ 3657600 w 3657600"/>
              <a:gd name="T33" fmla="*/ 3277773 h 327777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657600" h="3277773">
                <a:moveTo>
                  <a:pt x="0" y="0"/>
                </a:moveTo>
                <a:lnTo>
                  <a:pt x="824077" y="0"/>
                </a:lnTo>
                <a:lnTo>
                  <a:pt x="833145" y="24774"/>
                </a:lnTo>
                <a:cubicBezTo>
                  <a:pt x="999686" y="418521"/>
                  <a:pt x="1389570" y="694802"/>
                  <a:pt x="1843982" y="694802"/>
                </a:cubicBezTo>
                <a:cubicBezTo>
                  <a:pt x="2298394" y="694802"/>
                  <a:pt x="2688278" y="418521"/>
                  <a:pt x="2854820" y="24774"/>
                </a:cubicBezTo>
                <a:lnTo>
                  <a:pt x="2863887" y="0"/>
                </a:lnTo>
                <a:lnTo>
                  <a:pt x="3657600" y="0"/>
                </a:lnTo>
                <a:lnTo>
                  <a:pt x="3657600" y="3277773"/>
                </a:lnTo>
                <a:lnTo>
                  <a:pt x="0" y="327777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57701" name="组合 25"/>
          <p:cNvGrpSpPr>
            <a:grpSpLocks/>
          </p:cNvGrpSpPr>
          <p:nvPr/>
        </p:nvGrpSpPr>
        <p:grpSpPr bwMode="auto">
          <a:xfrm>
            <a:off x="7540625" y="1452563"/>
            <a:ext cx="2030413" cy="2030412"/>
            <a:chOff x="0" y="0"/>
            <a:chExt cx="2030331" cy="2030331"/>
          </a:xfrm>
        </p:grpSpPr>
        <p:sp>
          <p:nvSpPr>
            <p:cNvPr id="157707" name="空心弧 26"/>
            <p:cNvSpPr>
              <a:spLocks/>
            </p:cNvSpPr>
            <p:nvPr/>
          </p:nvSpPr>
          <p:spPr bwMode="auto">
            <a:xfrm rot="9306865">
              <a:off x="0" y="0"/>
              <a:ext cx="2030331" cy="2030331"/>
            </a:xfrm>
            <a:custGeom>
              <a:avLst/>
              <a:gdLst>
                <a:gd name="T0" fmla="*/ 1288040 w 2030331"/>
                <a:gd name="T1" fmla="*/ 1992970 h 2030331"/>
                <a:gd name="T2" fmla="*/ 147628 w 2030331"/>
                <a:gd name="T3" fmla="*/ 1542366 h 2030331"/>
                <a:gd name="T4" fmla="*/ 272948 w 2030331"/>
                <a:gd name="T5" fmla="*/ 322580 h 2030331"/>
                <a:gd name="T6" fmla="*/ 1481159 w 2030331"/>
                <a:gd name="T7" fmla="*/ 113272 h 2030331"/>
                <a:gd name="T8" fmla="*/ 2009489 w 2030331"/>
                <a:gd name="T9" fmla="*/ 1219821 h 2030331"/>
                <a:gd name="T10" fmla="*/ 1912979 w 2030331"/>
                <a:gd name="T11" fmla="*/ 1199957 h 2030331"/>
                <a:gd name="T12" fmla="*/ 1435929 w 2030331"/>
                <a:gd name="T13" fmla="*/ 200810 h 2030331"/>
                <a:gd name="T14" fmla="*/ 344987 w 2030331"/>
                <a:gd name="T15" fmla="*/ 389803 h 2030331"/>
                <a:gd name="T16" fmla="*/ 231831 w 2030331"/>
                <a:gd name="T17" fmla="*/ 1491197 h 2030331"/>
                <a:gd name="T18" fmla="*/ 1261555 w 2030331"/>
                <a:gd name="T19" fmla="*/ 1898065 h 2030331"/>
                <a:gd name="T20" fmla="*/ 1288040 w 2030331"/>
                <a:gd name="T21" fmla="*/ 1992970 h 203033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030331"/>
                <a:gd name="T34" fmla="*/ 0 h 2030331"/>
                <a:gd name="T35" fmla="*/ 2030331 w 2030331"/>
                <a:gd name="T36" fmla="*/ 2030331 h 203033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030331" h="2030331">
                  <a:moveTo>
                    <a:pt x="1288040" y="1992970"/>
                  </a:moveTo>
                  <a:cubicBezTo>
                    <a:pt x="849880" y="2115247"/>
                    <a:pt x="383870" y="1931115"/>
                    <a:pt x="147628" y="1542366"/>
                  </a:cubicBezTo>
                  <a:cubicBezTo>
                    <a:pt x="-88614" y="1153617"/>
                    <a:pt x="-37404" y="655172"/>
                    <a:pt x="272948" y="322580"/>
                  </a:cubicBezTo>
                  <a:cubicBezTo>
                    <a:pt x="583300" y="-10012"/>
                    <a:pt x="1077015" y="-95543"/>
                    <a:pt x="1481159" y="113272"/>
                  </a:cubicBezTo>
                  <a:cubicBezTo>
                    <a:pt x="1885303" y="322086"/>
                    <a:pt x="2101196" y="774259"/>
                    <a:pt x="2009489" y="1219821"/>
                  </a:cubicBezTo>
                  <a:lnTo>
                    <a:pt x="1912979" y="1199957"/>
                  </a:lnTo>
                  <a:cubicBezTo>
                    <a:pt x="1995785" y="797641"/>
                    <a:pt x="1800847" y="389356"/>
                    <a:pt x="1435929" y="200810"/>
                  </a:cubicBezTo>
                  <a:cubicBezTo>
                    <a:pt x="1071011" y="12263"/>
                    <a:pt x="625216" y="89492"/>
                    <a:pt x="344987" y="389803"/>
                  </a:cubicBezTo>
                  <a:cubicBezTo>
                    <a:pt x="64758" y="690114"/>
                    <a:pt x="18519" y="1140180"/>
                    <a:pt x="231831" y="1491197"/>
                  </a:cubicBezTo>
                  <a:cubicBezTo>
                    <a:pt x="445143" y="1842214"/>
                    <a:pt x="865922" y="2008474"/>
                    <a:pt x="1261555" y="1898065"/>
                  </a:cubicBezTo>
                  <a:lnTo>
                    <a:pt x="1288040" y="199297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57708" name="椭圆 27"/>
            <p:cNvSpPr>
              <a:spLocks noChangeArrowheads="1"/>
            </p:cNvSpPr>
            <p:nvPr/>
          </p:nvSpPr>
          <p:spPr bwMode="auto">
            <a:xfrm>
              <a:off x="206274" y="206274"/>
              <a:ext cx="1617784" cy="1617784"/>
            </a:xfrm>
            <a:prstGeom prst="ellipse">
              <a:avLst/>
            </a:prstGeom>
            <a:solidFill>
              <a:srgbClr val="1E6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7709" name="文本框 28"/>
            <p:cNvSpPr txBox="1">
              <a:spLocks noChangeArrowheads="1"/>
            </p:cNvSpPr>
            <p:nvPr/>
          </p:nvSpPr>
          <p:spPr bwMode="auto">
            <a:xfrm>
              <a:off x="513704" y="691999"/>
              <a:ext cx="100292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>
                  <a:solidFill>
                    <a:schemeClr val="bg1"/>
                  </a:solidFill>
                </a:rPr>
                <a:t>75%</a:t>
              </a:r>
              <a:endParaRPr lang="zh-CN" altLang="en-US" sz="3600">
                <a:solidFill>
                  <a:schemeClr val="bg1"/>
                </a:solidFill>
              </a:endParaRPr>
            </a:p>
          </p:txBody>
        </p:sp>
      </p:grpSp>
      <p:sp>
        <p:nvSpPr>
          <p:cNvPr id="157702" name="任意多边形 29"/>
          <p:cNvSpPr>
            <a:spLocks/>
          </p:cNvSpPr>
          <p:nvPr/>
        </p:nvSpPr>
        <p:spPr bwMode="auto">
          <a:xfrm>
            <a:off x="6711950" y="2855913"/>
            <a:ext cx="3657600" cy="3278187"/>
          </a:xfrm>
          <a:custGeom>
            <a:avLst/>
            <a:gdLst>
              <a:gd name="T0" fmla="*/ 0 w 3657600"/>
              <a:gd name="T1" fmla="*/ 0 h 3277773"/>
              <a:gd name="T2" fmla="*/ 824077 w 3657600"/>
              <a:gd name="T3" fmla="*/ 0 h 3277773"/>
              <a:gd name="T4" fmla="*/ 833145 w 3657600"/>
              <a:gd name="T5" fmla="*/ 24777 h 3277773"/>
              <a:gd name="T6" fmla="*/ 1843982 w 3657600"/>
              <a:gd name="T7" fmla="*/ 694890 h 3277773"/>
              <a:gd name="T8" fmla="*/ 2854820 w 3657600"/>
              <a:gd name="T9" fmla="*/ 24777 h 3277773"/>
              <a:gd name="T10" fmla="*/ 2863887 w 3657600"/>
              <a:gd name="T11" fmla="*/ 0 h 3277773"/>
              <a:gd name="T12" fmla="*/ 3657600 w 3657600"/>
              <a:gd name="T13" fmla="*/ 0 h 3277773"/>
              <a:gd name="T14" fmla="*/ 3657600 w 3657600"/>
              <a:gd name="T15" fmla="*/ 3278187 h 3277773"/>
              <a:gd name="T16" fmla="*/ 0 w 3657600"/>
              <a:gd name="T17" fmla="*/ 3278187 h 3277773"/>
              <a:gd name="T18" fmla="*/ 0 w 3657600"/>
              <a:gd name="T19" fmla="*/ 0 h 327777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657600"/>
              <a:gd name="T31" fmla="*/ 0 h 3277773"/>
              <a:gd name="T32" fmla="*/ 3657600 w 3657600"/>
              <a:gd name="T33" fmla="*/ 3277773 h 327777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657600" h="3277773">
                <a:moveTo>
                  <a:pt x="0" y="0"/>
                </a:moveTo>
                <a:lnTo>
                  <a:pt x="824077" y="0"/>
                </a:lnTo>
                <a:lnTo>
                  <a:pt x="833145" y="24774"/>
                </a:lnTo>
                <a:cubicBezTo>
                  <a:pt x="999686" y="418521"/>
                  <a:pt x="1389570" y="694802"/>
                  <a:pt x="1843982" y="694802"/>
                </a:cubicBezTo>
                <a:cubicBezTo>
                  <a:pt x="2298394" y="694802"/>
                  <a:pt x="2688278" y="418521"/>
                  <a:pt x="2854820" y="24774"/>
                </a:cubicBezTo>
                <a:lnTo>
                  <a:pt x="2863887" y="0"/>
                </a:lnTo>
                <a:lnTo>
                  <a:pt x="3657600" y="0"/>
                </a:lnTo>
                <a:lnTo>
                  <a:pt x="3657600" y="3277773"/>
                </a:lnTo>
                <a:lnTo>
                  <a:pt x="0" y="327777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7703" name="TextBox 10"/>
          <p:cNvSpPr txBox="1">
            <a:spLocks noChangeArrowheads="1"/>
          </p:cNvSpPr>
          <p:nvPr/>
        </p:nvSpPr>
        <p:spPr bwMode="auto">
          <a:xfrm>
            <a:off x="2379663" y="4187825"/>
            <a:ext cx="2697162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</a:p>
        </p:txBody>
      </p:sp>
      <p:sp>
        <p:nvSpPr>
          <p:cNvPr id="157704" name="文本框 31"/>
          <p:cNvSpPr txBox="1">
            <a:spLocks noChangeArrowheads="1"/>
          </p:cNvSpPr>
          <p:nvPr/>
        </p:nvSpPr>
        <p:spPr bwMode="auto">
          <a:xfrm>
            <a:off x="2379663" y="3816350"/>
            <a:ext cx="19589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添加文本信息</a:t>
            </a:r>
          </a:p>
        </p:txBody>
      </p:sp>
      <p:sp>
        <p:nvSpPr>
          <p:cNvPr id="157705" name="TextBox 10"/>
          <p:cNvSpPr txBox="1">
            <a:spLocks noChangeArrowheads="1"/>
          </p:cNvSpPr>
          <p:nvPr/>
        </p:nvSpPr>
        <p:spPr bwMode="auto">
          <a:xfrm>
            <a:off x="7207250" y="4184650"/>
            <a:ext cx="2695575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</a:p>
        </p:txBody>
      </p:sp>
      <p:sp>
        <p:nvSpPr>
          <p:cNvPr id="157706" name="文本框 33"/>
          <p:cNvSpPr txBox="1">
            <a:spLocks noChangeArrowheads="1"/>
          </p:cNvSpPr>
          <p:nvPr/>
        </p:nvSpPr>
        <p:spPr bwMode="auto">
          <a:xfrm>
            <a:off x="7207250" y="3813175"/>
            <a:ext cx="19573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添加文本信息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8722" name="组合 11"/>
          <p:cNvGrpSpPr>
            <a:grpSpLocks/>
          </p:cNvGrpSpPr>
          <p:nvPr/>
        </p:nvGrpSpPr>
        <p:grpSpPr bwMode="auto">
          <a:xfrm>
            <a:off x="131763" y="119063"/>
            <a:ext cx="3394075" cy="508000"/>
            <a:chOff x="0" y="0"/>
            <a:chExt cx="3393443" cy="508576"/>
          </a:xfrm>
        </p:grpSpPr>
        <p:sp>
          <p:nvSpPr>
            <p:cNvPr id="158732" name="文本框 12"/>
            <p:cNvSpPr txBox="1">
              <a:spLocks noChangeArrowheads="1"/>
            </p:cNvSpPr>
            <p:nvPr/>
          </p:nvSpPr>
          <p:spPr bwMode="auto">
            <a:xfrm>
              <a:off x="508576" y="23455"/>
              <a:ext cx="288486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158733" name="图片 1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08576" cy="50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8723" name="六边形 2"/>
          <p:cNvSpPr>
            <a:spLocks noChangeArrowheads="1"/>
          </p:cNvSpPr>
          <p:nvPr/>
        </p:nvSpPr>
        <p:spPr bwMode="auto">
          <a:xfrm>
            <a:off x="4841875" y="2171700"/>
            <a:ext cx="1739900" cy="1498600"/>
          </a:xfrm>
          <a:prstGeom prst="hexagon">
            <a:avLst>
              <a:gd name="adj" fmla="val 30111"/>
              <a:gd name="vf" fmla="val 115470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8724" name="六边形 6"/>
          <p:cNvSpPr>
            <a:spLocks noChangeArrowheads="1"/>
          </p:cNvSpPr>
          <p:nvPr/>
        </p:nvSpPr>
        <p:spPr bwMode="auto">
          <a:xfrm>
            <a:off x="6267450" y="3035300"/>
            <a:ext cx="1738313" cy="1498600"/>
          </a:xfrm>
          <a:prstGeom prst="hexagon">
            <a:avLst>
              <a:gd name="adj" fmla="val 30084"/>
              <a:gd name="vf" fmla="val 115470"/>
            </a:avLst>
          </a:prstGeom>
          <a:solidFill>
            <a:srgbClr val="1E64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8725" name="六边形 7"/>
          <p:cNvSpPr>
            <a:spLocks noChangeArrowheads="1"/>
          </p:cNvSpPr>
          <p:nvPr/>
        </p:nvSpPr>
        <p:spPr bwMode="auto">
          <a:xfrm>
            <a:off x="4841875" y="3833813"/>
            <a:ext cx="1739900" cy="1498600"/>
          </a:xfrm>
          <a:prstGeom prst="hexagon">
            <a:avLst>
              <a:gd name="adj" fmla="val 30111"/>
              <a:gd name="vf" fmla="val 115470"/>
            </a:avLst>
          </a:prstGeom>
          <a:solidFill>
            <a:srgbClr val="0524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560" name="文本框 8"/>
          <p:cNvSpPr txBox="1">
            <a:spLocks noChangeArrowheads="1"/>
          </p:cNvSpPr>
          <p:nvPr/>
        </p:nvSpPr>
        <p:spPr bwMode="auto">
          <a:xfrm>
            <a:off x="7270750" y="1843088"/>
            <a:ext cx="43227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1" name="文本框 9"/>
          <p:cNvSpPr txBox="1">
            <a:spLocks noChangeArrowheads="1"/>
          </p:cNvSpPr>
          <p:nvPr/>
        </p:nvSpPr>
        <p:spPr bwMode="auto">
          <a:xfrm>
            <a:off x="6581775" y="4697413"/>
            <a:ext cx="43227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2" name="文本框 10"/>
          <p:cNvSpPr txBox="1">
            <a:spLocks noChangeArrowheads="1"/>
          </p:cNvSpPr>
          <p:nvPr/>
        </p:nvSpPr>
        <p:spPr bwMode="auto">
          <a:xfrm>
            <a:off x="809625" y="3268663"/>
            <a:ext cx="43227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8729" name="图片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7175" y="2513013"/>
            <a:ext cx="7556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8730" name="图片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9575" y="3392488"/>
            <a:ext cx="755650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8731" name="图片 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4208463"/>
            <a:ext cx="755650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0" grpId="0" autoUpdateAnimBg="0"/>
      <p:bldP spid="23561" grpId="0" autoUpdateAnimBg="0"/>
      <p:bldP spid="23562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746" name="组合 11"/>
          <p:cNvGrpSpPr>
            <a:grpSpLocks/>
          </p:cNvGrpSpPr>
          <p:nvPr/>
        </p:nvGrpSpPr>
        <p:grpSpPr bwMode="auto">
          <a:xfrm>
            <a:off x="131763" y="119063"/>
            <a:ext cx="3394075" cy="508000"/>
            <a:chOff x="0" y="0"/>
            <a:chExt cx="3393443" cy="508576"/>
          </a:xfrm>
        </p:grpSpPr>
        <p:sp>
          <p:nvSpPr>
            <p:cNvPr id="159757" name="文本框 12"/>
            <p:cNvSpPr txBox="1">
              <a:spLocks noChangeArrowheads="1"/>
            </p:cNvSpPr>
            <p:nvPr/>
          </p:nvSpPr>
          <p:spPr bwMode="auto">
            <a:xfrm>
              <a:off x="508576" y="23455"/>
              <a:ext cx="288486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pic>
          <p:nvPicPr>
            <p:cNvPr id="159758" name="图片 1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08576" cy="508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9747" name="椭圆 3"/>
          <p:cNvSpPr>
            <a:spLocks noChangeArrowheads="1"/>
          </p:cNvSpPr>
          <p:nvPr/>
        </p:nvSpPr>
        <p:spPr bwMode="auto">
          <a:xfrm>
            <a:off x="5457825" y="1852613"/>
            <a:ext cx="760413" cy="760412"/>
          </a:xfrm>
          <a:prstGeom prst="ellipse">
            <a:avLst/>
          </a:prstGeom>
          <a:solidFill>
            <a:srgbClr val="1E64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rgbClr val="FFFFFF"/>
                </a:solidFill>
              </a:rPr>
              <a:t>1</a:t>
            </a:r>
            <a:endParaRPr lang="zh-CN" altLang="en-US" sz="3200">
              <a:solidFill>
                <a:srgbClr val="FFFFFF"/>
              </a:solidFill>
            </a:endParaRPr>
          </a:p>
        </p:txBody>
      </p:sp>
      <p:sp>
        <p:nvSpPr>
          <p:cNvPr id="159748" name="椭圆 7"/>
          <p:cNvSpPr>
            <a:spLocks noChangeArrowheads="1"/>
          </p:cNvSpPr>
          <p:nvPr/>
        </p:nvSpPr>
        <p:spPr bwMode="auto">
          <a:xfrm>
            <a:off x="5457825" y="3565525"/>
            <a:ext cx="760413" cy="760413"/>
          </a:xfrm>
          <a:prstGeom prst="ellipse">
            <a:avLst/>
          </a:prstGeom>
          <a:solidFill>
            <a:srgbClr val="1E64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rgbClr val="FFFFFF"/>
                </a:solidFill>
              </a:rPr>
              <a:t>2</a:t>
            </a:r>
            <a:endParaRPr lang="zh-CN" altLang="en-US" sz="3200">
              <a:solidFill>
                <a:srgbClr val="FFFFFF"/>
              </a:solidFill>
            </a:endParaRPr>
          </a:p>
        </p:txBody>
      </p:sp>
      <p:sp>
        <p:nvSpPr>
          <p:cNvPr id="159749" name="椭圆 8"/>
          <p:cNvSpPr>
            <a:spLocks noChangeArrowheads="1"/>
          </p:cNvSpPr>
          <p:nvPr/>
        </p:nvSpPr>
        <p:spPr bwMode="auto">
          <a:xfrm>
            <a:off x="5457825" y="5278438"/>
            <a:ext cx="760413" cy="760412"/>
          </a:xfrm>
          <a:prstGeom prst="ellipse">
            <a:avLst/>
          </a:prstGeom>
          <a:solidFill>
            <a:srgbClr val="1E64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>
                <a:solidFill>
                  <a:srgbClr val="FFFFFF"/>
                </a:solidFill>
              </a:rPr>
              <a:t>3</a:t>
            </a:r>
            <a:endParaRPr lang="zh-CN" altLang="en-US" sz="3200">
              <a:solidFill>
                <a:srgbClr val="FFFFFF"/>
              </a:solidFill>
            </a:endParaRPr>
          </a:p>
        </p:txBody>
      </p:sp>
      <p:sp>
        <p:nvSpPr>
          <p:cNvPr id="24584" name="文本框 9"/>
          <p:cNvSpPr txBox="1">
            <a:spLocks noChangeArrowheads="1"/>
          </p:cNvSpPr>
          <p:nvPr/>
        </p:nvSpPr>
        <p:spPr bwMode="auto">
          <a:xfrm>
            <a:off x="6567488" y="1716088"/>
            <a:ext cx="432276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5" name="文本框 10"/>
          <p:cNvSpPr txBox="1">
            <a:spLocks noChangeArrowheads="1"/>
          </p:cNvSpPr>
          <p:nvPr/>
        </p:nvSpPr>
        <p:spPr bwMode="auto">
          <a:xfrm>
            <a:off x="6567488" y="3430588"/>
            <a:ext cx="43227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6" name="文本框 14"/>
          <p:cNvSpPr txBox="1">
            <a:spLocks noChangeArrowheads="1"/>
          </p:cNvSpPr>
          <p:nvPr/>
        </p:nvSpPr>
        <p:spPr bwMode="auto">
          <a:xfrm>
            <a:off x="6567488" y="5145088"/>
            <a:ext cx="43227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endParaRPr lang="en-US" altLang="zh-CN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9753" name="文本框 15"/>
          <p:cNvSpPr txBox="1">
            <a:spLocks noChangeArrowheads="1"/>
          </p:cNvSpPr>
          <p:nvPr/>
        </p:nvSpPr>
        <p:spPr bwMode="auto">
          <a:xfrm>
            <a:off x="6567488" y="1347788"/>
            <a:ext cx="19573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添加文本信息</a:t>
            </a:r>
          </a:p>
        </p:txBody>
      </p:sp>
      <p:sp>
        <p:nvSpPr>
          <p:cNvPr id="159754" name="文本框 16"/>
          <p:cNvSpPr txBox="1">
            <a:spLocks noChangeArrowheads="1"/>
          </p:cNvSpPr>
          <p:nvPr/>
        </p:nvSpPr>
        <p:spPr bwMode="auto">
          <a:xfrm>
            <a:off x="6567488" y="3125788"/>
            <a:ext cx="19573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添加文本信息</a:t>
            </a:r>
          </a:p>
        </p:txBody>
      </p:sp>
      <p:sp>
        <p:nvSpPr>
          <p:cNvPr id="159755" name="文本框 17"/>
          <p:cNvSpPr txBox="1">
            <a:spLocks noChangeArrowheads="1"/>
          </p:cNvSpPr>
          <p:nvPr/>
        </p:nvSpPr>
        <p:spPr bwMode="auto">
          <a:xfrm>
            <a:off x="6567488" y="4787900"/>
            <a:ext cx="19573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添加文本信息</a:t>
            </a:r>
          </a:p>
        </p:txBody>
      </p:sp>
      <p:pic>
        <p:nvPicPr>
          <p:cNvPr id="159756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075" y="1644650"/>
            <a:ext cx="3236913" cy="460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4" grpId="0" autoUpdateAnimBg="0"/>
      <p:bldP spid="24585" grpId="0" autoUpdateAnimBg="0"/>
      <p:bldP spid="24586" grpId="0" autoUpdateAnimBg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1_Office 主题">
  <a:themeElements>
    <a:clrScheme name="11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1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1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2_Office 主题">
  <a:themeElements>
    <a:clrScheme name="12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2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2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3_Office 主题">
  <a:themeElements>
    <a:clrScheme name="13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3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3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4_Office 主题">
  <a:themeElements>
    <a:clrScheme name="14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4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4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5_Office 主题">
  <a:themeElements>
    <a:clrScheme name="15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5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5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Office 主题">
  <a:themeElements>
    <a:clrScheme name="3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3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Office 主题​​">
  <a:themeElements>
    <a:clrScheme name="1_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Office 主题">
  <a:themeElements>
    <a:clrScheme name="4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4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4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6_Office 主题">
  <a:themeElements>
    <a:clrScheme name="6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6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7_Office 主题">
  <a:themeElements>
    <a:clrScheme name="7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7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7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8_Office 主题">
  <a:themeElements>
    <a:clrScheme name="8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8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8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9_Office 主题">
  <a:themeElements>
    <a:clrScheme name="9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9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9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0_Office 主题">
  <a:themeElements>
    <a:clrScheme name="10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0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4287</Words>
  <Application>Microsoft Office PowerPoint</Application>
  <PresentationFormat>宽屏</PresentationFormat>
  <Paragraphs>144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15</vt:i4>
      </vt:variant>
      <vt:variant>
        <vt:lpstr>幻灯片标题</vt:lpstr>
      </vt:variant>
      <vt:variant>
        <vt:i4>16</vt:i4>
      </vt:variant>
    </vt:vector>
  </HeadingPairs>
  <TitlesOfParts>
    <vt:vector size="37" baseType="lpstr">
      <vt:lpstr>Meiryo</vt:lpstr>
      <vt:lpstr>宋体</vt:lpstr>
      <vt:lpstr>微软雅黑</vt:lpstr>
      <vt:lpstr>Arial</vt:lpstr>
      <vt:lpstr>Calibri</vt:lpstr>
      <vt:lpstr>Calibri Light</vt:lpstr>
      <vt:lpstr>Office 主题​​</vt:lpstr>
      <vt:lpstr>3_Office 主题</vt:lpstr>
      <vt:lpstr>1_Office 主题​​</vt:lpstr>
      <vt:lpstr>4_Office 主题</vt:lpstr>
      <vt:lpstr>6_Office 主题</vt:lpstr>
      <vt:lpstr>7_Office 主题</vt:lpstr>
      <vt:lpstr>8_Office 主题</vt:lpstr>
      <vt:lpstr>9_Office 主题</vt:lpstr>
      <vt:lpstr>10_Office 主题</vt:lpstr>
      <vt:lpstr>11_Office 主题</vt:lpstr>
      <vt:lpstr>12_Office 主题</vt:lpstr>
      <vt:lpstr>13_Office 主题</vt:lpstr>
      <vt:lpstr>14_Office 主题</vt:lpstr>
      <vt:lpstr>15_Office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</cp:revision>
  <dcterms:modified xsi:type="dcterms:W3CDTF">2016-04-14T02:55:51Z</dcterms:modified>
</cp:coreProperties>
</file>