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7" r:id="rId3"/>
    <p:sldId id="258" r:id="rId4"/>
    <p:sldId id="263" r:id="rId5"/>
    <p:sldId id="264" r:id="rId6"/>
    <p:sldId id="268" r:id="rId7"/>
    <p:sldId id="267" r:id="rId8"/>
    <p:sldId id="265" r:id="rId9"/>
    <p:sldId id="266" r:id="rId10"/>
    <p:sldId id="262" r:id="rId11"/>
    <p:sldId id="26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  <p15:guide id="5" orient="horz" pos="572" userDrawn="1">
          <p15:clr>
            <a:srgbClr val="A4A3A4"/>
          </p15:clr>
        </p15:guide>
        <p15:guide id="6" orient="horz" pos="3725" userDrawn="1">
          <p15:clr>
            <a:srgbClr val="A4A3A4"/>
          </p15:clr>
        </p15:guide>
        <p15:guide id="7" orient="horz" pos="1389" userDrawn="1">
          <p15:clr>
            <a:srgbClr val="A4A3A4"/>
          </p15:clr>
        </p15:guide>
        <p15:guide id="8" orient="horz" pos="2704" userDrawn="1">
          <p15:clr>
            <a:srgbClr val="A4A3A4"/>
          </p15:clr>
        </p15:guide>
        <p15:guide id="9" orient="horz" pos="2273" userDrawn="1">
          <p15:clr>
            <a:srgbClr val="A4A3A4"/>
          </p15:clr>
        </p15:guide>
        <p15:guide id="10" orient="horz" pos="17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675D"/>
    <a:srgbClr val="72CB6F"/>
    <a:srgbClr val="6A84E3"/>
    <a:srgbClr val="DFCE2F"/>
    <a:srgbClr val="ECDC49"/>
    <a:srgbClr val="526ED4"/>
    <a:srgbClr val="EA4C40"/>
    <a:srgbClr val="D4D0D0"/>
    <a:srgbClr val="C9C7C7"/>
    <a:srgbClr val="5EBD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7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37"/>
        <p:guide pos="3840"/>
        <p:guide pos="551"/>
        <p:guide pos="7129"/>
        <p:guide orient="horz" pos="572"/>
        <p:guide orient="horz" pos="3725"/>
        <p:guide orient="horz" pos="1389"/>
        <p:guide orient="horz" pos="2704"/>
        <p:guide orient="horz" pos="2273"/>
        <p:guide orient="horz" pos="177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Office_Excel_2007___1.package"/><Relationship Id="rId4" Type="http://schemas.openxmlformats.org/officeDocument/2006/relationships/image" Target="../media/image4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4216697258402443E-2"/>
          <c:y val="0"/>
          <c:w val="0.96578330274159752"/>
          <c:h val="0.948674954112396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2.6</c:v>
                </c:pt>
                <c:pt idx="1">
                  <c:v>2.5</c:v>
                </c:pt>
                <c:pt idx="2">
                  <c:v>2.5</c:v>
                </c:pt>
                <c:pt idx="3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2.4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33"/>
        <c:axId val="356530176"/>
        <c:axId val="356529784"/>
      </c:barChart>
      <c:catAx>
        <c:axId val="3565301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56529784"/>
        <c:crosses val="autoZero"/>
        <c:auto val="1"/>
        <c:lblAlgn val="ctr"/>
        <c:lblOffset val="100"/>
        <c:noMultiLvlLbl val="0"/>
      </c:catAx>
      <c:valAx>
        <c:axId val="35652978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565301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2D2BC6-CBD4-4862-873E-4293D93AFED7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42D65E-531A-444E-8530-2D3DC7A67E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929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231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631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407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6469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079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467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9401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5951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3582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10478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9310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407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81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8401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9450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747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497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190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837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586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295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018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607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C3A8DE-76EB-4FB8-ACA7-065E1354F589}" type="datetimeFigureOut">
              <a:rPr lang="zh-CN" altLang="en-US" smtClean="0"/>
              <a:t>2016/4/21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96CC5-6586-46FB-B967-DFDC9FB1D19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851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4999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 52"/>
          <p:cNvSpPr/>
          <p:nvPr/>
        </p:nvSpPr>
        <p:spPr>
          <a:xfrm>
            <a:off x="3577934" y="3426002"/>
            <a:ext cx="2408285" cy="1447286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5279570" y="141513"/>
            <a:ext cx="2427516" cy="2427516"/>
          </a:xfrm>
          <a:prstGeom prst="ellipse">
            <a:avLst/>
          </a:prstGeom>
          <a:solidFill>
            <a:srgbClr val="C7C7C7">
              <a:alpha val="90000"/>
            </a:srgbClr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H="1">
            <a:off x="5146222" y="2569029"/>
            <a:ext cx="1167491" cy="311925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stCxn id="2" idx="3"/>
          </p:cNvCxnSpPr>
          <p:nvPr/>
        </p:nvCxnSpPr>
        <p:spPr>
          <a:xfrm flipH="1">
            <a:off x="6967845" y="3374556"/>
            <a:ext cx="1664541" cy="23137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8425542" y="2168979"/>
            <a:ext cx="1412421" cy="1412421"/>
          </a:xfrm>
          <a:prstGeom prst="ellipse">
            <a:avLst/>
          </a:prstGeom>
          <a:solidFill>
            <a:srgbClr val="C7C7C7">
              <a:alpha val="90000"/>
            </a:srgbClr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0" name="直接连接符 19"/>
          <p:cNvCxnSpPr/>
          <p:nvPr/>
        </p:nvCxnSpPr>
        <p:spPr>
          <a:xfrm>
            <a:off x="4174669" y="1752600"/>
            <a:ext cx="971553" cy="393568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3652158" y="843644"/>
            <a:ext cx="908956" cy="908956"/>
          </a:xfrm>
          <a:prstGeom prst="ellipse">
            <a:avLst/>
          </a:prstGeom>
          <a:solidFill>
            <a:srgbClr val="C7C7C7">
              <a:alpha val="90000"/>
            </a:srgbClr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3652158" y="3581400"/>
            <a:ext cx="1466107" cy="211875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215243" y="2084615"/>
            <a:ext cx="1730828" cy="1730828"/>
          </a:xfrm>
          <a:prstGeom prst="ellipse">
            <a:avLst/>
          </a:prstGeom>
          <a:solidFill>
            <a:srgbClr val="C7C7C7">
              <a:alpha val="90000"/>
            </a:srgbClr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895601" y="2948667"/>
            <a:ext cx="1894114" cy="1894114"/>
          </a:xfrm>
          <a:prstGeom prst="ellipse">
            <a:avLst/>
          </a:prstGeom>
          <a:solidFill>
            <a:srgbClr val="ECDC49"/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306289" y="4726379"/>
            <a:ext cx="811976" cy="96190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3946071" y="511628"/>
            <a:ext cx="2547257" cy="2547257"/>
          </a:xfrm>
          <a:prstGeom prst="ellipse">
            <a:avLst/>
          </a:prstGeom>
          <a:solidFill>
            <a:srgbClr val="F5675D"/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>
            <a:stCxn id="7" idx="4"/>
          </p:cNvCxnSpPr>
          <p:nvPr/>
        </p:nvCxnSpPr>
        <p:spPr>
          <a:xfrm flipH="1">
            <a:off x="5146222" y="3058885"/>
            <a:ext cx="73478" cy="262939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5979041" y="3438208"/>
            <a:ext cx="1129391" cy="1129391"/>
          </a:xfrm>
          <a:prstGeom prst="ellipse">
            <a:avLst/>
          </a:prstGeom>
          <a:solidFill>
            <a:srgbClr val="C7C7C7">
              <a:alpha val="90000"/>
            </a:srgbClr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6683085" y="4544536"/>
            <a:ext cx="262619" cy="112989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6672943" y="1502228"/>
            <a:ext cx="2079172" cy="2079172"/>
          </a:xfrm>
          <a:prstGeom prst="ellipse">
            <a:avLst/>
          </a:prstGeom>
          <a:solidFill>
            <a:srgbClr val="6A84E3"/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6967845" y="3509602"/>
            <a:ext cx="528879" cy="219055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8196944" y="3429000"/>
            <a:ext cx="1698171" cy="1698171"/>
          </a:xfrm>
          <a:prstGeom prst="ellipse">
            <a:avLst/>
          </a:prstGeom>
          <a:solidFill>
            <a:srgbClr val="72CB6F"/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>
            <a:stCxn id="9" idx="3"/>
          </p:cNvCxnSpPr>
          <p:nvPr/>
        </p:nvCxnSpPr>
        <p:spPr>
          <a:xfrm flipH="1">
            <a:off x="6967847" y="4878480"/>
            <a:ext cx="1477788" cy="821676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4451576" y="1369758"/>
            <a:ext cx="15362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288660" y="357255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158531" y="2218649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81951" y="3954920"/>
            <a:ext cx="11281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任意多边形 51"/>
          <p:cNvSpPr/>
          <p:nvPr/>
        </p:nvSpPr>
        <p:spPr>
          <a:xfrm>
            <a:off x="285752" y="849086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1416052" y="1293780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>
            <a:off x="9896025" y="3581400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8996531" y="2950107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太阳形 14"/>
          <p:cNvSpPr/>
          <p:nvPr/>
        </p:nvSpPr>
        <p:spPr>
          <a:xfrm>
            <a:off x="10375900" y="-1139538"/>
            <a:ext cx="2973779" cy="2973779"/>
          </a:xfrm>
          <a:prstGeom prst="sun">
            <a:avLst/>
          </a:prstGeom>
          <a:solidFill>
            <a:srgbClr val="ECDC49"/>
          </a:solidFill>
          <a:ln>
            <a:noFill/>
          </a:ln>
          <a:effectLst>
            <a:outerShdw blurRad="279400" dist="101600" dir="81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120596" y="5333451"/>
            <a:ext cx="5950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25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576446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9896025" y="3581400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27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8996531" y="2950107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27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85752" y="849086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27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416052" y="1293780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2700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83009" y="167411"/>
            <a:ext cx="1492717" cy="769441"/>
            <a:chOff x="883009" y="238661"/>
            <a:chExt cx="1492717" cy="769441"/>
          </a:xfrm>
        </p:grpSpPr>
        <p:grpSp>
          <p:nvGrpSpPr>
            <p:cNvPr id="23" name="组合 22"/>
            <p:cNvGrpSpPr/>
            <p:nvPr/>
          </p:nvGrpSpPr>
          <p:grpSpPr>
            <a:xfrm>
              <a:off x="883009" y="238661"/>
              <a:ext cx="162681" cy="669389"/>
              <a:chOff x="883009" y="238661"/>
              <a:chExt cx="162681" cy="66938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83009" y="238661"/>
                <a:ext cx="162681" cy="162681"/>
              </a:xfrm>
              <a:prstGeom prst="ellipse">
                <a:avLst/>
              </a:prstGeom>
              <a:solidFill>
                <a:srgbClr val="F56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83009" y="492015"/>
                <a:ext cx="162681" cy="162681"/>
              </a:xfrm>
              <a:prstGeom prst="ellipse">
                <a:avLst/>
              </a:prstGeom>
              <a:solidFill>
                <a:srgbClr val="ECD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83009" y="745369"/>
                <a:ext cx="162681" cy="162681"/>
              </a:xfrm>
              <a:prstGeom prst="ellipse">
                <a:avLst/>
              </a:prstGeom>
              <a:solidFill>
                <a:srgbClr val="72C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045690" y="238661"/>
              <a:ext cx="133003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785266" y="6138334"/>
            <a:ext cx="165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7C7C7"/>
                </a:solidFill>
                <a:latin typeface="Adamas" pitchFamily="50" charset="0"/>
              </a:rPr>
              <a:t>LIUXIAOQI</a:t>
            </a:r>
            <a:endParaRPr lang="zh-CN" altLang="en-US" dirty="0">
              <a:solidFill>
                <a:srgbClr val="C7C7C7"/>
              </a:solidFill>
              <a:latin typeface="Adamas" pitchFamily="50" charset="0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 flipV="1">
            <a:off x="1197428" y="1850587"/>
            <a:ext cx="9797143" cy="23751"/>
          </a:xfrm>
          <a:prstGeom prst="straightConnector1">
            <a:avLst/>
          </a:prstGeom>
          <a:ln w="57150">
            <a:solidFill>
              <a:srgbClr val="C7C7C7"/>
            </a:solidFill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6123070" y="1585794"/>
            <a:ext cx="577088" cy="577088"/>
          </a:xfrm>
          <a:prstGeom prst="ellipse">
            <a:avLst/>
          </a:prstGeom>
          <a:gradFill flip="none" rotWithShape="1">
            <a:gsLst>
              <a:gs pos="100000">
                <a:srgbClr val="6A84E3">
                  <a:lumMod val="95000"/>
                </a:srgbClr>
              </a:gs>
              <a:gs pos="0">
                <a:srgbClr val="6A84E3">
                  <a:lumMod val="75000"/>
                </a:srgbClr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6A84E3"/>
                </a:gs>
                <a:gs pos="100000">
                  <a:srgbClr val="6A84E3">
                    <a:lumMod val="75000"/>
                  </a:srgbClr>
                </a:gs>
              </a:gsLst>
              <a:lin ang="2700000" scaled="0"/>
            </a:gradFill>
          </a:ln>
          <a:effectLst>
            <a:outerShdw blurRad="127000" dist="63500" dir="2700000" algn="ctr" rotWithShape="0">
              <a:prstClr val="black">
                <a:alpha val="3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4" name="椭圆 23"/>
          <p:cNvSpPr/>
          <p:nvPr/>
        </p:nvSpPr>
        <p:spPr>
          <a:xfrm>
            <a:off x="4203508" y="1585794"/>
            <a:ext cx="577088" cy="577088"/>
          </a:xfrm>
          <a:prstGeom prst="ellipse">
            <a:avLst/>
          </a:prstGeom>
          <a:gradFill flip="none" rotWithShape="1">
            <a:gsLst>
              <a:gs pos="100000">
                <a:srgbClr val="DFCE2F">
                  <a:lumMod val="95000"/>
                </a:srgbClr>
              </a:gs>
              <a:gs pos="0">
                <a:srgbClr val="ECDC49">
                  <a:lumMod val="75000"/>
                </a:srgbClr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CDC49"/>
                </a:gs>
                <a:gs pos="100000">
                  <a:srgbClr val="DFCE2F">
                    <a:lumMod val="80000"/>
                  </a:srgbClr>
                </a:gs>
              </a:gsLst>
              <a:lin ang="2700000" scaled="0"/>
            </a:gradFill>
          </a:ln>
          <a:effectLst>
            <a:outerShdw blurRad="127000" dist="63500" dir="2700000" algn="ctr" rotWithShape="0">
              <a:prstClr val="black">
                <a:alpha val="3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椭圆 25"/>
          <p:cNvSpPr/>
          <p:nvPr/>
        </p:nvSpPr>
        <p:spPr>
          <a:xfrm>
            <a:off x="8042632" y="1573918"/>
            <a:ext cx="577088" cy="577088"/>
          </a:xfrm>
          <a:prstGeom prst="ellipse">
            <a:avLst/>
          </a:prstGeom>
          <a:gradFill flip="none" rotWithShape="1">
            <a:gsLst>
              <a:gs pos="100000">
                <a:srgbClr val="72CB6F">
                  <a:lumMod val="95000"/>
                </a:srgbClr>
              </a:gs>
              <a:gs pos="0">
                <a:srgbClr val="72CB6F">
                  <a:lumMod val="75000"/>
                </a:srgbClr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72CB6F"/>
                </a:gs>
                <a:gs pos="100000">
                  <a:srgbClr val="72CB6F">
                    <a:lumMod val="80000"/>
                  </a:srgbClr>
                </a:gs>
              </a:gsLst>
              <a:lin ang="2700000" scaled="0"/>
            </a:gradFill>
          </a:ln>
          <a:effectLst>
            <a:outerShdw blurRad="127000" dist="63500" dir="2700000" algn="ctr" rotWithShape="0">
              <a:prstClr val="black">
                <a:alpha val="3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文本框 28"/>
          <p:cNvSpPr txBox="1"/>
          <p:nvPr/>
        </p:nvSpPr>
        <p:spPr>
          <a:xfrm>
            <a:off x="2002805" y="2227062"/>
            <a:ext cx="1139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2367" y="2227062"/>
            <a:ext cx="1139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841929" y="2227062"/>
            <a:ext cx="1139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761491" y="2227062"/>
            <a:ext cx="1139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 flipV="1">
            <a:off x="1197428" y="4172542"/>
            <a:ext cx="9797143" cy="23751"/>
          </a:xfrm>
          <a:prstGeom prst="straightConnector1">
            <a:avLst/>
          </a:prstGeom>
          <a:ln w="57150">
            <a:solidFill>
              <a:srgbClr val="C7C7C7"/>
            </a:solidFill>
            <a:headEnd type="none"/>
            <a:tailEnd type="none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2962585" y="4571762"/>
            <a:ext cx="1139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882147" y="4571762"/>
            <a:ext cx="1139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801709" y="4520982"/>
            <a:ext cx="1139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721275" y="4520982"/>
            <a:ext cx="11393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太阳形 34"/>
          <p:cNvSpPr/>
          <p:nvPr/>
        </p:nvSpPr>
        <p:spPr>
          <a:xfrm>
            <a:off x="-1263071" y="5020776"/>
            <a:ext cx="2973779" cy="2973779"/>
          </a:xfrm>
          <a:prstGeom prst="sun">
            <a:avLst/>
          </a:prstGeom>
          <a:solidFill>
            <a:srgbClr val="ECD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2243171" y="1562043"/>
            <a:ext cx="577088" cy="577088"/>
          </a:xfrm>
          <a:prstGeom prst="ellipse">
            <a:avLst/>
          </a:prstGeom>
          <a:gradFill>
            <a:gsLst>
              <a:gs pos="100000">
                <a:srgbClr val="F5675D">
                  <a:lumMod val="95000"/>
                </a:srgbClr>
              </a:gs>
              <a:gs pos="0">
                <a:srgbClr val="F5675D">
                  <a:lumMod val="75000"/>
                </a:srgbClr>
              </a:gs>
            </a:gsLst>
            <a:lin ang="2700000" scaled="0"/>
          </a:gradFill>
          <a:ln w="25400">
            <a:gradFill>
              <a:gsLst>
                <a:gs pos="0">
                  <a:srgbClr val="F5675D">
                    <a:lumMod val="100000"/>
                  </a:srgbClr>
                </a:gs>
                <a:gs pos="100000">
                  <a:srgbClr val="F5675D">
                    <a:lumMod val="75000"/>
                  </a:srgbClr>
                </a:gs>
              </a:gsLst>
              <a:lin ang="2700000" scaled="0"/>
            </a:gradFill>
          </a:ln>
          <a:effectLst>
            <a:outerShdw blurRad="127000" dist="635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7022074" y="3873748"/>
            <a:ext cx="577088" cy="577088"/>
          </a:xfrm>
          <a:prstGeom prst="ellipse">
            <a:avLst/>
          </a:prstGeom>
          <a:gradFill flip="none" rotWithShape="1">
            <a:gsLst>
              <a:gs pos="100000">
                <a:srgbClr val="6A84E3">
                  <a:lumMod val="95000"/>
                </a:srgbClr>
              </a:gs>
              <a:gs pos="0">
                <a:srgbClr val="6A84E3">
                  <a:lumMod val="75000"/>
                </a:srgbClr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6A84E3"/>
                </a:gs>
                <a:gs pos="100000">
                  <a:srgbClr val="6A84E3">
                    <a:lumMod val="75000"/>
                  </a:srgbClr>
                </a:gs>
              </a:gsLst>
              <a:lin ang="2700000" scaled="0"/>
            </a:gradFill>
          </a:ln>
          <a:effectLst>
            <a:outerShdw blurRad="127000" dist="63500" dir="2700000" algn="ctr" rotWithShape="0">
              <a:prstClr val="black">
                <a:alpha val="3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0" name="椭圆 49"/>
          <p:cNvSpPr/>
          <p:nvPr/>
        </p:nvSpPr>
        <p:spPr>
          <a:xfrm>
            <a:off x="5102512" y="3873748"/>
            <a:ext cx="577088" cy="577088"/>
          </a:xfrm>
          <a:prstGeom prst="ellipse">
            <a:avLst/>
          </a:prstGeom>
          <a:gradFill flip="none" rotWithShape="1">
            <a:gsLst>
              <a:gs pos="100000">
                <a:srgbClr val="DFCE2F">
                  <a:lumMod val="95000"/>
                </a:srgbClr>
              </a:gs>
              <a:gs pos="0">
                <a:srgbClr val="ECDC49">
                  <a:lumMod val="75000"/>
                </a:srgbClr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CDC49"/>
                </a:gs>
                <a:gs pos="100000">
                  <a:srgbClr val="DFCE2F">
                    <a:lumMod val="80000"/>
                  </a:srgbClr>
                </a:gs>
              </a:gsLst>
              <a:lin ang="2700000" scaled="0"/>
            </a:gradFill>
          </a:ln>
          <a:effectLst>
            <a:outerShdw blurRad="127000" dist="63500" dir="2700000" algn="ctr" rotWithShape="0">
              <a:prstClr val="black">
                <a:alpha val="3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1" name="椭圆 50"/>
          <p:cNvSpPr/>
          <p:nvPr/>
        </p:nvSpPr>
        <p:spPr>
          <a:xfrm>
            <a:off x="8941636" y="3861872"/>
            <a:ext cx="577088" cy="577088"/>
          </a:xfrm>
          <a:prstGeom prst="ellipse">
            <a:avLst/>
          </a:prstGeom>
          <a:gradFill flip="none" rotWithShape="1">
            <a:gsLst>
              <a:gs pos="100000">
                <a:srgbClr val="72CB6F">
                  <a:lumMod val="95000"/>
                </a:srgbClr>
              </a:gs>
              <a:gs pos="0">
                <a:srgbClr val="72CB6F">
                  <a:lumMod val="75000"/>
                </a:srgbClr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72CB6F"/>
                </a:gs>
                <a:gs pos="100000">
                  <a:srgbClr val="72CB6F">
                    <a:lumMod val="80000"/>
                  </a:srgbClr>
                </a:gs>
              </a:gsLst>
              <a:lin ang="2700000" scaled="0"/>
            </a:gradFill>
          </a:ln>
          <a:effectLst>
            <a:outerShdw blurRad="127000" dist="63500" dir="2700000" algn="ctr" rotWithShape="0">
              <a:prstClr val="black">
                <a:alpha val="3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52" name="椭圆 51"/>
          <p:cNvSpPr/>
          <p:nvPr/>
        </p:nvSpPr>
        <p:spPr>
          <a:xfrm>
            <a:off x="3142175" y="3849997"/>
            <a:ext cx="577088" cy="577088"/>
          </a:xfrm>
          <a:prstGeom prst="ellipse">
            <a:avLst/>
          </a:prstGeom>
          <a:gradFill>
            <a:gsLst>
              <a:gs pos="100000">
                <a:srgbClr val="F5675D">
                  <a:lumMod val="95000"/>
                </a:srgbClr>
              </a:gs>
              <a:gs pos="0">
                <a:srgbClr val="F5675D">
                  <a:lumMod val="75000"/>
                </a:srgbClr>
              </a:gs>
            </a:gsLst>
            <a:lin ang="2700000" scaled="0"/>
          </a:gradFill>
          <a:ln w="25400">
            <a:gradFill>
              <a:gsLst>
                <a:gs pos="0">
                  <a:srgbClr val="F5675D">
                    <a:lumMod val="100000"/>
                  </a:srgbClr>
                </a:gs>
                <a:gs pos="100000">
                  <a:srgbClr val="F5675D">
                    <a:lumMod val="75000"/>
                  </a:srgbClr>
                </a:gs>
              </a:gsLst>
              <a:lin ang="2700000" scaled="0"/>
            </a:gradFill>
          </a:ln>
          <a:effectLst>
            <a:outerShdw blurRad="127000" dist="635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63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785266" y="6138334"/>
            <a:ext cx="165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7C7C7"/>
                </a:solidFill>
                <a:latin typeface="Adamas" pitchFamily="50" charset="0"/>
              </a:rPr>
              <a:t>LIUXIAOQI</a:t>
            </a:r>
            <a:endParaRPr lang="zh-CN" altLang="en-US" dirty="0">
              <a:solidFill>
                <a:srgbClr val="C7C7C7"/>
              </a:solidFill>
              <a:latin typeface="Adamas" pitchFamily="50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0" y="3429000"/>
            <a:ext cx="12192000" cy="0"/>
          </a:xfrm>
          <a:prstGeom prst="line">
            <a:avLst/>
          </a:prstGeom>
          <a:ln w="76200">
            <a:solidFill>
              <a:schemeClr val="bg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任意多边形 8"/>
          <p:cNvSpPr/>
          <p:nvPr/>
        </p:nvSpPr>
        <p:spPr>
          <a:xfrm>
            <a:off x="1123740" y="757767"/>
            <a:ext cx="1390640" cy="835721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27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1819060" y="1046311"/>
            <a:ext cx="1390640" cy="835721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27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6096000" y="5430301"/>
            <a:ext cx="1390640" cy="835721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2700000" algn="ctr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6256727" y="1773485"/>
            <a:ext cx="3285629" cy="3285629"/>
            <a:chOff x="6256727" y="1773485"/>
            <a:chExt cx="3285629" cy="3285629"/>
          </a:xfrm>
          <a:effectLst>
            <a:outerShdw blurRad="279400" dist="101600" dir="8100000" algn="ctr" rotWithShape="0">
              <a:srgbClr val="000000">
                <a:alpha val="20000"/>
              </a:srgbClr>
            </a:outerShdw>
          </a:effectLst>
        </p:grpSpPr>
        <p:sp>
          <p:nvSpPr>
            <p:cNvPr id="13" name="太阳形 12"/>
            <p:cNvSpPr/>
            <p:nvPr/>
          </p:nvSpPr>
          <p:spPr>
            <a:xfrm>
              <a:off x="6256727" y="1773485"/>
              <a:ext cx="3285629" cy="3285629"/>
            </a:xfrm>
            <a:prstGeom prst="sun">
              <a:avLst/>
            </a:prstGeom>
            <a:gradFill flip="none" rotWithShape="1">
              <a:gsLst>
                <a:gs pos="100000">
                  <a:srgbClr val="6A84E3">
                    <a:lumMod val="95000"/>
                  </a:srgbClr>
                </a:gs>
                <a:gs pos="0">
                  <a:srgbClr val="6A84E3">
                    <a:lumMod val="75000"/>
                  </a:srgbClr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rgbClr val="6A84E3"/>
                  </a:gs>
                  <a:gs pos="100000">
                    <a:srgbClr val="6A84E3">
                      <a:lumMod val="75000"/>
                    </a:srgbClr>
                  </a:gs>
                </a:gsLst>
                <a:lin ang="2700000" scaled="0"/>
              </a:gradFill>
            </a:ln>
            <a:effectLst>
              <a:outerShdw blurRad="127000" dist="63500" dir="2700000" algn="ctr" rotWithShape="0">
                <a:prstClr val="black">
                  <a:alpha val="3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201853" y="2767280"/>
              <a:ext cx="1395375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8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椭圆 14"/>
          <p:cNvSpPr/>
          <p:nvPr/>
        </p:nvSpPr>
        <p:spPr>
          <a:xfrm>
            <a:off x="4170767" y="3141600"/>
            <a:ext cx="577088" cy="577088"/>
          </a:xfrm>
          <a:prstGeom prst="ellipse">
            <a:avLst/>
          </a:prstGeom>
          <a:gradFill flip="none" rotWithShape="1">
            <a:gsLst>
              <a:gs pos="100000">
                <a:srgbClr val="DFCE2F">
                  <a:lumMod val="95000"/>
                </a:srgbClr>
              </a:gs>
              <a:gs pos="0">
                <a:srgbClr val="ECDC49">
                  <a:lumMod val="75000"/>
                </a:srgbClr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ECDC49"/>
                </a:gs>
                <a:gs pos="100000">
                  <a:srgbClr val="DFCE2F">
                    <a:lumMod val="80000"/>
                  </a:srgbClr>
                </a:gs>
              </a:gsLst>
              <a:lin ang="2700000" scaled="0"/>
            </a:gradFill>
          </a:ln>
          <a:effectLst>
            <a:outerShdw blurRad="127000" dist="63500" dir="2700000" algn="ctr" rotWithShape="0">
              <a:prstClr val="black">
                <a:alpha val="3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椭圆 15"/>
          <p:cNvSpPr/>
          <p:nvPr/>
        </p:nvSpPr>
        <p:spPr>
          <a:xfrm>
            <a:off x="1123740" y="3127755"/>
            <a:ext cx="577088" cy="577088"/>
          </a:xfrm>
          <a:prstGeom prst="ellipse">
            <a:avLst/>
          </a:prstGeom>
          <a:gradFill>
            <a:gsLst>
              <a:gs pos="100000">
                <a:srgbClr val="F5675D">
                  <a:lumMod val="95000"/>
                </a:srgbClr>
              </a:gs>
              <a:gs pos="0">
                <a:srgbClr val="F5675D">
                  <a:lumMod val="75000"/>
                </a:srgbClr>
              </a:gs>
            </a:gsLst>
            <a:lin ang="2700000" scaled="0"/>
          </a:gradFill>
          <a:ln w="25400">
            <a:gradFill>
              <a:gsLst>
                <a:gs pos="0">
                  <a:srgbClr val="F5675D">
                    <a:lumMod val="100000"/>
                  </a:srgbClr>
                </a:gs>
                <a:gs pos="100000">
                  <a:srgbClr val="F5675D">
                    <a:lumMod val="75000"/>
                  </a:srgbClr>
                </a:gs>
              </a:gsLst>
              <a:lin ang="2700000" scaled="0"/>
            </a:gradFill>
          </a:ln>
          <a:effectLst>
            <a:outerShdw blurRad="127000" dist="63500" dir="2700000" algn="ctr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578634" y="3141600"/>
            <a:ext cx="577088" cy="577088"/>
          </a:xfrm>
          <a:prstGeom prst="ellipse">
            <a:avLst/>
          </a:prstGeom>
          <a:gradFill flip="none" rotWithShape="1">
            <a:gsLst>
              <a:gs pos="100000">
                <a:srgbClr val="72CB6F">
                  <a:lumMod val="95000"/>
                </a:srgbClr>
              </a:gs>
              <a:gs pos="0">
                <a:srgbClr val="72CB6F">
                  <a:lumMod val="75000"/>
                </a:srgbClr>
              </a:gs>
            </a:gsLst>
            <a:lin ang="2700000" scaled="1"/>
            <a:tileRect/>
          </a:gradFill>
          <a:ln w="25400">
            <a:gradFill>
              <a:gsLst>
                <a:gs pos="0">
                  <a:srgbClr val="72CB6F"/>
                </a:gs>
                <a:gs pos="100000">
                  <a:srgbClr val="72CB6F">
                    <a:lumMod val="80000"/>
                  </a:srgbClr>
                </a:gs>
              </a:gsLst>
              <a:lin ang="2700000" scaled="0"/>
            </a:gradFill>
          </a:ln>
          <a:effectLst>
            <a:outerShdw blurRad="127000" dist="63500" dir="2700000" algn="ctr" rotWithShape="0">
              <a:prstClr val="black">
                <a:alpha val="30000"/>
              </a:prstClr>
            </a:outerShdw>
          </a:effectLst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120771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太阳形 62"/>
          <p:cNvSpPr/>
          <p:nvPr/>
        </p:nvSpPr>
        <p:spPr>
          <a:xfrm>
            <a:off x="6719078" y="1732959"/>
            <a:ext cx="1602370" cy="1602370"/>
          </a:xfrm>
          <a:prstGeom prst="sun">
            <a:avLst/>
          </a:prstGeom>
          <a:solidFill>
            <a:srgbClr val="ECDC4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8243148" y="1756514"/>
            <a:ext cx="2713019" cy="1166636"/>
            <a:chOff x="1612531" y="4294674"/>
            <a:chExt cx="2713019" cy="1166636"/>
          </a:xfrm>
          <a:effectLst>
            <a:outerShdw blurRad="101600" dist="101600" dir="8100000" algn="tl" rotWithShape="0">
              <a:prstClr val="black">
                <a:alpha val="20000"/>
              </a:prstClr>
            </a:outerShdw>
          </a:effectLst>
        </p:grpSpPr>
        <p:sp>
          <p:nvSpPr>
            <p:cNvPr id="73" name="任意多边形 72"/>
            <p:cNvSpPr/>
            <p:nvPr/>
          </p:nvSpPr>
          <p:spPr>
            <a:xfrm>
              <a:off x="1612531" y="4294674"/>
              <a:ext cx="1863270" cy="1119753"/>
            </a:xfrm>
            <a:custGeom>
              <a:avLst/>
              <a:gdLst>
                <a:gd name="connsiteX0" fmla="*/ 613113 w 1863270"/>
                <a:gd name="connsiteY0" fmla="*/ 0 h 1119753"/>
                <a:gd name="connsiteX1" fmla="*/ 937320 w 1863270"/>
                <a:gd name="connsiteY1" fmla="*/ 214899 h 1119753"/>
                <a:gd name="connsiteX2" fmla="*/ 938985 w 1863270"/>
                <a:gd name="connsiteY2" fmla="*/ 220260 h 1119753"/>
                <a:gd name="connsiteX3" fmla="*/ 957596 w 1863270"/>
                <a:gd name="connsiteY3" fmla="*/ 185972 h 1119753"/>
                <a:gd name="connsiteX4" fmla="*/ 1249362 w 1863270"/>
                <a:gd name="connsiteY4" fmla="*/ 30841 h 1119753"/>
                <a:gd name="connsiteX5" fmla="*/ 1594072 w 1863270"/>
                <a:gd name="connsiteY5" fmla="*/ 311787 h 1119753"/>
                <a:gd name="connsiteX6" fmla="*/ 1600380 w 1863270"/>
                <a:gd name="connsiteY6" fmla="*/ 374360 h 1119753"/>
                <a:gd name="connsiteX7" fmla="*/ 1648371 w 1863270"/>
                <a:gd name="connsiteY7" fmla="*/ 389258 h 1119753"/>
                <a:gd name="connsiteX8" fmla="*/ 1863270 w 1863270"/>
                <a:gd name="connsiteY8" fmla="*/ 713465 h 1119753"/>
                <a:gd name="connsiteX9" fmla="*/ 1511412 w 1863270"/>
                <a:gd name="connsiteY9" fmla="*/ 1065323 h 1119753"/>
                <a:gd name="connsiteX10" fmla="*/ 1245355 w 1863270"/>
                <a:gd name="connsiteY10" fmla="*/ 943730 h 1119753"/>
                <a:gd name="connsiteX11" fmla="*/ 1233031 w 1863270"/>
                <a:gd name="connsiteY11" fmla="*/ 926827 h 1119753"/>
                <a:gd name="connsiteX12" fmla="*/ 1212516 w 1863270"/>
                <a:gd name="connsiteY12" fmla="*/ 964622 h 1119753"/>
                <a:gd name="connsiteX13" fmla="*/ 920750 w 1863270"/>
                <a:gd name="connsiteY13" fmla="*/ 1119753 h 1119753"/>
                <a:gd name="connsiteX14" fmla="*/ 671949 w 1863270"/>
                <a:gd name="connsiteY14" fmla="*/ 1016696 h 1119753"/>
                <a:gd name="connsiteX15" fmla="*/ 630549 w 1863270"/>
                <a:gd name="connsiteY15" fmla="*/ 966519 h 1119753"/>
                <a:gd name="connsiteX16" fmla="*/ 600659 w 1863270"/>
                <a:gd name="connsiteY16" fmla="*/ 1002746 h 1119753"/>
                <a:gd name="connsiteX17" fmla="*/ 351858 w 1863270"/>
                <a:gd name="connsiteY17" fmla="*/ 1105803 h 1119753"/>
                <a:gd name="connsiteX18" fmla="*/ 0 w 1863270"/>
                <a:gd name="connsiteY18" fmla="*/ 753945 h 1119753"/>
                <a:gd name="connsiteX19" fmla="*/ 214899 w 1863270"/>
                <a:gd name="connsiteY19" fmla="*/ 429738 h 1119753"/>
                <a:gd name="connsiteX20" fmla="*/ 267461 w 1863270"/>
                <a:gd name="connsiteY20" fmla="*/ 413422 h 1119753"/>
                <a:gd name="connsiteX21" fmla="*/ 261255 w 1863270"/>
                <a:gd name="connsiteY21" fmla="*/ 351858 h 1119753"/>
                <a:gd name="connsiteX22" fmla="*/ 613113 w 1863270"/>
                <a:gd name="connsiteY22" fmla="*/ 0 h 11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63270" h="1119753">
                  <a:moveTo>
                    <a:pt x="613113" y="0"/>
                  </a:moveTo>
                  <a:cubicBezTo>
                    <a:pt x="758857" y="0"/>
                    <a:pt x="883905" y="88612"/>
                    <a:pt x="937320" y="214899"/>
                  </a:cubicBezTo>
                  <a:lnTo>
                    <a:pt x="938985" y="220260"/>
                  </a:lnTo>
                  <a:lnTo>
                    <a:pt x="957596" y="185972"/>
                  </a:lnTo>
                  <a:cubicBezTo>
                    <a:pt x="1020827" y="92377"/>
                    <a:pt x="1127908" y="30841"/>
                    <a:pt x="1249362" y="30841"/>
                  </a:cubicBezTo>
                  <a:cubicBezTo>
                    <a:pt x="1419397" y="30841"/>
                    <a:pt x="1561262" y="151451"/>
                    <a:pt x="1594072" y="311787"/>
                  </a:cubicBezTo>
                  <a:lnTo>
                    <a:pt x="1600380" y="374360"/>
                  </a:lnTo>
                  <a:lnTo>
                    <a:pt x="1648371" y="389258"/>
                  </a:lnTo>
                  <a:cubicBezTo>
                    <a:pt x="1774658" y="442673"/>
                    <a:pt x="1863270" y="567721"/>
                    <a:pt x="1863270" y="713465"/>
                  </a:cubicBezTo>
                  <a:cubicBezTo>
                    <a:pt x="1863270" y="907791"/>
                    <a:pt x="1705738" y="1065323"/>
                    <a:pt x="1511412" y="1065323"/>
                  </a:cubicBezTo>
                  <a:cubicBezTo>
                    <a:pt x="1405140" y="1065323"/>
                    <a:pt x="1309872" y="1018210"/>
                    <a:pt x="1245355" y="943730"/>
                  </a:cubicBezTo>
                  <a:lnTo>
                    <a:pt x="1233031" y="926827"/>
                  </a:lnTo>
                  <a:lnTo>
                    <a:pt x="1212516" y="964622"/>
                  </a:lnTo>
                  <a:cubicBezTo>
                    <a:pt x="1149285" y="1058217"/>
                    <a:pt x="1042204" y="1119753"/>
                    <a:pt x="920750" y="1119753"/>
                  </a:cubicBezTo>
                  <a:cubicBezTo>
                    <a:pt x="823587" y="1119753"/>
                    <a:pt x="735622" y="1080370"/>
                    <a:pt x="671949" y="1016696"/>
                  </a:cubicBezTo>
                  <a:lnTo>
                    <a:pt x="630549" y="966519"/>
                  </a:lnTo>
                  <a:lnTo>
                    <a:pt x="600659" y="1002746"/>
                  </a:lnTo>
                  <a:cubicBezTo>
                    <a:pt x="536985" y="1066420"/>
                    <a:pt x="449021" y="1105803"/>
                    <a:pt x="351858" y="1105803"/>
                  </a:cubicBezTo>
                  <a:cubicBezTo>
                    <a:pt x="157532" y="1105803"/>
                    <a:pt x="0" y="948271"/>
                    <a:pt x="0" y="753945"/>
                  </a:cubicBezTo>
                  <a:cubicBezTo>
                    <a:pt x="0" y="608201"/>
                    <a:pt x="88612" y="483153"/>
                    <a:pt x="214899" y="429738"/>
                  </a:cubicBezTo>
                  <a:lnTo>
                    <a:pt x="267461" y="413422"/>
                  </a:lnTo>
                  <a:lnTo>
                    <a:pt x="261255" y="351858"/>
                  </a:lnTo>
                  <a:cubicBezTo>
                    <a:pt x="261255" y="157532"/>
                    <a:pt x="418787" y="0"/>
                    <a:pt x="6131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4" name="任意多边形 73"/>
            <p:cNvSpPr/>
            <p:nvPr/>
          </p:nvSpPr>
          <p:spPr>
            <a:xfrm>
              <a:off x="2462280" y="4341557"/>
              <a:ext cx="1863270" cy="1119753"/>
            </a:xfrm>
            <a:custGeom>
              <a:avLst/>
              <a:gdLst>
                <a:gd name="connsiteX0" fmla="*/ 613113 w 1863270"/>
                <a:gd name="connsiteY0" fmla="*/ 0 h 1119753"/>
                <a:gd name="connsiteX1" fmla="*/ 937320 w 1863270"/>
                <a:gd name="connsiteY1" fmla="*/ 214899 h 1119753"/>
                <a:gd name="connsiteX2" fmla="*/ 938985 w 1863270"/>
                <a:gd name="connsiteY2" fmla="*/ 220260 h 1119753"/>
                <a:gd name="connsiteX3" fmla="*/ 957596 w 1863270"/>
                <a:gd name="connsiteY3" fmla="*/ 185972 h 1119753"/>
                <a:gd name="connsiteX4" fmla="*/ 1249362 w 1863270"/>
                <a:gd name="connsiteY4" fmla="*/ 30841 h 1119753"/>
                <a:gd name="connsiteX5" fmla="*/ 1594072 w 1863270"/>
                <a:gd name="connsiteY5" fmla="*/ 311787 h 1119753"/>
                <a:gd name="connsiteX6" fmla="*/ 1600380 w 1863270"/>
                <a:gd name="connsiteY6" fmla="*/ 374360 h 1119753"/>
                <a:gd name="connsiteX7" fmla="*/ 1648371 w 1863270"/>
                <a:gd name="connsiteY7" fmla="*/ 389258 h 1119753"/>
                <a:gd name="connsiteX8" fmla="*/ 1863270 w 1863270"/>
                <a:gd name="connsiteY8" fmla="*/ 713465 h 1119753"/>
                <a:gd name="connsiteX9" fmla="*/ 1511412 w 1863270"/>
                <a:gd name="connsiteY9" fmla="*/ 1065323 h 1119753"/>
                <a:gd name="connsiteX10" fmla="*/ 1245355 w 1863270"/>
                <a:gd name="connsiteY10" fmla="*/ 943730 h 1119753"/>
                <a:gd name="connsiteX11" fmla="*/ 1233031 w 1863270"/>
                <a:gd name="connsiteY11" fmla="*/ 926827 h 1119753"/>
                <a:gd name="connsiteX12" fmla="*/ 1212516 w 1863270"/>
                <a:gd name="connsiteY12" fmla="*/ 964622 h 1119753"/>
                <a:gd name="connsiteX13" fmla="*/ 920750 w 1863270"/>
                <a:gd name="connsiteY13" fmla="*/ 1119753 h 1119753"/>
                <a:gd name="connsiteX14" fmla="*/ 671949 w 1863270"/>
                <a:gd name="connsiteY14" fmla="*/ 1016696 h 1119753"/>
                <a:gd name="connsiteX15" fmla="*/ 630549 w 1863270"/>
                <a:gd name="connsiteY15" fmla="*/ 966519 h 1119753"/>
                <a:gd name="connsiteX16" fmla="*/ 600659 w 1863270"/>
                <a:gd name="connsiteY16" fmla="*/ 1002746 h 1119753"/>
                <a:gd name="connsiteX17" fmla="*/ 351858 w 1863270"/>
                <a:gd name="connsiteY17" fmla="*/ 1105803 h 1119753"/>
                <a:gd name="connsiteX18" fmla="*/ 0 w 1863270"/>
                <a:gd name="connsiteY18" fmla="*/ 753945 h 1119753"/>
                <a:gd name="connsiteX19" fmla="*/ 214899 w 1863270"/>
                <a:gd name="connsiteY19" fmla="*/ 429738 h 1119753"/>
                <a:gd name="connsiteX20" fmla="*/ 267461 w 1863270"/>
                <a:gd name="connsiteY20" fmla="*/ 413422 h 1119753"/>
                <a:gd name="connsiteX21" fmla="*/ 261255 w 1863270"/>
                <a:gd name="connsiteY21" fmla="*/ 351858 h 1119753"/>
                <a:gd name="connsiteX22" fmla="*/ 613113 w 1863270"/>
                <a:gd name="connsiteY22" fmla="*/ 0 h 11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63270" h="1119753">
                  <a:moveTo>
                    <a:pt x="613113" y="0"/>
                  </a:moveTo>
                  <a:cubicBezTo>
                    <a:pt x="758857" y="0"/>
                    <a:pt x="883905" y="88612"/>
                    <a:pt x="937320" y="214899"/>
                  </a:cubicBezTo>
                  <a:lnTo>
                    <a:pt x="938985" y="220260"/>
                  </a:lnTo>
                  <a:lnTo>
                    <a:pt x="957596" y="185972"/>
                  </a:lnTo>
                  <a:cubicBezTo>
                    <a:pt x="1020827" y="92377"/>
                    <a:pt x="1127908" y="30841"/>
                    <a:pt x="1249362" y="30841"/>
                  </a:cubicBezTo>
                  <a:cubicBezTo>
                    <a:pt x="1419397" y="30841"/>
                    <a:pt x="1561262" y="151451"/>
                    <a:pt x="1594072" y="311787"/>
                  </a:cubicBezTo>
                  <a:lnTo>
                    <a:pt x="1600380" y="374360"/>
                  </a:lnTo>
                  <a:lnTo>
                    <a:pt x="1648371" y="389258"/>
                  </a:lnTo>
                  <a:cubicBezTo>
                    <a:pt x="1774658" y="442673"/>
                    <a:pt x="1863270" y="567721"/>
                    <a:pt x="1863270" y="713465"/>
                  </a:cubicBezTo>
                  <a:cubicBezTo>
                    <a:pt x="1863270" y="907791"/>
                    <a:pt x="1705738" y="1065323"/>
                    <a:pt x="1511412" y="1065323"/>
                  </a:cubicBezTo>
                  <a:cubicBezTo>
                    <a:pt x="1405140" y="1065323"/>
                    <a:pt x="1309872" y="1018210"/>
                    <a:pt x="1245355" y="943730"/>
                  </a:cubicBezTo>
                  <a:lnTo>
                    <a:pt x="1233031" y="926827"/>
                  </a:lnTo>
                  <a:lnTo>
                    <a:pt x="1212516" y="964622"/>
                  </a:lnTo>
                  <a:cubicBezTo>
                    <a:pt x="1149285" y="1058217"/>
                    <a:pt x="1042204" y="1119753"/>
                    <a:pt x="920750" y="1119753"/>
                  </a:cubicBezTo>
                  <a:cubicBezTo>
                    <a:pt x="823587" y="1119753"/>
                    <a:pt x="735622" y="1080370"/>
                    <a:pt x="671949" y="1016696"/>
                  </a:cubicBezTo>
                  <a:lnTo>
                    <a:pt x="630549" y="966519"/>
                  </a:lnTo>
                  <a:lnTo>
                    <a:pt x="600659" y="1002746"/>
                  </a:lnTo>
                  <a:cubicBezTo>
                    <a:pt x="536985" y="1066420"/>
                    <a:pt x="449021" y="1105803"/>
                    <a:pt x="351858" y="1105803"/>
                  </a:cubicBezTo>
                  <a:cubicBezTo>
                    <a:pt x="157532" y="1105803"/>
                    <a:pt x="0" y="948271"/>
                    <a:pt x="0" y="753945"/>
                  </a:cubicBezTo>
                  <a:cubicBezTo>
                    <a:pt x="0" y="608201"/>
                    <a:pt x="88612" y="483153"/>
                    <a:pt x="214899" y="429738"/>
                  </a:cubicBezTo>
                  <a:lnTo>
                    <a:pt x="267461" y="413422"/>
                  </a:lnTo>
                  <a:lnTo>
                    <a:pt x="261255" y="351858"/>
                  </a:lnTo>
                  <a:cubicBezTo>
                    <a:pt x="261255" y="157532"/>
                    <a:pt x="418787" y="0"/>
                    <a:pt x="6131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5945749" y="2513683"/>
            <a:ext cx="2713019" cy="1166636"/>
            <a:chOff x="1612531" y="4294674"/>
            <a:chExt cx="2713019" cy="1166636"/>
          </a:xfrm>
          <a:effectLst>
            <a:outerShdw blurRad="101600" dist="101600" dir="8100000" algn="tl" rotWithShape="0">
              <a:prstClr val="black">
                <a:alpha val="20000"/>
              </a:prstClr>
            </a:outerShdw>
          </a:effectLst>
        </p:grpSpPr>
        <p:sp>
          <p:nvSpPr>
            <p:cNvPr id="70" name="任意多边形 69"/>
            <p:cNvSpPr/>
            <p:nvPr/>
          </p:nvSpPr>
          <p:spPr>
            <a:xfrm>
              <a:off x="1612531" y="4294674"/>
              <a:ext cx="1863270" cy="1119753"/>
            </a:xfrm>
            <a:custGeom>
              <a:avLst/>
              <a:gdLst>
                <a:gd name="connsiteX0" fmla="*/ 613113 w 1863270"/>
                <a:gd name="connsiteY0" fmla="*/ 0 h 1119753"/>
                <a:gd name="connsiteX1" fmla="*/ 937320 w 1863270"/>
                <a:gd name="connsiteY1" fmla="*/ 214899 h 1119753"/>
                <a:gd name="connsiteX2" fmla="*/ 938985 w 1863270"/>
                <a:gd name="connsiteY2" fmla="*/ 220260 h 1119753"/>
                <a:gd name="connsiteX3" fmla="*/ 957596 w 1863270"/>
                <a:gd name="connsiteY3" fmla="*/ 185972 h 1119753"/>
                <a:gd name="connsiteX4" fmla="*/ 1249362 w 1863270"/>
                <a:gd name="connsiteY4" fmla="*/ 30841 h 1119753"/>
                <a:gd name="connsiteX5" fmla="*/ 1594072 w 1863270"/>
                <a:gd name="connsiteY5" fmla="*/ 311787 h 1119753"/>
                <a:gd name="connsiteX6" fmla="*/ 1600380 w 1863270"/>
                <a:gd name="connsiteY6" fmla="*/ 374360 h 1119753"/>
                <a:gd name="connsiteX7" fmla="*/ 1648371 w 1863270"/>
                <a:gd name="connsiteY7" fmla="*/ 389258 h 1119753"/>
                <a:gd name="connsiteX8" fmla="*/ 1863270 w 1863270"/>
                <a:gd name="connsiteY8" fmla="*/ 713465 h 1119753"/>
                <a:gd name="connsiteX9" fmla="*/ 1511412 w 1863270"/>
                <a:gd name="connsiteY9" fmla="*/ 1065323 h 1119753"/>
                <a:gd name="connsiteX10" fmla="*/ 1245355 w 1863270"/>
                <a:gd name="connsiteY10" fmla="*/ 943730 h 1119753"/>
                <a:gd name="connsiteX11" fmla="*/ 1233031 w 1863270"/>
                <a:gd name="connsiteY11" fmla="*/ 926827 h 1119753"/>
                <a:gd name="connsiteX12" fmla="*/ 1212516 w 1863270"/>
                <a:gd name="connsiteY12" fmla="*/ 964622 h 1119753"/>
                <a:gd name="connsiteX13" fmla="*/ 920750 w 1863270"/>
                <a:gd name="connsiteY13" fmla="*/ 1119753 h 1119753"/>
                <a:gd name="connsiteX14" fmla="*/ 671949 w 1863270"/>
                <a:gd name="connsiteY14" fmla="*/ 1016696 h 1119753"/>
                <a:gd name="connsiteX15" fmla="*/ 630549 w 1863270"/>
                <a:gd name="connsiteY15" fmla="*/ 966519 h 1119753"/>
                <a:gd name="connsiteX16" fmla="*/ 600659 w 1863270"/>
                <a:gd name="connsiteY16" fmla="*/ 1002746 h 1119753"/>
                <a:gd name="connsiteX17" fmla="*/ 351858 w 1863270"/>
                <a:gd name="connsiteY17" fmla="*/ 1105803 h 1119753"/>
                <a:gd name="connsiteX18" fmla="*/ 0 w 1863270"/>
                <a:gd name="connsiteY18" fmla="*/ 753945 h 1119753"/>
                <a:gd name="connsiteX19" fmla="*/ 214899 w 1863270"/>
                <a:gd name="connsiteY19" fmla="*/ 429738 h 1119753"/>
                <a:gd name="connsiteX20" fmla="*/ 267461 w 1863270"/>
                <a:gd name="connsiteY20" fmla="*/ 413422 h 1119753"/>
                <a:gd name="connsiteX21" fmla="*/ 261255 w 1863270"/>
                <a:gd name="connsiteY21" fmla="*/ 351858 h 1119753"/>
                <a:gd name="connsiteX22" fmla="*/ 613113 w 1863270"/>
                <a:gd name="connsiteY22" fmla="*/ 0 h 11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63270" h="1119753">
                  <a:moveTo>
                    <a:pt x="613113" y="0"/>
                  </a:moveTo>
                  <a:cubicBezTo>
                    <a:pt x="758857" y="0"/>
                    <a:pt x="883905" y="88612"/>
                    <a:pt x="937320" y="214899"/>
                  </a:cubicBezTo>
                  <a:lnTo>
                    <a:pt x="938985" y="220260"/>
                  </a:lnTo>
                  <a:lnTo>
                    <a:pt x="957596" y="185972"/>
                  </a:lnTo>
                  <a:cubicBezTo>
                    <a:pt x="1020827" y="92377"/>
                    <a:pt x="1127908" y="30841"/>
                    <a:pt x="1249362" y="30841"/>
                  </a:cubicBezTo>
                  <a:cubicBezTo>
                    <a:pt x="1419397" y="30841"/>
                    <a:pt x="1561262" y="151451"/>
                    <a:pt x="1594072" y="311787"/>
                  </a:cubicBezTo>
                  <a:lnTo>
                    <a:pt x="1600380" y="374360"/>
                  </a:lnTo>
                  <a:lnTo>
                    <a:pt x="1648371" y="389258"/>
                  </a:lnTo>
                  <a:cubicBezTo>
                    <a:pt x="1774658" y="442673"/>
                    <a:pt x="1863270" y="567721"/>
                    <a:pt x="1863270" y="713465"/>
                  </a:cubicBezTo>
                  <a:cubicBezTo>
                    <a:pt x="1863270" y="907791"/>
                    <a:pt x="1705738" y="1065323"/>
                    <a:pt x="1511412" y="1065323"/>
                  </a:cubicBezTo>
                  <a:cubicBezTo>
                    <a:pt x="1405140" y="1065323"/>
                    <a:pt x="1309872" y="1018210"/>
                    <a:pt x="1245355" y="943730"/>
                  </a:cubicBezTo>
                  <a:lnTo>
                    <a:pt x="1233031" y="926827"/>
                  </a:lnTo>
                  <a:lnTo>
                    <a:pt x="1212516" y="964622"/>
                  </a:lnTo>
                  <a:cubicBezTo>
                    <a:pt x="1149285" y="1058217"/>
                    <a:pt x="1042204" y="1119753"/>
                    <a:pt x="920750" y="1119753"/>
                  </a:cubicBezTo>
                  <a:cubicBezTo>
                    <a:pt x="823587" y="1119753"/>
                    <a:pt x="735622" y="1080370"/>
                    <a:pt x="671949" y="1016696"/>
                  </a:cubicBezTo>
                  <a:lnTo>
                    <a:pt x="630549" y="966519"/>
                  </a:lnTo>
                  <a:lnTo>
                    <a:pt x="600659" y="1002746"/>
                  </a:lnTo>
                  <a:cubicBezTo>
                    <a:pt x="536985" y="1066420"/>
                    <a:pt x="449021" y="1105803"/>
                    <a:pt x="351858" y="1105803"/>
                  </a:cubicBezTo>
                  <a:cubicBezTo>
                    <a:pt x="157532" y="1105803"/>
                    <a:pt x="0" y="948271"/>
                    <a:pt x="0" y="753945"/>
                  </a:cubicBezTo>
                  <a:cubicBezTo>
                    <a:pt x="0" y="608201"/>
                    <a:pt x="88612" y="483153"/>
                    <a:pt x="214899" y="429738"/>
                  </a:cubicBezTo>
                  <a:lnTo>
                    <a:pt x="267461" y="413422"/>
                  </a:lnTo>
                  <a:lnTo>
                    <a:pt x="261255" y="351858"/>
                  </a:lnTo>
                  <a:cubicBezTo>
                    <a:pt x="261255" y="157532"/>
                    <a:pt x="418787" y="0"/>
                    <a:pt x="6131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>
              <a:off x="2462280" y="4341557"/>
              <a:ext cx="1863270" cy="1119753"/>
            </a:xfrm>
            <a:custGeom>
              <a:avLst/>
              <a:gdLst>
                <a:gd name="connsiteX0" fmla="*/ 613113 w 1863270"/>
                <a:gd name="connsiteY0" fmla="*/ 0 h 1119753"/>
                <a:gd name="connsiteX1" fmla="*/ 937320 w 1863270"/>
                <a:gd name="connsiteY1" fmla="*/ 214899 h 1119753"/>
                <a:gd name="connsiteX2" fmla="*/ 938985 w 1863270"/>
                <a:gd name="connsiteY2" fmla="*/ 220260 h 1119753"/>
                <a:gd name="connsiteX3" fmla="*/ 957596 w 1863270"/>
                <a:gd name="connsiteY3" fmla="*/ 185972 h 1119753"/>
                <a:gd name="connsiteX4" fmla="*/ 1249362 w 1863270"/>
                <a:gd name="connsiteY4" fmla="*/ 30841 h 1119753"/>
                <a:gd name="connsiteX5" fmla="*/ 1594072 w 1863270"/>
                <a:gd name="connsiteY5" fmla="*/ 311787 h 1119753"/>
                <a:gd name="connsiteX6" fmla="*/ 1600380 w 1863270"/>
                <a:gd name="connsiteY6" fmla="*/ 374360 h 1119753"/>
                <a:gd name="connsiteX7" fmla="*/ 1648371 w 1863270"/>
                <a:gd name="connsiteY7" fmla="*/ 389258 h 1119753"/>
                <a:gd name="connsiteX8" fmla="*/ 1863270 w 1863270"/>
                <a:gd name="connsiteY8" fmla="*/ 713465 h 1119753"/>
                <a:gd name="connsiteX9" fmla="*/ 1511412 w 1863270"/>
                <a:gd name="connsiteY9" fmla="*/ 1065323 h 1119753"/>
                <a:gd name="connsiteX10" fmla="*/ 1245355 w 1863270"/>
                <a:gd name="connsiteY10" fmla="*/ 943730 h 1119753"/>
                <a:gd name="connsiteX11" fmla="*/ 1233031 w 1863270"/>
                <a:gd name="connsiteY11" fmla="*/ 926827 h 1119753"/>
                <a:gd name="connsiteX12" fmla="*/ 1212516 w 1863270"/>
                <a:gd name="connsiteY12" fmla="*/ 964622 h 1119753"/>
                <a:gd name="connsiteX13" fmla="*/ 920750 w 1863270"/>
                <a:gd name="connsiteY13" fmla="*/ 1119753 h 1119753"/>
                <a:gd name="connsiteX14" fmla="*/ 671949 w 1863270"/>
                <a:gd name="connsiteY14" fmla="*/ 1016696 h 1119753"/>
                <a:gd name="connsiteX15" fmla="*/ 630549 w 1863270"/>
                <a:gd name="connsiteY15" fmla="*/ 966519 h 1119753"/>
                <a:gd name="connsiteX16" fmla="*/ 600659 w 1863270"/>
                <a:gd name="connsiteY16" fmla="*/ 1002746 h 1119753"/>
                <a:gd name="connsiteX17" fmla="*/ 351858 w 1863270"/>
                <a:gd name="connsiteY17" fmla="*/ 1105803 h 1119753"/>
                <a:gd name="connsiteX18" fmla="*/ 0 w 1863270"/>
                <a:gd name="connsiteY18" fmla="*/ 753945 h 1119753"/>
                <a:gd name="connsiteX19" fmla="*/ 214899 w 1863270"/>
                <a:gd name="connsiteY19" fmla="*/ 429738 h 1119753"/>
                <a:gd name="connsiteX20" fmla="*/ 267461 w 1863270"/>
                <a:gd name="connsiteY20" fmla="*/ 413422 h 1119753"/>
                <a:gd name="connsiteX21" fmla="*/ 261255 w 1863270"/>
                <a:gd name="connsiteY21" fmla="*/ 351858 h 1119753"/>
                <a:gd name="connsiteX22" fmla="*/ 613113 w 1863270"/>
                <a:gd name="connsiteY22" fmla="*/ 0 h 11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63270" h="1119753">
                  <a:moveTo>
                    <a:pt x="613113" y="0"/>
                  </a:moveTo>
                  <a:cubicBezTo>
                    <a:pt x="758857" y="0"/>
                    <a:pt x="883905" y="88612"/>
                    <a:pt x="937320" y="214899"/>
                  </a:cubicBezTo>
                  <a:lnTo>
                    <a:pt x="938985" y="220260"/>
                  </a:lnTo>
                  <a:lnTo>
                    <a:pt x="957596" y="185972"/>
                  </a:lnTo>
                  <a:cubicBezTo>
                    <a:pt x="1020827" y="92377"/>
                    <a:pt x="1127908" y="30841"/>
                    <a:pt x="1249362" y="30841"/>
                  </a:cubicBezTo>
                  <a:cubicBezTo>
                    <a:pt x="1419397" y="30841"/>
                    <a:pt x="1561262" y="151451"/>
                    <a:pt x="1594072" y="311787"/>
                  </a:cubicBezTo>
                  <a:lnTo>
                    <a:pt x="1600380" y="374360"/>
                  </a:lnTo>
                  <a:lnTo>
                    <a:pt x="1648371" y="389258"/>
                  </a:lnTo>
                  <a:cubicBezTo>
                    <a:pt x="1774658" y="442673"/>
                    <a:pt x="1863270" y="567721"/>
                    <a:pt x="1863270" y="713465"/>
                  </a:cubicBezTo>
                  <a:cubicBezTo>
                    <a:pt x="1863270" y="907791"/>
                    <a:pt x="1705738" y="1065323"/>
                    <a:pt x="1511412" y="1065323"/>
                  </a:cubicBezTo>
                  <a:cubicBezTo>
                    <a:pt x="1405140" y="1065323"/>
                    <a:pt x="1309872" y="1018210"/>
                    <a:pt x="1245355" y="943730"/>
                  </a:cubicBezTo>
                  <a:lnTo>
                    <a:pt x="1233031" y="926827"/>
                  </a:lnTo>
                  <a:lnTo>
                    <a:pt x="1212516" y="964622"/>
                  </a:lnTo>
                  <a:cubicBezTo>
                    <a:pt x="1149285" y="1058217"/>
                    <a:pt x="1042204" y="1119753"/>
                    <a:pt x="920750" y="1119753"/>
                  </a:cubicBezTo>
                  <a:cubicBezTo>
                    <a:pt x="823587" y="1119753"/>
                    <a:pt x="735622" y="1080370"/>
                    <a:pt x="671949" y="1016696"/>
                  </a:cubicBezTo>
                  <a:lnTo>
                    <a:pt x="630549" y="966519"/>
                  </a:lnTo>
                  <a:lnTo>
                    <a:pt x="600659" y="1002746"/>
                  </a:lnTo>
                  <a:cubicBezTo>
                    <a:pt x="536985" y="1066420"/>
                    <a:pt x="449021" y="1105803"/>
                    <a:pt x="351858" y="1105803"/>
                  </a:cubicBezTo>
                  <a:cubicBezTo>
                    <a:pt x="157532" y="1105803"/>
                    <a:pt x="0" y="948271"/>
                    <a:pt x="0" y="753945"/>
                  </a:cubicBezTo>
                  <a:cubicBezTo>
                    <a:pt x="0" y="608201"/>
                    <a:pt x="88612" y="483153"/>
                    <a:pt x="214899" y="429738"/>
                  </a:cubicBezTo>
                  <a:lnTo>
                    <a:pt x="267461" y="413422"/>
                  </a:lnTo>
                  <a:lnTo>
                    <a:pt x="261255" y="351858"/>
                  </a:lnTo>
                  <a:cubicBezTo>
                    <a:pt x="261255" y="157532"/>
                    <a:pt x="418787" y="0"/>
                    <a:pt x="6131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3709179" y="3345688"/>
            <a:ext cx="2713019" cy="1166636"/>
            <a:chOff x="1612531" y="4294674"/>
            <a:chExt cx="2713019" cy="1166636"/>
          </a:xfrm>
          <a:effectLst>
            <a:outerShdw blurRad="101600" dist="101600" dir="8100000" algn="tl" rotWithShape="0">
              <a:prstClr val="black">
                <a:alpha val="20000"/>
              </a:prstClr>
            </a:outerShdw>
          </a:effectLst>
        </p:grpSpPr>
        <p:sp>
          <p:nvSpPr>
            <p:cNvPr id="67" name="任意多边形 66"/>
            <p:cNvSpPr/>
            <p:nvPr/>
          </p:nvSpPr>
          <p:spPr>
            <a:xfrm>
              <a:off x="1612531" y="4294674"/>
              <a:ext cx="1863270" cy="1119753"/>
            </a:xfrm>
            <a:custGeom>
              <a:avLst/>
              <a:gdLst>
                <a:gd name="connsiteX0" fmla="*/ 613113 w 1863270"/>
                <a:gd name="connsiteY0" fmla="*/ 0 h 1119753"/>
                <a:gd name="connsiteX1" fmla="*/ 937320 w 1863270"/>
                <a:gd name="connsiteY1" fmla="*/ 214899 h 1119753"/>
                <a:gd name="connsiteX2" fmla="*/ 938985 w 1863270"/>
                <a:gd name="connsiteY2" fmla="*/ 220260 h 1119753"/>
                <a:gd name="connsiteX3" fmla="*/ 957596 w 1863270"/>
                <a:gd name="connsiteY3" fmla="*/ 185972 h 1119753"/>
                <a:gd name="connsiteX4" fmla="*/ 1249362 w 1863270"/>
                <a:gd name="connsiteY4" fmla="*/ 30841 h 1119753"/>
                <a:gd name="connsiteX5" fmla="*/ 1594072 w 1863270"/>
                <a:gd name="connsiteY5" fmla="*/ 311787 h 1119753"/>
                <a:gd name="connsiteX6" fmla="*/ 1600380 w 1863270"/>
                <a:gd name="connsiteY6" fmla="*/ 374360 h 1119753"/>
                <a:gd name="connsiteX7" fmla="*/ 1648371 w 1863270"/>
                <a:gd name="connsiteY7" fmla="*/ 389258 h 1119753"/>
                <a:gd name="connsiteX8" fmla="*/ 1863270 w 1863270"/>
                <a:gd name="connsiteY8" fmla="*/ 713465 h 1119753"/>
                <a:gd name="connsiteX9" fmla="*/ 1511412 w 1863270"/>
                <a:gd name="connsiteY9" fmla="*/ 1065323 h 1119753"/>
                <a:gd name="connsiteX10" fmla="*/ 1245355 w 1863270"/>
                <a:gd name="connsiteY10" fmla="*/ 943730 h 1119753"/>
                <a:gd name="connsiteX11" fmla="*/ 1233031 w 1863270"/>
                <a:gd name="connsiteY11" fmla="*/ 926827 h 1119753"/>
                <a:gd name="connsiteX12" fmla="*/ 1212516 w 1863270"/>
                <a:gd name="connsiteY12" fmla="*/ 964622 h 1119753"/>
                <a:gd name="connsiteX13" fmla="*/ 920750 w 1863270"/>
                <a:gd name="connsiteY13" fmla="*/ 1119753 h 1119753"/>
                <a:gd name="connsiteX14" fmla="*/ 671949 w 1863270"/>
                <a:gd name="connsiteY14" fmla="*/ 1016696 h 1119753"/>
                <a:gd name="connsiteX15" fmla="*/ 630549 w 1863270"/>
                <a:gd name="connsiteY15" fmla="*/ 966519 h 1119753"/>
                <a:gd name="connsiteX16" fmla="*/ 600659 w 1863270"/>
                <a:gd name="connsiteY16" fmla="*/ 1002746 h 1119753"/>
                <a:gd name="connsiteX17" fmla="*/ 351858 w 1863270"/>
                <a:gd name="connsiteY17" fmla="*/ 1105803 h 1119753"/>
                <a:gd name="connsiteX18" fmla="*/ 0 w 1863270"/>
                <a:gd name="connsiteY18" fmla="*/ 753945 h 1119753"/>
                <a:gd name="connsiteX19" fmla="*/ 214899 w 1863270"/>
                <a:gd name="connsiteY19" fmla="*/ 429738 h 1119753"/>
                <a:gd name="connsiteX20" fmla="*/ 267461 w 1863270"/>
                <a:gd name="connsiteY20" fmla="*/ 413422 h 1119753"/>
                <a:gd name="connsiteX21" fmla="*/ 261255 w 1863270"/>
                <a:gd name="connsiteY21" fmla="*/ 351858 h 1119753"/>
                <a:gd name="connsiteX22" fmla="*/ 613113 w 1863270"/>
                <a:gd name="connsiteY22" fmla="*/ 0 h 11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63270" h="1119753">
                  <a:moveTo>
                    <a:pt x="613113" y="0"/>
                  </a:moveTo>
                  <a:cubicBezTo>
                    <a:pt x="758857" y="0"/>
                    <a:pt x="883905" y="88612"/>
                    <a:pt x="937320" y="214899"/>
                  </a:cubicBezTo>
                  <a:lnTo>
                    <a:pt x="938985" y="220260"/>
                  </a:lnTo>
                  <a:lnTo>
                    <a:pt x="957596" y="185972"/>
                  </a:lnTo>
                  <a:cubicBezTo>
                    <a:pt x="1020827" y="92377"/>
                    <a:pt x="1127908" y="30841"/>
                    <a:pt x="1249362" y="30841"/>
                  </a:cubicBezTo>
                  <a:cubicBezTo>
                    <a:pt x="1419397" y="30841"/>
                    <a:pt x="1561262" y="151451"/>
                    <a:pt x="1594072" y="311787"/>
                  </a:cubicBezTo>
                  <a:lnTo>
                    <a:pt x="1600380" y="374360"/>
                  </a:lnTo>
                  <a:lnTo>
                    <a:pt x="1648371" y="389258"/>
                  </a:lnTo>
                  <a:cubicBezTo>
                    <a:pt x="1774658" y="442673"/>
                    <a:pt x="1863270" y="567721"/>
                    <a:pt x="1863270" y="713465"/>
                  </a:cubicBezTo>
                  <a:cubicBezTo>
                    <a:pt x="1863270" y="907791"/>
                    <a:pt x="1705738" y="1065323"/>
                    <a:pt x="1511412" y="1065323"/>
                  </a:cubicBezTo>
                  <a:cubicBezTo>
                    <a:pt x="1405140" y="1065323"/>
                    <a:pt x="1309872" y="1018210"/>
                    <a:pt x="1245355" y="943730"/>
                  </a:cubicBezTo>
                  <a:lnTo>
                    <a:pt x="1233031" y="926827"/>
                  </a:lnTo>
                  <a:lnTo>
                    <a:pt x="1212516" y="964622"/>
                  </a:lnTo>
                  <a:cubicBezTo>
                    <a:pt x="1149285" y="1058217"/>
                    <a:pt x="1042204" y="1119753"/>
                    <a:pt x="920750" y="1119753"/>
                  </a:cubicBezTo>
                  <a:cubicBezTo>
                    <a:pt x="823587" y="1119753"/>
                    <a:pt x="735622" y="1080370"/>
                    <a:pt x="671949" y="1016696"/>
                  </a:cubicBezTo>
                  <a:lnTo>
                    <a:pt x="630549" y="966519"/>
                  </a:lnTo>
                  <a:lnTo>
                    <a:pt x="600659" y="1002746"/>
                  </a:lnTo>
                  <a:cubicBezTo>
                    <a:pt x="536985" y="1066420"/>
                    <a:pt x="449021" y="1105803"/>
                    <a:pt x="351858" y="1105803"/>
                  </a:cubicBezTo>
                  <a:cubicBezTo>
                    <a:pt x="157532" y="1105803"/>
                    <a:pt x="0" y="948271"/>
                    <a:pt x="0" y="753945"/>
                  </a:cubicBezTo>
                  <a:cubicBezTo>
                    <a:pt x="0" y="608201"/>
                    <a:pt x="88612" y="483153"/>
                    <a:pt x="214899" y="429738"/>
                  </a:cubicBezTo>
                  <a:lnTo>
                    <a:pt x="267461" y="413422"/>
                  </a:lnTo>
                  <a:lnTo>
                    <a:pt x="261255" y="351858"/>
                  </a:lnTo>
                  <a:cubicBezTo>
                    <a:pt x="261255" y="157532"/>
                    <a:pt x="418787" y="0"/>
                    <a:pt x="6131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2462280" y="4341557"/>
              <a:ext cx="1863270" cy="1119753"/>
            </a:xfrm>
            <a:custGeom>
              <a:avLst/>
              <a:gdLst>
                <a:gd name="connsiteX0" fmla="*/ 613113 w 1863270"/>
                <a:gd name="connsiteY0" fmla="*/ 0 h 1119753"/>
                <a:gd name="connsiteX1" fmla="*/ 937320 w 1863270"/>
                <a:gd name="connsiteY1" fmla="*/ 214899 h 1119753"/>
                <a:gd name="connsiteX2" fmla="*/ 938985 w 1863270"/>
                <a:gd name="connsiteY2" fmla="*/ 220260 h 1119753"/>
                <a:gd name="connsiteX3" fmla="*/ 957596 w 1863270"/>
                <a:gd name="connsiteY3" fmla="*/ 185972 h 1119753"/>
                <a:gd name="connsiteX4" fmla="*/ 1249362 w 1863270"/>
                <a:gd name="connsiteY4" fmla="*/ 30841 h 1119753"/>
                <a:gd name="connsiteX5" fmla="*/ 1594072 w 1863270"/>
                <a:gd name="connsiteY5" fmla="*/ 311787 h 1119753"/>
                <a:gd name="connsiteX6" fmla="*/ 1600380 w 1863270"/>
                <a:gd name="connsiteY6" fmla="*/ 374360 h 1119753"/>
                <a:gd name="connsiteX7" fmla="*/ 1648371 w 1863270"/>
                <a:gd name="connsiteY7" fmla="*/ 389258 h 1119753"/>
                <a:gd name="connsiteX8" fmla="*/ 1863270 w 1863270"/>
                <a:gd name="connsiteY8" fmla="*/ 713465 h 1119753"/>
                <a:gd name="connsiteX9" fmla="*/ 1511412 w 1863270"/>
                <a:gd name="connsiteY9" fmla="*/ 1065323 h 1119753"/>
                <a:gd name="connsiteX10" fmla="*/ 1245355 w 1863270"/>
                <a:gd name="connsiteY10" fmla="*/ 943730 h 1119753"/>
                <a:gd name="connsiteX11" fmla="*/ 1233031 w 1863270"/>
                <a:gd name="connsiteY11" fmla="*/ 926827 h 1119753"/>
                <a:gd name="connsiteX12" fmla="*/ 1212516 w 1863270"/>
                <a:gd name="connsiteY12" fmla="*/ 964622 h 1119753"/>
                <a:gd name="connsiteX13" fmla="*/ 920750 w 1863270"/>
                <a:gd name="connsiteY13" fmla="*/ 1119753 h 1119753"/>
                <a:gd name="connsiteX14" fmla="*/ 671949 w 1863270"/>
                <a:gd name="connsiteY14" fmla="*/ 1016696 h 1119753"/>
                <a:gd name="connsiteX15" fmla="*/ 630549 w 1863270"/>
                <a:gd name="connsiteY15" fmla="*/ 966519 h 1119753"/>
                <a:gd name="connsiteX16" fmla="*/ 600659 w 1863270"/>
                <a:gd name="connsiteY16" fmla="*/ 1002746 h 1119753"/>
                <a:gd name="connsiteX17" fmla="*/ 351858 w 1863270"/>
                <a:gd name="connsiteY17" fmla="*/ 1105803 h 1119753"/>
                <a:gd name="connsiteX18" fmla="*/ 0 w 1863270"/>
                <a:gd name="connsiteY18" fmla="*/ 753945 h 1119753"/>
                <a:gd name="connsiteX19" fmla="*/ 214899 w 1863270"/>
                <a:gd name="connsiteY19" fmla="*/ 429738 h 1119753"/>
                <a:gd name="connsiteX20" fmla="*/ 267461 w 1863270"/>
                <a:gd name="connsiteY20" fmla="*/ 413422 h 1119753"/>
                <a:gd name="connsiteX21" fmla="*/ 261255 w 1863270"/>
                <a:gd name="connsiteY21" fmla="*/ 351858 h 1119753"/>
                <a:gd name="connsiteX22" fmla="*/ 613113 w 1863270"/>
                <a:gd name="connsiteY22" fmla="*/ 0 h 11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63270" h="1119753">
                  <a:moveTo>
                    <a:pt x="613113" y="0"/>
                  </a:moveTo>
                  <a:cubicBezTo>
                    <a:pt x="758857" y="0"/>
                    <a:pt x="883905" y="88612"/>
                    <a:pt x="937320" y="214899"/>
                  </a:cubicBezTo>
                  <a:lnTo>
                    <a:pt x="938985" y="220260"/>
                  </a:lnTo>
                  <a:lnTo>
                    <a:pt x="957596" y="185972"/>
                  </a:lnTo>
                  <a:cubicBezTo>
                    <a:pt x="1020827" y="92377"/>
                    <a:pt x="1127908" y="30841"/>
                    <a:pt x="1249362" y="30841"/>
                  </a:cubicBezTo>
                  <a:cubicBezTo>
                    <a:pt x="1419397" y="30841"/>
                    <a:pt x="1561262" y="151451"/>
                    <a:pt x="1594072" y="311787"/>
                  </a:cubicBezTo>
                  <a:lnTo>
                    <a:pt x="1600380" y="374360"/>
                  </a:lnTo>
                  <a:lnTo>
                    <a:pt x="1648371" y="389258"/>
                  </a:lnTo>
                  <a:cubicBezTo>
                    <a:pt x="1774658" y="442673"/>
                    <a:pt x="1863270" y="567721"/>
                    <a:pt x="1863270" y="713465"/>
                  </a:cubicBezTo>
                  <a:cubicBezTo>
                    <a:pt x="1863270" y="907791"/>
                    <a:pt x="1705738" y="1065323"/>
                    <a:pt x="1511412" y="1065323"/>
                  </a:cubicBezTo>
                  <a:cubicBezTo>
                    <a:pt x="1405140" y="1065323"/>
                    <a:pt x="1309872" y="1018210"/>
                    <a:pt x="1245355" y="943730"/>
                  </a:cubicBezTo>
                  <a:lnTo>
                    <a:pt x="1233031" y="926827"/>
                  </a:lnTo>
                  <a:lnTo>
                    <a:pt x="1212516" y="964622"/>
                  </a:lnTo>
                  <a:cubicBezTo>
                    <a:pt x="1149285" y="1058217"/>
                    <a:pt x="1042204" y="1119753"/>
                    <a:pt x="920750" y="1119753"/>
                  </a:cubicBezTo>
                  <a:cubicBezTo>
                    <a:pt x="823587" y="1119753"/>
                    <a:pt x="735622" y="1080370"/>
                    <a:pt x="671949" y="1016696"/>
                  </a:cubicBezTo>
                  <a:lnTo>
                    <a:pt x="630549" y="966519"/>
                  </a:lnTo>
                  <a:lnTo>
                    <a:pt x="600659" y="1002746"/>
                  </a:lnTo>
                  <a:cubicBezTo>
                    <a:pt x="536985" y="1066420"/>
                    <a:pt x="449021" y="1105803"/>
                    <a:pt x="351858" y="1105803"/>
                  </a:cubicBezTo>
                  <a:cubicBezTo>
                    <a:pt x="157532" y="1105803"/>
                    <a:pt x="0" y="948271"/>
                    <a:pt x="0" y="753945"/>
                  </a:cubicBezTo>
                  <a:cubicBezTo>
                    <a:pt x="0" y="608201"/>
                    <a:pt x="88612" y="483153"/>
                    <a:pt x="214899" y="429738"/>
                  </a:cubicBezTo>
                  <a:lnTo>
                    <a:pt x="267461" y="413422"/>
                  </a:lnTo>
                  <a:lnTo>
                    <a:pt x="261255" y="351858"/>
                  </a:lnTo>
                  <a:cubicBezTo>
                    <a:pt x="261255" y="157532"/>
                    <a:pt x="418787" y="0"/>
                    <a:pt x="6131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83009" y="118656"/>
            <a:ext cx="3297105" cy="769441"/>
            <a:chOff x="883009" y="189906"/>
            <a:chExt cx="3297105" cy="769441"/>
          </a:xfrm>
        </p:grpSpPr>
        <p:grpSp>
          <p:nvGrpSpPr>
            <p:cNvPr id="23" name="组合 22"/>
            <p:cNvGrpSpPr/>
            <p:nvPr/>
          </p:nvGrpSpPr>
          <p:grpSpPr>
            <a:xfrm>
              <a:off x="883009" y="238661"/>
              <a:ext cx="162681" cy="669389"/>
              <a:chOff x="883009" y="238661"/>
              <a:chExt cx="162681" cy="66938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83009" y="238661"/>
                <a:ext cx="162681" cy="162681"/>
              </a:xfrm>
              <a:prstGeom prst="ellipse">
                <a:avLst/>
              </a:prstGeom>
              <a:solidFill>
                <a:srgbClr val="F56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83009" y="492015"/>
                <a:ext cx="162681" cy="162681"/>
              </a:xfrm>
              <a:prstGeom prst="ellipse">
                <a:avLst/>
              </a:prstGeom>
              <a:solidFill>
                <a:srgbClr val="ECD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83009" y="745369"/>
                <a:ext cx="162681" cy="162681"/>
              </a:xfrm>
              <a:prstGeom prst="ellipse">
                <a:avLst/>
              </a:prstGeom>
              <a:solidFill>
                <a:srgbClr val="72C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045690" y="189906"/>
              <a:ext cx="31344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自</a:t>
              </a:r>
              <a:r>
                <a:rPr lang="zh-CN" altLang="en-US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带外阴影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785266" y="6138334"/>
            <a:ext cx="165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7C7C7"/>
                </a:solidFill>
                <a:latin typeface="Adamas" pitchFamily="50" charset="0"/>
              </a:rPr>
              <a:t>LIUXIAOQI</a:t>
            </a:r>
            <a:endParaRPr lang="zh-CN" altLang="en-US" dirty="0">
              <a:solidFill>
                <a:srgbClr val="C7C7C7"/>
              </a:solidFill>
              <a:latin typeface="Adamas" pitchFamily="50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218842" y="3549819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  <a:effectLst/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5260" tIns="175260" rIns="175260" bIns="175260" numCol="1" spcCol="1270" anchor="t" anchorCtr="0">
            <a:noAutofit/>
          </a:bodyPr>
          <a:lstStyle/>
          <a:p>
            <a:pPr lvl="0" algn="l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4299360" y="3034993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  <a:effectLst/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5260" tIns="175260" rIns="175260" bIns="175260" numCol="1" spcCol="1270" anchor="t" anchorCtr="0">
            <a:noAutofit/>
          </a:bodyPr>
          <a:lstStyle/>
          <a:p>
            <a:pPr lvl="0" algn="l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379878" y="2520166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  <a:effectLst/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5260" tIns="175260" rIns="175260" bIns="175260" numCol="1" spcCol="1270" anchor="t" anchorCtr="0">
            <a:noAutofit/>
          </a:bodyPr>
          <a:lstStyle/>
          <a:p>
            <a:pPr lvl="0" algn="l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460396" y="2005340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  <a:effectLst/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t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612531" y="4282799"/>
            <a:ext cx="2713019" cy="1166636"/>
            <a:chOff x="1612531" y="4294674"/>
            <a:chExt cx="2713019" cy="1166636"/>
          </a:xfrm>
          <a:effectLst>
            <a:outerShdw blurRad="101600" dist="101600" dir="8100000" algn="tl" rotWithShape="0">
              <a:prstClr val="black">
                <a:alpha val="20000"/>
              </a:prstClr>
            </a:outerShdw>
          </a:effectLst>
        </p:grpSpPr>
        <p:sp>
          <p:nvSpPr>
            <p:cNvPr id="47" name="任意多边形 46"/>
            <p:cNvSpPr/>
            <p:nvPr/>
          </p:nvSpPr>
          <p:spPr>
            <a:xfrm>
              <a:off x="1612531" y="4294674"/>
              <a:ext cx="1863270" cy="1119753"/>
            </a:xfrm>
            <a:custGeom>
              <a:avLst/>
              <a:gdLst>
                <a:gd name="connsiteX0" fmla="*/ 613113 w 1863270"/>
                <a:gd name="connsiteY0" fmla="*/ 0 h 1119753"/>
                <a:gd name="connsiteX1" fmla="*/ 937320 w 1863270"/>
                <a:gd name="connsiteY1" fmla="*/ 214899 h 1119753"/>
                <a:gd name="connsiteX2" fmla="*/ 938985 w 1863270"/>
                <a:gd name="connsiteY2" fmla="*/ 220260 h 1119753"/>
                <a:gd name="connsiteX3" fmla="*/ 957596 w 1863270"/>
                <a:gd name="connsiteY3" fmla="*/ 185972 h 1119753"/>
                <a:gd name="connsiteX4" fmla="*/ 1249362 w 1863270"/>
                <a:gd name="connsiteY4" fmla="*/ 30841 h 1119753"/>
                <a:gd name="connsiteX5" fmla="*/ 1594072 w 1863270"/>
                <a:gd name="connsiteY5" fmla="*/ 311787 h 1119753"/>
                <a:gd name="connsiteX6" fmla="*/ 1600380 w 1863270"/>
                <a:gd name="connsiteY6" fmla="*/ 374360 h 1119753"/>
                <a:gd name="connsiteX7" fmla="*/ 1648371 w 1863270"/>
                <a:gd name="connsiteY7" fmla="*/ 389258 h 1119753"/>
                <a:gd name="connsiteX8" fmla="*/ 1863270 w 1863270"/>
                <a:gd name="connsiteY8" fmla="*/ 713465 h 1119753"/>
                <a:gd name="connsiteX9" fmla="*/ 1511412 w 1863270"/>
                <a:gd name="connsiteY9" fmla="*/ 1065323 h 1119753"/>
                <a:gd name="connsiteX10" fmla="*/ 1245355 w 1863270"/>
                <a:gd name="connsiteY10" fmla="*/ 943730 h 1119753"/>
                <a:gd name="connsiteX11" fmla="*/ 1233031 w 1863270"/>
                <a:gd name="connsiteY11" fmla="*/ 926827 h 1119753"/>
                <a:gd name="connsiteX12" fmla="*/ 1212516 w 1863270"/>
                <a:gd name="connsiteY12" fmla="*/ 964622 h 1119753"/>
                <a:gd name="connsiteX13" fmla="*/ 920750 w 1863270"/>
                <a:gd name="connsiteY13" fmla="*/ 1119753 h 1119753"/>
                <a:gd name="connsiteX14" fmla="*/ 671949 w 1863270"/>
                <a:gd name="connsiteY14" fmla="*/ 1016696 h 1119753"/>
                <a:gd name="connsiteX15" fmla="*/ 630549 w 1863270"/>
                <a:gd name="connsiteY15" fmla="*/ 966519 h 1119753"/>
                <a:gd name="connsiteX16" fmla="*/ 600659 w 1863270"/>
                <a:gd name="connsiteY16" fmla="*/ 1002746 h 1119753"/>
                <a:gd name="connsiteX17" fmla="*/ 351858 w 1863270"/>
                <a:gd name="connsiteY17" fmla="*/ 1105803 h 1119753"/>
                <a:gd name="connsiteX18" fmla="*/ 0 w 1863270"/>
                <a:gd name="connsiteY18" fmla="*/ 753945 h 1119753"/>
                <a:gd name="connsiteX19" fmla="*/ 214899 w 1863270"/>
                <a:gd name="connsiteY19" fmla="*/ 429738 h 1119753"/>
                <a:gd name="connsiteX20" fmla="*/ 267461 w 1863270"/>
                <a:gd name="connsiteY20" fmla="*/ 413422 h 1119753"/>
                <a:gd name="connsiteX21" fmla="*/ 261255 w 1863270"/>
                <a:gd name="connsiteY21" fmla="*/ 351858 h 1119753"/>
                <a:gd name="connsiteX22" fmla="*/ 613113 w 1863270"/>
                <a:gd name="connsiteY22" fmla="*/ 0 h 11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63270" h="1119753">
                  <a:moveTo>
                    <a:pt x="613113" y="0"/>
                  </a:moveTo>
                  <a:cubicBezTo>
                    <a:pt x="758857" y="0"/>
                    <a:pt x="883905" y="88612"/>
                    <a:pt x="937320" y="214899"/>
                  </a:cubicBezTo>
                  <a:lnTo>
                    <a:pt x="938985" y="220260"/>
                  </a:lnTo>
                  <a:lnTo>
                    <a:pt x="957596" y="185972"/>
                  </a:lnTo>
                  <a:cubicBezTo>
                    <a:pt x="1020827" y="92377"/>
                    <a:pt x="1127908" y="30841"/>
                    <a:pt x="1249362" y="30841"/>
                  </a:cubicBezTo>
                  <a:cubicBezTo>
                    <a:pt x="1419397" y="30841"/>
                    <a:pt x="1561262" y="151451"/>
                    <a:pt x="1594072" y="311787"/>
                  </a:cubicBezTo>
                  <a:lnTo>
                    <a:pt x="1600380" y="374360"/>
                  </a:lnTo>
                  <a:lnTo>
                    <a:pt x="1648371" y="389258"/>
                  </a:lnTo>
                  <a:cubicBezTo>
                    <a:pt x="1774658" y="442673"/>
                    <a:pt x="1863270" y="567721"/>
                    <a:pt x="1863270" y="713465"/>
                  </a:cubicBezTo>
                  <a:cubicBezTo>
                    <a:pt x="1863270" y="907791"/>
                    <a:pt x="1705738" y="1065323"/>
                    <a:pt x="1511412" y="1065323"/>
                  </a:cubicBezTo>
                  <a:cubicBezTo>
                    <a:pt x="1405140" y="1065323"/>
                    <a:pt x="1309872" y="1018210"/>
                    <a:pt x="1245355" y="943730"/>
                  </a:cubicBezTo>
                  <a:lnTo>
                    <a:pt x="1233031" y="926827"/>
                  </a:lnTo>
                  <a:lnTo>
                    <a:pt x="1212516" y="964622"/>
                  </a:lnTo>
                  <a:cubicBezTo>
                    <a:pt x="1149285" y="1058217"/>
                    <a:pt x="1042204" y="1119753"/>
                    <a:pt x="920750" y="1119753"/>
                  </a:cubicBezTo>
                  <a:cubicBezTo>
                    <a:pt x="823587" y="1119753"/>
                    <a:pt x="735622" y="1080370"/>
                    <a:pt x="671949" y="1016696"/>
                  </a:cubicBezTo>
                  <a:lnTo>
                    <a:pt x="630549" y="966519"/>
                  </a:lnTo>
                  <a:lnTo>
                    <a:pt x="600659" y="1002746"/>
                  </a:lnTo>
                  <a:cubicBezTo>
                    <a:pt x="536985" y="1066420"/>
                    <a:pt x="449021" y="1105803"/>
                    <a:pt x="351858" y="1105803"/>
                  </a:cubicBezTo>
                  <a:cubicBezTo>
                    <a:pt x="157532" y="1105803"/>
                    <a:pt x="0" y="948271"/>
                    <a:pt x="0" y="753945"/>
                  </a:cubicBezTo>
                  <a:cubicBezTo>
                    <a:pt x="0" y="608201"/>
                    <a:pt x="88612" y="483153"/>
                    <a:pt x="214899" y="429738"/>
                  </a:cubicBezTo>
                  <a:lnTo>
                    <a:pt x="267461" y="413422"/>
                  </a:lnTo>
                  <a:lnTo>
                    <a:pt x="261255" y="351858"/>
                  </a:lnTo>
                  <a:cubicBezTo>
                    <a:pt x="261255" y="157532"/>
                    <a:pt x="418787" y="0"/>
                    <a:pt x="6131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2462280" y="4341557"/>
              <a:ext cx="1863270" cy="1119753"/>
            </a:xfrm>
            <a:custGeom>
              <a:avLst/>
              <a:gdLst>
                <a:gd name="connsiteX0" fmla="*/ 613113 w 1863270"/>
                <a:gd name="connsiteY0" fmla="*/ 0 h 1119753"/>
                <a:gd name="connsiteX1" fmla="*/ 937320 w 1863270"/>
                <a:gd name="connsiteY1" fmla="*/ 214899 h 1119753"/>
                <a:gd name="connsiteX2" fmla="*/ 938985 w 1863270"/>
                <a:gd name="connsiteY2" fmla="*/ 220260 h 1119753"/>
                <a:gd name="connsiteX3" fmla="*/ 957596 w 1863270"/>
                <a:gd name="connsiteY3" fmla="*/ 185972 h 1119753"/>
                <a:gd name="connsiteX4" fmla="*/ 1249362 w 1863270"/>
                <a:gd name="connsiteY4" fmla="*/ 30841 h 1119753"/>
                <a:gd name="connsiteX5" fmla="*/ 1594072 w 1863270"/>
                <a:gd name="connsiteY5" fmla="*/ 311787 h 1119753"/>
                <a:gd name="connsiteX6" fmla="*/ 1600380 w 1863270"/>
                <a:gd name="connsiteY6" fmla="*/ 374360 h 1119753"/>
                <a:gd name="connsiteX7" fmla="*/ 1648371 w 1863270"/>
                <a:gd name="connsiteY7" fmla="*/ 389258 h 1119753"/>
                <a:gd name="connsiteX8" fmla="*/ 1863270 w 1863270"/>
                <a:gd name="connsiteY8" fmla="*/ 713465 h 1119753"/>
                <a:gd name="connsiteX9" fmla="*/ 1511412 w 1863270"/>
                <a:gd name="connsiteY9" fmla="*/ 1065323 h 1119753"/>
                <a:gd name="connsiteX10" fmla="*/ 1245355 w 1863270"/>
                <a:gd name="connsiteY10" fmla="*/ 943730 h 1119753"/>
                <a:gd name="connsiteX11" fmla="*/ 1233031 w 1863270"/>
                <a:gd name="connsiteY11" fmla="*/ 926827 h 1119753"/>
                <a:gd name="connsiteX12" fmla="*/ 1212516 w 1863270"/>
                <a:gd name="connsiteY12" fmla="*/ 964622 h 1119753"/>
                <a:gd name="connsiteX13" fmla="*/ 920750 w 1863270"/>
                <a:gd name="connsiteY13" fmla="*/ 1119753 h 1119753"/>
                <a:gd name="connsiteX14" fmla="*/ 671949 w 1863270"/>
                <a:gd name="connsiteY14" fmla="*/ 1016696 h 1119753"/>
                <a:gd name="connsiteX15" fmla="*/ 630549 w 1863270"/>
                <a:gd name="connsiteY15" fmla="*/ 966519 h 1119753"/>
                <a:gd name="connsiteX16" fmla="*/ 600659 w 1863270"/>
                <a:gd name="connsiteY16" fmla="*/ 1002746 h 1119753"/>
                <a:gd name="connsiteX17" fmla="*/ 351858 w 1863270"/>
                <a:gd name="connsiteY17" fmla="*/ 1105803 h 1119753"/>
                <a:gd name="connsiteX18" fmla="*/ 0 w 1863270"/>
                <a:gd name="connsiteY18" fmla="*/ 753945 h 1119753"/>
                <a:gd name="connsiteX19" fmla="*/ 214899 w 1863270"/>
                <a:gd name="connsiteY19" fmla="*/ 429738 h 1119753"/>
                <a:gd name="connsiteX20" fmla="*/ 267461 w 1863270"/>
                <a:gd name="connsiteY20" fmla="*/ 413422 h 1119753"/>
                <a:gd name="connsiteX21" fmla="*/ 261255 w 1863270"/>
                <a:gd name="connsiteY21" fmla="*/ 351858 h 1119753"/>
                <a:gd name="connsiteX22" fmla="*/ 613113 w 1863270"/>
                <a:gd name="connsiteY22" fmla="*/ 0 h 111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63270" h="1119753">
                  <a:moveTo>
                    <a:pt x="613113" y="0"/>
                  </a:moveTo>
                  <a:cubicBezTo>
                    <a:pt x="758857" y="0"/>
                    <a:pt x="883905" y="88612"/>
                    <a:pt x="937320" y="214899"/>
                  </a:cubicBezTo>
                  <a:lnTo>
                    <a:pt x="938985" y="220260"/>
                  </a:lnTo>
                  <a:lnTo>
                    <a:pt x="957596" y="185972"/>
                  </a:lnTo>
                  <a:cubicBezTo>
                    <a:pt x="1020827" y="92377"/>
                    <a:pt x="1127908" y="30841"/>
                    <a:pt x="1249362" y="30841"/>
                  </a:cubicBezTo>
                  <a:cubicBezTo>
                    <a:pt x="1419397" y="30841"/>
                    <a:pt x="1561262" y="151451"/>
                    <a:pt x="1594072" y="311787"/>
                  </a:cubicBezTo>
                  <a:lnTo>
                    <a:pt x="1600380" y="374360"/>
                  </a:lnTo>
                  <a:lnTo>
                    <a:pt x="1648371" y="389258"/>
                  </a:lnTo>
                  <a:cubicBezTo>
                    <a:pt x="1774658" y="442673"/>
                    <a:pt x="1863270" y="567721"/>
                    <a:pt x="1863270" y="713465"/>
                  </a:cubicBezTo>
                  <a:cubicBezTo>
                    <a:pt x="1863270" y="907791"/>
                    <a:pt x="1705738" y="1065323"/>
                    <a:pt x="1511412" y="1065323"/>
                  </a:cubicBezTo>
                  <a:cubicBezTo>
                    <a:pt x="1405140" y="1065323"/>
                    <a:pt x="1309872" y="1018210"/>
                    <a:pt x="1245355" y="943730"/>
                  </a:cubicBezTo>
                  <a:lnTo>
                    <a:pt x="1233031" y="926827"/>
                  </a:lnTo>
                  <a:lnTo>
                    <a:pt x="1212516" y="964622"/>
                  </a:lnTo>
                  <a:cubicBezTo>
                    <a:pt x="1149285" y="1058217"/>
                    <a:pt x="1042204" y="1119753"/>
                    <a:pt x="920750" y="1119753"/>
                  </a:cubicBezTo>
                  <a:cubicBezTo>
                    <a:pt x="823587" y="1119753"/>
                    <a:pt x="735622" y="1080370"/>
                    <a:pt x="671949" y="1016696"/>
                  </a:cubicBezTo>
                  <a:lnTo>
                    <a:pt x="630549" y="966519"/>
                  </a:lnTo>
                  <a:lnTo>
                    <a:pt x="600659" y="1002746"/>
                  </a:lnTo>
                  <a:cubicBezTo>
                    <a:pt x="536985" y="1066420"/>
                    <a:pt x="449021" y="1105803"/>
                    <a:pt x="351858" y="1105803"/>
                  </a:cubicBezTo>
                  <a:cubicBezTo>
                    <a:pt x="157532" y="1105803"/>
                    <a:pt x="0" y="948271"/>
                    <a:pt x="0" y="753945"/>
                  </a:cubicBezTo>
                  <a:cubicBezTo>
                    <a:pt x="0" y="608201"/>
                    <a:pt x="88612" y="483153"/>
                    <a:pt x="214899" y="429738"/>
                  </a:cubicBezTo>
                  <a:lnTo>
                    <a:pt x="267461" y="413422"/>
                  </a:lnTo>
                  <a:lnTo>
                    <a:pt x="261255" y="351858"/>
                  </a:lnTo>
                  <a:cubicBezTo>
                    <a:pt x="261255" y="157532"/>
                    <a:pt x="418787" y="0"/>
                    <a:pt x="6131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2229377" y="4633405"/>
            <a:ext cx="146136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初级群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300037" y="3692194"/>
            <a:ext cx="146136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级群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18016" y="2851294"/>
            <a:ext cx="146136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各小组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8898553" y="2138622"/>
            <a:ext cx="1461360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</a:t>
            </a:r>
            <a:r>
              <a:rPr lang="zh-CN" altLang="en-US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级群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108142" y="3893674"/>
            <a:ext cx="3853543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请输入内容请输入内容请输入内容请输入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请输入内容请输入内容请输入内容请输入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82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883009" y="117384"/>
            <a:ext cx="3354076" cy="769441"/>
            <a:chOff x="883009" y="188634"/>
            <a:chExt cx="2861677" cy="769441"/>
          </a:xfrm>
        </p:grpSpPr>
        <p:grpSp>
          <p:nvGrpSpPr>
            <p:cNvPr id="23" name="组合 22"/>
            <p:cNvGrpSpPr/>
            <p:nvPr/>
          </p:nvGrpSpPr>
          <p:grpSpPr>
            <a:xfrm>
              <a:off x="883009" y="238661"/>
              <a:ext cx="162681" cy="669389"/>
              <a:chOff x="883009" y="238661"/>
              <a:chExt cx="162681" cy="66938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83009" y="238661"/>
                <a:ext cx="162681" cy="162681"/>
              </a:xfrm>
              <a:prstGeom prst="ellipse">
                <a:avLst/>
              </a:prstGeom>
              <a:solidFill>
                <a:srgbClr val="F56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83009" y="492015"/>
                <a:ext cx="162681" cy="162681"/>
              </a:xfrm>
              <a:prstGeom prst="ellipse">
                <a:avLst/>
              </a:prstGeom>
              <a:solidFill>
                <a:srgbClr val="ECD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83009" y="745369"/>
                <a:ext cx="162681" cy="162681"/>
              </a:xfrm>
              <a:prstGeom prst="ellipse">
                <a:avLst/>
              </a:prstGeom>
              <a:solidFill>
                <a:srgbClr val="72C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045690" y="188634"/>
              <a:ext cx="26989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椭圆阴影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785266" y="6138334"/>
            <a:ext cx="165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7C7C7"/>
                </a:solidFill>
                <a:latin typeface="Adamas" pitchFamily="50" charset="0"/>
              </a:rPr>
              <a:t>LIUXIAOQI</a:t>
            </a:r>
            <a:endParaRPr lang="zh-CN" altLang="en-US" dirty="0">
              <a:solidFill>
                <a:srgbClr val="C7C7C7"/>
              </a:solidFill>
              <a:latin typeface="Adamas" pitchFamily="50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218842" y="3549819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5260" tIns="175260" rIns="175260" bIns="175260" numCol="1" spcCol="1270" anchor="t" anchorCtr="0">
            <a:noAutofit/>
          </a:bodyPr>
          <a:lstStyle/>
          <a:p>
            <a:pPr lvl="0" algn="l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379878" y="2520166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5260" tIns="175260" rIns="175260" bIns="175260" numCol="1" spcCol="1270" anchor="t" anchorCtr="0">
            <a:noAutofit/>
          </a:bodyPr>
          <a:lstStyle/>
          <a:p>
            <a:pPr lvl="0" algn="l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460396" y="2005340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t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八角星 1"/>
          <p:cNvSpPr/>
          <p:nvPr/>
        </p:nvSpPr>
        <p:spPr>
          <a:xfrm>
            <a:off x="4342953" y="1540267"/>
            <a:ext cx="1736626" cy="1736626"/>
          </a:xfrm>
          <a:prstGeom prst="star8">
            <a:avLst/>
          </a:prstGeom>
          <a:solidFill>
            <a:srgbClr val="F56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八角星 21"/>
          <p:cNvSpPr/>
          <p:nvPr/>
        </p:nvSpPr>
        <p:spPr>
          <a:xfrm>
            <a:off x="6185447" y="3383464"/>
            <a:ext cx="1736626" cy="1736626"/>
          </a:xfrm>
          <a:prstGeom prst="star8">
            <a:avLst/>
          </a:prstGeom>
          <a:solidFill>
            <a:srgbClr val="ECD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八角星 23"/>
          <p:cNvSpPr/>
          <p:nvPr/>
        </p:nvSpPr>
        <p:spPr>
          <a:xfrm>
            <a:off x="4342953" y="3383464"/>
            <a:ext cx="1736626" cy="1736626"/>
          </a:xfrm>
          <a:prstGeom prst="star8">
            <a:avLst/>
          </a:prstGeom>
          <a:solidFill>
            <a:srgbClr val="72C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八角星 25"/>
          <p:cNvSpPr/>
          <p:nvPr/>
        </p:nvSpPr>
        <p:spPr>
          <a:xfrm>
            <a:off x="6185447" y="1540267"/>
            <a:ext cx="1736626" cy="1736626"/>
          </a:xfrm>
          <a:prstGeom prst="star8">
            <a:avLst/>
          </a:prstGeom>
          <a:solidFill>
            <a:srgbClr val="6A84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657268" y="208541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657268" y="392861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创造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499762" y="3928612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499762" y="208541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努力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56367" y="1704558"/>
            <a:ext cx="28577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请输入内容请输入内容请输入内容</a:t>
            </a:r>
          </a:p>
          <a:p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8356367" y="3565306"/>
            <a:ext cx="28577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输入内容请输入内容请输入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请输入内容请输入内容请输入内容</a:t>
            </a:r>
          </a:p>
          <a:p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1208164" y="3577181"/>
            <a:ext cx="28577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请输入内容请输入内容请输入内容</a:t>
            </a:r>
          </a:p>
          <a:p>
            <a:endParaRPr lang="zh-CN" altLang="en-US" dirty="0"/>
          </a:p>
        </p:txBody>
      </p:sp>
      <p:sp>
        <p:nvSpPr>
          <p:cNvPr id="33" name="文本框 32"/>
          <p:cNvSpPr txBox="1"/>
          <p:nvPr/>
        </p:nvSpPr>
        <p:spPr>
          <a:xfrm>
            <a:off x="1208164" y="1692683"/>
            <a:ext cx="285779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en-US" altLang="zh-CN" sz="28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请输入内容请输入内容请输入内容</a:t>
            </a:r>
          </a:p>
          <a:p>
            <a:pPr algn="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3473397" y="4989775"/>
            <a:ext cx="3475738" cy="493526"/>
            <a:chOff x="1463516" y="5706317"/>
            <a:chExt cx="3475738" cy="493526"/>
          </a:xfrm>
        </p:grpSpPr>
        <p:sp>
          <p:nvSpPr>
            <p:cNvPr id="45" name="椭圆 44"/>
            <p:cNvSpPr/>
            <p:nvPr/>
          </p:nvSpPr>
          <p:spPr>
            <a:xfrm>
              <a:off x="2328093" y="5883217"/>
              <a:ext cx="1746584" cy="13972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463516" y="5706317"/>
              <a:ext cx="3475738" cy="493526"/>
            </a:xfrm>
            <a:prstGeom prst="ellipse">
              <a:avLst/>
            </a:prstGeom>
            <a:gradFill>
              <a:gsLst>
                <a:gs pos="0">
                  <a:schemeClr val="tx1">
                    <a:alpha val="1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11266" y="4989775"/>
            <a:ext cx="3475738" cy="493526"/>
            <a:chOff x="1463516" y="5706317"/>
            <a:chExt cx="3475738" cy="493526"/>
          </a:xfrm>
        </p:grpSpPr>
        <p:sp>
          <p:nvSpPr>
            <p:cNvPr id="35" name="椭圆 34"/>
            <p:cNvSpPr/>
            <p:nvPr/>
          </p:nvSpPr>
          <p:spPr>
            <a:xfrm>
              <a:off x="2328093" y="5883217"/>
              <a:ext cx="1746584" cy="13972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15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1463516" y="5706317"/>
              <a:ext cx="3475738" cy="493526"/>
            </a:xfrm>
            <a:prstGeom prst="ellipse">
              <a:avLst/>
            </a:prstGeom>
            <a:gradFill>
              <a:gsLst>
                <a:gs pos="0">
                  <a:schemeClr val="tx1">
                    <a:alpha val="1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071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任意多边形 48"/>
          <p:cNvSpPr/>
          <p:nvPr/>
        </p:nvSpPr>
        <p:spPr>
          <a:xfrm rot="3541129">
            <a:off x="9291030" y="4966031"/>
            <a:ext cx="3816424" cy="1726633"/>
          </a:xfrm>
          <a:custGeom>
            <a:avLst/>
            <a:gdLst>
              <a:gd name="connsiteX0" fmla="*/ 0 w 3816424"/>
              <a:gd name="connsiteY0" fmla="*/ 729953 h 1693845"/>
              <a:gd name="connsiteX1" fmla="*/ 93241 w 3816424"/>
              <a:gd name="connsiteY1" fmla="*/ 785936 h 1693845"/>
              <a:gd name="connsiteX2" fmla="*/ 565128 w 3816424"/>
              <a:gd name="connsiteY2" fmla="*/ 0 h 1693845"/>
              <a:gd name="connsiteX3" fmla="*/ 3816424 w 3816424"/>
              <a:gd name="connsiteY3" fmla="*/ 0 h 1693845"/>
              <a:gd name="connsiteX4" fmla="*/ 3816424 w 3816424"/>
              <a:gd name="connsiteY4" fmla="*/ 1693845 h 1693845"/>
              <a:gd name="connsiteX5" fmla="*/ 0 w 3816424"/>
              <a:gd name="connsiteY5" fmla="*/ 1693845 h 1693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16424" h="1693845">
                <a:moveTo>
                  <a:pt x="0" y="729953"/>
                </a:moveTo>
                <a:lnTo>
                  <a:pt x="93241" y="785936"/>
                </a:lnTo>
                <a:lnTo>
                  <a:pt x="565128" y="0"/>
                </a:lnTo>
                <a:lnTo>
                  <a:pt x="3816424" y="0"/>
                </a:lnTo>
                <a:lnTo>
                  <a:pt x="3816424" y="1693845"/>
                </a:lnTo>
                <a:lnTo>
                  <a:pt x="0" y="1693845"/>
                </a:lnTo>
                <a:close/>
              </a:path>
            </a:pathLst>
          </a:custGeom>
          <a:gradFill flip="none" rotWithShape="1">
            <a:gsLst>
              <a:gs pos="35000">
                <a:schemeClr val="tx1"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任意多边形 47"/>
          <p:cNvSpPr/>
          <p:nvPr/>
        </p:nvSpPr>
        <p:spPr>
          <a:xfrm rot="3541129">
            <a:off x="7202798" y="2865310"/>
            <a:ext cx="3816424" cy="1726633"/>
          </a:xfrm>
          <a:custGeom>
            <a:avLst/>
            <a:gdLst>
              <a:gd name="connsiteX0" fmla="*/ 0 w 3816424"/>
              <a:gd name="connsiteY0" fmla="*/ 729953 h 1693845"/>
              <a:gd name="connsiteX1" fmla="*/ 93241 w 3816424"/>
              <a:gd name="connsiteY1" fmla="*/ 785936 h 1693845"/>
              <a:gd name="connsiteX2" fmla="*/ 565128 w 3816424"/>
              <a:gd name="connsiteY2" fmla="*/ 0 h 1693845"/>
              <a:gd name="connsiteX3" fmla="*/ 3816424 w 3816424"/>
              <a:gd name="connsiteY3" fmla="*/ 0 h 1693845"/>
              <a:gd name="connsiteX4" fmla="*/ 3816424 w 3816424"/>
              <a:gd name="connsiteY4" fmla="*/ 1693845 h 1693845"/>
              <a:gd name="connsiteX5" fmla="*/ 0 w 3816424"/>
              <a:gd name="connsiteY5" fmla="*/ 1693845 h 1693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16424" h="1693845">
                <a:moveTo>
                  <a:pt x="0" y="729953"/>
                </a:moveTo>
                <a:lnTo>
                  <a:pt x="93241" y="785936"/>
                </a:lnTo>
                <a:lnTo>
                  <a:pt x="565128" y="0"/>
                </a:lnTo>
                <a:lnTo>
                  <a:pt x="3816424" y="0"/>
                </a:lnTo>
                <a:lnTo>
                  <a:pt x="3816424" y="1693845"/>
                </a:lnTo>
                <a:lnTo>
                  <a:pt x="0" y="1693845"/>
                </a:lnTo>
                <a:close/>
              </a:path>
            </a:pathLst>
          </a:custGeom>
          <a:gradFill flip="none" rotWithShape="1">
            <a:gsLst>
              <a:gs pos="35000">
                <a:schemeClr val="tx1"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 rot="3541129">
            <a:off x="5021313" y="4989114"/>
            <a:ext cx="3816424" cy="1726633"/>
          </a:xfrm>
          <a:custGeom>
            <a:avLst/>
            <a:gdLst>
              <a:gd name="connsiteX0" fmla="*/ 0 w 3816424"/>
              <a:gd name="connsiteY0" fmla="*/ 729953 h 1693845"/>
              <a:gd name="connsiteX1" fmla="*/ 93241 w 3816424"/>
              <a:gd name="connsiteY1" fmla="*/ 785936 h 1693845"/>
              <a:gd name="connsiteX2" fmla="*/ 565128 w 3816424"/>
              <a:gd name="connsiteY2" fmla="*/ 0 h 1693845"/>
              <a:gd name="connsiteX3" fmla="*/ 3816424 w 3816424"/>
              <a:gd name="connsiteY3" fmla="*/ 0 h 1693845"/>
              <a:gd name="connsiteX4" fmla="*/ 3816424 w 3816424"/>
              <a:gd name="connsiteY4" fmla="*/ 1693845 h 1693845"/>
              <a:gd name="connsiteX5" fmla="*/ 0 w 3816424"/>
              <a:gd name="connsiteY5" fmla="*/ 1693845 h 1693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16424" h="1693845">
                <a:moveTo>
                  <a:pt x="0" y="729953"/>
                </a:moveTo>
                <a:lnTo>
                  <a:pt x="93241" y="785936"/>
                </a:lnTo>
                <a:lnTo>
                  <a:pt x="565128" y="0"/>
                </a:lnTo>
                <a:lnTo>
                  <a:pt x="3816424" y="0"/>
                </a:lnTo>
                <a:lnTo>
                  <a:pt x="3816424" y="1693845"/>
                </a:lnTo>
                <a:lnTo>
                  <a:pt x="0" y="1693845"/>
                </a:lnTo>
                <a:close/>
              </a:path>
            </a:pathLst>
          </a:custGeom>
          <a:gradFill flip="none" rotWithShape="1">
            <a:gsLst>
              <a:gs pos="35000">
                <a:schemeClr val="tx1"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 rot="3541129">
            <a:off x="2845894" y="2885655"/>
            <a:ext cx="3816424" cy="1726633"/>
          </a:xfrm>
          <a:custGeom>
            <a:avLst/>
            <a:gdLst>
              <a:gd name="connsiteX0" fmla="*/ 0 w 3816424"/>
              <a:gd name="connsiteY0" fmla="*/ 729953 h 1693845"/>
              <a:gd name="connsiteX1" fmla="*/ 93241 w 3816424"/>
              <a:gd name="connsiteY1" fmla="*/ 785936 h 1693845"/>
              <a:gd name="connsiteX2" fmla="*/ 565128 w 3816424"/>
              <a:gd name="connsiteY2" fmla="*/ 0 h 1693845"/>
              <a:gd name="connsiteX3" fmla="*/ 3816424 w 3816424"/>
              <a:gd name="connsiteY3" fmla="*/ 0 h 1693845"/>
              <a:gd name="connsiteX4" fmla="*/ 3816424 w 3816424"/>
              <a:gd name="connsiteY4" fmla="*/ 1693845 h 1693845"/>
              <a:gd name="connsiteX5" fmla="*/ 0 w 3816424"/>
              <a:gd name="connsiteY5" fmla="*/ 1693845 h 1693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16424" h="1693845">
                <a:moveTo>
                  <a:pt x="0" y="729953"/>
                </a:moveTo>
                <a:lnTo>
                  <a:pt x="93241" y="785936"/>
                </a:lnTo>
                <a:lnTo>
                  <a:pt x="565128" y="0"/>
                </a:lnTo>
                <a:lnTo>
                  <a:pt x="3816424" y="0"/>
                </a:lnTo>
                <a:lnTo>
                  <a:pt x="3816424" y="1693845"/>
                </a:lnTo>
                <a:lnTo>
                  <a:pt x="0" y="1693845"/>
                </a:lnTo>
                <a:close/>
              </a:path>
            </a:pathLst>
          </a:custGeom>
          <a:gradFill flip="none" rotWithShape="1">
            <a:gsLst>
              <a:gs pos="35000">
                <a:schemeClr val="tx1"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4"/>
          <p:cNvSpPr/>
          <p:nvPr/>
        </p:nvSpPr>
        <p:spPr>
          <a:xfrm rot="3541129">
            <a:off x="827060" y="5013650"/>
            <a:ext cx="3816424" cy="1726633"/>
          </a:xfrm>
          <a:custGeom>
            <a:avLst/>
            <a:gdLst>
              <a:gd name="connsiteX0" fmla="*/ 0 w 3816424"/>
              <a:gd name="connsiteY0" fmla="*/ 729953 h 1693845"/>
              <a:gd name="connsiteX1" fmla="*/ 93241 w 3816424"/>
              <a:gd name="connsiteY1" fmla="*/ 785936 h 1693845"/>
              <a:gd name="connsiteX2" fmla="*/ 565128 w 3816424"/>
              <a:gd name="connsiteY2" fmla="*/ 0 h 1693845"/>
              <a:gd name="connsiteX3" fmla="*/ 3816424 w 3816424"/>
              <a:gd name="connsiteY3" fmla="*/ 0 h 1693845"/>
              <a:gd name="connsiteX4" fmla="*/ 3816424 w 3816424"/>
              <a:gd name="connsiteY4" fmla="*/ 1693845 h 1693845"/>
              <a:gd name="connsiteX5" fmla="*/ 0 w 3816424"/>
              <a:gd name="connsiteY5" fmla="*/ 1693845 h 1693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816424" h="1693845">
                <a:moveTo>
                  <a:pt x="0" y="729953"/>
                </a:moveTo>
                <a:lnTo>
                  <a:pt x="93241" y="785936"/>
                </a:lnTo>
                <a:lnTo>
                  <a:pt x="565128" y="0"/>
                </a:lnTo>
                <a:lnTo>
                  <a:pt x="3816424" y="0"/>
                </a:lnTo>
                <a:lnTo>
                  <a:pt x="3816424" y="1693845"/>
                </a:lnTo>
                <a:lnTo>
                  <a:pt x="0" y="1693845"/>
                </a:lnTo>
                <a:close/>
              </a:path>
            </a:pathLst>
          </a:custGeom>
          <a:gradFill flip="none" rotWithShape="1">
            <a:gsLst>
              <a:gs pos="35000">
                <a:schemeClr val="tx1">
                  <a:alpha val="0"/>
                </a:schemeClr>
              </a:gs>
              <a:gs pos="0">
                <a:schemeClr val="tx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1900052" y="2088638"/>
            <a:ext cx="8443356" cy="2150858"/>
          </a:xfrm>
          <a:custGeom>
            <a:avLst/>
            <a:gdLst>
              <a:gd name="connsiteX0" fmla="*/ 0 w 8443356"/>
              <a:gd name="connsiteY0" fmla="*/ 1889596 h 2150858"/>
              <a:gd name="connsiteX1" fmla="*/ 1947553 w 8443356"/>
              <a:gd name="connsiteY1" fmla="*/ 1419 h 2150858"/>
              <a:gd name="connsiteX2" fmla="*/ 4037610 w 8443356"/>
              <a:gd name="connsiteY2" fmla="*/ 2150853 h 2150858"/>
              <a:gd name="connsiteX3" fmla="*/ 6163293 w 8443356"/>
              <a:gd name="connsiteY3" fmla="*/ 25170 h 2150858"/>
              <a:gd name="connsiteX4" fmla="*/ 8443356 w 8443356"/>
              <a:gd name="connsiteY4" fmla="*/ 2103352 h 2150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3356" h="2150858">
                <a:moveTo>
                  <a:pt x="0" y="1889596"/>
                </a:moveTo>
                <a:cubicBezTo>
                  <a:pt x="637309" y="923736"/>
                  <a:pt x="1274618" y="-42124"/>
                  <a:pt x="1947553" y="1419"/>
                </a:cubicBezTo>
                <a:cubicBezTo>
                  <a:pt x="2620488" y="44962"/>
                  <a:pt x="3334987" y="2146895"/>
                  <a:pt x="4037610" y="2150853"/>
                </a:cubicBezTo>
                <a:cubicBezTo>
                  <a:pt x="4740233" y="2154811"/>
                  <a:pt x="5429002" y="33087"/>
                  <a:pt x="6163293" y="25170"/>
                </a:cubicBezTo>
                <a:cubicBezTo>
                  <a:pt x="6897584" y="17253"/>
                  <a:pt x="8053450" y="1782718"/>
                  <a:pt x="8443356" y="2103352"/>
                </a:cubicBezTo>
              </a:path>
            </a:pathLst>
          </a:custGeom>
          <a:noFill/>
          <a:ln w="38100">
            <a:solidFill>
              <a:schemeClr val="bg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883009" y="138609"/>
            <a:ext cx="3795869" cy="769441"/>
            <a:chOff x="883009" y="209859"/>
            <a:chExt cx="3795869" cy="769441"/>
          </a:xfrm>
        </p:grpSpPr>
        <p:grpSp>
          <p:nvGrpSpPr>
            <p:cNvPr id="23" name="组合 22"/>
            <p:cNvGrpSpPr/>
            <p:nvPr/>
          </p:nvGrpSpPr>
          <p:grpSpPr>
            <a:xfrm>
              <a:off x="883009" y="238661"/>
              <a:ext cx="162681" cy="669389"/>
              <a:chOff x="883009" y="238661"/>
              <a:chExt cx="162681" cy="66938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83009" y="238661"/>
                <a:ext cx="162681" cy="162681"/>
              </a:xfrm>
              <a:prstGeom prst="ellipse">
                <a:avLst/>
              </a:prstGeom>
              <a:solidFill>
                <a:srgbClr val="F56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83009" y="492015"/>
                <a:ext cx="162681" cy="162681"/>
              </a:xfrm>
              <a:prstGeom prst="ellipse">
                <a:avLst/>
              </a:prstGeom>
              <a:solidFill>
                <a:srgbClr val="ECD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83009" y="745369"/>
                <a:ext cx="162681" cy="162681"/>
              </a:xfrm>
              <a:prstGeom prst="ellipse">
                <a:avLst/>
              </a:prstGeom>
              <a:solidFill>
                <a:srgbClr val="72C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045690" y="209859"/>
              <a:ext cx="363318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矩形阴影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9785266" y="6138334"/>
            <a:ext cx="165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7C7C7"/>
                </a:solidFill>
                <a:latin typeface="Adamas" pitchFamily="50" charset="0"/>
              </a:rPr>
              <a:t>LIUXIAOQI</a:t>
            </a:r>
            <a:endParaRPr lang="zh-CN" altLang="en-US" dirty="0">
              <a:solidFill>
                <a:srgbClr val="C7C7C7"/>
              </a:solidFill>
              <a:latin typeface="Adamas" pitchFamily="50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218842" y="3549819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5260" tIns="175260" rIns="175260" bIns="175260" numCol="1" spcCol="1270" anchor="t" anchorCtr="0">
            <a:noAutofit/>
          </a:bodyPr>
          <a:lstStyle/>
          <a:p>
            <a:pPr lvl="0" algn="l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379878" y="2520166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5260" tIns="175260" rIns="175260" bIns="175260" numCol="1" spcCol="1270" anchor="t" anchorCtr="0">
            <a:noAutofit/>
          </a:bodyPr>
          <a:lstStyle/>
          <a:p>
            <a:pPr lvl="0" algn="l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460396" y="2005340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t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964349" y="3734797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5153041" y="3732723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9454018" y="3732723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任意多边形 25"/>
          <p:cNvSpPr/>
          <p:nvPr/>
        </p:nvSpPr>
        <p:spPr>
          <a:xfrm>
            <a:off x="2971555" y="1588521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7338251" y="1588522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4286" y="1589179"/>
            <a:ext cx="166339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28" name="文本框 27"/>
          <p:cNvSpPr txBox="1"/>
          <p:nvPr/>
        </p:nvSpPr>
        <p:spPr>
          <a:xfrm>
            <a:off x="3171430" y="3685197"/>
            <a:ext cx="166339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29" name="文本框 28"/>
          <p:cNvSpPr txBox="1"/>
          <p:nvPr/>
        </p:nvSpPr>
        <p:spPr>
          <a:xfrm>
            <a:off x="5401800" y="1589179"/>
            <a:ext cx="166339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0" name="文本框 29"/>
          <p:cNvSpPr txBox="1"/>
          <p:nvPr/>
        </p:nvSpPr>
        <p:spPr>
          <a:xfrm>
            <a:off x="9739314" y="1589179"/>
            <a:ext cx="166339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31" name="文本框 30"/>
          <p:cNvSpPr txBox="1"/>
          <p:nvPr/>
        </p:nvSpPr>
        <p:spPr>
          <a:xfrm>
            <a:off x="7566468" y="3685197"/>
            <a:ext cx="166339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内容请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zh-CN" alt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请输入内容</a:t>
            </a:r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512033" y="4046551"/>
            <a:ext cx="767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70528" y="4046551"/>
            <a:ext cx="767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934649" y="4061184"/>
            <a:ext cx="963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960163" y="1916830"/>
            <a:ext cx="767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465876" y="1916830"/>
            <a:ext cx="767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0319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>
                <a:lumMod val="9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/>
          <p:cNvGrpSpPr/>
          <p:nvPr/>
        </p:nvGrpSpPr>
        <p:grpSpPr>
          <a:xfrm rot="337411" flipH="1">
            <a:off x="8186040" y="4577114"/>
            <a:ext cx="3475738" cy="493526"/>
            <a:chOff x="3791744" y="1865404"/>
            <a:chExt cx="3582434" cy="508676"/>
          </a:xfrm>
        </p:grpSpPr>
        <p:sp>
          <p:nvSpPr>
            <p:cNvPr id="69" name="椭圆 68"/>
            <p:cNvSpPr/>
            <p:nvPr/>
          </p:nvSpPr>
          <p:spPr>
            <a:xfrm>
              <a:off x="4682861" y="2047734"/>
              <a:ext cx="1800200" cy="14401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3791744" y="1865404"/>
              <a:ext cx="3582434" cy="508676"/>
            </a:xfrm>
            <a:prstGeom prst="ellipse">
              <a:avLst/>
            </a:prstGeom>
            <a:gradFill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 rot="21262589">
            <a:off x="4513433" y="4585743"/>
            <a:ext cx="3475738" cy="493526"/>
            <a:chOff x="3791744" y="1865404"/>
            <a:chExt cx="3582434" cy="508676"/>
          </a:xfrm>
        </p:grpSpPr>
        <p:sp>
          <p:nvSpPr>
            <p:cNvPr id="66" name="椭圆 65"/>
            <p:cNvSpPr/>
            <p:nvPr/>
          </p:nvSpPr>
          <p:spPr>
            <a:xfrm>
              <a:off x="4682861" y="2047734"/>
              <a:ext cx="1800200" cy="144016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3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3791744" y="1865404"/>
              <a:ext cx="3582434" cy="508676"/>
            </a:xfrm>
            <a:prstGeom prst="ellipse">
              <a:avLst/>
            </a:prstGeom>
            <a:gradFill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5260769" y="1401288"/>
            <a:ext cx="5795158" cy="3408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785266" y="6138334"/>
            <a:ext cx="165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7C7C7"/>
                </a:solidFill>
                <a:latin typeface="Adamas" pitchFamily="50" charset="0"/>
              </a:rPr>
              <a:t>LIUXIAOQI</a:t>
            </a:r>
            <a:endParaRPr lang="zh-CN" altLang="en-US" dirty="0">
              <a:solidFill>
                <a:srgbClr val="C7C7C7"/>
              </a:solidFill>
              <a:latin typeface="Adamas" pitchFamily="50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218842" y="3549819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5260" tIns="175260" rIns="175260" bIns="175260" numCol="1" spcCol="1270" anchor="t" anchorCtr="0">
            <a:noAutofit/>
          </a:bodyPr>
          <a:lstStyle/>
          <a:p>
            <a:pPr lvl="0" algn="l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379878" y="2520166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5260" tIns="175260" rIns="175260" bIns="175260" numCol="1" spcCol="1270" anchor="t" anchorCtr="0">
            <a:noAutofit/>
          </a:bodyPr>
          <a:lstStyle/>
          <a:p>
            <a:pPr lvl="0" algn="l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8460396" y="2005340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50" tIns="247650" rIns="247650" bIns="247650" numCol="1" spcCol="1270" anchor="t" anchorCtr="0">
            <a:noAutofit/>
          </a:bodyPr>
          <a:lstStyle/>
          <a:p>
            <a:pPr lvl="0" algn="l"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14534" y="689369"/>
            <a:ext cx="3429000" cy="5688061"/>
            <a:chOff x="2164919" y="705788"/>
            <a:chExt cx="3429000" cy="568806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2164919" y="870210"/>
              <a:ext cx="3429000" cy="4762500"/>
            </a:xfrm>
            <a:custGeom>
              <a:avLst/>
              <a:gdLst>
                <a:gd name="connsiteX0" fmla="*/ 0 w 3429000"/>
                <a:gd name="connsiteY0" fmla="*/ 0 h 4762500"/>
                <a:gd name="connsiteX1" fmla="*/ 3429000 w 3429000"/>
                <a:gd name="connsiteY1" fmla="*/ 0 h 4762500"/>
                <a:gd name="connsiteX2" fmla="*/ 3429000 w 3429000"/>
                <a:gd name="connsiteY2" fmla="*/ 4762500 h 4762500"/>
                <a:gd name="connsiteX3" fmla="*/ 257496 w 3429000"/>
                <a:gd name="connsiteY3" fmla="*/ 4762500 h 4762500"/>
                <a:gd name="connsiteX4" fmla="*/ 257496 w 3429000"/>
                <a:gd name="connsiteY4" fmla="*/ 1296988 h 4762500"/>
                <a:gd name="connsiteX5" fmla="*/ 0 w 3429000"/>
                <a:gd name="connsiteY5" fmla="*/ 1296988 h 476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0" h="4762500">
                  <a:moveTo>
                    <a:pt x="0" y="0"/>
                  </a:moveTo>
                  <a:lnTo>
                    <a:pt x="3429000" y="0"/>
                  </a:lnTo>
                  <a:lnTo>
                    <a:pt x="3429000" y="4762500"/>
                  </a:lnTo>
                  <a:lnTo>
                    <a:pt x="257496" y="4762500"/>
                  </a:lnTo>
                  <a:lnTo>
                    <a:pt x="257496" y="1296988"/>
                  </a:lnTo>
                  <a:lnTo>
                    <a:pt x="0" y="1296988"/>
                  </a:lnTo>
                  <a:close/>
                </a:path>
              </a:pathLst>
            </a:cu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3"/>
            <a:srcRect l="81457"/>
            <a:stretch/>
          </p:blipFill>
          <p:spPr>
            <a:xfrm>
              <a:off x="2432016" y="705788"/>
              <a:ext cx="393400" cy="5688061"/>
            </a:xfrm>
            <a:prstGeom prst="rect">
              <a:avLst/>
            </a:prstGeom>
          </p:spPr>
        </p:pic>
      </p:grpSp>
      <p:sp>
        <p:nvSpPr>
          <p:cNvPr id="40" name="任意多边形 39"/>
          <p:cNvSpPr/>
          <p:nvPr/>
        </p:nvSpPr>
        <p:spPr>
          <a:xfrm rot="10800000">
            <a:off x="2448681" y="3997765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614534" y="5257677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68732" y="1824049"/>
            <a:ext cx="52212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Stay </a:t>
            </a:r>
            <a:r>
              <a:rPr lang="en-US" altLang="zh-CN" sz="6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hungry Stay </a:t>
            </a:r>
            <a:r>
              <a:rPr lang="en-US" altLang="zh-CN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foolish</a:t>
            </a:r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323863" y="3981501"/>
            <a:ext cx="2524495" cy="461665"/>
            <a:chOff x="9024257" y="4413660"/>
            <a:chExt cx="2524495" cy="461665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9024257" y="4637327"/>
              <a:ext cx="761009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文本框 11"/>
            <p:cNvSpPr txBox="1"/>
            <p:nvPr/>
          </p:nvSpPr>
          <p:spPr>
            <a:xfrm>
              <a:off x="9785266" y="4413660"/>
              <a:ext cx="17634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Steve Jobs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83009" y="111187"/>
            <a:ext cx="3747350" cy="769441"/>
            <a:chOff x="883009" y="182437"/>
            <a:chExt cx="3747350" cy="769441"/>
          </a:xfrm>
        </p:grpSpPr>
        <p:grpSp>
          <p:nvGrpSpPr>
            <p:cNvPr id="23" name="组合 22"/>
            <p:cNvGrpSpPr/>
            <p:nvPr/>
          </p:nvGrpSpPr>
          <p:grpSpPr>
            <a:xfrm>
              <a:off x="883009" y="238661"/>
              <a:ext cx="162681" cy="669389"/>
              <a:chOff x="883009" y="238661"/>
              <a:chExt cx="162681" cy="66938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83009" y="238661"/>
                <a:ext cx="162681" cy="162681"/>
              </a:xfrm>
              <a:prstGeom prst="ellipse">
                <a:avLst/>
              </a:prstGeom>
              <a:solidFill>
                <a:srgbClr val="F56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83009" y="492015"/>
                <a:ext cx="162681" cy="162681"/>
              </a:xfrm>
              <a:prstGeom prst="ellipse">
                <a:avLst/>
              </a:prstGeom>
              <a:solidFill>
                <a:srgbClr val="ECD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83009" y="745369"/>
                <a:ext cx="162681" cy="162681"/>
              </a:xfrm>
              <a:prstGeom prst="ellipse">
                <a:avLst/>
              </a:prstGeom>
              <a:solidFill>
                <a:srgbClr val="72C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032797" y="182437"/>
              <a:ext cx="359756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圆形旋转阴影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736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0">
              <a:schemeClr val="bg1">
                <a:lumMod val="9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 rot="1402727">
            <a:off x="4874667" y="5638118"/>
            <a:ext cx="3951514" cy="119406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56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1402727">
            <a:off x="2861172" y="5638118"/>
            <a:ext cx="3951514" cy="119406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56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 rot="1402727">
            <a:off x="883946" y="5638118"/>
            <a:ext cx="3951514" cy="119406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56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rot="1402727">
            <a:off x="6812676" y="5638118"/>
            <a:ext cx="3951514" cy="119406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20000"/>
                </a:schemeClr>
              </a:gs>
              <a:gs pos="56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9785266" y="6138334"/>
            <a:ext cx="16506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C7C7C7"/>
                </a:solidFill>
                <a:latin typeface="Adamas" pitchFamily="50" charset="0"/>
              </a:rPr>
              <a:t>LIUXIAOQI</a:t>
            </a:r>
            <a:endParaRPr lang="zh-CN" altLang="en-US" dirty="0">
              <a:solidFill>
                <a:srgbClr val="C7C7C7"/>
              </a:solidFill>
              <a:latin typeface="Adamas" pitchFamily="50" charset="0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218842" y="3549819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5260" tIns="175260" rIns="175260" bIns="175260" numCol="1" spcCol="1270" anchor="t" anchorCtr="0">
            <a:noAutofit/>
          </a:bodyPr>
          <a:lstStyle/>
          <a:p>
            <a:pPr lvl="0" algn="l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379878" y="2520166"/>
            <a:ext cx="1699498" cy="1489710"/>
          </a:xfrm>
          <a:custGeom>
            <a:avLst/>
            <a:gdLst>
              <a:gd name="connsiteX0" fmla="*/ 0 w 1699498"/>
              <a:gd name="connsiteY0" fmla="*/ 0 h 1489710"/>
              <a:gd name="connsiteX1" fmla="*/ 1699498 w 1699498"/>
              <a:gd name="connsiteY1" fmla="*/ 0 h 1489710"/>
              <a:gd name="connsiteX2" fmla="*/ 1699498 w 1699498"/>
              <a:gd name="connsiteY2" fmla="*/ 1489710 h 1489710"/>
              <a:gd name="connsiteX3" fmla="*/ 0 w 1699498"/>
              <a:gd name="connsiteY3" fmla="*/ 1489710 h 1489710"/>
              <a:gd name="connsiteX4" fmla="*/ 0 w 1699498"/>
              <a:gd name="connsiteY4" fmla="*/ 0 h 1489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99498" h="1489710">
                <a:moveTo>
                  <a:pt x="0" y="0"/>
                </a:moveTo>
                <a:lnTo>
                  <a:pt x="1699498" y="0"/>
                </a:lnTo>
                <a:lnTo>
                  <a:pt x="1699498" y="1489710"/>
                </a:lnTo>
                <a:lnTo>
                  <a:pt x="0" y="148971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75260" tIns="175260" rIns="175260" bIns="175260" numCol="1" spcCol="1270" anchor="t" anchorCtr="0">
            <a:noAutofit/>
          </a:bodyPr>
          <a:lstStyle/>
          <a:p>
            <a:pPr lvl="0" algn="l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3328444201"/>
              </p:ext>
            </p:extLst>
          </p:nvPr>
        </p:nvGraphicFramePr>
        <p:xfrm>
          <a:off x="281081" y="766908"/>
          <a:ext cx="8165604" cy="5443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0" name="任意多边形 49"/>
          <p:cNvSpPr/>
          <p:nvPr/>
        </p:nvSpPr>
        <p:spPr>
          <a:xfrm>
            <a:off x="281081" y="566284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1411381" y="1010978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79400" dist="101600" dir="189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765639" y="2672656"/>
            <a:ext cx="25516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柱形图表</a:t>
            </a:r>
            <a:endParaRPr lang="en-US" altLang="zh-CN" sz="3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857434" y="3392488"/>
            <a:ext cx="25516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输入描述内容请输入描述内容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请输入描述内容请输入描述内容</a:t>
            </a:r>
          </a:p>
          <a:p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883009" y="111637"/>
            <a:ext cx="4080877" cy="769441"/>
            <a:chOff x="883009" y="182887"/>
            <a:chExt cx="4080877" cy="769441"/>
          </a:xfrm>
        </p:grpSpPr>
        <p:grpSp>
          <p:nvGrpSpPr>
            <p:cNvPr id="23" name="组合 22"/>
            <p:cNvGrpSpPr/>
            <p:nvPr/>
          </p:nvGrpSpPr>
          <p:grpSpPr>
            <a:xfrm>
              <a:off x="883009" y="238661"/>
              <a:ext cx="162681" cy="669389"/>
              <a:chOff x="883009" y="238661"/>
              <a:chExt cx="162681" cy="669389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883009" y="238661"/>
                <a:ext cx="162681" cy="162681"/>
              </a:xfrm>
              <a:prstGeom prst="ellipse">
                <a:avLst/>
              </a:prstGeom>
              <a:solidFill>
                <a:srgbClr val="F567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883009" y="492015"/>
                <a:ext cx="162681" cy="162681"/>
              </a:xfrm>
              <a:prstGeom prst="ellipse">
                <a:avLst/>
              </a:prstGeom>
              <a:solidFill>
                <a:srgbClr val="ECDC4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883009" y="745369"/>
                <a:ext cx="162681" cy="162681"/>
              </a:xfrm>
              <a:prstGeom prst="ellipse">
                <a:avLst/>
              </a:prstGeom>
              <a:solidFill>
                <a:srgbClr val="72CB6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1045690" y="182887"/>
              <a:ext cx="39181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矩形旋转阴影</a:t>
              </a:r>
              <a:endPara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315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8000">
              <a:schemeClr val="bg1">
                <a:lumMod val="90000"/>
              </a:schemeClr>
            </a:gs>
            <a:gs pos="0">
              <a:schemeClr val="bg1">
                <a:lumMod val="9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8996531" y="2950107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l="1574" t="34013" r="485" b="29063"/>
          <a:stretch>
            <a:fillRect/>
          </a:stretch>
        </p:blipFill>
        <p:spPr>
          <a:xfrm>
            <a:off x="2346220" y="2743535"/>
            <a:ext cx="7499560" cy="1370931"/>
          </a:xfrm>
          <a:custGeom>
            <a:avLst/>
            <a:gdLst/>
            <a:ahLst/>
            <a:cxnLst/>
            <a:rect l="l" t="t" r="r" b="b"/>
            <a:pathLst>
              <a:path w="7499560" h="1370931">
                <a:moveTo>
                  <a:pt x="3154933" y="250739"/>
                </a:moveTo>
                <a:cubicBezTo>
                  <a:pt x="3151510" y="289533"/>
                  <a:pt x="3143808" y="326901"/>
                  <a:pt x="3131828" y="362843"/>
                </a:cubicBezTo>
                <a:lnTo>
                  <a:pt x="2980358" y="825811"/>
                </a:lnTo>
                <a:lnTo>
                  <a:pt x="3333787" y="825811"/>
                </a:lnTo>
                <a:lnTo>
                  <a:pt x="3183173" y="366266"/>
                </a:lnTo>
                <a:cubicBezTo>
                  <a:pt x="3173475" y="337171"/>
                  <a:pt x="3166629" y="298661"/>
                  <a:pt x="3162635" y="250739"/>
                </a:cubicBezTo>
                <a:close/>
                <a:moveTo>
                  <a:pt x="5458085" y="22250"/>
                </a:moveTo>
                <a:lnTo>
                  <a:pt x="5740487" y="22250"/>
                </a:lnTo>
                <a:lnTo>
                  <a:pt x="5740487" y="648668"/>
                </a:lnTo>
                <a:lnTo>
                  <a:pt x="5744766" y="648668"/>
                </a:lnTo>
                <a:cubicBezTo>
                  <a:pt x="5757317" y="621283"/>
                  <a:pt x="5769868" y="597607"/>
                  <a:pt x="5782419" y="577640"/>
                </a:cubicBezTo>
                <a:lnTo>
                  <a:pt x="6162377" y="22250"/>
                </a:lnTo>
                <a:lnTo>
                  <a:pt x="6499547" y="22250"/>
                </a:lnTo>
                <a:lnTo>
                  <a:pt x="6025455" y="654658"/>
                </a:lnTo>
                <a:lnTo>
                  <a:pt x="6538912" y="1347825"/>
                </a:lnTo>
                <a:lnTo>
                  <a:pt x="6181204" y="1347825"/>
                </a:lnTo>
                <a:lnTo>
                  <a:pt x="5779852" y="768475"/>
                </a:lnTo>
                <a:cubicBezTo>
                  <a:pt x="5769583" y="753641"/>
                  <a:pt x="5757887" y="730536"/>
                  <a:pt x="5744766" y="699158"/>
                </a:cubicBezTo>
                <a:lnTo>
                  <a:pt x="5740487" y="699158"/>
                </a:lnTo>
                <a:lnTo>
                  <a:pt x="5740487" y="1347825"/>
                </a:lnTo>
                <a:lnTo>
                  <a:pt x="5458085" y="1347825"/>
                </a:lnTo>
                <a:close/>
                <a:moveTo>
                  <a:pt x="3972186" y="22250"/>
                </a:moveTo>
                <a:lnTo>
                  <a:pt x="4280260" y="22250"/>
                </a:lnTo>
                <a:lnTo>
                  <a:pt x="4821101" y="855762"/>
                </a:lnTo>
                <a:cubicBezTo>
                  <a:pt x="4857043" y="911101"/>
                  <a:pt x="4879007" y="946188"/>
                  <a:pt x="4886995" y="961021"/>
                </a:cubicBezTo>
                <a:lnTo>
                  <a:pt x="4891273" y="961021"/>
                </a:lnTo>
                <a:cubicBezTo>
                  <a:pt x="4885568" y="929072"/>
                  <a:pt x="4882716" y="868028"/>
                  <a:pt x="4882716" y="777888"/>
                </a:cubicBezTo>
                <a:lnTo>
                  <a:pt x="4882716" y="22250"/>
                </a:lnTo>
                <a:lnTo>
                  <a:pt x="5150569" y="22250"/>
                </a:lnTo>
                <a:lnTo>
                  <a:pt x="5150569" y="1347825"/>
                </a:lnTo>
                <a:lnTo>
                  <a:pt x="4861322" y="1347825"/>
                </a:lnTo>
                <a:lnTo>
                  <a:pt x="4299942" y="490352"/>
                </a:lnTo>
                <a:cubicBezTo>
                  <a:pt x="4270846" y="445852"/>
                  <a:pt x="4249738" y="409910"/>
                  <a:pt x="4236616" y="382526"/>
                </a:cubicBezTo>
                <a:lnTo>
                  <a:pt x="4232337" y="382526"/>
                </a:lnTo>
                <a:cubicBezTo>
                  <a:pt x="4237472" y="428167"/>
                  <a:pt x="4240039" y="498624"/>
                  <a:pt x="4240039" y="593899"/>
                </a:cubicBezTo>
                <a:lnTo>
                  <a:pt x="4240039" y="1347825"/>
                </a:lnTo>
                <a:lnTo>
                  <a:pt x="3972186" y="1347825"/>
                </a:lnTo>
                <a:close/>
                <a:moveTo>
                  <a:pt x="3000041" y="22250"/>
                </a:moveTo>
                <a:lnTo>
                  <a:pt x="3332076" y="22250"/>
                </a:lnTo>
                <a:lnTo>
                  <a:pt x="3807879" y="1347825"/>
                </a:lnTo>
                <a:lnTo>
                  <a:pt x="3499805" y="1347825"/>
                </a:lnTo>
                <a:lnTo>
                  <a:pt x="3400537" y="1044030"/>
                </a:lnTo>
                <a:lnTo>
                  <a:pt x="2918743" y="1044030"/>
                </a:lnTo>
                <a:lnTo>
                  <a:pt x="2821186" y="1347825"/>
                </a:lnTo>
                <a:lnTo>
                  <a:pt x="2514823" y="1347825"/>
                </a:lnTo>
                <a:close/>
                <a:moveTo>
                  <a:pt x="1219461" y="22250"/>
                </a:moveTo>
                <a:lnTo>
                  <a:pt x="1501862" y="22250"/>
                </a:lnTo>
                <a:lnTo>
                  <a:pt x="1501862" y="557101"/>
                </a:lnTo>
                <a:lnTo>
                  <a:pt x="2066665" y="557101"/>
                </a:lnTo>
                <a:lnTo>
                  <a:pt x="2066665" y="22250"/>
                </a:lnTo>
                <a:lnTo>
                  <a:pt x="2349066" y="22250"/>
                </a:lnTo>
                <a:lnTo>
                  <a:pt x="2349066" y="1347825"/>
                </a:lnTo>
                <a:lnTo>
                  <a:pt x="2066665" y="1347825"/>
                </a:lnTo>
                <a:lnTo>
                  <a:pt x="2066665" y="800993"/>
                </a:lnTo>
                <a:lnTo>
                  <a:pt x="1501862" y="800993"/>
                </a:lnTo>
                <a:lnTo>
                  <a:pt x="1501862" y="1347825"/>
                </a:lnTo>
                <a:lnTo>
                  <a:pt x="1219461" y="1347825"/>
                </a:lnTo>
                <a:close/>
                <a:moveTo>
                  <a:pt x="0" y="22250"/>
                </a:moveTo>
                <a:lnTo>
                  <a:pt x="1038895" y="22250"/>
                </a:lnTo>
                <a:lnTo>
                  <a:pt x="1038895" y="253306"/>
                </a:lnTo>
                <a:lnTo>
                  <a:pt x="660648" y="253306"/>
                </a:lnTo>
                <a:lnTo>
                  <a:pt x="660648" y="1347825"/>
                </a:lnTo>
                <a:lnTo>
                  <a:pt x="377391" y="1347825"/>
                </a:lnTo>
                <a:lnTo>
                  <a:pt x="377391" y="253306"/>
                </a:lnTo>
                <a:lnTo>
                  <a:pt x="0" y="253306"/>
                </a:lnTo>
                <a:close/>
                <a:moveTo>
                  <a:pt x="7115324" y="0"/>
                </a:moveTo>
                <a:cubicBezTo>
                  <a:pt x="7244829" y="0"/>
                  <a:pt x="7353510" y="16830"/>
                  <a:pt x="7441368" y="50490"/>
                </a:cubicBezTo>
                <a:lnTo>
                  <a:pt x="7441368" y="315777"/>
                </a:lnTo>
                <a:cubicBezTo>
                  <a:pt x="7352370" y="255303"/>
                  <a:pt x="7248252" y="225066"/>
                  <a:pt x="7129016" y="225066"/>
                </a:cubicBezTo>
                <a:cubicBezTo>
                  <a:pt x="7059414" y="225066"/>
                  <a:pt x="7003789" y="237760"/>
                  <a:pt x="6962142" y="263147"/>
                </a:cubicBezTo>
                <a:cubicBezTo>
                  <a:pt x="6920494" y="288535"/>
                  <a:pt x="6899672" y="322623"/>
                  <a:pt x="6899672" y="365411"/>
                </a:cubicBezTo>
                <a:cubicBezTo>
                  <a:pt x="6899672" y="399641"/>
                  <a:pt x="6913934" y="431162"/>
                  <a:pt x="6942460" y="459972"/>
                </a:cubicBezTo>
                <a:cubicBezTo>
                  <a:pt x="6970984" y="488783"/>
                  <a:pt x="7041442" y="527720"/>
                  <a:pt x="7153833" y="576784"/>
                </a:cubicBezTo>
                <a:cubicBezTo>
                  <a:pt x="7285620" y="633264"/>
                  <a:pt x="7376188" y="692882"/>
                  <a:pt x="7425537" y="755638"/>
                </a:cubicBezTo>
                <a:cubicBezTo>
                  <a:pt x="7474886" y="818394"/>
                  <a:pt x="7499560" y="893130"/>
                  <a:pt x="7499560" y="979848"/>
                </a:cubicBezTo>
                <a:cubicBezTo>
                  <a:pt x="7499560" y="1107071"/>
                  <a:pt x="7454490" y="1204057"/>
                  <a:pt x="7364350" y="1270807"/>
                </a:cubicBezTo>
                <a:cubicBezTo>
                  <a:pt x="7274210" y="1337556"/>
                  <a:pt x="7146131" y="1370931"/>
                  <a:pt x="6980113" y="1370931"/>
                </a:cubicBezTo>
                <a:cubicBezTo>
                  <a:pt x="6828358" y="1370931"/>
                  <a:pt x="6703987" y="1346399"/>
                  <a:pt x="6607001" y="1297335"/>
                </a:cubicBezTo>
                <a:lnTo>
                  <a:pt x="6607001" y="1014078"/>
                </a:lnTo>
                <a:cubicBezTo>
                  <a:pt x="6713686" y="1102507"/>
                  <a:pt x="6834918" y="1146721"/>
                  <a:pt x="6970700" y="1146721"/>
                </a:cubicBezTo>
                <a:cubicBezTo>
                  <a:pt x="7047718" y="1146721"/>
                  <a:pt x="7105624" y="1133457"/>
                  <a:pt x="7144420" y="1106928"/>
                </a:cubicBezTo>
                <a:cubicBezTo>
                  <a:pt x="7183214" y="1080400"/>
                  <a:pt x="7202611" y="1046312"/>
                  <a:pt x="7202611" y="1004665"/>
                </a:cubicBezTo>
                <a:cubicBezTo>
                  <a:pt x="7202611" y="968723"/>
                  <a:pt x="7187208" y="934778"/>
                  <a:pt x="7156400" y="902829"/>
                </a:cubicBezTo>
                <a:cubicBezTo>
                  <a:pt x="7125592" y="870881"/>
                  <a:pt x="7044296" y="827522"/>
                  <a:pt x="6912508" y="772753"/>
                </a:cubicBezTo>
                <a:cubicBezTo>
                  <a:pt x="6705414" y="684895"/>
                  <a:pt x="6601866" y="557101"/>
                  <a:pt x="6601866" y="389372"/>
                </a:cubicBezTo>
                <a:cubicBezTo>
                  <a:pt x="6601866" y="266142"/>
                  <a:pt x="6648790" y="170440"/>
                  <a:pt x="6742640" y="102264"/>
                </a:cubicBezTo>
                <a:cubicBezTo>
                  <a:pt x="6836488" y="34088"/>
                  <a:pt x="6960716" y="0"/>
                  <a:pt x="7115324" y="0"/>
                </a:cubicBezTo>
                <a:close/>
              </a:path>
            </a:pathLst>
          </a:custGeom>
          <a:effectLst>
            <a:innerShdw blurRad="63500" dist="50800" dir="16200000">
              <a:prstClr val="black">
                <a:alpha val="50000"/>
              </a:prstClr>
            </a:innerShdw>
          </a:effectLst>
        </p:spPr>
      </p:pic>
      <p:sp>
        <p:nvSpPr>
          <p:cNvPr id="17" name="文本框 16"/>
          <p:cNvSpPr txBox="1"/>
          <p:nvPr/>
        </p:nvSpPr>
        <p:spPr>
          <a:xfrm>
            <a:off x="4850853" y="4546930"/>
            <a:ext cx="24902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</a:t>
            </a:r>
            <a:r>
              <a:rPr lang="zh-CN" altLang="en-US" sz="3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柳小柒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285752" y="849086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416052" y="1293780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9896025" y="3581400"/>
            <a:ext cx="1863270" cy="1119753"/>
          </a:xfrm>
          <a:custGeom>
            <a:avLst/>
            <a:gdLst>
              <a:gd name="connsiteX0" fmla="*/ 613113 w 1863270"/>
              <a:gd name="connsiteY0" fmla="*/ 0 h 1119753"/>
              <a:gd name="connsiteX1" fmla="*/ 937320 w 1863270"/>
              <a:gd name="connsiteY1" fmla="*/ 214899 h 1119753"/>
              <a:gd name="connsiteX2" fmla="*/ 938985 w 1863270"/>
              <a:gd name="connsiteY2" fmla="*/ 220260 h 1119753"/>
              <a:gd name="connsiteX3" fmla="*/ 957596 w 1863270"/>
              <a:gd name="connsiteY3" fmla="*/ 185972 h 1119753"/>
              <a:gd name="connsiteX4" fmla="*/ 1249362 w 1863270"/>
              <a:gd name="connsiteY4" fmla="*/ 30841 h 1119753"/>
              <a:gd name="connsiteX5" fmla="*/ 1594072 w 1863270"/>
              <a:gd name="connsiteY5" fmla="*/ 311787 h 1119753"/>
              <a:gd name="connsiteX6" fmla="*/ 1600380 w 1863270"/>
              <a:gd name="connsiteY6" fmla="*/ 374360 h 1119753"/>
              <a:gd name="connsiteX7" fmla="*/ 1648371 w 1863270"/>
              <a:gd name="connsiteY7" fmla="*/ 389258 h 1119753"/>
              <a:gd name="connsiteX8" fmla="*/ 1863270 w 1863270"/>
              <a:gd name="connsiteY8" fmla="*/ 713465 h 1119753"/>
              <a:gd name="connsiteX9" fmla="*/ 1511412 w 1863270"/>
              <a:gd name="connsiteY9" fmla="*/ 1065323 h 1119753"/>
              <a:gd name="connsiteX10" fmla="*/ 1245355 w 1863270"/>
              <a:gd name="connsiteY10" fmla="*/ 943730 h 1119753"/>
              <a:gd name="connsiteX11" fmla="*/ 1233031 w 1863270"/>
              <a:gd name="connsiteY11" fmla="*/ 926827 h 1119753"/>
              <a:gd name="connsiteX12" fmla="*/ 1212516 w 1863270"/>
              <a:gd name="connsiteY12" fmla="*/ 964622 h 1119753"/>
              <a:gd name="connsiteX13" fmla="*/ 920750 w 1863270"/>
              <a:gd name="connsiteY13" fmla="*/ 1119753 h 1119753"/>
              <a:gd name="connsiteX14" fmla="*/ 671949 w 1863270"/>
              <a:gd name="connsiteY14" fmla="*/ 1016696 h 1119753"/>
              <a:gd name="connsiteX15" fmla="*/ 630549 w 1863270"/>
              <a:gd name="connsiteY15" fmla="*/ 966519 h 1119753"/>
              <a:gd name="connsiteX16" fmla="*/ 600659 w 1863270"/>
              <a:gd name="connsiteY16" fmla="*/ 1002746 h 1119753"/>
              <a:gd name="connsiteX17" fmla="*/ 351858 w 1863270"/>
              <a:gd name="connsiteY17" fmla="*/ 1105803 h 1119753"/>
              <a:gd name="connsiteX18" fmla="*/ 0 w 1863270"/>
              <a:gd name="connsiteY18" fmla="*/ 753945 h 1119753"/>
              <a:gd name="connsiteX19" fmla="*/ 214899 w 1863270"/>
              <a:gd name="connsiteY19" fmla="*/ 429738 h 1119753"/>
              <a:gd name="connsiteX20" fmla="*/ 267461 w 1863270"/>
              <a:gd name="connsiteY20" fmla="*/ 413422 h 1119753"/>
              <a:gd name="connsiteX21" fmla="*/ 261255 w 1863270"/>
              <a:gd name="connsiteY21" fmla="*/ 351858 h 1119753"/>
              <a:gd name="connsiteX22" fmla="*/ 613113 w 1863270"/>
              <a:gd name="connsiteY22" fmla="*/ 0 h 111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63270" h="1119753">
                <a:moveTo>
                  <a:pt x="613113" y="0"/>
                </a:moveTo>
                <a:cubicBezTo>
                  <a:pt x="758857" y="0"/>
                  <a:pt x="883905" y="88612"/>
                  <a:pt x="937320" y="214899"/>
                </a:cubicBezTo>
                <a:lnTo>
                  <a:pt x="938985" y="220260"/>
                </a:lnTo>
                <a:lnTo>
                  <a:pt x="957596" y="185972"/>
                </a:lnTo>
                <a:cubicBezTo>
                  <a:pt x="1020827" y="92377"/>
                  <a:pt x="1127908" y="30841"/>
                  <a:pt x="1249362" y="30841"/>
                </a:cubicBezTo>
                <a:cubicBezTo>
                  <a:pt x="1419397" y="30841"/>
                  <a:pt x="1561262" y="151451"/>
                  <a:pt x="1594072" y="311787"/>
                </a:cubicBezTo>
                <a:lnTo>
                  <a:pt x="1600380" y="374360"/>
                </a:lnTo>
                <a:lnTo>
                  <a:pt x="1648371" y="389258"/>
                </a:lnTo>
                <a:cubicBezTo>
                  <a:pt x="1774658" y="442673"/>
                  <a:pt x="1863270" y="567721"/>
                  <a:pt x="1863270" y="713465"/>
                </a:cubicBezTo>
                <a:cubicBezTo>
                  <a:pt x="1863270" y="907791"/>
                  <a:pt x="1705738" y="1065323"/>
                  <a:pt x="1511412" y="1065323"/>
                </a:cubicBezTo>
                <a:cubicBezTo>
                  <a:pt x="1405140" y="1065323"/>
                  <a:pt x="1309872" y="1018210"/>
                  <a:pt x="1245355" y="943730"/>
                </a:cubicBezTo>
                <a:lnTo>
                  <a:pt x="1233031" y="926827"/>
                </a:lnTo>
                <a:lnTo>
                  <a:pt x="1212516" y="964622"/>
                </a:lnTo>
                <a:cubicBezTo>
                  <a:pt x="1149285" y="1058217"/>
                  <a:pt x="1042204" y="1119753"/>
                  <a:pt x="920750" y="1119753"/>
                </a:cubicBezTo>
                <a:cubicBezTo>
                  <a:pt x="823587" y="1119753"/>
                  <a:pt x="735622" y="1080370"/>
                  <a:pt x="671949" y="1016696"/>
                </a:cubicBezTo>
                <a:lnTo>
                  <a:pt x="630549" y="966519"/>
                </a:lnTo>
                <a:lnTo>
                  <a:pt x="600659" y="1002746"/>
                </a:lnTo>
                <a:cubicBezTo>
                  <a:pt x="536985" y="1066420"/>
                  <a:pt x="449021" y="1105803"/>
                  <a:pt x="351858" y="1105803"/>
                </a:cubicBezTo>
                <a:cubicBezTo>
                  <a:pt x="157532" y="1105803"/>
                  <a:pt x="0" y="948271"/>
                  <a:pt x="0" y="753945"/>
                </a:cubicBezTo>
                <a:cubicBezTo>
                  <a:pt x="0" y="608201"/>
                  <a:pt x="88612" y="483153"/>
                  <a:pt x="214899" y="429738"/>
                </a:cubicBezTo>
                <a:lnTo>
                  <a:pt x="267461" y="413422"/>
                </a:lnTo>
                <a:lnTo>
                  <a:pt x="261255" y="351858"/>
                </a:lnTo>
                <a:cubicBezTo>
                  <a:pt x="261255" y="157532"/>
                  <a:pt x="418787" y="0"/>
                  <a:pt x="613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太阳形 7"/>
          <p:cNvSpPr/>
          <p:nvPr/>
        </p:nvSpPr>
        <p:spPr>
          <a:xfrm>
            <a:off x="10375900" y="-1139538"/>
            <a:ext cx="2973779" cy="2973779"/>
          </a:xfrm>
          <a:prstGeom prst="sun">
            <a:avLst/>
          </a:prstGeom>
          <a:solidFill>
            <a:srgbClr val="ECDC49"/>
          </a:solid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91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470</TotalTime>
  <Words>507</Words>
  <Application>Microsoft Office PowerPoint</Application>
  <PresentationFormat>宽屏</PresentationFormat>
  <Paragraphs>66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Adamas</vt:lpstr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52</cp:revision>
  <dcterms:created xsi:type="dcterms:W3CDTF">2015-11-20T04:01:55Z</dcterms:created>
  <dcterms:modified xsi:type="dcterms:W3CDTF">2016-04-21T04:30:20Z</dcterms:modified>
</cp:coreProperties>
</file>