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8"/>
  </p:notesMasterIdLst>
  <p:sldIdLst>
    <p:sldId id="289" r:id="rId3"/>
    <p:sldId id="287" r:id="rId4"/>
    <p:sldId id="259" r:id="rId5"/>
    <p:sldId id="265" r:id="rId6"/>
    <p:sldId id="260" r:id="rId7"/>
    <p:sldId id="261" r:id="rId8"/>
    <p:sldId id="262" r:id="rId9"/>
    <p:sldId id="268" r:id="rId10"/>
    <p:sldId id="266" r:id="rId11"/>
    <p:sldId id="269" r:id="rId12"/>
    <p:sldId id="270" r:id="rId13"/>
    <p:sldId id="271" r:id="rId14"/>
    <p:sldId id="272" r:id="rId15"/>
    <p:sldId id="276" r:id="rId16"/>
    <p:sldId id="273" r:id="rId17"/>
    <p:sldId id="274" r:id="rId18"/>
    <p:sldId id="277" r:id="rId19"/>
    <p:sldId id="279" r:id="rId20"/>
    <p:sldId id="280" r:id="rId21"/>
    <p:sldId id="282" r:id="rId22"/>
    <p:sldId id="283" r:id="rId23"/>
    <p:sldId id="288" r:id="rId24"/>
    <p:sldId id="285" r:id="rId25"/>
    <p:sldId id="286" r:id="rId26"/>
    <p:sldId id="290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2626"/>
    <a:srgbClr val="F9F9F9"/>
    <a:srgbClr val="2F2637"/>
    <a:srgbClr val="3B3838"/>
    <a:srgbClr val="F2F2F2"/>
    <a:srgbClr val="BFBFBF"/>
    <a:srgbClr val="017ABD"/>
    <a:srgbClr val="0675B8"/>
    <a:srgbClr val="5B99CC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30" autoAdjust="0"/>
    <p:restoredTop sz="94660"/>
  </p:normalViewPr>
  <p:slideViewPr>
    <p:cSldViewPr snapToGrid="0">
      <p:cViewPr varScale="1">
        <p:scale>
          <a:sx n="84" d="100"/>
          <a:sy n="84" d="100"/>
        </p:scale>
        <p:origin x="570" y="8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F0E7D9-2125-4C41-B21F-4DBC72FA4312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0C1DBA-86BD-409D-939A-AF39291161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4679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0C1DBA-86BD-409D-939A-AF392911616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6818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0C1DBA-86BD-409D-939A-AF392911616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189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51633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B293A-D968-4819-B5EE-8F5BD221F3BE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3649F-F2C6-43B5-99FC-F275467AED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904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B293A-D968-4819-B5EE-8F5BD221F3BE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3649F-F2C6-43B5-99FC-F275467AED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08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B293A-D968-4819-B5EE-8F5BD221F3BE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3649F-F2C6-43B5-99FC-F275467AED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617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8385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4575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0827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6612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4130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9453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9225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013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B293A-D968-4819-B5EE-8F5BD221F3BE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3649F-F2C6-43B5-99FC-F275467AED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9043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7548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0956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24066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B293A-D968-4819-B5EE-8F5BD221F3BE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3649F-F2C6-43B5-99FC-F275467AED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342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B293A-D968-4819-B5EE-8F5BD221F3BE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3649F-F2C6-43B5-99FC-F275467AED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4380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B293A-D968-4819-B5EE-8F5BD221F3BE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3649F-F2C6-43B5-99FC-F275467AED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020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B293A-D968-4819-B5EE-8F5BD221F3BE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3649F-F2C6-43B5-99FC-F275467AED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829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B293A-D968-4819-B5EE-8F5BD221F3BE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3649F-F2C6-43B5-99FC-F275467AED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27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B293A-D968-4819-B5EE-8F5BD221F3BE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3649F-F2C6-43B5-99FC-F275467AED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7292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B293A-D968-4819-B5EE-8F5BD221F3BE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3649F-F2C6-43B5-99FC-F275467AED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327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1B293A-D968-4819-B5EE-8F5BD221F3BE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13649F-F2C6-43B5-99FC-F275467AED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31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145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49.jpe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Relationship Id="rId9" Type="http://schemas.openxmlformats.org/officeDocument/2006/relationships/image" Target="../media/image55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56.png"/><Relationship Id="rId7" Type="http://schemas.openxmlformats.org/officeDocument/2006/relationships/image" Target="../media/image6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png"/><Relationship Id="rId10" Type="http://schemas.openxmlformats.org/officeDocument/2006/relationships/image" Target="../media/image63.jpeg"/><Relationship Id="rId4" Type="http://schemas.openxmlformats.org/officeDocument/2006/relationships/image" Target="../media/image57.jpeg"/><Relationship Id="rId9" Type="http://schemas.openxmlformats.org/officeDocument/2006/relationships/image" Target="../media/image6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jpeg"/><Relationship Id="rId7" Type="http://schemas.openxmlformats.org/officeDocument/2006/relationships/image" Target="../media/image15.jpeg"/><Relationship Id="rId12" Type="http://schemas.openxmlformats.org/officeDocument/2006/relationships/image" Target="../media/image19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11" Type="http://schemas.openxmlformats.org/officeDocument/2006/relationships/image" Target="../media/image18.jpeg"/><Relationship Id="rId5" Type="http://schemas.microsoft.com/office/2007/relationships/hdphoto" Target="../media/hdphoto1.wdp"/><Relationship Id="rId10" Type="http://schemas.openxmlformats.org/officeDocument/2006/relationships/image" Target="../media/image17.png"/><Relationship Id="rId4" Type="http://schemas.openxmlformats.org/officeDocument/2006/relationships/image" Target="../media/image13.png"/><Relationship Id="rId9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6350"/>
            <a:ext cx="12192000" cy="68643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-23545" y="6748"/>
            <a:ext cx="12239091" cy="6857999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-23545" y="-6350"/>
            <a:ext cx="12239092" cy="6871097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825081" y="1145381"/>
            <a:ext cx="4533900" cy="4533900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5125" y="2603424"/>
            <a:ext cx="2293813" cy="56709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973776" y="3961268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给大家最好的照片</a:t>
            </a:r>
            <a:endParaRPr lang="zh-CN" altLang="en-US" sz="2000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8" name="椭圆 10"/>
          <p:cNvSpPr>
            <a:spLocks noChangeArrowheads="1"/>
          </p:cNvSpPr>
          <p:nvPr/>
        </p:nvSpPr>
        <p:spPr bwMode="auto">
          <a:xfrm>
            <a:off x="3966766" y="1287065"/>
            <a:ext cx="4250531" cy="4250532"/>
          </a:xfrm>
          <a:prstGeom prst="ellipse">
            <a:avLst/>
          </a:prstGeom>
          <a:noFill/>
          <a:ln w="88900" cap="flat" cmpd="sng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椭圆 25"/>
          <p:cNvSpPr>
            <a:spLocks noChangeArrowheads="1"/>
          </p:cNvSpPr>
          <p:nvPr/>
        </p:nvSpPr>
        <p:spPr bwMode="auto">
          <a:xfrm>
            <a:off x="2936081" y="257175"/>
            <a:ext cx="6311900" cy="6310313"/>
          </a:xfrm>
          <a:prstGeom prst="ellipse">
            <a:avLst/>
          </a:prstGeom>
          <a:noFill/>
          <a:ln w="6350" cap="flat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椭圆 26"/>
          <p:cNvSpPr>
            <a:spLocks noChangeArrowheads="1"/>
          </p:cNvSpPr>
          <p:nvPr/>
        </p:nvSpPr>
        <p:spPr bwMode="auto">
          <a:xfrm>
            <a:off x="2673350" y="-6350"/>
            <a:ext cx="6837363" cy="6837363"/>
          </a:xfrm>
          <a:prstGeom prst="ellipse">
            <a:avLst/>
          </a:prstGeom>
          <a:noFill/>
          <a:ln w="6350" cap="flat" cmpd="sng">
            <a:solidFill>
              <a:schemeClr val="bg1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椭圆 27"/>
          <p:cNvSpPr>
            <a:spLocks noChangeArrowheads="1"/>
          </p:cNvSpPr>
          <p:nvPr/>
        </p:nvSpPr>
        <p:spPr bwMode="auto">
          <a:xfrm>
            <a:off x="1773238" y="-906463"/>
            <a:ext cx="8637587" cy="8637588"/>
          </a:xfrm>
          <a:prstGeom prst="ellipse">
            <a:avLst/>
          </a:prstGeom>
          <a:noFill/>
          <a:ln w="6350" cap="flat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4472781" y="3412331"/>
            <a:ext cx="32385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5086574" y="4389983"/>
            <a:ext cx="18774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这是一个摄影</a:t>
            </a:r>
            <a:r>
              <a: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灵魂</a:t>
            </a:r>
            <a:r>
              <a:rPr lang="zh-CN" altLang="en-US" sz="12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的空间</a:t>
            </a:r>
            <a:endParaRPr lang="en-US" altLang="zh-CN" sz="1200" dirty="0" smtClean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  <a:p>
            <a:pPr algn="ctr"/>
            <a:r>
              <a:rPr lang="zh-CN" altLang="en-US" sz="12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也是一个商业帝国</a:t>
            </a:r>
            <a:endParaRPr lang="zh-CN" altLang="en-US" sz="1200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3865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9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5" presetClass="entr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7" presetClass="entr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grpId="0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/>
          <p:bldP spid="8" grpId="0" animBg="1"/>
          <p:bldP spid="9" grpId="0" animBg="1"/>
          <p:bldP spid="10" grpId="0" animBg="1"/>
          <p:bldP spid="11" grpId="0" animBg="1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9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5" presetClass="entr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7" presetClass="entr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grpId="0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/>
          <p:bldP spid="8" grpId="0" animBg="1"/>
          <p:bldP spid="9" grpId="0" animBg="1"/>
          <p:bldP spid="10" grpId="0" animBg="1"/>
          <p:bldP spid="11" grpId="0" animBg="1"/>
          <p:bldP spid="20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88806" y="1758950"/>
            <a:ext cx="3367315" cy="3391254"/>
            <a:chOff x="1688806" y="1758950"/>
            <a:chExt cx="3367315" cy="3391254"/>
          </a:xfrm>
        </p:grpSpPr>
        <p:sp>
          <p:nvSpPr>
            <p:cNvPr id="23" name="KSO_Shape"/>
            <p:cNvSpPr/>
            <p:nvPr/>
          </p:nvSpPr>
          <p:spPr>
            <a:xfrm>
              <a:off x="1688806" y="1758950"/>
              <a:ext cx="3367315" cy="3391254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688806" y="1758950"/>
              <a:ext cx="3367315" cy="3391254"/>
            </a:xfrm>
            <a:prstGeom prst="ellipse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1840622" y="1908788"/>
              <a:ext cx="3083484" cy="3121548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674478" y="323873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缓慢生活</a:t>
            </a:r>
            <a:endParaRPr lang="zh-CN" altLang="en-US" sz="2400" dirty="0">
              <a:solidFill>
                <a:schemeClr val="bg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5" name="椭圆 52"/>
          <p:cNvSpPr>
            <a:spLocks noChangeArrowheads="1"/>
          </p:cNvSpPr>
          <p:nvPr/>
        </p:nvSpPr>
        <p:spPr bwMode="auto">
          <a:xfrm>
            <a:off x="3870325" y="5586413"/>
            <a:ext cx="923925" cy="923925"/>
          </a:xfrm>
          <a:prstGeom prst="ellipse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" name="椭圆 53"/>
          <p:cNvSpPr>
            <a:spLocks noChangeArrowheads="1"/>
          </p:cNvSpPr>
          <p:nvPr/>
        </p:nvSpPr>
        <p:spPr bwMode="auto">
          <a:xfrm>
            <a:off x="3884613" y="1143000"/>
            <a:ext cx="631825" cy="631825"/>
          </a:xfrm>
          <a:prstGeom prst="ellipse">
            <a:avLst/>
          </a:prstGeom>
          <a:solidFill>
            <a:srgbClr val="E7E9DC"/>
          </a:solidFill>
          <a:ln w="6350">
            <a:noFill/>
            <a:miter lim="800000"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616575" y="1908788"/>
            <a:ext cx="1012825" cy="1012825"/>
            <a:chOff x="5616575" y="1908788"/>
            <a:chExt cx="1012825" cy="1012825"/>
          </a:xfrm>
        </p:grpSpPr>
        <p:sp>
          <p:nvSpPr>
            <p:cNvPr id="17" name="椭圆 58"/>
            <p:cNvSpPr>
              <a:spLocks noChangeArrowheads="1"/>
            </p:cNvSpPr>
            <p:nvPr/>
          </p:nvSpPr>
          <p:spPr bwMode="auto">
            <a:xfrm>
              <a:off x="5616575" y="1908788"/>
              <a:ext cx="1012825" cy="1012825"/>
            </a:xfrm>
            <a:prstGeom prst="ellipse">
              <a:avLst/>
            </a:prstGeom>
            <a:noFill/>
            <a:ln w="6350">
              <a:solidFill>
                <a:schemeClr val="tx1">
                  <a:alpha val="50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18" name="组合 59"/>
            <p:cNvGrpSpPr>
              <a:grpSpLocks/>
            </p:cNvGrpSpPr>
            <p:nvPr/>
          </p:nvGrpSpPr>
          <p:grpSpPr bwMode="auto">
            <a:xfrm>
              <a:off x="5873750" y="2176282"/>
              <a:ext cx="498475" cy="477837"/>
              <a:chOff x="0" y="0"/>
              <a:chExt cx="2438400" cy="2332038"/>
            </a:xfrm>
          </p:grpSpPr>
          <p:sp>
            <p:nvSpPr>
              <p:cNvPr id="19" name="Freeform 25"/>
              <p:cNvSpPr>
                <a:spLocks noChangeArrowheads="1"/>
              </p:cNvSpPr>
              <p:nvPr/>
            </p:nvSpPr>
            <p:spPr bwMode="auto">
              <a:xfrm>
                <a:off x="893763" y="1676400"/>
                <a:ext cx="655638" cy="655638"/>
              </a:xfrm>
              <a:custGeom>
                <a:avLst/>
                <a:gdLst>
                  <a:gd name="T0" fmla="*/ 327025 w 413"/>
                  <a:gd name="T1" fmla="*/ 655638 h 413"/>
                  <a:gd name="T2" fmla="*/ 0 w 413"/>
                  <a:gd name="T3" fmla="*/ 0 h 413"/>
                  <a:gd name="T4" fmla="*/ 655638 w 413"/>
                  <a:gd name="T5" fmla="*/ 0 h 413"/>
                  <a:gd name="T6" fmla="*/ 327025 w 413"/>
                  <a:gd name="T7" fmla="*/ 655638 h 4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3"/>
                  <a:gd name="T13" fmla="*/ 0 h 413"/>
                  <a:gd name="T14" fmla="*/ 413 w 413"/>
                  <a:gd name="T15" fmla="*/ 413 h 4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solidFill>
                <a:srgbClr val="2F2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" name="任意多边形 6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38400" cy="1774825"/>
              </a:xfrm>
              <a:custGeom>
                <a:avLst/>
                <a:gdLst>
                  <a:gd name="T0" fmla="*/ 290196 w 2438400"/>
                  <a:gd name="T1" fmla="*/ 0 h 1774825"/>
                  <a:gd name="T2" fmla="*/ 2151973 w 2438400"/>
                  <a:gd name="T3" fmla="*/ 0 h 1774825"/>
                  <a:gd name="T4" fmla="*/ 2438400 w 2438400"/>
                  <a:gd name="T5" fmla="*/ 286384 h 1774825"/>
                  <a:gd name="T6" fmla="*/ 2438400 w 2438400"/>
                  <a:gd name="T7" fmla="*/ 1484673 h 1774825"/>
                  <a:gd name="T8" fmla="*/ 2151973 w 2438400"/>
                  <a:gd name="T9" fmla="*/ 1774825 h 1774825"/>
                  <a:gd name="T10" fmla="*/ 290196 w 2438400"/>
                  <a:gd name="T11" fmla="*/ 1774825 h 1774825"/>
                  <a:gd name="T12" fmla="*/ 0 w 2438400"/>
                  <a:gd name="T13" fmla="*/ 1484673 h 1774825"/>
                  <a:gd name="T14" fmla="*/ 0 w 2438400"/>
                  <a:gd name="T15" fmla="*/ 286384 h 1774825"/>
                  <a:gd name="T16" fmla="*/ 290196 w 2438400"/>
                  <a:gd name="T17" fmla="*/ 0 h 1774825"/>
                  <a:gd name="T18" fmla="*/ 471488 w 2438400"/>
                  <a:gd name="T19" fmla="*/ 425450 h 1774825"/>
                  <a:gd name="T20" fmla="*/ 471488 w 2438400"/>
                  <a:gd name="T21" fmla="*/ 598488 h 1774825"/>
                  <a:gd name="T22" fmla="*/ 1971676 w 2438400"/>
                  <a:gd name="T23" fmla="*/ 598488 h 1774825"/>
                  <a:gd name="T24" fmla="*/ 1971676 w 2438400"/>
                  <a:gd name="T25" fmla="*/ 425450 h 1774825"/>
                  <a:gd name="T26" fmla="*/ 471488 w 2438400"/>
                  <a:gd name="T27" fmla="*/ 425450 h 1774825"/>
                  <a:gd name="T28" fmla="*/ 471488 w 2438400"/>
                  <a:gd name="T29" fmla="*/ 801688 h 1774825"/>
                  <a:gd name="T30" fmla="*/ 471488 w 2438400"/>
                  <a:gd name="T31" fmla="*/ 971551 h 1774825"/>
                  <a:gd name="T32" fmla="*/ 1971676 w 2438400"/>
                  <a:gd name="T33" fmla="*/ 971551 h 1774825"/>
                  <a:gd name="T34" fmla="*/ 1971676 w 2438400"/>
                  <a:gd name="T35" fmla="*/ 801688 h 1774825"/>
                  <a:gd name="T36" fmla="*/ 471488 w 2438400"/>
                  <a:gd name="T37" fmla="*/ 801688 h 1774825"/>
                  <a:gd name="T38" fmla="*/ 471488 w 2438400"/>
                  <a:gd name="T39" fmla="*/ 1174750 h 1774825"/>
                  <a:gd name="T40" fmla="*/ 471488 w 2438400"/>
                  <a:gd name="T41" fmla="*/ 1347788 h 1774825"/>
                  <a:gd name="T42" fmla="*/ 1971676 w 2438400"/>
                  <a:gd name="T43" fmla="*/ 1347788 h 1774825"/>
                  <a:gd name="T44" fmla="*/ 1971676 w 2438400"/>
                  <a:gd name="T45" fmla="*/ 1174750 h 1774825"/>
                  <a:gd name="T46" fmla="*/ 471488 w 2438400"/>
                  <a:gd name="T47" fmla="*/ 1174750 h 177482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438400"/>
                  <a:gd name="T73" fmla="*/ 0 h 1774825"/>
                  <a:gd name="T74" fmla="*/ 2438400 w 2438400"/>
                  <a:gd name="T75" fmla="*/ 1774825 h 177482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solidFill>
                <a:srgbClr val="2F2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1" name="文本框 20"/>
          <p:cNvSpPr txBox="1"/>
          <p:nvPr/>
        </p:nvSpPr>
        <p:spPr>
          <a:xfrm>
            <a:off x="6190489" y="3976190"/>
            <a:ext cx="4852610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zh-CN" altLang="en-US" sz="14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每天都有新的发现，摄影脚下给我们发现生活美妙的一部分</a:t>
            </a:r>
            <a:endParaRPr lang="en-US" altLang="zh-CN" sz="1400" dirty="0" smtClean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  <a:p>
            <a:pPr>
              <a:spcBef>
                <a:spcPts val="1200"/>
              </a:spcBef>
            </a:pPr>
            <a:r>
              <a:rPr lang="zh-CN" altLang="en-US" sz="14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每一</a:t>
            </a:r>
            <a:r>
              <a:rPr lang="zh-CN" altLang="en-US" sz="14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个生活的细节</a:t>
            </a:r>
            <a:endParaRPr lang="en-US" altLang="zh-CN" sz="1400" dirty="0" smtClean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190489" y="3265109"/>
            <a:ext cx="26952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记录那美妙的一刻</a:t>
            </a:r>
            <a:endParaRPr lang="zh-CN" altLang="en-US" sz="2400" dirty="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3424736"/>
            <a:ext cx="1390378" cy="135527"/>
            <a:chOff x="0" y="3424736"/>
            <a:chExt cx="1390378" cy="135527"/>
          </a:xfrm>
        </p:grpSpPr>
        <p:cxnSp>
          <p:nvCxnSpPr>
            <p:cNvPr id="36" name="直接连接符 35"/>
            <p:cNvCxnSpPr/>
            <p:nvPr/>
          </p:nvCxnSpPr>
          <p:spPr>
            <a:xfrm flipH="1" flipV="1">
              <a:off x="0" y="3492500"/>
              <a:ext cx="1343881" cy="3441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椭圆 36"/>
            <p:cNvSpPr/>
            <p:nvPr/>
          </p:nvSpPr>
          <p:spPr>
            <a:xfrm>
              <a:off x="1254851" y="3424736"/>
              <a:ext cx="135527" cy="13552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弧形 5"/>
          <p:cNvSpPr/>
          <p:nvPr/>
        </p:nvSpPr>
        <p:spPr>
          <a:xfrm>
            <a:off x="1513972" y="1516036"/>
            <a:ext cx="3894869" cy="3894869"/>
          </a:xfrm>
          <a:prstGeom prst="arc">
            <a:avLst>
              <a:gd name="adj1" fmla="val 7345373"/>
              <a:gd name="adj2" fmla="val 14205609"/>
            </a:avLst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224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6" presetClass="entr" presetSubtype="4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8" presetClass="emph" presetSubtype="0" fill="hold" nodeType="withEffect" p14:presetBounceEnd="34286">
                                      <p:stCondLst>
                                        <p:cond delay="1500"/>
                                      </p:stCondLst>
                                      <p:childTnLst>
                                        <p:animRot by="21600000" p14:bounceEnd="34286">
                                          <p:cBhvr>
                                            <p:cTn id="15" dur="1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17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2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grpId="0" nodeType="withEffect">
                                      <p:stCondLst>
                                        <p:cond delay="3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15" grpId="0" animBg="1"/>
          <p:bldP spid="16" grpId="0" animBg="1"/>
          <p:bldP spid="21" grpId="0"/>
          <p:bldP spid="22" grpId="0"/>
          <p:bldP spid="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6" presetClass="entr" presetSubtype="4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8" presetClass="emph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5" dur="1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17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2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grpId="0" nodeType="withEffect">
                                      <p:stCondLst>
                                        <p:cond delay="3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15" grpId="0" animBg="1"/>
          <p:bldP spid="16" grpId="0" animBg="1"/>
          <p:bldP spid="21" grpId="0"/>
          <p:bldP spid="22" grpId="0"/>
          <p:bldP spid="6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s://drscdn.500px.org/photo/65847015/q%3D80_m%3D2000/db95f9f7edacf6d666a4ed4e66efd54a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5442"/>
            <a:ext cx="12192000" cy="321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24962" y="5836"/>
            <a:ext cx="12192000" cy="3218542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9977" y="2220686"/>
            <a:ext cx="3616623" cy="3530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4487" y="2362985"/>
            <a:ext cx="3347603" cy="3347603"/>
          </a:xfrm>
          <a:prstGeom prst="rect">
            <a:avLst/>
          </a:prstGeom>
        </p:spPr>
      </p:pic>
      <p:sp>
        <p:nvSpPr>
          <p:cNvPr id="39" name="文本框 38"/>
          <p:cNvSpPr txBox="1"/>
          <p:nvPr/>
        </p:nvSpPr>
        <p:spPr>
          <a:xfrm>
            <a:off x="5991737" y="368665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自由自在</a:t>
            </a:r>
            <a:endParaRPr lang="zh-CN" altLang="en-US" sz="2000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516115" y="3686653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午后的阳光</a:t>
            </a:r>
            <a:endParaRPr lang="zh-CN" altLang="en-US" sz="2000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159329" y="4069612"/>
            <a:ext cx="287540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14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每天首页推荐我们都是经过精挑细选，挑选出来推荐给我们粉丝，每天我们的更新，满足不同的摄影胃口和我们的商家</a:t>
            </a:r>
            <a:endParaRPr lang="en-US" altLang="zh-CN" sz="1400" dirty="0" smtClean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811947" y="4069612"/>
            <a:ext cx="287540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14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每天首页推荐我们都是经过精挑细选，挑选出来推荐给我们粉丝，每天我们的更新，满足不同的摄影胃口和我们的商家</a:t>
            </a:r>
            <a:endParaRPr lang="en-US" altLang="zh-CN" sz="1400" dirty="0" smtClean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8470900" y="3568700"/>
            <a:ext cx="0" cy="12446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4542318" y="249603"/>
            <a:ext cx="3107364" cy="375285"/>
            <a:chOff x="4518182" y="249603"/>
            <a:chExt cx="3107364" cy="375285"/>
          </a:xfrm>
        </p:grpSpPr>
        <p:sp>
          <p:nvSpPr>
            <p:cNvPr id="12" name="文本框 11"/>
            <p:cNvSpPr txBox="1"/>
            <p:nvPr/>
          </p:nvSpPr>
          <p:spPr>
            <a:xfrm>
              <a:off x="5645421" y="317111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</a:rPr>
                <a:t>缓慢生活</a:t>
              </a:r>
              <a:endParaRPr lang="zh-CN" altLang="en-US" sz="140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6327565" y="624888"/>
              <a:ext cx="1297981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4518182" y="249603"/>
              <a:ext cx="1297981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0" scaled="0"/>
              </a:gra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73662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1" grpId="0"/>
      <p:bldP spid="42" grpId="0"/>
      <p:bldP spid="4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矩形 100"/>
          <p:cNvSpPr/>
          <p:nvPr/>
        </p:nvSpPr>
        <p:spPr>
          <a:xfrm>
            <a:off x="6090951" y="2543629"/>
            <a:ext cx="6114921" cy="315867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2543629"/>
            <a:ext cx="6114921" cy="315867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5105986" y="1588734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摄影师们的最爱</a:t>
            </a:r>
            <a:endParaRPr lang="zh-CN" altLang="en-US" sz="2000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886200" y="3613469"/>
            <a:ext cx="137859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6858000" y="3596189"/>
            <a:ext cx="137859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>
          <a:xfrm>
            <a:off x="5865188" y="3402726"/>
            <a:ext cx="403003" cy="386926"/>
            <a:chOff x="2354262" y="1370013"/>
            <a:chExt cx="596901" cy="573088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41" name="Freeform 5"/>
            <p:cNvSpPr>
              <a:spLocks/>
            </p:cNvSpPr>
            <p:nvPr/>
          </p:nvSpPr>
          <p:spPr bwMode="auto">
            <a:xfrm>
              <a:off x="2354262" y="1887538"/>
              <a:ext cx="101600" cy="55563"/>
            </a:xfrm>
            <a:custGeom>
              <a:avLst/>
              <a:gdLst>
                <a:gd name="T0" fmla="*/ 13 w 13"/>
                <a:gd name="T1" fmla="*/ 6 h 7"/>
                <a:gd name="T2" fmla="*/ 12 w 13"/>
                <a:gd name="T3" fmla="*/ 7 h 7"/>
                <a:gd name="T4" fmla="*/ 2 w 13"/>
                <a:gd name="T5" fmla="*/ 7 h 7"/>
                <a:gd name="T6" fmla="*/ 0 w 13"/>
                <a:gd name="T7" fmla="*/ 6 h 7"/>
                <a:gd name="T8" fmla="*/ 0 w 13"/>
                <a:gd name="T9" fmla="*/ 2 h 7"/>
                <a:gd name="T10" fmla="*/ 2 w 13"/>
                <a:gd name="T11" fmla="*/ 0 h 7"/>
                <a:gd name="T12" fmla="*/ 12 w 13"/>
                <a:gd name="T13" fmla="*/ 0 h 7"/>
                <a:gd name="T14" fmla="*/ 13 w 13"/>
                <a:gd name="T15" fmla="*/ 2 h 7"/>
                <a:gd name="T16" fmla="*/ 13 w 13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7">
                  <a:moveTo>
                    <a:pt x="13" y="6"/>
                  </a:moveTo>
                  <a:cubicBezTo>
                    <a:pt x="13" y="7"/>
                    <a:pt x="13" y="7"/>
                    <a:pt x="1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1"/>
                    <a:pt x="13" y="2"/>
                  </a:cubicBez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6"/>
            <p:cNvSpPr>
              <a:spLocks/>
            </p:cNvSpPr>
            <p:nvPr/>
          </p:nvSpPr>
          <p:spPr bwMode="auto">
            <a:xfrm>
              <a:off x="2354262" y="1809750"/>
              <a:ext cx="101600" cy="61913"/>
            </a:xfrm>
            <a:custGeom>
              <a:avLst/>
              <a:gdLst>
                <a:gd name="T0" fmla="*/ 13 w 13"/>
                <a:gd name="T1" fmla="*/ 6 h 8"/>
                <a:gd name="T2" fmla="*/ 12 w 13"/>
                <a:gd name="T3" fmla="*/ 8 h 8"/>
                <a:gd name="T4" fmla="*/ 2 w 13"/>
                <a:gd name="T5" fmla="*/ 8 h 8"/>
                <a:gd name="T6" fmla="*/ 0 w 13"/>
                <a:gd name="T7" fmla="*/ 6 h 8"/>
                <a:gd name="T8" fmla="*/ 0 w 13"/>
                <a:gd name="T9" fmla="*/ 2 h 8"/>
                <a:gd name="T10" fmla="*/ 2 w 13"/>
                <a:gd name="T11" fmla="*/ 0 h 8"/>
                <a:gd name="T12" fmla="*/ 12 w 13"/>
                <a:gd name="T13" fmla="*/ 0 h 8"/>
                <a:gd name="T14" fmla="*/ 13 w 13"/>
                <a:gd name="T15" fmla="*/ 2 h 8"/>
                <a:gd name="T16" fmla="*/ 13 w 13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8">
                  <a:moveTo>
                    <a:pt x="13" y="6"/>
                  </a:moveTo>
                  <a:cubicBezTo>
                    <a:pt x="13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1"/>
                    <a:pt x="13" y="2"/>
                  </a:cubicBez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7"/>
            <p:cNvSpPr>
              <a:spLocks/>
            </p:cNvSpPr>
            <p:nvPr/>
          </p:nvSpPr>
          <p:spPr bwMode="auto">
            <a:xfrm>
              <a:off x="2354262" y="1738313"/>
              <a:ext cx="101600" cy="63500"/>
            </a:xfrm>
            <a:custGeom>
              <a:avLst/>
              <a:gdLst>
                <a:gd name="T0" fmla="*/ 13 w 13"/>
                <a:gd name="T1" fmla="*/ 6 h 8"/>
                <a:gd name="T2" fmla="*/ 12 w 13"/>
                <a:gd name="T3" fmla="*/ 8 h 8"/>
                <a:gd name="T4" fmla="*/ 2 w 13"/>
                <a:gd name="T5" fmla="*/ 8 h 8"/>
                <a:gd name="T6" fmla="*/ 0 w 13"/>
                <a:gd name="T7" fmla="*/ 6 h 8"/>
                <a:gd name="T8" fmla="*/ 0 w 13"/>
                <a:gd name="T9" fmla="*/ 2 h 8"/>
                <a:gd name="T10" fmla="*/ 2 w 13"/>
                <a:gd name="T11" fmla="*/ 0 h 8"/>
                <a:gd name="T12" fmla="*/ 12 w 13"/>
                <a:gd name="T13" fmla="*/ 0 h 8"/>
                <a:gd name="T14" fmla="*/ 13 w 13"/>
                <a:gd name="T15" fmla="*/ 2 h 8"/>
                <a:gd name="T16" fmla="*/ 13 w 13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8">
                  <a:moveTo>
                    <a:pt x="13" y="6"/>
                  </a:moveTo>
                  <a:cubicBezTo>
                    <a:pt x="13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1"/>
                    <a:pt x="13" y="2"/>
                  </a:cubicBez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8"/>
            <p:cNvSpPr>
              <a:spLocks/>
            </p:cNvSpPr>
            <p:nvPr/>
          </p:nvSpPr>
          <p:spPr bwMode="auto">
            <a:xfrm>
              <a:off x="2354262" y="1660525"/>
              <a:ext cx="101600" cy="61913"/>
            </a:xfrm>
            <a:custGeom>
              <a:avLst/>
              <a:gdLst>
                <a:gd name="T0" fmla="*/ 13 w 13"/>
                <a:gd name="T1" fmla="*/ 6 h 8"/>
                <a:gd name="T2" fmla="*/ 12 w 13"/>
                <a:gd name="T3" fmla="*/ 8 h 8"/>
                <a:gd name="T4" fmla="*/ 2 w 13"/>
                <a:gd name="T5" fmla="*/ 8 h 8"/>
                <a:gd name="T6" fmla="*/ 0 w 13"/>
                <a:gd name="T7" fmla="*/ 6 h 8"/>
                <a:gd name="T8" fmla="*/ 0 w 13"/>
                <a:gd name="T9" fmla="*/ 2 h 8"/>
                <a:gd name="T10" fmla="*/ 2 w 13"/>
                <a:gd name="T11" fmla="*/ 0 h 8"/>
                <a:gd name="T12" fmla="*/ 12 w 13"/>
                <a:gd name="T13" fmla="*/ 0 h 8"/>
                <a:gd name="T14" fmla="*/ 13 w 13"/>
                <a:gd name="T15" fmla="*/ 2 h 8"/>
                <a:gd name="T16" fmla="*/ 13 w 13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8">
                  <a:moveTo>
                    <a:pt x="13" y="6"/>
                  </a:moveTo>
                  <a:cubicBezTo>
                    <a:pt x="13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1"/>
                    <a:pt x="13" y="2"/>
                  </a:cubicBez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9"/>
            <p:cNvSpPr>
              <a:spLocks/>
            </p:cNvSpPr>
            <p:nvPr/>
          </p:nvSpPr>
          <p:spPr bwMode="auto">
            <a:xfrm>
              <a:off x="2354262" y="1589088"/>
              <a:ext cx="101600" cy="63500"/>
            </a:xfrm>
            <a:custGeom>
              <a:avLst/>
              <a:gdLst>
                <a:gd name="T0" fmla="*/ 13 w 13"/>
                <a:gd name="T1" fmla="*/ 6 h 8"/>
                <a:gd name="T2" fmla="*/ 12 w 13"/>
                <a:gd name="T3" fmla="*/ 8 h 8"/>
                <a:gd name="T4" fmla="*/ 2 w 13"/>
                <a:gd name="T5" fmla="*/ 8 h 8"/>
                <a:gd name="T6" fmla="*/ 0 w 13"/>
                <a:gd name="T7" fmla="*/ 6 h 8"/>
                <a:gd name="T8" fmla="*/ 0 w 13"/>
                <a:gd name="T9" fmla="*/ 2 h 8"/>
                <a:gd name="T10" fmla="*/ 2 w 13"/>
                <a:gd name="T11" fmla="*/ 0 h 8"/>
                <a:gd name="T12" fmla="*/ 12 w 13"/>
                <a:gd name="T13" fmla="*/ 0 h 8"/>
                <a:gd name="T14" fmla="*/ 13 w 13"/>
                <a:gd name="T15" fmla="*/ 2 h 8"/>
                <a:gd name="T16" fmla="*/ 13 w 13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8">
                  <a:moveTo>
                    <a:pt x="13" y="6"/>
                  </a:moveTo>
                  <a:cubicBezTo>
                    <a:pt x="13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1"/>
                    <a:pt x="13" y="2"/>
                  </a:cubicBez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10"/>
            <p:cNvSpPr>
              <a:spLocks/>
            </p:cNvSpPr>
            <p:nvPr/>
          </p:nvSpPr>
          <p:spPr bwMode="auto">
            <a:xfrm>
              <a:off x="2354262" y="1511300"/>
              <a:ext cx="101600" cy="63500"/>
            </a:xfrm>
            <a:custGeom>
              <a:avLst/>
              <a:gdLst>
                <a:gd name="T0" fmla="*/ 13 w 13"/>
                <a:gd name="T1" fmla="*/ 6 h 8"/>
                <a:gd name="T2" fmla="*/ 12 w 13"/>
                <a:gd name="T3" fmla="*/ 8 h 8"/>
                <a:gd name="T4" fmla="*/ 2 w 13"/>
                <a:gd name="T5" fmla="*/ 8 h 8"/>
                <a:gd name="T6" fmla="*/ 0 w 13"/>
                <a:gd name="T7" fmla="*/ 6 h 8"/>
                <a:gd name="T8" fmla="*/ 0 w 13"/>
                <a:gd name="T9" fmla="*/ 2 h 8"/>
                <a:gd name="T10" fmla="*/ 2 w 13"/>
                <a:gd name="T11" fmla="*/ 0 h 8"/>
                <a:gd name="T12" fmla="*/ 12 w 13"/>
                <a:gd name="T13" fmla="*/ 0 h 8"/>
                <a:gd name="T14" fmla="*/ 13 w 13"/>
                <a:gd name="T15" fmla="*/ 2 h 8"/>
                <a:gd name="T16" fmla="*/ 13 w 13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8">
                  <a:moveTo>
                    <a:pt x="13" y="6"/>
                  </a:moveTo>
                  <a:cubicBezTo>
                    <a:pt x="13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1"/>
                    <a:pt x="13" y="2"/>
                  </a:cubicBez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11"/>
            <p:cNvSpPr>
              <a:spLocks/>
            </p:cNvSpPr>
            <p:nvPr/>
          </p:nvSpPr>
          <p:spPr bwMode="auto">
            <a:xfrm>
              <a:off x="2354262" y="1439863"/>
              <a:ext cx="101600" cy="63500"/>
            </a:xfrm>
            <a:custGeom>
              <a:avLst/>
              <a:gdLst>
                <a:gd name="T0" fmla="*/ 13 w 13"/>
                <a:gd name="T1" fmla="*/ 6 h 8"/>
                <a:gd name="T2" fmla="*/ 12 w 13"/>
                <a:gd name="T3" fmla="*/ 8 h 8"/>
                <a:gd name="T4" fmla="*/ 2 w 13"/>
                <a:gd name="T5" fmla="*/ 8 h 8"/>
                <a:gd name="T6" fmla="*/ 0 w 13"/>
                <a:gd name="T7" fmla="*/ 6 h 8"/>
                <a:gd name="T8" fmla="*/ 0 w 13"/>
                <a:gd name="T9" fmla="*/ 2 h 8"/>
                <a:gd name="T10" fmla="*/ 2 w 13"/>
                <a:gd name="T11" fmla="*/ 0 h 8"/>
                <a:gd name="T12" fmla="*/ 12 w 13"/>
                <a:gd name="T13" fmla="*/ 0 h 8"/>
                <a:gd name="T14" fmla="*/ 13 w 13"/>
                <a:gd name="T15" fmla="*/ 2 h 8"/>
                <a:gd name="T16" fmla="*/ 13 w 13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8">
                  <a:moveTo>
                    <a:pt x="13" y="6"/>
                  </a:moveTo>
                  <a:cubicBezTo>
                    <a:pt x="13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1"/>
                    <a:pt x="13" y="2"/>
                  </a:cubicBez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12"/>
            <p:cNvSpPr>
              <a:spLocks/>
            </p:cNvSpPr>
            <p:nvPr/>
          </p:nvSpPr>
          <p:spPr bwMode="auto">
            <a:xfrm>
              <a:off x="2354262" y="1370013"/>
              <a:ext cx="101600" cy="55563"/>
            </a:xfrm>
            <a:custGeom>
              <a:avLst/>
              <a:gdLst>
                <a:gd name="T0" fmla="*/ 13 w 13"/>
                <a:gd name="T1" fmla="*/ 5 h 7"/>
                <a:gd name="T2" fmla="*/ 12 w 13"/>
                <a:gd name="T3" fmla="*/ 7 h 7"/>
                <a:gd name="T4" fmla="*/ 2 w 13"/>
                <a:gd name="T5" fmla="*/ 7 h 7"/>
                <a:gd name="T6" fmla="*/ 0 w 13"/>
                <a:gd name="T7" fmla="*/ 5 h 7"/>
                <a:gd name="T8" fmla="*/ 0 w 13"/>
                <a:gd name="T9" fmla="*/ 1 h 7"/>
                <a:gd name="T10" fmla="*/ 2 w 13"/>
                <a:gd name="T11" fmla="*/ 0 h 7"/>
                <a:gd name="T12" fmla="*/ 12 w 13"/>
                <a:gd name="T13" fmla="*/ 0 h 7"/>
                <a:gd name="T14" fmla="*/ 13 w 13"/>
                <a:gd name="T15" fmla="*/ 1 h 7"/>
                <a:gd name="T16" fmla="*/ 13 w 13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7">
                  <a:moveTo>
                    <a:pt x="13" y="5"/>
                  </a:moveTo>
                  <a:cubicBezTo>
                    <a:pt x="13" y="6"/>
                    <a:pt x="13" y="7"/>
                    <a:pt x="1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lnTo>
                    <a:pt x="13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13"/>
            <p:cNvSpPr>
              <a:spLocks/>
            </p:cNvSpPr>
            <p:nvPr/>
          </p:nvSpPr>
          <p:spPr bwMode="auto">
            <a:xfrm>
              <a:off x="2479675" y="1887538"/>
              <a:ext cx="103188" cy="55563"/>
            </a:xfrm>
            <a:custGeom>
              <a:avLst/>
              <a:gdLst>
                <a:gd name="T0" fmla="*/ 13 w 13"/>
                <a:gd name="T1" fmla="*/ 6 h 7"/>
                <a:gd name="T2" fmla="*/ 11 w 13"/>
                <a:gd name="T3" fmla="*/ 7 h 7"/>
                <a:gd name="T4" fmla="*/ 1 w 13"/>
                <a:gd name="T5" fmla="*/ 7 h 7"/>
                <a:gd name="T6" fmla="*/ 0 w 13"/>
                <a:gd name="T7" fmla="*/ 6 h 7"/>
                <a:gd name="T8" fmla="*/ 0 w 13"/>
                <a:gd name="T9" fmla="*/ 2 h 7"/>
                <a:gd name="T10" fmla="*/ 1 w 13"/>
                <a:gd name="T11" fmla="*/ 0 h 7"/>
                <a:gd name="T12" fmla="*/ 11 w 13"/>
                <a:gd name="T13" fmla="*/ 0 h 7"/>
                <a:gd name="T14" fmla="*/ 13 w 13"/>
                <a:gd name="T15" fmla="*/ 2 h 7"/>
                <a:gd name="T16" fmla="*/ 13 w 13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7">
                  <a:moveTo>
                    <a:pt x="13" y="6"/>
                  </a:moveTo>
                  <a:cubicBezTo>
                    <a:pt x="13" y="7"/>
                    <a:pt x="12" y="7"/>
                    <a:pt x="1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1"/>
                    <a:pt x="13" y="2"/>
                  </a:cubicBez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14"/>
            <p:cNvSpPr>
              <a:spLocks/>
            </p:cNvSpPr>
            <p:nvPr/>
          </p:nvSpPr>
          <p:spPr bwMode="auto">
            <a:xfrm>
              <a:off x="2479675" y="1809750"/>
              <a:ext cx="103188" cy="61913"/>
            </a:xfrm>
            <a:custGeom>
              <a:avLst/>
              <a:gdLst>
                <a:gd name="T0" fmla="*/ 13 w 13"/>
                <a:gd name="T1" fmla="*/ 6 h 8"/>
                <a:gd name="T2" fmla="*/ 11 w 13"/>
                <a:gd name="T3" fmla="*/ 8 h 8"/>
                <a:gd name="T4" fmla="*/ 1 w 13"/>
                <a:gd name="T5" fmla="*/ 8 h 8"/>
                <a:gd name="T6" fmla="*/ 0 w 13"/>
                <a:gd name="T7" fmla="*/ 6 h 8"/>
                <a:gd name="T8" fmla="*/ 0 w 13"/>
                <a:gd name="T9" fmla="*/ 2 h 8"/>
                <a:gd name="T10" fmla="*/ 1 w 13"/>
                <a:gd name="T11" fmla="*/ 0 h 8"/>
                <a:gd name="T12" fmla="*/ 11 w 13"/>
                <a:gd name="T13" fmla="*/ 0 h 8"/>
                <a:gd name="T14" fmla="*/ 13 w 13"/>
                <a:gd name="T15" fmla="*/ 2 h 8"/>
                <a:gd name="T16" fmla="*/ 13 w 13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8">
                  <a:moveTo>
                    <a:pt x="13" y="6"/>
                  </a:moveTo>
                  <a:cubicBezTo>
                    <a:pt x="13" y="7"/>
                    <a:pt x="12" y="8"/>
                    <a:pt x="1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1"/>
                    <a:pt x="13" y="2"/>
                  </a:cubicBez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15"/>
            <p:cNvSpPr>
              <a:spLocks/>
            </p:cNvSpPr>
            <p:nvPr/>
          </p:nvSpPr>
          <p:spPr bwMode="auto">
            <a:xfrm>
              <a:off x="2479675" y="1738313"/>
              <a:ext cx="103188" cy="63500"/>
            </a:xfrm>
            <a:custGeom>
              <a:avLst/>
              <a:gdLst>
                <a:gd name="T0" fmla="*/ 13 w 13"/>
                <a:gd name="T1" fmla="*/ 6 h 8"/>
                <a:gd name="T2" fmla="*/ 11 w 13"/>
                <a:gd name="T3" fmla="*/ 8 h 8"/>
                <a:gd name="T4" fmla="*/ 1 w 13"/>
                <a:gd name="T5" fmla="*/ 8 h 8"/>
                <a:gd name="T6" fmla="*/ 0 w 13"/>
                <a:gd name="T7" fmla="*/ 6 h 8"/>
                <a:gd name="T8" fmla="*/ 0 w 13"/>
                <a:gd name="T9" fmla="*/ 2 h 8"/>
                <a:gd name="T10" fmla="*/ 1 w 13"/>
                <a:gd name="T11" fmla="*/ 0 h 8"/>
                <a:gd name="T12" fmla="*/ 11 w 13"/>
                <a:gd name="T13" fmla="*/ 0 h 8"/>
                <a:gd name="T14" fmla="*/ 13 w 13"/>
                <a:gd name="T15" fmla="*/ 2 h 8"/>
                <a:gd name="T16" fmla="*/ 13 w 13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8">
                  <a:moveTo>
                    <a:pt x="13" y="6"/>
                  </a:moveTo>
                  <a:cubicBezTo>
                    <a:pt x="13" y="7"/>
                    <a:pt x="12" y="8"/>
                    <a:pt x="1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1"/>
                    <a:pt x="13" y="2"/>
                  </a:cubicBez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16"/>
            <p:cNvSpPr>
              <a:spLocks/>
            </p:cNvSpPr>
            <p:nvPr/>
          </p:nvSpPr>
          <p:spPr bwMode="auto">
            <a:xfrm>
              <a:off x="2479675" y="1660525"/>
              <a:ext cx="103188" cy="61913"/>
            </a:xfrm>
            <a:custGeom>
              <a:avLst/>
              <a:gdLst>
                <a:gd name="T0" fmla="*/ 13 w 13"/>
                <a:gd name="T1" fmla="*/ 6 h 8"/>
                <a:gd name="T2" fmla="*/ 11 w 13"/>
                <a:gd name="T3" fmla="*/ 8 h 8"/>
                <a:gd name="T4" fmla="*/ 1 w 13"/>
                <a:gd name="T5" fmla="*/ 8 h 8"/>
                <a:gd name="T6" fmla="*/ 0 w 13"/>
                <a:gd name="T7" fmla="*/ 6 h 8"/>
                <a:gd name="T8" fmla="*/ 0 w 13"/>
                <a:gd name="T9" fmla="*/ 2 h 8"/>
                <a:gd name="T10" fmla="*/ 1 w 13"/>
                <a:gd name="T11" fmla="*/ 0 h 8"/>
                <a:gd name="T12" fmla="*/ 11 w 13"/>
                <a:gd name="T13" fmla="*/ 0 h 8"/>
                <a:gd name="T14" fmla="*/ 13 w 13"/>
                <a:gd name="T15" fmla="*/ 2 h 8"/>
                <a:gd name="T16" fmla="*/ 13 w 13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8">
                  <a:moveTo>
                    <a:pt x="13" y="6"/>
                  </a:moveTo>
                  <a:cubicBezTo>
                    <a:pt x="13" y="7"/>
                    <a:pt x="12" y="8"/>
                    <a:pt x="1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1"/>
                    <a:pt x="13" y="2"/>
                  </a:cubicBez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17"/>
            <p:cNvSpPr>
              <a:spLocks/>
            </p:cNvSpPr>
            <p:nvPr/>
          </p:nvSpPr>
          <p:spPr bwMode="auto">
            <a:xfrm>
              <a:off x="2479675" y="1589088"/>
              <a:ext cx="103188" cy="63500"/>
            </a:xfrm>
            <a:custGeom>
              <a:avLst/>
              <a:gdLst>
                <a:gd name="T0" fmla="*/ 13 w 13"/>
                <a:gd name="T1" fmla="*/ 6 h 8"/>
                <a:gd name="T2" fmla="*/ 11 w 13"/>
                <a:gd name="T3" fmla="*/ 8 h 8"/>
                <a:gd name="T4" fmla="*/ 1 w 13"/>
                <a:gd name="T5" fmla="*/ 8 h 8"/>
                <a:gd name="T6" fmla="*/ 0 w 13"/>
                <a:gd name="T7" fmla="*/ 6 h 8"/>
                <a:gd name="T8" fmla="*/ 0 w 13"/>
                <a:gd name="T9" fmla="*/ 2 h 8"/>
                <a:gd name="T10" fmla="*/ 1 w 13"/>
                <a:gd name="T11" fmla="*/ 0 h 8"/>
                <a:gd name="T12" fmla="*/ 11 w 13"/>
                <a:gd name="T13" fmla="*/ 0 h 8"/>
                <a:gd name="T14" fmla="*/ 13 w 13"/>
                <a:gd name="T15" fmla="*/ 2 h 8"/>
                <a:gd name="T16" fmla="*/ 13 w 13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8">
                  <a:moveTo>
                    <a:pt x="13" y="6"/>
                  </a:moveTo>
                  <a:cubicBezTo>
                    <a:pt x="13" y="7"/>
                    <a:pt x="12" y="8"/>
                    <a:pt x="1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1"/>
                    <a:pt x="13" y="2"/>
                  </a:cubicBez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18"/>
            <p:cNvSpPr>
              <a:spLocks/>
            </p:cNvSpPr>
            <p:nvPr/>
          </p:nvSpPr>
          <p:spPr bwMode="auto">
            <a:xfrm>
              <a:off x="2597150" y="1887538"/>
              <a:ext cx="111125" cy="55563"/>
            </a:xfrm>
            <a:custGeom>
              <a:avLst/>
              <a:gdLst>
                <a:gd name="T0" fmla="*/ 14 w 14"/>
                <a:gd name="T1" fmla="*/ 6 h 7"/>
                <a:gd name="T2" fmla="*/ 12 w 14"/>
                <a:gd name="T3" fmla="*/ 7 h 7"/>
                <a:gd name="T4" fmla="*/ 2 w 14"/>
                <a:gd name="T5" fmla="*/ 7 h 7"/>
                <a:gd name="T6" fmla="*/ 0 w 14"/>
                <a:gd name="T7" fmla="*/ 6 h 7"/>
                <a:gd name="T8" fmla="*/ 0 w 14"/>
                <a:gd name="T9" fmla="*/ 2 h 7"/>
                <a:gd name="T10" fmla="*/ 2 w 14"/>
                <a:gd name="T11" fmla="*/ 0 h 7"/>
                <a:gd name="T12" fmla="*/ 12 w 14"/>
                <a:gd name="T13" fmla="*/ 0 h 7"/>
                <a:gd name="T14" fmla="*/ 14 w 14"/>
                <a:gd name="T15" fmla="*/ 2 h 7"/>
                <a:gd name="T16" fmla="*/ 14 w 14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7">
                  <a:moveTo>
                    <a:pt x="14" y="6"/>
                  </a:moveTo>
                  <a:cubicBezTo>
                    <a:pt x="14" y="7"/>
                    <a:pt x="13" y="7"/>
                    <a:pt x="1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19"/>
            <p:cNvSpPr>
              <a:spLocks/>
            </p:cNvSpPr>
            <p:nvPr/>
          </p:nvSpPr>
          <p:spPr bwMode="auto">
            <a:xfrm>
              <a:off x="2597150" y="1809750"/>
              <a:ext cx="111125" cy="61913"/>
            </a:xfrm>
            <a:custGeom>
              <a:avLst/>
              <a:gdLst>
                <a:gd name="T0" fmla="*/ 14 w 14"/>
                <a:gd name="T1" fmla="*/ 6 h 8"/>
                <a:gd name="T2" fmla="*/ 12 w 14"/>
                <a:gd name="T3" fmla="*/ 8 h 8"/>
                <a:gd name="T4" fmla="*/ 2 w 14"/>
                <a:gd name="T5" fmla="*/ 8 h 8"/>
                <a:gd name="T6" fmla="*/ 0 w 14"/>
                <a:gd name="T7" fmla="*/ 6 h 8"/>
                <a:gd name="T8" fmla="*/ 0 w 14"/>
                <a:gd name="T9" fmla="*/ 2 h 8"/>
                <a:gd name="T10" fmla="*/ 2 w 14"/>
                <a:gd name="T11" fmla="*/ 0 h 8"/>
                <a:gd name="T12" fmla="*/ 12 w 14"/>
                <a:gd name="T13" fmla="*/ 0 h 8"/>
                <a:gd name="T14" fmla="*/ 14 w 14"/>
                <a:gd name="T15" fmla="*/ 2 h 8"/>
                <a:gd name="T16" fmla="*/ 14 w 14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8">
                  <a:moveTo>
                    <a:pt x="14" y="6"/>
                  </a:moveTo>
                  <a:cubicBezTo>
                    <a:pt x="14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20"/>
            <p:cNvSpPr>
              <a:spLocks/>
            </p:cNvSpPr>
            <p:nvPr/>
          </p:nvSpPr>
          <p:spPr bwMode="auto">
            <a:xfrm>
              <a:off x="2597150" y="1738313"/>
              <a:ext cx="111125" cy="63500"/>
            </a:xfrm>
            <a:custGeom>
              <a:avLst/>
              <a:gdLst>
                <a:gd name="T0" fmla="*/ 14 w 14"/>
                <a:gd name="T1" fmla="*/ 6 h 8"/>
                <a:gd name="T2" fmla="*/ 12 w 14"/>
                <a:gd name="T3" fmla="*/ 8 h 8"/>
                <a:gd name="T4" fmla="*/ 2 w 14"/>
                <a:gd name="T5" fmla="*/ 8 h 8"/>
                <a:gd name="T6" fmla="*/ 0 w 14"/>
                <a:gd name="T7" fmla="*/ 6 h 8"/>
                <a:gd name="T8" fmla="*/ 0 w 14"/>
                <a:gd name="T9" fmla="*/ 2 h 8"/>
                <a:gd name="T10" fmla="*/ 2 w 14"/>
                <a:gd name="T11" fmla="*/ 0 h 8"/>
                <a:gd name="T12" fmla="*/ 12 w 14"/>
                <a:gd name="T13" fmla="*/ 0 h 8"/>
                <a:gd name="T14" fmla="*/ 14 w 14"/>
                <a:gd name="T15" fmla="*/ 2 h 8"/>
                <a:gd name="T16" fmla="*/ 14 w 14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8">
                  <a:moveTo>
                    <a:pt x="14" y="6"/>
                  </a:moveTo>
                  <a:cubicBezTo>
                    <a:pt x="14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21"/>
            <p:cNvSpPr>
              <a:spLocks/>
            </p:cNvSpPr>
            <p:nvPr/>
          </p:nvSpPr>
          <p:spPr bwMode="auto">
            <a:xfrm>
              <a:off x="2597150" y="1660525"/>
              <a:ext cx="111125" cy="61913"/>
            </a:xfrm>
            <a:custGeom>
              <a:avLst/>
              <a:gdLst>
                <a:gd name="T0" fmla="*/ 14 w 14"/>
                <a:gd name="T1" fmla="*/ 6 h 8"/>
                <a:gd name="T2" fmla="*/ 12 w 14"/>
                <a:gd name="T3" fmla="*/ 8 h 8"/>
                <a:gd name="T4" fmla="*/ 2 w 14"/>
                <a:gd name="T5" fmla="*/ 8 h 8"/>
                <a:gd name="T6" fmla="*/ 0 w 14"/>
                <a:gd name="T7" fmla="*/ 6 h 8"/>
                <a:gd name="T8" fmla="*/ 0 w 14"/>
                <a:gd name="T9" fmla="*/ 2 h 8"/>
                <a:gd name="T10" fmla="*/ 2 w 14"/>
                <a:gd name="T11" fmla="*/ 0 h 8"/>
                <a:gd name="T12" fmla="*/ 12 w 14"/>
                <a:gd name="T13" fmla="*/ 0 h 8"/>
                <a:gd name="T14" fmla="*/ 14 w 14"/>
                <a:gd name="T15" fmla="*/ 2 h 8"/>
                <a:gd name="T16" fmla="*/ 14 w 14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8">
                  <a:moveTo>
                    <a:pt x="14" y="6"/>
                  </a:moveTo>
                  <a:cubicBezTo>
                    <a:pt x="14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22"/>
            <p:cNvSpPr>
              <a:spLocks/>
            </p:cNvSpPr>
            <p:nvPr/>
          </p:nvSpPr>
          <p:spPr bwMode="auto">
            <a:xfrm>
              <a:off x="2597150" y="1589088"/>
              <a:ext cx="111125" cy="63500"/>
            </a:xfrm>
            <a:custGeom>
              <a:avLst/>
              <a:gdLst>
                <a:gd name="T0" fmla="*/ 14 w 14"/>
                <a:gd name="T1" fmla="*/ 6 h 8"/>
                <a:gd name="T2" fmla="*/ 12 w 14"/>
                <a:gd name="T3" fmla="*/ 8 h 8"/>
                <a:gd name="T4" fmla="*/ 2 w 14"/>
                <a:gd name="T5" fmla="*/ 8 h 8"/>
                <a:gd name="T6" fmla="*/ 0 w 14"/>
                <a:gd name="T7" fmla="*/ 6 h 8"/>
                <a:gd name="T8" fmla="*/ 0 w 14"/>
                <a:gd name="T9" fmla="*/ 2 h 8"/>
                <a:gd name="T10" fmla="*/ 2 w 14"/>
                <a:gd name="T11" fmla="*/ 0 h 8"/>
                <a:gd name="T12" fmla="*/ 12 w 14"/>
                <a:gd name="T13" fmla="*/ 0 h 8"/>
                <a:gd name="T14" fmla="*/ 14 w 14"/>
                <a:gd name="T15" fmla="*/ 2 h 8"/>
                <a:gd name="T16" fmla="*/ 14 w 14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8">
                  <a:moveTo>
                    <a:pt x="14" y="6"/>
                  </a:moveTo>
                  <a:cubicBezTo>
                    <a:pt x="14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23"/>
            <p:cNvSpPr>
              <a:spLocks/>
            </p:cNvSpPr>
            <p:nvPr/>
          </p:nvSpPr>
          <p:spPr bwMode="auto">
            <a:xfrm>
              <a:off x="2597150" y="1511300"/>
              <a:ext cx="111125" cy="63500"/>
            </a:xfrm>
            <a:custGeom>
              <a:avLst/>
              <a:gdLst>
                <a:gd name="T0" fmla="*/ 14 w 14"/>
                <a:gd name="T1" fmla="*/ 6 h 8"/>
                <a:gd name="T2" fmla="*/ 12 w 14"/>
                <a:gd name="T3" fmla="*/ 8 h 8"/>
                <a:gd name="T4" fmla="*/ 2 w 14"/>
                <a:gd name="T5" fmla="*/ 8 h 8"/>
                <a:gd name="T6" fmla="*/ 0 w 14"/>
                <a:gd name="T7" fmla="*/ 6 h 8"/>
                <a:gd name="T8" fmla="*/ 0 w 14"/>
                <a:gd name="T9" fmla="*/ 2 h 8"/>
                <a:gd name="T10" fmla="*/ 2 w 14"/>
                <a:gd name="T11" fmla="*/ 0 h 8"/>
                <a:gd name="T12" fmla="*/ 12 w 14"/>
                <a:gd name="T13" fmla="*/ 0 h 8"/>
                <a:gd name="T14" fmla="*/ 14 w 14"/>
                <a:gd name="T15" fmla="*/ 2 h 8"/>
                <a:gd name="T16" fmla="*/ 14 w 14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8">
                  <a:moveTo>
                    <a:pt x="14" y="6"/>
                  </a:moveTo>
                  <a:cubicBezTo>
                    <a:pt x="14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24"/>
            <p:cNvSpPr>
              <a:spLocks/>
            </p:cNvSpPr>
            <p:nvPr/>
          </p:nvSpPr>
          <p:spPr bwMode="auto">
            <a:xfrm>
              <a:off x="2724150" y="1887538"/>
              <a:ext cx="101600" cy="55563"/>
            </a:xfrm>
            <a:custGeom>
              <a:avLst/>
              <a:gdLst>
                <a:gd name="T0" fmla="*/ 13 w 13"/>
                <a:gd name="T1" fmla="*/ 6 h 7"/>
                <a:gd name="T2" fmla="*/ 12 w 13"/>
                <a:gd name="T3" fmla="*/ 7 h 7"/>
                <a:gd name="T4" fmla="*/ 2 w 13"/>
                <a:gd name="T5" fmla="*/ 7 h 7"/>
                <a:gd name="T6" fmla="*/ 0 w 13"/>
                <a:gd name="T7" fmla="*/ 6 h 7"/>
                <a:gd name="T8" fmla="*/ 0 w 13"/>
                <a:gd name="T9" fmla="*/ 2 h 7"/>
                <a:gd name="T10" fmla="*/ 2 w 13"/>
                <a:gd name="T11" fmla="*/ 0 h 7"/>
                <a:gd name="T12" fmla="*/ 12 w 13"/>
                <a:gd name="T13" fmla="*/ 0 h 7"/>
                <a:gd name="T14" fmla="*/ 13 w 13"/>
                <a:gd name="T15" fmla="*/ 2 h 7"/>
                <a:gd name="T16" fmla="*/ 13 w 13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7">
                  <a:moveTo>
                    <a:pt x="13" y="6"/>
                  </a:moveTo>
                  <a:cubicBezTo>
                    <a:pt x="13" y="7"/>
                    <a:pt x="13" y="7"/>
                    <a:pt x="1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1"/>
                    <a:pt x="13" y="2"/>
                  </a:cubicBez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25"/>
            <p:cNvSpPr>
              <a:spLocks/>
            </p:cNvSpPr>
            <p:nvPr/>
          </p:nvSpPr>
          <p:spPr bwMode="auto">
            <a:xfrm>
              <a:off x="2724150" y="1809750"/>
              <a:ext cx="101600" cy="61913"/>
            </a:xfrm>
            <a:custGeom>
              <a:avLst/>
              <a:gdLst>
                <a:gd name="T0" fmla="*/ 13 w 13"/>
                <a:gd name="T1" fmla="*/ 6 h 8"/>
                <a:gd name="T2" fmla="*/ 12 w 13"/>
                <a:gd name="T3" fmla="*/ 8 h 8"/>
                <a:gd name="T4" fmla="*/ 2 w 13"/>
                <a:gd name="T5" fmla="*/ 8 h 8"/>
                <a:gd name="T6" fmla="*/ 0 w 13"/>
                <a:gd name="T7" fmla="*/ 6 h 8"/>
                <a:gd name="T8" fmla="*/ 0 w 13"/>
                <a:gd name="T9" fmla="*/ 2 h 8"/>
                <a:gd name="T10" fmla="*/ 2 w 13"/>
                <a:gd name="T11" fmla="*/ 0 h 8"/>
                <a:gd name="T12" fmla="*/ 12 w 13"/>
                <a:gd name="T13" fmla="*/ 0 h 8"/>
                <a:gd name="T14" fmla="*/ 13 w 13"/>
                <a:gd name="T15" fmla="*/ 2 h 8"/>
                <a:gd name="T16" fmla="*/ 13 w 13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8">
                  <a:moveTo>
                    <a:pt x="13" y="6"/>
                  </a:moveTo>
                  <a:cubicBezTo>
                    <a:pt x="13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1"/>
                    <a:pt x="13" y="2"/>
                  </a:cubicBez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26"/>
            <p:cNvSpPr>
              <a:spLocks/>
            </p:cNvSpPr>
            <p:nvPr/>
          </p:nvSpPr>
          <p:spPr bwMode="auto">
            <a:xfrm>
              <a:off x="2724150" y="1738313"/>
              <a:ext cx="101600" cy="63500"/>
            </a:xfrm>
            <a:custGeom>
              <a:avLst/>
              <a:gdLst>
                <a:gd name="T0" fmla="*/ 13 w 13"/>
                <a:gd name="T1" fmla="*/ 6 h 8"/>
                <a:gd name="T2" fmla="*/ 12 w 13"/>
                <a:gd name="T3" fmla="*/ 8 h 8"/>
                <a:gd name="T4" fmla="*/ 2 w 13"/>
                <a:gd name="T5" fmla="*/ 8 h 8"/>
                <a:gd name="T6" fmla="*/ 0 w 13"/>
                <a:gd name="T7" fmla="*/ 6 h 8"/>
                <a:gd name="T8" fmla="*/ 0 w 13"/>
                <a:gd name="T9" fmla="*/ 2 h 8"/>
                <a:gd name="T10" fmla="*/ 2 w 13"/>
                <a:gd name="T11" fmla="*/ 0 h 8"/>
                <a:gd name="T12" fmla="*/ 12 w 13"/>
                <a:gd name="T13" fmla="*/ 0 h 8"/>
                <a:gd name="T14" fmla="*/ 13 w 13"/>
                <a:gd name="T15" fmla="*/ 2 h 8"/>
                <a:gd name="T16" fmla="*/ 13 w 13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8">
                  <a:moveTo>
                    <a:pt x="13" y="6"/>
                  </a:moveTo>
                  <a:cubicBezTo>
                    <a:pt x="13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1"/>
                    <a:pt x="13" y="2"/>
                  </a:cubicBez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27"/>
            <p:cNvSpPr>
              <a:spLocks/>
            </p:cNvSpPr>
            <p:nvPr/>
          </p:nvSpPr>
          <p:spPr bwMode="auto">
            <a:xfrm>
              <a:off x="2724150" y="1660525"/>
              <a:ext cx="101600" cy="61913"/>
            </a:xfrm>
            <a:custGeom>
              <a:avLst/>
              <a:gdLst>
                <a:gd name="T0" fmla="*/ 13 w 13"/>
                <a:gd name="T1" fmla="*/ 6 h 8"/>
                <a:gd name="T2" fmla="*/ 12 w 13"/>
                <a:gd name="T3" fmla="*/ 8 h 8"/>
                <a:gd name="T4" fmla="*/ 2 w 13"/>
                <a:gd name="T5" fmla="*/ 8 h 8"/>
                <a:gd name="T6" fmla="*/ 0 w 13"/>
                <a:gd name="T7" fmla="*/ 6 h 8"/>
                <a:gd name="T8" fmla="*/ 0 w 13"/>
                <a:gd name="T9" fmla="*/ 2 h 8"/>
                <a:gd name="T10" fmla="*/ 2 w 13"/>
                <a:gd name="T11" fmla="*/ 0 h 8"/>
                <a:gd name="T12" fmla="*/ 12 w 13"/>
                <a:gd name="T13" fmla="*/ 0 h 8"/>
                <a:gd name="T14" fmla="*/ 13 w 13"/>
                <a:gd name="T15" fmla="*/ 2 h 8"/>
                <a:gd name="T16" fmla="*/ 13 w 13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8">
                  <a:moveTo>
                    <a:pt x="13" y="6"/>
                  </a:moveTo>
                  <a:cubicBezTo>
                    <a:pt x="13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1"/>
                    <a:pt x="13" y="2"/>
                  </a:cubicBez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28"/>
            <p:cNvSpPr>
              <a:spLocks/>
            </p:cNvSpPr>
            <p:nvPr/>
          </p:nvSpPr>
          <p:spPr bwMode="auto">
            <a:xfrm>
              <a:off x="2724150" y="1589088"/>
              <a:ext cx="101600" cy="63500"/>
            </a:xfrm>
            <a:custGeom>
              <a:avLst/>
              <a:gdLst>
                <a:gd name="T0" fmla="*/ 13 w 13"/>
                <a:gd name="T1" fmla="*/ 6 h 8"/>
                <a:gd name="T2" fmla="*/ 12 w 13"/>
                <a:gd name="T3" fmla="*/ 8 h 8"/>
                <a:gd name="T4" fmla="*/ 2 w 13"/>
                <a:gd name="T5" fmla="*/ 8 h 8"/>
                <a:gd name="T6" fmla="*/ 0 w 13"/>
                <a:gd name="T7" fmla="*/ 6 h 8"/>
                <a:gd name="T8" fmla="*/ 0 w 13"/>
                <a:gd name="T9" fmla="*/ 2 h 8"/>
                <a:gd name="T10" fmla="*/ 2 w 13"/>
                <a:gd name="T11" fmla="*/ 0 h 8"/>
                <a:gd name="T12" fmla="*/ 12 w 13"/>
                <a:gd name="T13" fmla="*/ 0 h 8"/>
                <a:gd name="T14" fmla="*/ 13 w 13"/>
                <a:gd name="T15" fmla="*/ 2 h 8"/>
                <a:gd name="T16" fmla="*/ 13 w 13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8">
                  <a:moveTo>
                    <a:pt x="13" y="6"/>
                  </a:moveTo>
                  <a:cubicBezTo>
                    <a:pt x="13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1"/>
                    <a:pt x="13" y="2"/>
                  </a:cubicBez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29"/>
            <p:cNvSpPr>
              <a:spLocks/>
            </p:cNvSpPr>
            <p:nvPr/>
          </p:nvSpPr>
          <p:spPr bwMode="auto">
            <a:xfrm>
              <a:off x="2841625" y="1887538"/>
              <a:ext cx="109538" cy="55563"/>
            </a:xfrm>
            <a:custGeom>
              <a:avLst/>
              <a:gdLst>
                <a:gd name="T0" fmla="*/ 14 w 14"/>
                <a:gd name="T1" fmla="*/ 6 h 7"/>
                <a:gd name="T2" fmla="*/ 12 w 14"/>
                <a:gd name="T3" fmla="*/ 7 h 7"/>
                <a:gd name="T4" fmla="*/ 2 w 14"/>
                <a:gd name="T5" fmla="*/ 7 h 7"/>
                <a:gd name="T6" fmla="*/ 0 w 14"/>
                <a:gd name="T7" fmla="*/ 6 h 7"/>
                <a:gd name="T8" fmla="*/ 0 w 14"/>
                <a:gd name="T9" fmla="*/ 2 h 7"/>
                <a:gd name="T10" fmla="*/ 2 w 14"/>
                <a:gd name="T11" fmla="*/ 0 h 7"/>
                <a:gd name="T12" fmla="*/ 12 w 14"/>
                <a:gd name="T13" fmla="*/ 0 h 7"/>
                <a:gd name="T14" fmla="*/ 14 w 14"/>
                <a:gd name="T15" fmla="*/ 2 h 7"/>
                <a:gd name="T16" fmla="*/ 14 w 14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7">
                  <a:moveTo>
                    <a:pt x="14" y="6"/>
                  </a:moveTo>
                  <a:cubicBezTo>
                    <a:pt x="14" y="7"/>
                    <a:pt x="13" y="7"/>
                    <a:pt x="1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30"/>
            <p:cNvSpPr>
              <a:spLocks/>
            </p:cNvSpPr>
            <p:nvPr/>
          </p:nvSpPr>
          <p:spPr bwMode="auto">
            <a:xfrm>
              <a:off x="2841625" y="1809750"/>
              <a:ext cx="109538" cy="61913"/>
            </a:xfrm>
            <a:custGeom>
              <a:avLst/>
              <a:gdLst>
                <a:gd name="T0" fmla="*/ 14 w 14"/>
                <a:gd name="T1" fmla="*/ 6 h 8"/>
                <a:gd name="T2" fmla="*/ 12 w 14"/>
                <a:gd name="T3" fmla="*/ 8 h 8"/>
                <a:gd name="T4" fmla="*/ 2 w 14"/>
                <a:gd name="T5" fmla="*/ 8 h 8"/>
                <a:gd name="T6" fmla="*/ 0 w 14"/>
                <a:gd name="T7" fmla="*/ 6 h 8"/>
                <a:gd name="T8" fmla="*/ 0 w 14"/>
                <a:gd name="T9" fmla="*/ 2 h 8"/>
                <a:gd name="T10" fmla="*/ 2 w 14"/>
                <a:gd name="T11" fmla="*/ 0 h 8"/>
                <a:gd name="T12" fmla="*/ 12 w 14"/>
                <a:gd name="T13" fmla="*/ 0 h 8"/>
                <a:gd name="T14" fmla="*/ 14 w 14"/>
                <a:gd name="T15" fmla="*/ 2 h 8"/>
                <a:gd name="T16" fmla="*/ 14 w 14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8">
                  <a:moveTo>
                    <a:pt x="14" y="6"/>
                  </a:moveTo>
                  <a:cubicBezTo>
                    <a:pt x="14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31"/>
            <p:cNvSpPr>
              <a:spLocks/>
            </p:cNvSpPr>
            <p:nvPr/>
          </p:nvSpPr>
          <p:spPr bwMode="auto">
            <a:xfrm>
              <a:off x="2841625" y="1738313"/>
              <a:ext cx="109538" cy="63500"/>
            </a:xfrm>
            <a:custGeom>
              <a:avLst/>
              <a:gdLst>
                <a:gd name="T0" fmla="*/ 14 w 14"/>
                <a:gd name="T1" fmla="*/ 6 h 8"/>
                <a:gd name="T2" fmla="*/ 12 w 14"/>
                <a:gd name="T3" fmla="*/ 8 h 8"/>
                <a:gd name="T4" fmla="*/ 2 w 14"/>
                <a:gd name="T5" fmla="*/ 8 h 8"/>
                <a:gd name="T6" fmla="*/ 0 w 14"/>
                <a:gd name="T7" fmla="*/ 6 h 8"/>
                <a:gd name="T8" fmla="*/ 0 w 14"/>
                <a:gd name="T9" fmla="*/ 2 h 8"/>
                <a:gd name="T10" fmla="*/ 2 w 14"/>
                <a:gd name="T11" fmla="*/ 0 h 8"/>
                <a:gd name="T12" fmla="*/ 12 w 14"/>
                <a:gd name="T13" fmla="*/ 0 h 8"/>
                <a:gd name="T14" fmla="*/ 14 w 14"/>
                <a:gd name="T15" fmla="*/ 2 h 8"/>
                <a:gd name="T16" fmla="*/ 14 w 14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8">
                  <a:moveTo>
                    <a:pt x="14" y="6"/>
                  </a:moveTo>
                  <a:cubicBezTo>
                    <a:pt x="14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32"/>
            <p:cNvSpPr>
              <a:spLocks/>
            </p:cNvSpPr>
            <p:nvPr/>
          </p:nvSpPr>
          <p:spPr bwMode="auto">
            <a:xfrm>
              <a:off x="2841625" y="1660525"/>
              <a:ext cx="109538" cy="61913"/>
            </a:xfrm>
            <a:custGeom>
              <a:avLst/>
              <a:gdLst>
                <a:gd name="T0" fmla="*/ 14 w 14"/>
                <a:gd name="T1" fmla="*/ 6 h 8"/>
                <a:gd name="T2" fmla="*/ 12 w 14"/>
                <a:gd name="T3" fmla="*/ 8 h 8"/>
                <a:gd name="T4" fmla="*/ 2 w 14"/>
                <a:gd name="T5" fmla="*/ 8 h 8"/>
                <a:gd name="T6" fmla="*/ 0 w 14"/>
                <a:gd name="T7" fmla="*/ 6 h 8"/>
                <a:gd name="T8" fmla="*/ 0 w 14"/>
                <a:gd name="T9" fmla="*/ 2 h 8"/>
                <a:gd name="T10" fmla="*/ 2 w 14"/>
                <a:gd name="T11" fmla="*/ 0 h 8"/>
                <a:gd name="T12" fmla="*/ 12 w 14"/>
                <a:gd name="T13" fmla="*/ 0 h 8"/>
                <a:gd name="T14" fmla="*/ 14 w 14"/>
                <a:gd name="T15" fmla="*/ 2 h 8"/>
                <a:gd name="T16" fmla="*/ 14 w 14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8">
                  <a:moveTo>
                    <a:pt x="14" y="6"/>
                  </a:moveTo>
                  <a:cubicBezTo>
                    <a:pt x="14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33"/>
            <p:cNvSpPr>
              <a:spLocks/>
            </p:cNvSpPr>
            <p:nvPr/>
          </p:nvSpPr>
          <p:spPr bwMode="auto">
            <a:xfrm>
              <a:off x="2841625" y="1589088"/>
              <a:ext cx="109538" cy="63500"/>
            </a:xfrm>
            <a:custGeom>
              <a:avLst/>
              <a:gdLst>
                <a:gd name="T0" fmla="*/ 14 w 14"/>
                <a:gd name="T1" fmla="*/ 6 h 8"/>
                <a:gd name="T2" fmla="*/ 12 w 14"/>
                <a:gd name="T3" fmla="*/ 8 h 8"/>
                <a:gd name="T4" fmla="*/ 2 w 14"/>
                <a:gd name="T5" fmla="*/ 8 h 8"/>
                <a:gd name="T6" fmla="*/ 0 w 14"/>
                <a:gd name="T7" fmla="*/ 6 h 8"/>
                <a:gd name="T8" fmla="*/ 0 w 14"/>
                <a:gd name="T9" fmla="*/ 2 h 8"/>
                <a:gd name="T10" fmla="*/ 2 w 14"/>
                <a:gd name="T11" fmla="*/ 0 h 8"/>
                <a:gd name="T12" fmla="*/ 12 w 14"/>
                <a:gd name="T13" fmla="*/ 0 h 8"/>
                <a:gd name="T14" fmla="*/ 14 w 14"/>
                <a:gd name="T15" fmla="*/ 2 h 8"/>
                <a:gd name="T16" fmla="*/ 14 w 14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8">
                  <a:moveTo>
                    <a:pt x="14" y="6"/>
                  </a:moveTo>
                  <a:cubicBezTo>
                    <a:pt x="14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lnTo>
                    <a:pt x="14" y="6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34"/>
            <p:cNvSpPr>
              <a:spLocks/>
            </p:cNvSpPr>
            <p:nvPr/>
          </p:nvSpPr>
          <p:spPr bwMode="auto">
            <a:xfrm>
              <a:off x="2841625" y="1511300"/>
              <a:ext cx="109538" cy="63500"/>
            </a:xfrm>
            <a:custGeom>
              <a:avLst/>
              <a:gdLst>
                <a:gd name="T0" fmla="*/ 14 w 14"/>
                <a:gd name="T1" fmla="*/ 6 h 8"/>
                <a:gd name="T2" fmla="*/ 12 w 14"/>
                <a:gd name="T3" fmla="*/ 8 h 8"/>
                <a:gd name="T4" fmla="*/ 2 w 14"/>
                <a:gd name="T5" fmla="*/ 8 h 8"/>
                <a:gd name="T6" fmla="*/ 0 w 14"/>
                <a:gd name="T7" fmla="*/ 6 h 8"/>
                <a:gd name="T8" fmla="*/ 0 w 14"/>
                <a:gd name="T9" fmla="*/ 2 h 8"/>
                <a:gd name="T10" fmla="*/ 2 w 14"/>
                <a:gd name="T11" fmla="*/ 0 h 8"/>
                <a:gd name="T12" fmla="*/ 12 w 14"/>
                <a:gd name="T13" fmla="*/ 0 h 8"/>
                <a:gd name="T14" fmla="*/ 14 w 14"/>
                <a:gd name="T15" fmla="*/ 2 h 8"/>
                <a:gd name="T16" fmla="*/ 14 w 14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8">
                  <a:moveTo>
                    <a:pt x="14" y="6"/>
                  </a:moveTo>
                  <a:cubicBezTo>
                    <a:pt x="14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35"/>
            <p:cNvSpPr>
              <a:spLocks/>
            </p:cNvSpPr>
            <p:nvPr/>
          </p:nvSpPr>
          <p:spPr bwMode="auto">
            <a:xfrm>
              <a:off x="2841625" y="1439863"/>
              <a:ext cx="109538" cy="63500"/>
            </a:xfrm>
            <a:custGeom>
              <a:avLst/>
              <a:gdLst>
                <a:gd name="T0" fmla="*/ 14 w 14"/>
                <a:gd name="T1" fmla="*/ 6 h 8"/>
                <a:gd name="T2" fmla="*/ 12 w 14"/>
                <a:gd name="T3" fmla="*/ 8 h 8"/>
                <a:gd name="T4" fmla="*/ 2 w 14"/>
                <a:gd name="T5" fmla="*/ 8 h 8"/>
                <a:gd name="T6" fmla="*/ 0 w 14"/>
                <a:gd name="T7" fmla="*/ 6 h 8"/>
                <a:gd name="T8" fmla="*/ 0 w 14"/>
                <a:gd name="T9" fmla="*/ 2 h 8"/>
                <a:gd name="T10" fmla="*/ 2 w 14"/>
                <a:gd name="T11" fmla="*/ 0 h 8"/>
                <a:gd name="T12" fmla="*/ 12 w 14"/>
                <a:gd name="T13" fmla="*/ 0 h 8"/>
                <a:gd name="T14" fmla="*/ 14 w 14"/>
                <a:gd name="T15" fmla="*/ 2 h 8"/>
                <a:gd name="T16" fmla="*/ 14 w 14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8">
                  <a:moveTo>
                    <a:pt x="14" y="6"/>
                  </a:moveTo>
                  <a:cubicBezTo>
                    <a:pt x="14" y="7"/>
                    <a:pt x="13" y="8"/>
                    <a:pt x="1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2898742" y="3382372"/>
            <a:ext cx="550863" cy="422275"/>
            <a:chOff x="3691109" y="1994247"/>
            <a:chExt cx="550863" cy="422275"/>
          </a:xfrm>
          <a:solidFill>
            <a:srgbClr val="2D2D2D"/>
          </a:solidFill>
        </p:grpSpPr>
        <p:sp>
          <p:nvSpPr>
            <p:cNvPr id="77" name="Freeform 39"/>
            <p:cNvSpPr>
              <a:spLocks/>
            </p:cNvSpPr>
            <p:nvPr/>
          </p:nvSpPr>
          <p:spPr bwMode="auto">
            <a:xfrm>
              <a:off x="4041947" y="2135534"/>
              <a:ext cx="200025" cy="185738"/>
            </a:xfrm>
            <a:custGeom>
              <a:avLst/>
              <a:gdLst>
                <a:gd name="T0" fmla="*/ 78 w 112"/>
                <a:gd name="T1" fmla="*/ 0 h 104"/>
                <a:gd name="T2" fmla="*/ 71 w 112"/>
                <a:gd name="T3" fmla="*/ 0 h 104"/>
                <a:gd name="T4" fmla="*/ 55 w 112"/>
                <a:gd name="T5" fmla="*/ 46 h 104"/>
                <a:gd name="T6" fmla="*/ 39 w 112"/>
                <a:gd name="T7" fmla="*/ 0 h 104"/>
                <a:gd name="T8" fmla="*/ 33 w 112"/>
                <a:gd name="T9" fmla="*/ 0 h 104"/>
                <a:gd name="T10" fmla="*/ 0 w 112"/>
                <a:gd name="T11" fmla="*/ 28 h 104"/>
                <a:gd name="T12" fmla="*/ 54 w 112"/>
                <a:gd name="T13" fmla="*/ 100 h 104"/>
                <a:gd name="T14" fmla="*/ 54 w 112"/>
                <a:gd name="T15" fmla="*/ 104 h 104"/>
                <a:gd name="T16" fmla="*/ 112 w 112"/>
                <a:gd name="T17" fmla="*/ 104 h 104"/>
                <a:gd name="T18" fmla="*/ 112 w 112"/>
                <a:gd name="T19" fmla="*/ 38 h 104"/>
                <a:gd name="T20" fmla="*/ 78 w 112"/>
                <a:gd name="T21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104">
                  <a:moveTo>
                    <a:pt x="78" y="0"/>
                  </a:moveTo>
                  <a:cubicBezTo>
                    <a:pt x="71" y="0"/>
                    <a:pt x="71" y="0"/>
                    <a:pt x="71" y="0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7" y="0"/>
                    <a:pt x="4" y="12"/>
                    <a:pt x="0" y="28"/>
                  </a:cubicBezTo>
                  <a:cubicBezTo>
                    <a:pt x="30" y="36"/>
                    <a:pt x="54" y="65"/>
                    <a:pt x="54" y="100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112" y="104"/>
                    <a:pt x="112" y="104"/>
                    <a:pt x="112" y="104"/>
                  </a:cubicBezTo>
                  <a:cubicBezTo>
                    <a:pt x="112" y="38"/>
                    <a:pt x="112" y="38"/>
                    <a:pt x="112" y="38"/>
                  </a:cubicBezTo>
                  <a:cubicBezTo>
                    <a:pt x="112" y="17"/>
                    <a:pt x="97" y="0"/>
                    <a:pt x="7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Oval 40"/>
            <p:cNvSpPr>
              <a:spLocks noChangeArrowheads="1"/>
            </p:cNvSpPr>
            <p:nvPr/>
          </p:nvSpPr>
          <p:spPr bwMode="auto">
            <a:xfrm>
              <a:off x="4087984" y="1994247"/>
              <a:ext cx="111125" cy="1127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41"/>
            <p:cNvSpPr>
              <a:spLocks/>
            </p:cNvSpPr>
            <p:nvPr/>
          </p:nvSpPr>
          <p:spPr bwMode="auto">
            <a:xfrm>
              <a:off x="3691109" y="2145059"/>
              <a:ext cx="198438" cy="185738"/>
            </a:xfrm>
            <a:custGeom>
              <a:avLst/>
              <a:gdLst>
                <a:gd name="T0" fmla="*/ 79 w 111"/>
                <a:gd name="T1" fmla="*/ 0 h 104"/>
                <a:gd name="T2" fmla="*/ 73 w 111"/>
                <a:gd name="T3" fmla="*/ 0 h 104"/>
                <a:gd name="T4" fmla="*/ 57 w 111"/>
                <a:gd name="T5" fmla="*/ 46 h 104"/>
                <a:gd name="T6" fmla="*/ 41 w 111"/>
                <a:gd name="T7" fmla="*/ 0 h 104"/>
                <a:gd name="T8" fmla="*/ 34 w 111"/>
                <a:gd name="T9" fmla="*/ 0 h 104"/>
                <a:gd name="T10" fmla="*/ 0 w 111"/>
                <a:gd name="T11" fmla="*/ 38 h 104"/>
                <a:gd name="T12" fmla="*/ 0 w 111"/>
                <a:gd name="T13" fmla="*/ 104 h 104"/>
                <a:gd name="T14" fmla="*/ 55 w 111"/>
                <a:gd name="T15" fmla="*/ 104 h 104"/>
                <a:gd name="T16" fmla="*/ 55 w 111"/>
                <a:gd name="T17" fmla="*/ 95 h 104"/>
                <a:gd name="T18" fmla="*/ 111 w 111"/>
                <a:gd name="T19" fmla="*/ 23 h 104"/>
                <a:gd name="T20" fmla="*/ 79 w 111"/>
                <a:gd name="T21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1" h="104">
                  <a:moveTo>
                    <a:pt x="79" y="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7"/>
                    <a:pt x="0" y="38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59"/>
                    <a:pt x="79" y="30"/>
                    <a:pt x="111" y="23"/>
                  </a:cubicBezTo>
                  <a:cubicBezTo>
                    <a:pt x="106" y="9"/>
                    <a:pt x="93" y="0"/>
                    <a:pt x="7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Oval 42"/>
            <p:cNvSpPr>
              <a:spLocks noChangeArrowheads="1"/>
            </p:cNvSpPr>
            <p:nvPr/>
          </p:nvSpPr>
          <p:spPr bwMode="auto">
            <a:xfrm>
              <a:off x="3733972" y="2002184"/>
              <a:ext cx="112713" cy="1111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43"/>
            <p:cNvSpPr>
              <a:spLocks/>
            </p:cNvSpPr>
            <p:nvPr/>
          </p:nvSpPr>
          <p:spPr bwMode="auto">
            <a:xfrm>
              <a:off x="3840334" y="2232372"/>
              <a:ext cx="247650" cy="184150"/>
            </a:xfrm>
            <a:custGeom>
              <a:avLst/>
              <a:gdLst>
                <a:gd name="T0" fmla="*/ 112 w 139"/>
                <a:gd name="T1" fmla="*/ 3 h 103"/>
                <a:gd name="T2" fmla="*/ 97 w 139"/>
                <a:gd name="T3" fmla="*/ 0 h 103"/>
                <a:gd name="T4" fmla="*/ 89 w 139"/>
                <a:gd name="T5" fmla="*/ 0 h 103"/>
                <a:gd name="T6" fmla="*/ 69 w 139"/>
                <a:gd name="T7" fmla="*/ 56 h 103"/>
                <a:gd name="T8" fmla="*/ 50 w 139"/>
                <a:gd name="T9" fmla="*/ 0 h 103"/>
                <a:gd name="T10" fmla="*/ 42 w 139"/>
                <a:gd name="T11" fmla="*/ 0 h 103"/>
                <a:gd name="T12" fmla="*/ 31 w 139"/>
                <a:gd name="T13" fmla="*/ 1 h 103"/>
                <a:gd name="T14" fmla="*/ 0 w 139"/>
                <a:gd name="T15" fmla="*/ 46 h 103"/>
                <a:gd name="T16" fmla="*/ 0 w 139"/>
                <a:gd name="T17" fmla="*/ 55 h 103"/>
                <a:gd name="T18" fmla="*/ 0 w 139"/>
                <a:gd name="T19" fmla="*/ 103 h 103"/>
                <a:gd name="T20" fmla="*/ 139 w 139"/>
                <a:gd name="T21" fmla="*/ 103 h 103"/>
                <a:gd name="T22" fmla="*/ 139 w 139"/>
                <a:gd name="T23" fmla="*/ 50 h 103"/>
                <a:gd name="T24" fmla="*/ 139 w 139"/>
                <a:gd name="T25" fmla="*/ 46 h 103"/>
                <a:gd name="T26" fmla="*/ 112 w 139"/>
                <a:gd name="T27" fmla="*/ 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9" h="103">
                  <a:moveTo>
                    <a:pt x="112" y="3"/>
                  </a:moveTo>
                  <a:cubicBezTo>
                    <a:pt x="107" y="1"/>
                    <a:pt x="102" y="0"/>
                    <a:pt x="97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8" y="0"/>
                    <a:pt x="34" y="0"/>
                    <a:pt x="31" y="1"/>
                  </a:cubicBezTo>
                  <a:cubicBezTo>
                    <a:pt x="13" y="7"/>
                    <a:pt x="0" y="25"/>
                    <a:pt x="0" y="46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139" y="103"/>
                    <a:pt x="139" y="103"/>
                    <a:pt x="139" y="103"/>
                  </a:cubicBezTo>
                  <a:cubicBezTo>
                    <a:pt x="139" y="50"/>
                    <a:pt x="139" y="50"/>
                    <a:pt x="139" y="50"/>
                  </a:cubicBezTo>
                  <a:cubicBezTo>
                    <a:pt x="139" y="46"/>
                    <a:pt x="139" y="46"/>
                    <a:pt x="139" y="46"/>
                  </a:cubicBezTo>
                  <a:cubicBezTo>
                    <a:pt x="139" y="26"/>
                    <a:pt x="128" y="9"/>
                    <a:pt x="1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44"/>
            <p:cNvSpPr>
              <a:spLocks/>
            </p:cNvSpPr>
            <p:nvPr/>
          </p:nvSpPr>
          <p:spPr bwMode="auto">
            <a:xfrm>
              <a:off x="3894309" y="2057747"/>
              <a:ext cx="138113" cy="138113"/>
            </a:xfrm>
            <a:custGeom>
              <a:avLst/>
              <a:gdLst>
                <a:gd name="T0" fmla="*/ 38 w 77"/>
                <a:gd name="T1" fmla="*/ 0 h 77"/>
                <a:gd name="T2" fmla="*/ 0 w 77"/>
                <a:gd name="T3" fmla="*/ 38 h 77"/>
                <a:gd name="T4" fmla="*/ 16 w 77"/>
                <a:gd name="T5" fmla="*/ 69 h 77"/>
                <a:gd name="T6" fmla="*/ 38 w 77"/>
                <a:gd name="T7" fmla="*/ 77 h 77"/>
                <a:gd name="T8" fmla="*/ 61 w 77"/>
                <a:gd name="T9" fmla="*/ 69 h 77"/>
                <a:gd name="T10" fmla="*/ 77 w 77"/>
                <a:gd name="T11" fmla="*/ 38 h 77"/>
                <a:gd name="T12" fmla="*/ 38 w 77"/>
                <a:gd name="T1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77">
                  <a:moveTo>
                    <a:pt x="38" y="0"/>
                  </a:moveTo>
                  <a:cubicBezTo>
                    <a:pt x="17" y="0"/>
                    <a:pt x="0" y="17"/>
                    <a:pt x="0" y="38"/>
                  </a:cubicBezTo>
                  <a:cubicBezTo>
                    <a:pt x="0" y="51"/>
                    <a:pt x="6" y="62"/>
                    <a:pt x="16" y="69"/>
                  </a:cubicBezTo>
                  <a:cubicBezTo>
                    <a:pt x="22" y="74"/>
                    <a:pt x="30" y="77"/>
                    <a:pt x="38" y="77"/>
                  </a:cubicBezTo>
                  <a:cubicBezTo>
                    <a:pt x="47" y="77"/>
                    <a:pt x="54" y="74"/>
                    <a:pt x="61" y="69"/>
                  </a:cubicBezTo>
                  <a:cubicBezTo>
                    <a:pt x="70" y="62"/>
                    <a:pt x="77" y="51"/>
                    <a:pt x="77" y="38"/>
                  </a:cubicBezTo>
                  <a:cubicBezTo>
                    <a:pt x="77" y="17"/>
                    <a:pt x="59" y="0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3" name="文本框 82"/>
          <p:cNvSpPr txBox="1"/>
          <p:nvPr/>
        </p:nvSpPr>
        <p:spPr>
          <a:xfrm>
            <a:off x="2777075" y="3003441"/>
            <a:ext cx="3738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黑体-简" panose="03000509000000000000" pitchFamily="65" charset="-122"/>
              </a:rPr>
              <a:t>01</a:t>
            </a:r>
          </a:p>
        </p:txBody>
      </p:sp>
      <p:sp>
        <p:nvSpPr>
          <p:cNvPr id="86" name="文本框 85"/>
          <p:cNvSpPr txBox="1"/>
          <p:nvPr/>
        </p:nvSpPr>
        <p:spPr>
          <a:xfrm>
            <a:off x="5665503" y="2990055"/>
            <a:ext cx="4010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黑体-简" panose="03000509000000000000" pitchFamily="65" charset="-122"/>
              </a:rPr>
              <a:t>02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8553931" y="2994802"/>
            <a:ext cx="4010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黑体-简" panose="03000509000000000000" pitchFamily="65" charset="-122"/>
              </a:rPr>
              <a:t>03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09242" y="3374736"/>
            <a:ext cx="491522" cy="491522"/>
          </a:xfrm>
          <a:prstGeom prst="rect">
            <a:avLst/>
          </a:prstGeom>
        </p:spPr>
      </p:pic>
      <p:sp>
        <p:nvSpPr>
          <p:cNvPr id="90" name="文本框 89"/>
          <p:cNvSpPr txBox="1"/>
          <p:nvPr/>
        </p:nvSpPr>
        <p:spPr>
          <a:xfrm>
            <a:off x="2565704" y="433906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入住用户</a:t>
            </a:r>
            <a:endParaRPr lang="zh-CN" altLang="en-US" sz="2000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5461281" y="433906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销量冠军</a:t>
            </a:r>
            <a:endParaRPr lang="zh-CN" altLang="en-US" sz="2000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8343338" y="433906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超高好评</a:t>
            </a:r>
            <a:endParaRPr lang="zh-CN" altLang="en-US" sz="2000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4157008" y="2009433"/>
            <a:ext cx="38779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这里有无尽的图片给我们逃，全球最好的图片都在这里</a:t>
            </a:r>
            <a:endParaRPr lang="zh-CN" altLang="en-US" sz="1200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2232279" y="4788762"/>
            <a:ext cx="18774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每天都有新用户加入我们</a:t>
            </a:r>
            <a:endParaRPr lang="zh-CN" altLang="en-US" sz="1200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4973968" y="478876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每天在线交易的数量都在增加</a:t>
            </a:r>
            <a:endParaRPr lang="zh-CN" altLang="en-US" sz="1200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7862396" y="478876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客户都是我们照片质量非常高</a:t>
            </a:r>
            <a:endParaRPr lang="zh-CN" altLang="en-US" sz="1200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4542318" y="249603"/>
            <a:ext cx="3107364" cy="375285"/>
            <a:chOff x="4518182" y="249603"/>
            <a:chExt cx="3107364" cy="375285"/>
          </a:xfrm>
        </p:grpSpPr>
        <p:sp>
          <p:nvSpPr>
            <p:cNvPr id="98" name="文本框 97"/>
            <p:cNvSpPr txBox="1"/>
            <p:nvPr/>
          </p:nvSpPr>
          <p:spPr>
            <a:xfrm>
              <a:off x="5645421" y="317111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latin typeface="Noto Sans S Chinese Thin" panose="020B0200000000000000" pitchFamily="34" charset="-122"/>
                  <a:ea typeface="Noto Sans S Chinese Thin" panose="020B0200000000000000" pitchFamily="34" charset="-122"/>
                </a:rPr>
                <a:t>缓慢生活</a:t>
              </a:r>
              <a:endParaRPr lang="zh-CN" altLang="en-US" sz="14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cxnSp>
          <p:nvCxnSpPr>
            <p:cNvPr id="99" name="直接连接符 98"/>
            <p:cNvCxnSpPr/>
            <p:nvPr/>
          </p:nvCxnSpPr>
          <p:spPr>
            <a:xfrm>
              <a:off x="6327565" y="624888"/>
              <a:ext cx="1297981" cy="0"/>
            </a:xfrm>
            <a:prstGeom prst="line">
              <a:avLst/>
            </a:prstGeom>
            <a:ln>
              <a:gradFill>
                <a:gsLst>
                  <a:gs pos="0">
                    <a:srgbClr val="262626"/>
                  </a:gs>
                  <a:gs pos="100000">
                    <a:schemeClr val="tx1">
                      <a:alpha val="0"/>
                    </a:schemeClr>
                  </a:gs>
                </a:gsLst>
                <a:lin ang="0" scaled="0"/>
              </a:gra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>
              <a:off x="4518182" y="249603"/>
              <a:ext cx="1297981" cy="0"/>
            </a:xfrm>
            <a:prstGeom prst="line">
              <a:avLst/>
            </a:prstGeom>
            <a:ln>
              <a:gradFill>
                <a:gsLst>
                  <a:gs pos="0">
                    <a:srgbClr val="262626">
                      <a:alpha val="0"/>
                    </a:srgbClr>
                  </a:gs>
                  <a:gs pos="100000">
                    <a:srgbClr val="262626"/>
                  </a:gs>
                </a:gsLst>
                <a:lin ang="0" scaled="0"/>
              </a:gra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弧形 2"/>
          <p:cNvSpPr/>
          <p:nvPr/>
        </p:nvSpPr>
        <p:spPr>
          <a:xfrm>
            <a:off x="2655915" y="3095210"/>
            <a:ext cx="1040431" cy="1040431"/>
          </a:xfrm>
          <a:prstGeom prst="arc">
            <a:avLst>
              <a:gd name="adj1" fmla="val 16833895"/>
              <a:gd name="adj2" fmla="val 12700212"/>
            </a:avLst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弧形 101"/>
          <p:cNvSpPr/>
          <p:nvPr/>
        </p:nvSpPr>
        <p:spPr>
          <a:xfrm>
            <a:off x="5537159" y="3095210"/>
            <a:ext cx="1040431" cy="1040431"/>
          </a:xfrm>
          <a:prstGeom prst="arc">
            <a:avLst>
              <a:gd name="adj1" fmla="val 16833895"/>
              <a:gd name="adj2" fmla="val 12700212"/>
            </a:avLst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弧形 102"/>
          <p:cNvSpPr/>
          <p:nvPr/>
        </p:nvSpPr>
        <p:spPr>
          <a:xfrm>
            <a:off x="8439977" y="3095210"/>
            <a:ext cx="1040431" cy="1040431"/>
          </a:xfrm>
          <a:prstGeom prst="arc">
            <a:avLst>
              <a:gd name="adj1" fmla="val 16833895"/>
              <a:gd name="adj2" fmla="val 12700212"/>
            </a:avLst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326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2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1" presetClass="entr" presetSubtype="1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9" presetClass="entr" presetSubtype="0" decel="100000" fill="hold" grpId="0" nodeType="withEffect">
                                  <p:stCondLst>
                                    <p:cond delay="10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1" presetClass="entr" presetSubtype="1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4" presetClass="entr" presetSubtype="10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7" presetClass="entr" presetSubtype="0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14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9" presetClass="entr" presetSubtype="0" decel="100000" fill="hold" grpId="0" nodeType="withEffect">
                                  <p:stCondLst>
                                    <p:cond delay="15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animBg="1"/>
      <p:bldP spid="2" grpId="0" animBg="1"/>
      <p:bldP spid="29" grpId="0"/>
      <p:bldP spid="83" grpId="0"/>
      <p:bldP spid="86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3" grpId="0" animBg="1"/>
      <p:bldP spid="102" grpId="0" animBg="1"/>
      <p:bldP spid="10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88806" y="1758950"/>
            <a:ext cx="3367315" cy="3391254"/>
            <a:chOff x="1688806" y="1758950"/>
            <a:chExt cx="3367315" cy="3391254"/>
          </a:xfrm>
        </p:grpSpPr>
        <p:sp>
          <p:nvSpPr>
            <p:cNvPr id="24" name="KSO_Shape"/>
            <p:cNvSpPr/>
            <p:nvPr/>
          </p:nvSpPr>
          <p:spPr>
            <a:xfrm>
              <a:off x="1688806" y="1758950"/>
              <a:ext cx="3367315" cy="3391254"/>
            </a:xfrm>
            <a:prstGeom prst="ellipse">
              <a:avLst/>
            </a:pr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688806" y="1758950"/>
              <a:ext cx="3367315" cy="3391254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椭圆 13"/>
            <p:cNvSpPr/>
            <p:nvPr/>
          </p:nvSpPr>
          <p:spPr>
            <a:xfrm>
              <a:off x="1840622" y="1908788"/>
              <a:ext cx="3083484" cy="3121548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510689" y="3223745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惊人的图片</a:t>
            </a:r>
            <a:endParaRPr lang="zh-CN" altLang="en-US" sz="2400" dirty="0">
              <a:solidFill>
                <a:schemeClr val="bg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5" name="椭圆 52"/>
          <p:cNvSpPr>
            <a:spLocks noChangeArrowheads="1"/>
          </p:cNvSpPr>
          <p:nvPr/>
        </p:nvSpPr>
        <p:spPr bwMode="auto">
          <a:xfrm>
            <a:off x="3870325" y="5586413"/>
            <a:ext cx="923925" cy="923925"/>
          </a:xfrm>
          <a:prstGeom prst="ellipse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" name="椭圆 53"/>
          <p:cNvSpPr>
            <a:spLocks noChangeArrowheads="1"/>
          </p:cNvSpPr>
          <p:nvPr/>
        </p:nvSpPr>
        <p:spPr bwMode="auto">
          <a:xfrm>
            <a:off x="3884613" y="1143000"/>
            <a:ext cx="631825" cy="631825"/>
          </a:xfrm>
          <a:prstGeom prst="ellipse">
            <a:avLst/>
          </a:prstGeom>
          <a:solidFill>
            <a:srgbClr val="E7E9DC"/>
          </a:solidFill>
          <a:ln w="6350">
            <a:noFill/>
            <a:miter lim="800000"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616575" y="1908788"/>
            <a:ext cx="1012825" cy="1012825"/>
            <a:chOff x="5616575" y="1908788"/>
            <a:chExt cx="1012825" cy="1012825"/>
          </a:xfrm>
        </p:grpSpPr>
        <p:sp>
          <p:nvSpPr>
            <p:cNvPr id="17" name="椭圆 58"/>
            <p:cNvSpPr>
              <a:spLocks noChangeArrowheads="1"/>
            </p:cNvSpPr>
            <p:nvPr/>
          </p:nvSpPr>
          <p:spPr bwMode="auto">
            <a:xfrm>
              <a:off x="5616575" y="1908788"/>
              <a:ext cx="1012825" cy="1012825"/>
            </a:xfrm>
            <a:prstGeom prst="ellipse">
              <a:avLst/>
            </a:prstGeom>
            <a:noFill/>
            <a:ln w="6350">
              <a:solidFill>
                <a:schemeClr val="tx1">
                  <a:alpha val="50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18" name="组合 59"/>
            <p:cNvGrpSpPr>
              <a:grpSpLocks/>
            </p:cNvGrpSpPr>
            <p:nvPr/>
          </p:nvGrpSpPr>
          <p:grpSpPr bwMode="auto">
            <a:xfrm>
              <a:off x="5873750" y="2176282"/>
              <a:ext cx="498475" cy="477837"/>
              <a:chOff x="0" y="0"/>
              <a:chExt cx="2438400" cy="2332038"/>
            </a:xfrm>
          </p:grpSpPr>
          <p:sp>
            <p:nvSpPr>
              <p:cNvPr id="19" name="Freeform 25"/>
              <p:cNvSpPr>
                <a:spLocks noChangeArrowheads="1"/>
              </p:cNvSpPr>
              <p:nvPr/>
            </p:nvSpPr>
            <p:spPr bwMode="auto">
              <a:xfrm>
                <a:off x="893763" y="1676400"/>
                <a:ext cx="655638" cy="655638"/>
              </a:xfrm>
              <a:custGeom>
                <a:avLst/>
                <a:gdLst>
                  <a:gd name="T0" fmla="*/ 327025 w 413"/>
                  <a:gd name="T1" fmla="*/ 655638 h 413"/>
                  <a:gd name="T2" fmla="*/ 0 w 413"/>
                  <a:gd name="T3" fmla="*/ 0 h 413"/>
                  <a:gd name="T4" fmla="*/ 655638 w 413"/>
                  <a:gd name="T5" fmla="*/ 0 h 413"/>
                  <a:gd name="T6" fmla="*/ 327025 w 413"/>
                  <a:gd name="T7" fmla="*/ 655638 h 4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3"/>
                  <a:gd name="T13" fmla="*/ 0 h 413"/>
                  <a:gd name="T14" fmla="*/ 413 w 413"/>
                  <a:gd name="T15" fmla="*/ 413 h 4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solidFill>
                <a:srgbClr val="2F2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" name="任意多边形 6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38400" cy="1774825"/>
              </a:xfrm>
              <a:custGeom>
                <a:avLst/>
                <a:gdLst>
                  <a:gd name="T0" fmla="*/ 290196 w 2438400"/>
                  <a:gd name="T1" fmla="*/ 0 h 1774825"/>
                  <a:gd name="T2" fmla="*/ 2151973 w 2438400"/>
                  <a:gd name="T3" fmla="*/ 0 h 1774825"/>
                  <a:gd name="T4" fmla="*/ 2438400 w 2438400"/>
                  <a:gd name="T5" fmla="*/ 286384 h 1774825"/>
                  <a:gd name="T6" fmla="*/ 2438400 w 2438400"/>
                  <a:gd name="T7" fmla="*/ 1484673 h 1774825"/>
                  <a:gd name="T8" fmla="*/ 2151973 w 2438400"/>
                  <a:gd name="T9" fmla="*/ 1774825 h 1774825"/>
                  <a:gd name="T10" fmla="*/ 290196 w 2438400"/>
                  <a:gd name="T11" fmla="*/ 1774825 h 1774825"/>
                  <a:gd name="T12" fmla="*/ 0 w 2438400"/>
                  <a:gd name="T13" fmla="*/ 1484673 h 1774825"/>
                  <a:gd name="T14" fmla="*/ 0 w 2438400"/>
                  <a:gd name="T15" fmla="*/ 286384 h 1774825"/>
                  <a:gd name="T16" fmla="*/ 290196 w 2438400"/>
                  <a:gd name="T17" fmla="*/ 0 h 1774825"/>
                  <a:gd name="T18" fmla="*/ 471488 w 2438400"/>
                  <a:gd name="T19" fmla="*/ 425450 h 1774825"/>
                  <a:gd name="T20" fmla="*/ 471488 w 2438400"/>
                  <a:gd name="T21" fmla="*/ 598488 h 1774825"/>
                  <a:gd name="T22" fmla="*/ 1971676 w 2438400"/>
                  <a:gd name="T23" fmla="*/ 598488 h 1774825"/>
                  <a:gd name="T24" fmla="*/ 1971676 w 2438400"/>
                  <a:gd name="T25" fmla="*/ 425450 h 1774825"/>
                  <a:gd name="T26" fmla="*/ 471488 w 2438400"/>
                  <a:gd name="T27" fmla="*/ 425450 h 1774825"/>
                  <a:gd name="T28" fmla="*/ 471488 w 2438400"/>
                  <a:gd name="T29" fmla="*/ 801688 h 1774825"/>
                  <a:gd name="T30" fmla="*/ 471488 w 2438400"/>
                  <a:gd name="T31" fmla="*/ 971551 h 1774825"/>
                  <a:gd name="T32" fmla="*/ 1971676 w 2438400"/>
                  <a:gd name="T33" fmla="*/ 971551 h 1774825"/>
                  <a:gd name="T34" fmla="*/ 1971676 w 2438400"/>
                  <a:gd name="T35" fmla="*/ 801688 h 1774825"/>
                  <a:gd name="T36" fmla="*/ 471488 w 2438400"/>
                  <a:gd name="T37" fmla="*/ 801688 h 1774825"/>
                  <a:gd name="T38" fmla="*/ 471488 w 2438400"/>
                  <a:gd name="T39" fmla="*/ 1174750 h 1774825"/>
                  <a:gd name="T40" fmla="*/ 471488 w 2438400"/>
                  <a:gd name="T41" fmla="*/ 1347788 h 1774825"/>
                  <a:gd name="T42" fmla="*/ 1971676 w 2438400"/>
                  <a:gd name="T43" fmla="*/ 1347788 h 1774825"/>
                  <a:gd name="T44" fmla="*/ 1971676 w 2438400"/>
                  <a:gd name="T45" fmla="*/ 1174750 h 1774825"/>
                  <a:gd name="T46" fmla="*/ 471488 w 2438400"/>
                  <a:gd name="T47" fmla="*/ 1174750 h 177482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438400"/>
                  <a:gd name="T73" fmla="*/ 0 h 1774825"/>
                  <a:gd name="T74" fmla="*/ 2438400 w 2438400"/>
                  <a:gd name="T75" fmla="*/ 1774825 h 177482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solidFill>
                <a:srgbClr val="2F2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1" name="文本框 20"/>
          <p:cNvSpPr txBox="1"/>
          <p:nvPr/>
        </p:nvSpPr>
        <p:spPr>
          <a:xfrm>
            <a:off x="6190489" y="3976190"/>
            <a:ext cx="4852610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zh-CN" altLang="en-US" sz="14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每天都有新的发现，摄影脚下给我们发现生活美妙的一部分</a:t>
            </a:r>
            <a:endParaRPr lang="en-US" altLang="zh-CN" sz="1400" dirty="0" smtClean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  <a:p>
            <a:pPr>
              <a:spcBef>
                <a:spcPts val="1200"/>
              </a:spcBef>
            </a:pPr>
            <a:r>
              <a:rPr lang="zh-CN" altLang="en-US" sz="14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每一</a:t>
            </a:r>
            <a:r>
              <a:rPr lang="zh-CN" altLang="en-US" sz="14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个生活的细节</a:t>
            </a:r>
            <a:endParaRPr lang="en-US" altLang="zh-CN" sz="1400" dirty="0" smtClean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190489" y="3265109"/>
            <a:ext cx="26952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记录那美妙的一刻</a:t>
            </a:r>
            <a:endParaRPr lang="zh-CN" altLang="en-US" sz="2400" dirty="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3424736"/>
            <a:ext cx="1390378" cy="135527"/>
            <a:chOff x="0" y="3424736"/>
            <a:chExt cx="1390378" cy="135527"/>
          </a:xfrm>
        </p:grpSpPr>
        <p:cxnSp>
          <p:nvCxnSpPr>
            <p:cNvPr id="36" name="直接连接符 35"/>
            <p:cNvCxnSpPr/>
            <p:nvPr/>
          </p:nvCxnSpPr>
          <p:spPr>
            <a:xfrm flipH="1" flipV="1">
              <a:off x="0" y="3492500"/>
              <a:ext cx="1343881" cy="3441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椭圆 36"/>
            <p:cNvSpPr/>
            <p:nvPr/>
          </p:nvSpPr>
          <p:spPr>
            <a:xfrm>
              <a:off x="1254851" y="3424736"/>
              <a:ext cx="135527" cy="13552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弧形 22"/>
          <p:cNvSpPr/>
          <p:nvPr/>
        </p:nvSpPr>
        <p:spPr>
          <a:xfrm>
            <a:off x="1513972" y="1516036"/>
            <a:ext cx="3894869" cy="3894869"/>
          </a:xfrm>
          <a:prstGeom prst="arc">
            <a:avLst>
              <a:gd name="adj1" fmla="val 7345373"/>
              <a:gd name="adj2" fmla="val 14205609"/>
            </a:avLst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466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6" presetClass="entr" presetSubtype="4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8" presetClass="emph" presetSubtype="0" fill="hold" nodeType="withEffect" p14:presetBounceEnd="34286">
                                      <p:stCondLst>
                                        <p:cond delay="1500"/>
                                      </p:stCondLst>
                                      <p:childTnLst>
                                        <p:animRot by="21600000" p14:bounceEnd="34286">
                                          <p:cBhvr>
                                            <p:cTn id="15" dur="1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17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2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grpId="0" nodeType="withEffect">
                                      <p:stCondLst>
                                        <p:cond delay="3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15" grpId="0" animBg="1"/>
          <p:bldP spid="16" grpId="0" animBg="1"/>
          <p:bldP spid="21" grpId="0"/>
          <p:bldP spid="22" grpId="0"/>
          <p:bldP spid="2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6" presetClass="entr" presetSubtype="4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8" presetClass="emph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5" dur="1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17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2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grpId="0" nodeType="withEffect">
                                      <p:stCondLst>
                                        <p:cond delay="3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15" grpId="0" animBg="1"/>
          <p:bldP spid="16" grpId="0" animBg="1"/>
          <p:bldP spid="21" grpId="0"/>
          <p:bldP spid="22" grpId="0"/>
          <p:bldP spid="23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s://drscdn.500px.org/photo/145259851/q%3D80_m%3D1500/ef665b6631a13a764ed2bc96f68ff710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005781"/>
            <a:ext cx="12192000" cy="4306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矩形 14"/>
          <p:cNvSpPr>
            <a:spLocks noChangeArrowheads="1"/>
          </p:cNvSpPr>
          <p:nvPr/>
        </p:nvSpPr>
        <p:spPr bwMode="auto">
          <a:xfrm>
            <a:off x="7893050" y="2005781"/>
            <a:ext cx="2149475" cy="2149475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8" name="矩形 18"/>
          <p:cNvSpPr>
            <a:spLocks noChangeArrowheads="1"/>
          </p:cNvSpPr>
          <p:nvPr/>
        </p:nvSpPr>
        <p:spPr bwMode="auto">
          <a:xfrm>
            <a:off x="10042525" y="4162836"/>
            <a:ext cx="2149475" cy="2149475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" name="矩形 19"/>
          <p:cNvSpPr>
            <a:spLocks noChangeArrowheads="1"/>
          </p:cNvSpPr>
          <p:nvPr/>
        </p:nvSpPr>
        <p:spPr bwMode="auto">
          <a:xfrm>
            <a:off x="10042525" y="2005781"/>
            <a:ext cx="2149475" cy="2149475"/>
          </a:xfrm>
          <a:prstGeom prst="rect">
            <a:avLst/>
          </a:prstGeom>
          <a:solidFill>
            <a:srgbClr val="017ABD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3" name="矩形 20"/>
          <p:cNvSpPr>
            <a:spLocks noChangeArrowheads="1"/>
          </p:cNvSpPr>
          <p:nvPr/>
        </p:nvSpPr>
        <p:spPr bwMode="auto">
          <a:xfrm>
            <a:off x="7893050" y="4162836"/>
            <a:ext cx="2149475" cy="2149475"/>
          </a:xfrm>
          <a:prstGeom prst="rect">
            <a:avLst/>
          </a:prstGeom>
          <a:solidFill>
            <a:srgbClr val="017ABD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4" name="矩形 21"/>
          <p:cNvSpPr>
            <a:spLocks noChangeArrowheads="1"/>
          </p:cNvSpPr>
          <p:nvPr/>
        </p:nvSpPr>
        <p:spPr bwMode="auto">
          <a:xfrm>
            <a:off x="5743575" y="4162836"/>
            <a:ext cx="2149475" cy="2149475"/>
          </a:xfrm>
          <a:prstGeom prst="rect">
            <a:avLst/>
          </a:prstGeom>
          <a:solidFill>
            <a:schemeClr val="bg1">
              <a:alpha val="80000"/>
            </a:schemeClr>
          </a:solidFill>
          <a:ln w="3175"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10278731" y="2788131"/>
            <a:ext cx="16770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3214253</a:t>
            </a:r>
            <a:endParaRPr lang="zh-CN" altLang="en-US" sz="3200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8106012" y="293459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我们的摄影师</a:t>
            </a:r>
            <a:endParaRPr lang="zh-CN" altLang="en-US" sz="2000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63126" y="2616824"/>
            <a:ext cx="209323" cy="209323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8481917" y="4945186"/>
            <a:ext cx="9717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86%</a:t>
            </a:r>
            <a:endParaRPr lang="zh-CN" altLang="en-US" sz="3200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213018" y="503751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喜欢的人</a:t>
            </a:r>
            <a:endParaRPr lang="zh-CN" altLang="en-US" sz="2000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255488" y="503751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整体摄影满意</a:t>
            </a:r>
            <a:endParaRPr lang="zh-CN" altLang="en-US" sz="2000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01587" y="4746387"/>
            <a:ext cx="231350" cy="231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18235" y="4787608"/>
            <a:ext cx="200155" cy="19012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4542318" y="249603"/>
            <a:ext cx="3107364" cy="375285"/>
            <a:chOff x="4518182" y="249603"/>
            <a:chExt cx="3107364" cy="375285"/>
          </a:xfrm>
        </p:grpSpPr>
        <p:sp>
          <p:nvSpPr>
            <p:cNvPr id="18" name="文本框 17"/>
            <p:cNvSpPr txBox="1"/>
            <p:nvPr/>
          </p:nvSpPr>
          <p:spPr>
            <a:xfrm>
              <a:off x="5530690" y="317111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latin typeface="Noto Sans S Chinese Thin" panose="020B0200000000000000" pitchFamily="34" charset="-122"/>
                  <a:ea typeface="Noto Sans S Chinese Thin" panose="020B0200000000000000" pitchFamily="34" charset="-122"/>
                </a:rPr>
                <a:t>惊人的图片</a:t>
              </a:r>
              <a:endParaRPr lang="zh-CN" altLang="en-US" sz="14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6327565" y="624888"/>
              <a:ext cx="1297981" cy="0"/>
            </a:xfrm>
            <a:prstGeom prst="line">
              <a:avLst/>
            </a:prstGeom>
            <a:ln>
              <a:gradFill>
                <a:gsLst>
                  <a:gs pos="0">
                    <a:srgbClr val="262626"/>
                  </a:gs>
                  <a:gs pos="100000">
                    <a:schemeClr val="tx1">
                      <a:alpha val="0"/>
                    </a:schemeClr>
                  </a:gs>
                </a:gsLst>
                <a:lin ang="0" scaled="0"/>
              </a:gra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4518182" y="249603"/>
              <a:ext cx="1297981" cy="0"/>
            </a:xfrm>
            <a:prstGeom prst="line">
              <a:avLst/>
            </a:prstGeom>
            <a:ln>
              <a:gradFill>
                <a:gsLst>
                  <a:gs pos="0">
                    <a:srgbClr val="262626">
                      <a:alpha val="0"/>
                    </a:srgbClr>
                  </a:gs>
                  <a:gs pos="100000">
                    <a:srgbClr val="262626"/>
                  </a:gs>
                </a:gsLst>
                <a:lin ang="0" scaled="0"/>
              </a:gra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138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7" dur="500"/>
                                            <p:tgtEl>
                                              <p:spTgt spid="10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49" presetClass="entr" presetSubtype="0" decel="10000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grpId="0" nodeType="withEffect" p14:presetBounceEnd="6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9" presetClass="entr" presetSubtype="0" decel="100000" fill="hold" grpId="0" nodeType="withEffect">
                                      <p:stCondLst>
                                        <p:cond delay="5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49" presetClass="entr" presetSubtype="0" decel="100000" fill="hold" grpId="0" nodeType="withEffect">
                                      <p:stCondLst>
                                        <p:cond delay="5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fill="hold" grpId="0" nodeType="withEffect" p14:presetBounceEnd="60000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3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8" fill="hold" grpId="0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 animBg="1"/>
          <p:bldP spid="58" grpId="0" animBg="1"/>
          <p:bldP spid="61" grpId="0" animBg="1"/>
          <p:bldP spid="63" grpId="0" animBg="1"/>
          <p:bldP spid="64" grpId="0" animBg="1"/>
          <p:bldP spid="65" grpId="0"/>
          <p:bldP spid="66" grpId="0"/>
          <p:bldP spid="20" grpId="0"/>
          <p:bldP spid="21" grpId="0"/>
          <p:bldP spid="2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7" dur="500"/>
                                            <p:tgtEl>
                                              <p:spTgt spid="10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49" presetClass="entr" presetSubtype="0" decel="10000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9" presetClass="entr" presetSubtype="0" decel="100000" fill="hold" grpId="0" nodeType="withEffect">
                                      <p:stCondLst>
                                        <p:cond delay="5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49" presetClass="entr" presetSubtype="0" decel="100000" fill="hold" grpId="0" nodeType="withEffect">
                                      <p:stCondLst>
                                        <p:cond delay="5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8" fill="hold" grpId="0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 animBg="1"/>
          <p:bldP spid="58" grpId="0" animBg="1"/>
          <p:bldP spid="61" grpId="0" animBg="1"/>
          <p:bldP spid="63" grpId="0" animBg="1"/>
          <p:bldP spid="64" grpId="0" animBg="1"/>
          <p:bldP spid="65" grpId="0"/>
          <p:bldP spid="66" grpId="0"/>
          <p:bldP spid="20" grpId="0"/>
          <p:bldP spid="21" grpId="0"/>
          <p:bldP spid="22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矩形 11"/>
          <p:cNvSpPr>
            <a:spLocks noChangeArrowheads="1"/>
          </p:cNvSpPr>
          <p:nvPr/>
        </p:nvSpPr>
        <p:spPr bwMode="auto">
          <a:xfrm>
            <a:off x="856356" y="2218284"/>
            <a:ext cx="2184400" cy="36449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>
                <a:alpha val="40000"/>
              </a:schemeClr>
            </a:solidFill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8" name="矩形 22"/>
          <p:cNvSpPr>
            <a:spLocks noChangeArrowheads="1"/>
          </p:cNvSpPr>
          <p:nvPr/>
        </p:nvSpPr>
        <p:spPr bwMode="auto">
          <a:xfrm>
            <a:off x="1008756" y="2343696"/>
            <a:ext cx="1870075" cy="522288"/>
          </a:xfrm>
          <a:prstGeom prst="rect">
            <a:avLst/>
          </a:prstGeom>
          <a:solidFill>
            <a:srgbClr val="F9F9F9"/>
          </a:solidFill>
          <a:ln w="6350"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1631849" y="2374007"/>
            <a:ext cx="6238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黑体-简" panose="03000509000000000000" pitchFamily="65" charset="-122"/>
              </a:rPr>
              <a:t>01</a:t>
            </a:r>
          </a:p>
        </p:txBody>
      </p:sp>
      <p:sp>
        <p:nvSpPr>
          <p:cNvPr id="100" name="矩形 11"/>
          <p:cNvSpPr>
            <a:spLocks noChangeArrowheads="1"/>
          </p:cNvSpPr>
          <p:nvPr/>
        </p:nvSpPr>
        <p:spPr bwMode="auto">
          <a:xfrm>
            <a:off x="3608596" y="2218284"/>
            <a:ext cx="2184400" cy="3644900"/>
          </a:xfrm>
          <a:prstGeom prst="rect">
            <a:avLst/>
          </a:prstGeom>
          <a:solidFill>
            <a:srgbClr val="F9F9F9"/>
          </a:solidFill>
          <a:ln w="6350">
            <a:solidFill>
              <a:schemeClr val="tx1">
                <a:alpha val="40000"/>
              </a:schemeClr>
            </a:solidFill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1" name="矩形 22"/>
          <p:cNvSpPr>
            <a:spLocks noChangeArrowheads="1"/>
          </p:cNvSpPr>
          <p:nvPr/>
        </p:nvSpPr>
        <p:spPr bwMode="auto">
          <a:xfrm>
            <a:off x="3760996" y="2343696"/>
            <a:ext cx="1870075" cy="522288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4387295" y="2374007"/>
            <a:ext cx="6174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黑体-简" panose="03000509000000000000" pitchFamily="65" charset="-122"/>
              </a:rPr>
              <a:t>02</a:t>
            </a:r>
          </a:p>
        </p:txBody>
      </p:sp>
      <p:sp>
        <p:nvSpPr>
          <p:cNvPr id="103" name="矩形 11"/>
          <p:cNvSpPr>
            <a:spLocks noChangeArrowheads="1"/>
          </p:cNvSpPr>
          <p:nvPr/>
        </p:nvSpPr>
        <p:spPr bwMode="auto">
          <a:xfrm>
            <a:off x="6290335" y="2218284"/>
            <a:ext cx="2184400" cy="36449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>
                <a:alpha val="40000"/>
              </a:schemeClr>
            </a:solidFill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4" name="矩形 22"/>
          <p:cNvSpPr>
            <a:spLocks noChangeArrowheads="1"/>
          </p:cNvSpPr>
          <p:nvPr/>
        </p:nvSpPr>
        <p:spPr bwMode="auto">
          <a:xfrm>
            <a:off x="6442735" y="2343696"/>
            <a:ext cx="1870075" cy="522288"/>
          </a:xfrm>
          <a:prstGeom prst="rect">
            <a:avLst/>
          </a:prstGeom>
          <a:solidFill>
            <a:srgbClr val="F9F9F9"/>
          </a:solidFill>
          <a:ln w="6350"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7067431" y="2374007"/>
            <a:ext cx="620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黑体-简" panose="03000509000000000000" pitchFamily="65" charset="-122"/>
              </a:rPr>
              <a:t>03</a:t>
            </a:r>
          </a:p>
        </p:txBody>
      </p:sp>
      <p:sp>
        <p:nvSpPr>
          <p:cNvPr id="106" name="矩形 11"/>
          <p:cNvSpPr>
            <a:spLocks noChangeArrowheads="1"/>
          </p:cNvSpPr>
          <p:nvPr/>
        </p:nvSpPr>
        <p:spPr bwMode="auto">
          <a:xfrm>
            <a:off x="9042575" y="2218284"/>
            <a:ext cx="2184400" cy="3644900"/>
          </a:xfrm>
          <a:prstGeom prst="rect">
            <a:avLst/>
          </a:prstGeom>
          <a:solidFill>
            <a:srgbClr val="F9F9F9"/>
          </a:solidFill>
          <a:ln w="6350">
            <a:solidFill>
              <a:schemeClr val="tx1">
                <a:alpha val="40000"/>
              </a:schemeClr>
            </a:solidFill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7" name="矩形 22"/>
          <p:cNvSpPr>
            <a:spLocks noChangeArrowheads="1"/>
          </p:cNvSpPr>
          <p:nvPr/>
        </p:nvSpPr>
        <p:spPr bwMode="auto">
          <a:xfrm>
            <a:off x="9194975" y="2343696"/>
            <a:ext cx="1870075" cy="522288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9818068" y="2374007"/>
            <a:ext cx="6238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黑体-简" panose="03000509000000000000" pitchFamily="65" charset="-122"/>
              </a:rPr>
              <a:t>04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1343262" y="333172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瞬间扑捉</a:t>
            </a:r>
            <a:endParaRPr lang="zh-CN" altLang="en-US" sz="2000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953778" y="3795822"/>
            <a:ext cx="1870075" cy="1049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zh-CN" altLang="en-US" sz="12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这里有无尽的图片给我们逃，全球最好的图片都在这里</a:t>
            </a:r>
            <a:endParaRPr lang="zh-CN" altLang="en-US" sz="1200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3839022" y="333172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震撼自然景观</a:t>
            </a:r>
            <a:endParaRPr lang="zh-CN" altLang="en-US" sz="2000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3672066" y="3795822"/>
            <a:ext cx="1870075" cy="1049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zh-CN" altLang="en-US" sz="12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这里有无尽的图片给我们逃，全球最好的图片都在这里</a:t>
            </a:r>
            <a:endParaRPr lang="zh-CN" altLang="en-US" sz="1200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6520761" y="333172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动物美妙一刻</a:t>
            </a:r>
            <a:endParaRPr lang="zh-CN" altLang="en-US" sz="2000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6411281" y="3795822"/>
            <a:ext cx="1870075" cy="1049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zh-CN" altLang="en-US" sz="12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这里有无尽的图片给我们逃，全球最好的图片都在这里</a:t>
            </a:r>
            <a:endParaRPr lang="zh-CN" altLang="en-US" sz="1200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9529481" y="333172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刻骨铭心</a:t>
            </a:r>
            <a:endParaRPr lang="zh-CN" altLang="en-US" sz="2000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9194975" y="3795822"/>
            <a:ext cx="1870075" cy="1049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zh-CN" altLang="en-US" sz="12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这里有无尽的图片给我们逃，全球最好的图片都在这里</a:t>
            </a:r>
            <a:endParaRPr lang="zh-CN" altLang="en-US" sz="1200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542318" y="249603"/>
            <a:ext cx="3107364" cy="375285"/>
            <a:chOff x="4518182" y="249603"/>
            <a:chExt cx="3107364" cy="375285"/>
          </a:xfrm>
        </p:grpSpPr>
        <p:sp>
          <p:nvSpPr>
            <p:cNvPr id="23" name="文本框 22"/>
            <p:cNvSpPr txBox="1"/>
            <p:nvPr/>
          </p:nvSpPr>
          <p:spPr>
            <a:xfrm>
              <a:off x="5530690" y="317111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latin typeface="Noto Sans S Chinese Thin" panose="020B0200000000000000" pitchFamily="34" charset="-122"/>
                  <a:ea typeface="Noto Sans S Chinese Thin" panose="020B0200000000000000" pitchFamily="34" charset="-122"/>
                </a:rPr>
                <a:t>惊人的图片</a:t>
              </a:r>
              <a:endParaRPr lang="zh-CN" altLang="en-US" sz="14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6327565" y="624888"/>
              <a:ext cx="1297981" cy="0"/>
            </a:xfrm>
            <a:prstGeom prst="line">
              <a:avLst/>
            </a:prstGeom>
            <a:ln>
              <a:gradFill>
                <a:gsLst>
                  <a:gs pos="0">
                    <a:srgbClr val="262626"/>
                  </a:gs>
                  <a:gs pos="100000">
                    <a:schemeClr val="tx1">
                      <a:alpha val="0"/>
                    </a:schemeClr>
                  </a:gs>
                </a:gsLst>
                <a:lin ang="0" scaled="0"/>
              </a:gra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4518182" y="249603"/>
              <a:ext cx="1297981" cy="0"/>
            </a:xfrm>
            <a:prstGeom prst="line">
              <a:avLst/>
            </a:prstGeom>
            <a:ln>
              <a:gradFill>
                <a:gsLst>
                  <a:gs pos="0">
                    <a:srgbClr val="262626">
                      <a:alpha val="0"/>
                    </a:srgbClr>
                  </a:gs>
                  <a:gs pos="100000">
                    <a:srgbClr val="262626"/>
                  </a:gs>
                </a:gsLst>
                <a:lin ang="0" scaled="0"/>
              </a:gra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51768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1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7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8" presetClass="entr" presetSubtype="12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1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9" presetClass="entr" presetSubtype="0" decel="100000" fill="hold" grpId="0" nodeType="withEffect">
                                  <p:stCondLst>
                                    <p:cond delay="1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8" presetClass="entr" presetSubtype="12" fill="hold" grpId="0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21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" presetClass="entr" presetSubtype="1" fill="hold" grpId="0" nodeType="withEffect">
                                  <p:stCondLst>
                                    <p:cond delay="14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7" presetClass="entr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9" presetClass="entr" presetSubtype="0" decel="100000" fill="hold" grpId="0" nodeType="withEffect">
                                  <p:stCondLst>
                                    <p:cond delay="16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/>
      <p:bldP spid="100" grpId="0" animBg="1"/>
      <p:bldP spid="101" grpId="0" animBg="1"/>
      <p:bldP spid="102" grpId="0"/>
      <p:bldP spid="103" grpId="0" animBg="1"/>
      <p:bldP spid="104" grpId="0" animBg="1"/>
      <p:bldP spid="105" grpId="0"/>
      <p:bldP spid="106" grpId="0" animBg="1"/>
      <p:bldP spid="107" grpId="0" animBg="1"/>
      <p:bldP spid="108" grpId="0"/>
      <p:bldP spid="29" grpId="0"/>
      <p:bldP spid="93" grpId="0"/>
      <p:bldP spid="109" grpId="0"/>
      <p:bldP spid="110" grpId="0"/>
      <p:bldP spid="111" grpId="0"/>
      <p:bldP spid="112" grpId="0"/>
      <p:bldP spid="113" grpId="0"/>
      <p:bldP spid="1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76325" y="5456464"/>
            <a:ext cx="2825750" cy="1398588"/>
            <a:chOff x="1076325" y="5456464"/>
            <a:chExt cx="2825750" cy="1398588"/>
          </a:xfrm>
        </p:grpSpPr>
        <p:sp>
          <p:nvSpPr>
            <p:cNvPr id="30" name="任意多边形 50"/>
            <p:cNvSpPr>
              <a:spLocks noChangeArrowheads="1"/>
            </p:cNvSpPr>
            <p:nvPr/>
          </p:nvSpPr>
          <p:spPr bwMode="auto">
            <a:xfrm>
              <a:off x="1076325" y="5456464"/>
              <a:ext cx="2825750" cy="1398588"/>
            </a:xfrm>
            <a:custGeom>
              <a:avLst/>
              <a:gdLst>
                <a:gd name="T0" fmla="*/ 1412875 w 2827124"/>
                <a:gd name="T1" fmla="*/ 0 h 1397389"/>
                <a:gd name="T2" fmla="*/ 2825750 w 2827124"/>
                <a:gd name="T3" fmla="*/ 1398588 h 1397389"/>
                <a:gd name="T4" fmla="*/ 1412875 w 2827124"/>
                <a:gd name="T5" fmla="*/ 1398588 h 1397389"/>
                <a:gd name="T6" fmla="*/ 0 w 2827124"/>
                <a:gd name="T7" fmla="*/ 1398588 h 139738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27124"/>
                <a:gd name="T13" fmla="*/ 0 h 1397389"/>
                <a:gd name="T14" fmla="*/ 2827124 w 2827124"/>
                <a:gd name="T15" fmla="*/ 1397389 h 139738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27124" h="1397389">
                  <a:moveTo>
                    <a:pt x="1413562" y="0"/>
                  </a:moveTo>
                  <a:lnTo>
                    <a:pt x="2827124" y="1397389"/>
                  </a:lnTo>
                  <a:lnTo>
                    <a:pt x="1413562" y="1397389"/>
                  </a:lnTo>
                  <a:lnTo>
                    <a:pt x="0" y="1397389"/>
                  </a:lnTo>
                  <a:lnTo>
                    <a:pt x="1413562" y="0"/>
                  </a:lnTo>
                  <a:close/>
                </a:path>
              </a:pathLst>
            </a:custGeom>
            <a:noFill/>
            <a:ln w="12700" cap="flat" cmpd="sng">
              <a:solidFill>
                <a:srgbClr val="2F2637">
                  <a:alpha val="58823"/>
                </a:srgb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2489200" y="5456464"/>
              <a:ext cx="1412875" cy="1398588"/>
            </a:xfrm>
            <a:custGeom>
              <a:avLst/>
              <a:gdLst>
                <a:gd name="connsiteX0" fmla="*/ 0 w 1412875"/>
                <a:gd name="connsiteY0" fmla="*/ 0 h 1398588"/>
                <a:gd name="connsiteX1" fmla="*/ 1412875 w 1412875"/>
                <a:gd name="connsiteY1" fmla="*/ 1398588 h 1398588"/>
                <a:gd name="connsiteX2" fmla="*/ 0 w 1412875"/>
                <a:gd name="connsiteY2" fmla="*/ 1398588 h 1398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2875" h="1398588">
                  <a:moveTo>
                    <a:pt x="0" y="0"/>
                  </a:moveTo>
                  <a:lnTo>
                    <a:pt x="1412875" y="1398588"/>
                  </a:lnTo>
                  <a:lnTo>
                    <a:pt x="0" y="1398588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317700" y="4624614"/>
            <a:ext cx="2752521" cy="2230438"/>
            <a:chOff x="3317700" y="4624614"/>
            <a:chExt cx="2752521" cy="2230438"/>
          </a:xfrm>
        </p:grpSpPr>
        <p:sp>
          <p:nvSpPr>
            <p:cNvPr id="12" name="任意多边形 50"/>
            <p:cNvSpPr>
              <a:spLocks noChangeArrowheads="1"/>
            </p:cNvSpPr>
            <p:nvPr/>
          </p:nvSpPr>
          <p:spPr bwMode="auto">
            <a:xfrm>
              <a:off x="3317700" y="4624614"/>
              <a:ext cx="2752520" cy="2230438"/>
            </a:xfrm>
            <a:custGeom>
              <a:avLst/>
              <a:gdLst>
                <a:gd name="T0" fmla="*/ 1412875 w 2827124"/>
                <a:gd name="T1" fmla="*/ 0 h 1397389"/>
                <a:gd name="T2" fmla="*/ 2825750 w 2827124"/>
                <a:gd name="T3" fmla="*/ 1398588 h 1397389"/>
                <a:gd name="T4" fmla="*/ 1412875 w 2827124"/>
                <a:gd name="T5" fmla="*/ 1398588 h 1397389"/>
                <a:gd name="T6" fmla="*/ 0 w 2827124"/>
                <a:gd name="T7" fmla="*/ 1398588 h 139738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27124"/>
                <a:gd name="T13" fmla="*/ 0 h 1397389"/>
                <a:gd name="T14" fmla="*/ 2827124 w 2827124"/>
                <a:gd name="T15" fmla="*/ 1397389 h 139738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27124" h="1397389">
                  <a:moveTo>
                    <a:pt x="1413562" y="0"/>
                  </a:moveTo>
                  <a:lnTo>
                    <a:pt x="2827124" y="1397389"/>
                  </a:lnTo>
                  <a:lnTo>
                    <a:pt x="1413562" y="1397389"/>
                  </a:lnTo>
                  <a:lnTo>
                    <a:pt x="0" y="1397389"/>
                  </a:lnTo>
                  <a:lnTo>
                    <a:pt x="1413562" y="0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>
              <a:solidFill>
                <a:srgbClr val="2F2637">
                  <a:alpha val="58823"/>
                </a:srgbClr>
              </a:solidFill>
              <a:miter lim="800000"/>
              <a:headEnd/>
              <a:tailEnd/>
            </a:ln>
            <a:extLst/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4693961" y="4624614"/>
              <a:ext cx="1376260" cy="2230438"/>
            </a:xfrm>
            <a:custGeom>
              <a:avLst/>
              <a:gdLst>
                <a:gd name="connsiteX0" fmla="*/ 0 w 1412875"/>
                <a:gd name="connsiteY0" fmla="*/ 0 h 1398588"/>
                <a:gd name="connsiteX1" fmla="*/ 1412875 w 1412875"/>
                <a:gd name="connsiteY1" fmla="*/ 1398588 h 1398588"/>
                <a:gd name="connsiteX2" fmla="*/ 0 w 1412875"/>
                <a:gd name="connsiteY2" fmla="*/ 1398588 h 1398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2875" h="1398588">
                  <a:moveTo>
                    <a:pt x="0" y="0"/>
                  </a:moveTo>
                  <a:lnTo>
                    <a:pt x="1412875" y="1398588"/>
                  </a:lnTo>
                  <a:lnTo>
                    <a:pt x="0" y="1398588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354054" y="3938814"/>
            <a:ext cx="3655593" cy="2916238"/>
            <a:chOff x="5354054" y="3938814"/>
            <a:chExt cx="3655593" cy="2916238"/>
          </a:xfrm>
        </p:grpSpPr>
        <p:sp>
          <p:nvSpPr>
            <p:cNvPr id="14" name="任意多边形 50"/>
            <p:cNvSpPr>
              <a:spLocks noChangeArrowheads="1"/>
            </p:cNvSpPr>
            <p:nvPr/>
          </p:nvSpPr>
          <p:spPr bwMode="auto">
            <a:xfrm>
              <a:off x="5354054" y="3938814"/>
              <a:ext cx="3655592" cy="2916238"/>
            </a:xfrm>
            <a:custGeom>
              <a:avLst/>
              <a:gdLst>
                <a:gd name="T0" fmla="*/ 1412875 w 2827124"/>
                <a:gd name="T1" fmla="*/ 0 h 1397389"/>
                <a:gd name="T2" fmla="*/ 2825750 w 2827124"/>
                <a:gd name="T3" fmla="*/ 1398588 h 1397389"/>
                <a:gd name="T4" fmla="*/ 1412875 w 2827124"/>
                <a:gd name="T5" fmla="*/ 1398588 h 1397389"/>
                <a:gd name="T6" fmla="*/ 0 w 2827124"/>
                <a:gd name="T7" fmla="*/ 1398588 h 139738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27124"/>
                <a:gd name="T13" fmla="*/ 0 h 1397389"/>
                <a:gd name="T14" fmla="*/ 2827124 w 2827124"/>
                <a:gd name="T15" fmla="*/ 1397389 h 139738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27124" h="1397389">
                  <a:moveTo>
                    <a:pt x="1413562" y="0"/>
                  </a:moveTo>
                  <a:lnTo>
                    <a:pt x="2827124" y="1397389"/>
                  </a:lnTo>
                  <a:lnTo>
                    <a:pt x="1413562" y="1397389"/>
                  </a:lnTo>
                  <a:lnTo>
                    <a:pt x="0" y="1397389"/>
                  </a:lnTo>
                  <a:lnTo>
                    <a:pt x="1413562" y="0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>
              <a:solidFill>
                <a:srgbClr val="2F2637">
                  <a:alpha val="58823"/>
                </a:srgbClr>
              </a:solidFill>
              <a:miter lim="800000"/>
              <a:headEnd/>
              <a:tailEnd/>
            </a:ln>
            <a:extLst/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7181851" y="3938814"/>
              <a:ext cx="1827796" cy="2916238"/>
            </a:xfrm>
            <a:custGeom>
              <a:avLst/>
              <a:gdLst>
                <a:gd name="connsiteX0" fmla="*/ 0 w 1412875"/>
                <a:gd name="connsiteY0" fmla="*/ 0 h 1398588"/>
                <a:gd name="connsiteX1" fmla="*/ 1412875 w 1412875"/>
                <a:gd name="connsiteY1" fmla="*/ 1398588 h 1398588"/>
                <a:gd name="connsiteX2" fmla="*/ 0 w 1412875"/>
                <a:gd name="connsiteY2" fmla="*/ 1398588 h 1398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2875" h="1398588">
                  <a:moveTo>
                    <a:pt x="0" y="0"/>
                  </a:moveTo>
                  <a:lnTo>
                    <a:pt x="1412875" y="1398588"/>
                  </a:lnTo>
                  <a:lnTo>
                    <a:pt x="0" y="1398588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985678" y="5158015"/>
            <a:ext cx="3368122" cy="1697037"/>
            <a:chOff x="7985678" y="5158015"/>
            <a:chExt cx="3368122" cy="1697037"/>
          </a:xfrm>
        </p:grpSpPr>
        <p:sp>
          <p:nvSpPr>
            <p:cNvPr id="19" name="任意多边形 50"/>
            <p:cNvSpPr>
              <a:spLocks noChangeArrowheads="1"/>
            </p:cNvSpPr>
            <p:nvPr/>
          </p:nvSpPr>
          <p:spPr bwMode="auto">
            <a:xfrm>
              <a:off x="7985678" y="5158015"/>
              <a:ext cx="3368122" cy="1697037"/>
            </a:xfrm>
            <a:custGeom>
              <a:avLst/>
              <a:gdLst>
                <a:gd name="T0" fmla="*/ 1412875 w 2827124"/>
                <a:gd name="T1" fmla="*/ 0 h 1397389"/>
                <a:gd name="T2" fmla="*/ 2825750 w 2827124"/>
                <a:gd name="T3" fmla="*/ 1398588 h 1397389"/>
                <a:gd name="T4" fmla="*/ 1412875 w 2827124"/>
                <a:gd name="T5" fmla="*/ 1398588 h 1397389"/>
                <a:gd name="T6" fmla="*/ 0 w 2827124"/>
                <a:gd name="T7" fmla="*/ 1398588 h 139738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27124"/>
                <a:gd name="T13" fmla="*/ 0 h 1397389"/>
                <a:gd name="T14" fmla="*/ 2827124 w 2827124"/>
                <a:gd name="T15" fmla="*/ 1397389 h 139738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27124" h="1397389">
                  <a:moveTo>
                    <a:pt x="1413562" y="0"/>
                  </a:moveTo>
                  <a:lnTo>
                    <a:pt x="2827124" y="1397389"/>
                  </a:lnTo>
                  <a:lnTo>
                    <a:pt x="1413562" y="1397389"/>
                  </a:lnTo>
                  <a:lnTo>
                    <a:pt x="0" y="1397389"/>
                  </a:lnTo>
                  <a:lnTo>
                    <a:pt x="1413562" y="0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>
              <a:solidFill>
                <a:srgbClr val="2F2637">
                  <a:alpha val="58823"/>
                </a:srgbClr>
              </a:solidFill>
              <a:miter lim="800000"/>
              <a:headEnd/>
              <a:tailEnd/>
            </a:ln>
            <a:extLst/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9669739" y="5158015"/>
              <a:ext cx="1684061" cy="1697037"/>
            </a:xfrm>
            <a:custGeom>
              <a:avLst/>
              <a:gdLst>
                <a:gd name="connsiteX0" fmla="*/ 0 w 1412875"/>
                <a:gd name="connsiteY0" fmla="*/ 0 h 1398588"/>
                <a:gd name="connsiteX1" fmla="*/ 1412875 w 1412875"/>
                <a:gd name="connsiteY1" fmla="*/ 1398588 h 1398588"/>
                <a:gd name="connsiteX2" fmla="*/ 0 w 1412875"/>
                <a:gd name="connsiteY2" fmla="*/ 1398588 h 1398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2875" h="1398588">
                  <a:moveTo>
                    <a:pt x="0" y="0"/>
                  </a:moveTo>
                  <a:lnTo>
                    <a:pt x="1412875" y="1398588"/>
                  </a:lnTo>
                  <a:lnTo>
                    <a:pt x="0" y="1398588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335188" y="3833247"/>
            <a:ext cx="719137" cy="720725"/>
            <a:chOff x="4335188" y="3833247"/>
            <a:chExt cx="719137" cy="720725"/>
          </a:xfrm>
        </p:grpSpPr>
        <p:sp>
          <p:nvSpPr>
            <p:cNvPr id="22" name="椭圆 25"/>
            <p:cNvSpPr>
              <a:spLocks noChangeAspect="1" noChangeArrowheads="1"/>
            </p:cNvSpPr>
            <p:nvPr/>
          </p:nvSpPr>
          <p:spPr bwMode="auto">
            <a:xfrm>
              <a:off x="4335188" y="3833247"/>
              <a:ext cx="719137" cy="720725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  <a:extLst/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25" name="组合 28"/>
            <p:cNvGrpSpPr>
              <a:grpSpLocks/>
            </p:cNvGrpSpPr>
            <p:nvPr/>
          </p:nvGrpSpPr>
          <p:grpSpPr bwMode="auto">
            <a:xfrm>
              <a:off x="4452663" y="4009460"/>
              <a:ext cx="477837" cy="363537"/>
              <a:chOff x="0" y="0"/>
              <a:chExt cx="509646" cy="387231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26" name="Freeform 20"/>
              <p:cNvSpPr>
                <a:spLocks noEditPoints="1" noChangeArrowheads="1"/>
              </p:cNvSpPr>
              <p:nvPr/>
            </p:nvSpPr>
            <p:spPr bwMode="auto">
              <a:xfrm>
                <a:off x="0" y="51839"/>
                <a:ext cx="337890" cy="335392"/>
              </a:xfrm>
              <a:custGeom>
                <a:avLst/>
                <a:gdLst>
                  <a:gd name="T0" fmla="*/ 337890 w 229"/>
                  <a:gd name="T1" fmla="*/ 189120 h 227"/>
                  <a:gd name="T2" fmla="*/ 337890 w 229"/>
                  <a:gd name="T3" fmla="*/ 144795 h 227"/>
                  <a:gd name="T4" fmla="*/ 303953 w 229"/>
                  <a:gd name="T5" fmla="*/ 137407 h 227"/>
                  <a:gd name="T6" fmla="*/ 295100 w 229"/>
                  <a:gd name="T7" fmla="*/ 112290 h 227"/>
                  <a:gd name="T8" fmla="*/ 318708 w 229"/>
                  <a:gd name="T9" fmla="*/ 85695 h 227"/>
                  <a:gd name="T10" fmla="*/ 292149 w 229"/>
                  <a:gd name="T11" fmla="*/ 50235 h 227"/>
                  <a:gd name="T12" fmla="*/ 259688 w 229"/>
                  <a:gd name="T13" fmla="*/ 65010 h 227"/>
                  <a:gd name="T14" fmla="*/ 237556 w 229"/>
                  <a:gd name="T15" fmla="*/ 48757 h 227"/>
                  <a:gd name="T16" fmla="*/ 241982 w 229"/>
                  <a:gd name="T17" fmla="*/ 13297 h 227"/>
                  <a:gd name="T18" fmla="*/ 199193 w 229"/>
                  <a:gd name="T19" fmla="*/ 0 h 227"/>
                  <a:gd name="T20" fmla="*/ 181487 w 229"/>
                  <a:gd name="T21" fmla="*/ 29550 h 227"/>
                  <a:gd name="T22" fmla="*/ 168207 w 229"/>
                  <a:gd name="T23" fmla="*/ 29550 h 227"/>
                  <a:gd name="T24" fmla="*/ 154928 w 229"/>
                  <a:gd name="T25" fmla="*/ 29550 h 227"/>
                  <a:gd name="T26" fmla="*/ 137222 w 229"/>
                  <a:gd name="T27" fmla="*/ 0 h 227"/>
                  <a:gd name="T28" fmla="*/ 95908 w 229"/>
                  <a:gd name="T29" fmla="*/ 13297 h 227"/>
                  <a:gd name="T30" fmla="*/ 98859 w 229"/>
                  <a:gd name="T31" fmla="*/ 48757 h 227"/>
                  <a:gd name="T32" fmla="*/ 76726 w 229"/>
                  <a:gd name="T33" fmla="*/ 65010 h 227"/>
                  <a:gd name="T34" fmla="*/ 44265 w 229"/>
                  <a:gd name="T35" fmla="*/ 50235 h 227"/>
                  <a:gd name="T36" fmla="*/ 19182 w 229"/>
                  <a:gd name="T37" fmla="*/ 85695 h 227"/>
                  <a:gd name="T38" fmla="*/ 42790 w 229"/>
                  <a:gd name="T39" fmla="*/ 112290 h 227"/>
                  <a:gd name="T40" fmla="*/ 33937 w 229"/>
                  <a:gd name="T41" fmla="*/ 138885 h 227"/>
                  <a:gd name="T42" fmla="*/ 0 w 229"/>
                  <a:gd name="T43" fmla="*/ 144795 h 227"/>
                  <a:gd name="T44" fmla="*/ 0 w 229"/>
                  <a:gd name="T45" fmla="*/ 189120 h 227"/>
                  <a:gd name="T46" fmla="*/ 33937 w 229"/>
                  <a:gd name="T47" fmla="*/ 196507 h 227"/>
                  <a:gd name="T48" fmla="*/ 42790 w 229"/>
                  <a:gd name="T49" fmla="*/ 223102 h 227"/>
                  <a:gd name="T50" fmla="*/ 19182 w 229"/>
                  <a:gd name="T51" fmla="*/ 249697 h 227"/>
                  <a:gd name="T52" fmla="*/ 45741 w 229"/>
                  <a:gd name="T53" fmla="*/ 285157 h 227"/>
                  <a:gd name="T54" fmla="*/ 76726 w 229"/>
                  <a:gd name="T55" fmla="*/ 270382 h 227"/>
                  <a:gd name="T56" fmla="*/ 98859 w 229"/>
                  <a:gd name="T57" fmla="*/ 286635 h 227"/>
                  <a:gd name="T58" fmla="*/ 95908 w 229"/>
                  <a:gd name="T59" fmla="*/ 322095 h 227"/>
                  <a:gd name="T60" fmla="*/ 137222 w 229"/>
                  <a:gd name="T61" fmla="*/ 335392 h 227"/>
                  <a:gd name="T62" fmla="*/ 154928 w 229"/>
                  <a:gd name="T63" fmla="*/ 304365 h 227"/>
                  <a:gd name="T64" fmla="*/ 168207 w 229"/>
                  <a:gd name="T65" fmla="*/ 305842 h 227"/>
                  <a:gd name="T66" fmla="*/ 182962 w 229"/>
                  <a:gd name="T67" fmla="*/ 304365 h 227"/>
                  <a:gd name="T68" fmla="*/ 199193 w 229"/>
                  <a:gd name="T69" fmla="*/ 335392 h 227"/>
                  <a:gd name="T70" fmla="*/ 241982 w 229"/>
                  <a:gd name="T71" fmla="*/ 320617 h 227"/>
                  <a:gd name="T72" fmla="*/ 237556 w 229"/>
                  <a:gd name="T73" fmla="*/ 286635 h 227"/>
                  <a:gd name="T74" fmla="*/ 259688 w 229"/>
                  <a:gd name="T75" fmla="*/ 270382 h 227"/>
                  <a:gd name="T76" fmla="*/ 292149 w 229"/>
                  <a:gd name="T77" fmla="*/ 285157 h 227"/>
                  <a:gd name="T78" fmla="*/ 318708 w 229"/>
                  <a:gd name="T79" fmla="*/ 248220 h 227"/>
                  <a:gd name="T80" fmla="*/ 295100 w 229"/>
                  <a:gd name="T81" fmla="*/ 223102 h 227"/>
                  <a:gd name="T82" fmla="*/ 303953 w 229"/>
                  <a:gd name="T83" fmla="*/ 196507 h 227"/>
                  <a:gd name="T84" fmla="*/ 337890 w 229"/>
                  <a:gd name="T85" fmla="*/ 189120 h 227"/>
                  <a:gd name="T86" fmla="*/ 168207 w 229"/>
                  <a:gd name="T87" fmla="*/ 265950 h 227"/>
                  <a:gd name="T88" fmla="*/ 69349 w 229"/>
                  <a:gd name="T89" fmla="*/ 166957 h 227"/>
                  <a:gd name="T90" fmla="*/ 168207 w 229"/>
                  <a:gd name="T91" fmla="*/ 67965 h 227"/>
                  <a:gd name="T92" fmla="*/ 267066 w 229"/>
                  <a:gd name="T93" fmla="*/ 166957 h 227"/>
                  <a:gd name="T94" fmla="*/ 168207 w 229"/>
                  <a:gd name="T95" fmla="*/ 265950 h 227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29"/>
                  <a:gd name="T145" fmla="*/ 0 h 227"/>
                  <a:gd name="T146" fmla="*/ 229 w 229"/>
                  <a:gd name="T147" fmla="*/ 227 h 227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Freeform 21"/>
              <p:cNvSpPr>
                <a:spLocks noEditPoints="1" noChangeArrowheads="1"/>
              </p:cNvSpPr>
              <p:nvPr/>
            </p:nvSpPr>
            <p:spPr bwMode="auto">
              <a:xfrm>
                <a:off x="309785" y="0"/>
                <a:ext cx="199861" cy="199861"/>
              </a:xfrm>
              <a:custGeom>
                <a:avLst/>
                <a:gdLst>
                  <a:gd name="T0" fmla="*/ 199861 w 135"/>
                  <a:gd name="T1" fmla="*/ 112514 h 135"/>
                  <a:gd name="T2" fmla="*/ 199861 w 135"/>
                  <a:gd name="T3" fmla="*/ 85866 h 135"/>
                  <a:gd name="T4" fmla="*/ 180615 w 135"/>
                  <a:gd name="T5" fmla="*/ 81425 h 135"/>
                  <a:gd name="T6" fmla="*/ 174693 w 135"/>
                  <a:gd name="T7" fmla="*/ 66620 h 135"/>
                  <a:gd name="T8" fmla="*/ 189498 w 135"/>
                  <a:gd name="T9" fmla="*/ 50335 h 135"/>
                  <a:gd name="T10" fmla="*/ 173213 w 135"/>
                  <a:gd name="T11" fmla="*/ 29609 h 135"/>
                  <a:gd name="T12" fmla="*/ 153967 w 135"/>
                  <a:gd name="T13" fmla="*/ 38492 h 135"/>
                  <a:gd name="T14" fmla="*/ 142123 w 135"/>
                  <a:gd name="T15" fmla="*/ 28129 h 135"/>
                  <a:gd name="T16" fmla="*/ 143604 w 135"/>
                  <a:gd name="T17" fmla="*/ 7402 h 135"/>
                  <a:gd name="T18" fmla="*/ 118436 w 135"/>
                  <a:gd name="T19" fmla="*/ 0 h 135"/>
                  <a:gd name="T20" fmla="*/ 108073 w 135"/>
                  <a:gd name="T21" fmla="*/ 17765 h 135"/>
                  <a:gd name="T22" fmla="*/ 99190 w 135"/>
                  <a:gd name="T23" fmla="*/ 17765 h 135"/>
                  <a:gd name="T24" fmla="*/ 91788 w 135"/>
                  <a:gd name="T25" fmla="*/ 17765 h 135"/>
                  <a:gd name="T26" fmla="*/ 81425 w 135"/>
                  <a:gd name="T27" fmla="*/ 0 h 135"/>
                  <a:gd name="T28" fmla="*/ 56257 w 135"/>
                  <a:gd name="T29" fmla="*/ 7402 h 135"/>
                  <a:gd name="T30" fmla="*/ 57738 w 135"/>
                  <a:gd name="T31" fmla="*/ 28129 h 135"/>
                  <a:gd name="T32" fmla="*/ 44414 w 135"/>
                  <a:gd name="T33" fmla="*/ 38492 h 135"/>
                  <a:gd name="T34" fmla="*/ 26648 w 135"/>
                  <a:gd name="T35" fmla="*/ 29609 h 135"/>
                  <a:gd name="T36" fmla="*/ 10363 w 135"/>
                  <a:gd name="T37" fmla="*/ 50335 h 135"/>
                  <a:gd name="T38" fmla="*/ 25168 w 135"/>
                  <a:gd name="T39" fmla="*/ 66620 h 135"/>
                  <a:gd name="T40" fmla="*/ 19246 w 135"/>
                  <a:gd name="T41" fmla="*/ 81425 h 135"/>
                  <a:gd name="T42" fmla="*/ 0 w 135"/>
                  <a:gd name="T43" fmla="*/ 85866 h 135"/>
                  <a:gd name="T44" fmla="*/ 0 w 135"/>
                  <a:gd name="T45" fmla="*/ 112514 h 135"/>
                  <a:gd name="T46" fmla="*/ 19246 w 135"/>
                  <a:gd name="T47" fmla="*/ 116956 h 135"/>
                  <a:gd name="T48" fmla="*/ 25168 w 135"/>
                  <a:gd name="T49" fmla="*/ 133241 h 135"/>
                  <a:gd name="T50" fmla="*/ 10363 w 135"/>
                  <a:gd name="T51" fmla="*/ 148045 h 135"/>
                  <a:gd name="T52" fmla="*/ 26648 w 135"/>
                  <a:gd name="T53" fmla="*/ 168772 h 135"/>
                  <a:gd name="T54" fmla="*/ 45894 w 135"/>
                  <a:gd name="T55" fmla="*/ 161369 h 135"/>
                  <a:gd name="T56" fmla="*/ 57738 w 135"/>
                  <a:gd name="T57" fmla="*/ 170252 h 135"/>
                  <a:gd name="T58" fmla="*/ 56257 w 135"/>
                  <a:gd name="T59" fmla="*/ 190978 h 135"/>
                  <a:gd name="T60" fmla="*/ 81425 w 135"/>
                  <a:gd name="T61" fmla="*/ 199861 h 135"/>
                  <a:gd name="T62" fmla="*/ 91788 w 135"/>
                  <a:gd name="T63" fmla="*/ 180615 h 135"/>
                  <a:gd name="T64" fmla="*/ 100671 w 135"/>
                  <a:gd name="T65" fmla="*/ 182096 h 135"/>
                  <a:gd name="T66" fmla="*/ 108073 w 135"/>
                  <a:gd name="T67" fmla="*/ 180615 h 135"/>
                  <a:gd name="T68" fmla="*/ 118436 w 135"/>
                  <a:gd name="T69" fmla="*/ 199861 h 135"/>
                  <a:gd name="T70" fmla="*/ 143604 w 135"/>
                  <a:gd name="T71" fmla="*/ 190978 h 135"/>
                  <a:gd name="T72" fmla="*/ 142123 w 135"/>
                  <a:gd name="T73" fmla="*/ 170252 h 135"/>
                  <a:gd name="T74" fmla="*/ 153967 w 135"/>
                  <a:gd name="T75" fmla="*/ 161369 h 135"/>
                  <a:gd name="T76" fmla="*/ 173213 w 135"/>
                  <a:gd name="T77" fmla="*/ 168772 h 135"/>
                  <a:gd name="T78" fmla="*/ 189498 w 135"/>
                  <a:gd name="T79" fmla="*/ 148045 h 135"/>
                  <a:gd name="T80" fmla="*/ 174693 w 135"/>
                  <a:gd name="T81" fmla="*/ 131760 h 135"/>
                  <a:gd name="T82" fmla="*/ 180615 w 135"/>
                  <a:gd name="T83" fmla="*/ 116956 h 135"/>
                  <a:gd name="T84" fmla="*/ 199861 w 135"/>
                  <a:gd name="T85" fmla="*/ 112514 h 135"/>
                  <a:gd name="T86" fmla="*/ 99190 w 135"/>
                  <a:gd name="T87" fmla="*/ 158408 h 135"/>
                  <a:gd name="T88" fmla="*/ 41453 w 135"/>
                  <a:gd name="T89" fmla="*/ 99190 h 135"/>
                  <a:gd name="T90" fmla="*/ 99190 w 135"/>
                  <a:gd name="T91" fmla="*/ 39972 h 135"/>
                  <a:gd name="T92" fmla="*/ 158408 w 135"/>
                  <a:gd name="T93" fmla="*/ 99190 h 135"/>
                  <a:gd name="T94" fmla="*/ 99190 w 135"/>
                  <a:gd name="T95" fmla="*/ 158408 h 135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35"/>
                  <a:gd name="T145" fmla="*/ 0 h 135"/>
                  <a:gd name="T146" fmla="*/ 135 w 135"/>
                  <a:gd name="T147" fmla="*/ 135 h 135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129457" y="4639472"/>
            <a:ext cx="720725" cy="719138"/>
            <a:chOff x="2129457" y="4639472"/>
            <a:chExt cx="720725" cy="719138"/>
          </a:xfrm>
        </p:grpSpPr>
        <p:sp>
          <p:nvSpPr>
            <p:cNvPr id="21" name="椭圆 24"/>
            <p:cNvSpPr>
              <a:spLocks noChangeAspect="1" noChangeArrowheads="1"/>
            </p:cNvSpPr>
            <p:nvPr/>
          </p:nvSpPr>
          <p:spPr bwMode="auto">
            <a:xfrm>
              <a:off x="2129457" y="4639472"/>
              <a:ext cx="720725" cy="719138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rgbClr val="2F2637">
                  <a:alpha val="58823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28" name="组合 33"/>
            <p:cNvGrpSpPr>
              <a:grpSpLocks/>
            </p:cNvGrpSpPr>
            <p:nvPr/>
          </p:nvGrpSpPr>
          <p:grpSpPr bwMode="auto">
            <a:xfrm>
              <a:off x="2319163" y="4835529"/>
              <a:ext cx="341313" cy="327025"/>
              <a:chOff x="0" y="0"/>
              <a:chExt cx="2438400" cy="2332038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29" name="Freeform 25"/>
              <p:cNvSpPr>
                <a:spLocks noChangeArrowheads="1"/>
              </p:cNvSpPr>
              <p:nvPr/>
            </p:nvSpPr>
            <p:spPr bwMode="auto">
              <a:xfrm>
                <a:off x="893763" y="1676400"/>
                <a:ext cx="655638" cy="655638"/>
              </a:xfrm>
              <a:custGeom>
                <a:avLst/>
                <a:gdLst>
                  <a:gd name="T0" fmla="*/ 327025 w 413"/>
                  <a:gd name="T1" fmla="*/ 655638 h 413"/>
                  <a:gd name="T2" fmla="*/ 0 w 413"/>
                  <a:gd name="T3" fmla="*/ 0 h 413"/>
                  <a:gd name="T4" fmla="*/ 655638 w 413"/>
                  <a:gd name="T5" fmla="*/ 0 h 413"/>
                  <a:gd name="T6" fmla="*/ 327025 w 413"/>
                  <a:gd name="T7" fmla="*/ 655638 h 4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3"/>
                  <a:gd name="T13" fmla="*/ 0 h 413"/>
                  <a:gd name="T14" fmla="*/ 413 w 413"/>
                  <a:gd name="T15" fmla="*/ 413 h 4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" name="任意多边形 3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38400" cy="1774825"/>
              </a:xfrm>
              <a:custGeom>
                <a:avLst/>
                <a:gdLst>
                  <a:gd name="T0" fmla="*/ 290196 w 2438400"/>
                  <a:gd name="T1" fmla="*/ 0 h 1774825"/>
                  <a:gd name="T2" fmla="*/ 2151973 w 2438400"/>
                  <a:gd name="T3" fmla="*/ 0 h 1774825"/>
                  <a:gd name="T4" fmla="*/ 2438400 w 2438400"/>
                  <a:gd name="T5" fmla="*/ 286384 h 1774825"/>
                  <a:gd name="T6" fmla="*/ 2438400 w 2438400"/>
                  <a:gd name="T7" fmla="*/ 1484673 h 1774825"/>
                  <a:gd name="T8" fmla="*/ 2151973 w 2438400"/>
                  <a:gd name="T9" fmla="*/ 1774825 h 1774825"/>
                  <a:gd name="T10" fmla="*/ 290196 w 2438400"/>
                  <a:gd name="T11" fmla="*/ 1774825 h 1774825"/>
                  <a:gd name="T12" fmla="*/ 0 w 2438400"/>
                  <a:gd name="T13" fmla="*/ 1484673 h 1774825"/>
                  <a:gd name="T14" fmla="*/ 0 w 2438400"/>
                  <a:gd name="T15" fmla="*/ 286384 h 1774825"/>
                  <a:gd name="T16" fmla="*/ 290196 w 2438400"/>
                  <a:gd name="T17" fmla="*/ 0 h 1774825"/>
                  <a:gd name="T18" fmla="*/ 471488 w 2438400"/>
                  <a:gd name="T19" fmla="*/ 425450 h 1774825"/>
                  <a:gd name="T20" fmla="*/ 471488 w 2438400"/>
                  <a:gd name="T21" fmla="*/ 598488 h 1774825"/>
                  <a:gd name="T22" fmla="*/ 1971676 w 2438400"/>
                  <a:gd name="T23" fmla="*/ 598488 h 1774825"/>
                  <a:gd name="T24" fmla="*/ 1971676 w 2438400"/>
                  <a:gd name="T25" fmla="*/ 425450 h 1774825"/>
                  <a:gd name="T26" fmla="*/ 471488 w 2438400"/>
                  <a:gd name="T27" fmla="*/ 425450 h 1774825"/>
                  <a:gd name="T28" fmla="*/ 471488 w 2438400"/>
                  <a:gd name="T29" fmla="*/ 801688 h 1774825"/>
                  <a:gd name="T30" fmla="*/ 471488 w 2438400"/>
                  <a:gd name="T31" fmla="*/ 971551 h 1774825"/>
                  <a:gd name="T32" fmla="*/ 1971676 w 2438400"/>
                  <a:gd name="T33" fmla="*/ 971551 h 1774825"/>
                  <a:gd name="T34" fmla="*/ 1971676 w 2438400"/>
                  <a:gd name="T35" fmla="*/ 801688 h 1774825"/>
                  <a:gd name="T36" fmla="*/ 471488 w 2438400"/>
                  <a:gd name="T37" fmla="*/ 801688 h 1774825"/>
                  <a:gd name="T38" fmla="*/ 471488 w 2438400"/>
                  <a:gd name="T39" fmla="*/ 1174750 h 1774825"/>
                  <a:gd name="T40" fmla="*/ 471488 w 2438400"/>
                  <a:gd name="T41" fmla="*/ 1347788 h 1774825"/>
                  <a:gd name="T42" fmla="*/ 1971676 w 2438400"/>
                  <a:gd name="T43" fmla="*/ 1347788 h 1774825"/>
                  <a:gd name="T44" fmla="*/ 1971676 w 2438400"/>
                  <a:gd name="T45" fmla="*/ 1174750 h 1774825"/>
                  <a:gd name="T46" fmla="*/ 471488 w 2438400"/>
                  <a:gd name="T47" fmla="*/ 1174750 h 177482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438400"/>
                  <a:gd name="T73" fmla="*/ 0 h 1774825"/>
                  <a:gd name="T74" fmla="*/ 2438400 w 2438400"/>
                  <a:gd name="T75" fmla="*/ 1774825 h 177482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822282" y="3128692"/>
            <a:ext cx="719138" cy="720725"/>
            <a:chOff x="6822282" y="3128692"/>
            <a:chExt cx="719138" cy="720725"/>
          </a:xfrm>
        </p:grpSpPr>
        <p:sp>
          <p:nvSpPr>
            <p:cNvPr id="23" name="椭圆 26"/>
            <p:cNvSpPr>
              <a:spLocks noChangeAspect="1" noChangeArrowheads="1"/>
            </p:cNvSpPr>
            <p:nvPr/>
          </p:nvSpPr>
          <p:spPr bwMode="auto">
            <a:xfrm>
              <a:off x="6822282" y="3128692"/>
              <a:ext cx="719138" cy="720725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rgbClr val="2F2637">
                  <a:alpha val="58823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34" name="组合 36"/>
            <p:cNvGrpSpPr>
              <a:grpSpLocks/>
            </p:cNvGrpSpPr>
            <p:nvPr/>
          </p:nvGrpSpPr>
          <p:grpSpPr bwMode="auto">
            <a:xfrm>
              <a:off x="7014370" y="3239817"/>
              <a:ext cx="334962" cy="430212"/>
              <a:chOff x="0" y="0"/>
              <a:chExt cx="563562" cy="720725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5" name="Freeform 32"/>
              <p:cNvSpPr>
                <a:spLocks noChangeArrowheads="1"/>
              </p:cNvSpPr>
              <p:nvPr/>
            </p:nvSpPr>
            <p:spPr bwMode="auto">
              <a:xfrm>
                <a:off x="209550" y="0"/>
                <a:ext cx="142875" cy="720725"/>
              </a:xfrm>
              <a:custGeom>
                <a:avLst/>
                <a:gdLst>
                  <a:gd name="T0" fmla="*/ 142875 w 64"/>
                  <a:gd name="T1" fmla="*/ 648877 h 321"/>
                  <a:gd name="T2" fmla="*/ 71438 w 64"/>
                  <a:gd name="T3" fmla="*/ 720725 h 321"/>
                  <a:gd name="T4" fmla="*/ 0 w 64"/>
                  <a:gd name="T5" fmla="*/ 648877 h 321"/>
                  <a:gd name="T6" fmla="*/ 0 w 64"/>
                  <a:gd name="T7" fmla="*/ 71848 h 321"/>
                  <a:gd name="T8" fmla="*/ 71438 w 64"/>
                  <a:gd name="T9" fmla="*/ 0 h 321"/>
                  <a:gd name="T10" fmla="*/ 142875 w 64"/>
                  <a:gd name="T11" fmla="*/ 71848 h 321"/>
                  <a:gd name="T12" fmla="*/ 142875 w 64"/>
                  <a:gd name="T13" fmla="*/ 648877 h 3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321"/>
                  <a:gd name="T23" fmla="*/ 64 w 64"/>
                  <a:gd name="T24" fmla="*/ 321 h 32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" name="Freeform 33"/>
              <p:cNvSpPr>
                <a:spLocks noChangeArrowheads="1"/>
              </p:cNvSpPr>
              <p:nvPr/>
            </p:nvSpPr>
            <p:spPr bwMode="auto">
              <a:xfrm>
                <a:off x="0" y="439737"/>
                <a:ext cx="141288" cy="280988"/>
              </a:xfrm>
              <a:custGeom>
                <a:avLst/>
                <a:gdLst>
                  <a:gd name="T0" fmla="*/ 141288 w 63"/>
                  <a:gd name="T1" fmla="*/ 209055 h 125"/>
                  <a:gd name="T2" fmla="*/ 71765 w 63"/>
                  <a:gd name="T3" fmla="*/ 280988 h 125"/>
                  <a:gd name="T4" fmla="*/ 0 w 63"/>
                  <a:gd name="T5" fmla="*/ 209055 h 125"/>
                  <a:gd name="T6" fmla="*/ 0 w 63"/>
                  <a:gd name="T7" fmla="*/ 71933 h 125"/>
                  <a:gd name="T8" fmla="*/ 71765 w 63"/>
                  <a:gd name="T9" fmla="*/ 0 h 125"/>
                  <a:gd name="T10" fmla="*/ 141288 w 63"/>
                  <a:gd name="T11" fmla="*/ 71933 h 125"/>
                  <a:gd name="T12" fmla="*/ 141288 w 63"/>
                  <a:gd name="T13" fmla="*/ 209055 h 1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3"/>
                  <a:gd name="T22" fmla="*/ 0 h 125"/>
                  <a:gd name="T23" fmla="*/ 63 w 63"/>
                  <a:gd name="T24" fmla="*/ 125 h 12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" name="Freeform 34"/>
              <p:cNvSpPr>
                <a:spLocks noChangeArrowheads="1"/>
              </p:cNvSpPr>
              <p:nvPr/>
            </p:nvSpPr>
            <p:spPr bwMode="auto">
              <a:xfrm>
                <a:off x="420687" y="231775"/>
                <a:ext cx="142875" cy="488950"/>
              </a:xfrm>
              <a:custGeom>
                <a:avLst/>
                <a:gdLst>
                  <a:gd name="T0" fmla="*/ 142875 w 64"/>
                  <a:gd name="T1" fmla="*/ 417178 h 218"/>
                  <a:gd name="T2" fmla="*/ 71438 w 64"/>
                  <a:gd name="T3" fmla="*/ 488950 h 218"/>
                  <a:gd name="T4" fmla="*/ 0 w 64"/>
                  <a:gd name="T5" fmla="*/ 417178 h 218"/>
                  <a:gd name="T6" fmla="*/ 0 w 64"/>
                  <a:gd name="T7" fmla="*/ 71772 h 218"/>
                  <a:gd name="T8" fmla="*/ 71438 w 64"/>
                  <a:gd name="T9" fmla="*/ 0 h 218"/>
                  <a:gd name="T10" fmla="*/ 142875 w 64"/>
                  <a:gd name="T11" fmla="*/ 71772 h 218"/>
                  <a:gd name="T12" fmla="*/ 142875 w 64"/>
                  <a:gd name="T13" fmla="*/ 417178 h 2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218"/>
                  <a:gd name="T23" fmla="*/ 64 w 64"/>
                  <a:gd name="T24" fmla="*/ 218 h 21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9309376" y="4392046"/>
            <a:ext cx="720725" cy="720725"/>
            <a:chOff x="9309376" y="4392046"/>
            <a:chExt cx="720725" cy="720725"/>
          </a:xfrm>
        </p:grpSpPr>
        <p:sp>
          <p:nvSpPr>
            <p:cNvPr id="24" name="椭圆 27"/>
            <p:cNvSpPr>
              <a:spLocks noChangeAspect="1" noChangeArrowheads="1"/>
            </p:cNvSpPr>
            <p:nvPr/>
          </p:nvSpPr>
          <p:spPr bwMode="auto">
            <a:xfrm>
              <a:off x="9309376" y="4392046"/>
              <a:ext cx="720725" cy="720725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  <a:extLst/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41" name="组合 40"/>
            <p:cNvGrpSpPr>
              <a:grpSpLocks/>
            </p:cNvGrpSpPr>
            <p:nvPr/>
          </p:nvGrpSpPr>
          <p:grpSpPr bwMode="auto">
            <a:xfrm>
              <a:off x="9523688" y="4552384"/>
              <a:ext cx="331788" cy="371475"/>
              <a:chOff x="0" y="0"/>
              <a:chExt cx="402656" cy="450303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42" name="Freeform 108"/>
              <p:cNvSpPr>
                <a:spLocks noEditPoints="1" noChangeArrowheads="1"/>
              </p:cNvSpPr>
              <p:nvPr/>
            </p:nvSpPr>
            <p:spPr bwMode="auto">
              <a:xfrm>
                <a:off x="69134" y="167228"/>
                <a:ext cx="56988" cy="57923"/>
              </a:xfrm>
              <a:custGeom>
                <a:avLst/>
                <a:gdLst>
                  <a:gd name="T0" fmla="*/ 28494 w 26"/>
                  <a:gd name="T1" fmla="*/ 0 h 26"/>
                  <a:gd name="T2" fmla="*/ 0 w 26"/>
                  <a:gd name="T3" fmla="*/ 28962 h 26"/>
                  <a:gd name="T4" fmla="*/ 28494 w 26"/>
                  <a:gd name="T5" fmla="*/ 57923 h 26"/>
                  <a:gd name="T6" fmla="*/ 56988 w 26"/>
                  <a:gd name="T7" fmla="*/ 28962 h 26"/>
                  <a:gd name="T8" fmla="*/ 28494 w 26"/>
                  <a:gd name="T9" fmla="*/ 0 h 26"/>
                  <a:gd name="T10" fmla="*/ 28494 w 26"/>
                  <a:gd name="T11" fmla="*/ 51240 h 26"/>
                  <a:gd name="T12" fmla="*/ 6576 w 26"/>
                  <a:gd name="T13" fmla="*/ 28962 h 26"/>
                  <a:gd name="T14" fmla="*/ 28494 w 26"/>
                  <a:gd name="T15" fmla="*/ 6683 h 26"/>
                  <a:gd name="T16" fmla="*/ 50412 w 26"/>
                  <a:gd name="T17" fmla="*/ 28962 h 26"/>
                  <a:gd name="T18" fmla="*/ 28494 w 26"/>
                  <a:gd name="T19" fmla="*/ 51240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6"/>
                  <a:gd name="T31" fmla="*/ 0 h 26"/>
                  <a:gd name="T32" fmla="*/ 26 w 26"/>
                  <a:gd name="T33" fmla="*/ 26 h 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" name="Freeform 109"/>
              <p:cNvSpPr>
                <a:spLocks noEditPoints="1" noChangeArrowheads="1"/>
              </p:cNvSpPr>
              <p:nvPr/>
            </p:nvSpPr>
            <p:spPr bwMode="auto">
              <a:xfrm>
                <a:off x="197125" y="129859"/>
                <a:ext cx="48580" cy="48580"/>
              </a:xfrm>
              <a:custGeom>
                <a:avLst/>
                <a:gdLst>
                  <a:gd name="T0" fmla="*/ 24290 w 22"/>
                  <a:gd name="T1" fmla="*/ 0 h 22"/>
                  <a:gd name="T2" fmla="*/ 0 w 22"/>
                  <a:gd name="T3" fmla="*/ 24290 h 22"/>
                  <a:gd name="T4" fmla="*/ 24290 w 22"/>
                  <a:gd name="T5" fmla="*/ 48580 h 22"/>
                  <a:gd name="T6" fmla="*/ 48580 w 22"/>
                  <a:gd name="T7" fmla="*/ 24290 h 22"/>
                  <a:gd name="T8" fmla="*/ 24290 w 22"/>
                  <a:gd name="T9" fmla="*/ 0 h 22"/>
                  <a:gd name="T10" fmla="*/ 24290 w 22"/>
                  <a:gd name="T11" fmla="*/ 37539 h 22"/>
                  <a:gd name="T12" fmla="*/ 11041 w 22"/>
                  <a:gd name="T13" fmla="*/ 24290 h 22"/>
                  <a:gd name="T14" fmla="*/ 24290 w 22"/>
                  <a:gd name="T15" fmla="*/ 11041 h 22"/>
                  <a:gd name="T16" fmla="*/ 37539 w 22"/>
                  <a:gd name="T17" fmla="*/ 24290 h 22"/>
                  <a:gd name="T18" fmla="*/ 24290 w 22"/>
                  <a:gd name="T19" fmla="*/ 37539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2"/>
                  <a:gd name="T31" fmla="*/ 0 h 22"/>
                  <a:gd name="T32" fmla="*/ 22 w 22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" name="Freeform 110"/>
              <p:cNvSpPr>
                <a:spLocks noEditPoints="1" noChangeArrowheads="1"/>
              </p:cNvSpPr>
              <p:nvPr/>
            </p:nvSpPr>
            <p:spPr bwMode="auto">
              <a:xfrm>
                <a:off x="82213" y="181242"/>
                <a:ext cx="30830" cy="30830"/>
              </a:xfrm>
              <a:custGeom>
                <a:avLst/>
                <a:gdLst>
                  <a:gd name="T0" fmla="*/ 15415 w 14"/>
                  <a:gd name="T1" fmla="*/ 0 h 14"/>
                  <a:gd name="T2" fmla="*/ 0 w 14"/>
                  <a:gd name="T3" fmla="*/ 15415 h 14"/>
                  <a:gd name="T4" fmla="*/ 15415 w 14"/>
                  <a:gd name="T5" fmla="*/ 30830 h 14"/>
                  <a:gd name="T6" fmla="*/ 30830 w 14"/>
                  <a:gd name="T7" fmla="*/ 15415 h 14"/>
                  <a:gd name="T8" fmla="*/ 15415 w 14"/>
                  <a:gd name="T9" fmla="*/ 0 h 14"/>
                  <a:gd name="T10" fmla="*/ 15415 w 14"/>
                  <a:gd name="T11" fmla="*/ 22021 h 14"/>
                  <a:gd name="T12" fmla="*/ 8809 w 14"/>
                  <a:gd name="T13" fmla="*/ 15415 h 14"/>
                  <a:gd name="T14" fmla="*/ 15415 w 14"/>
                  <a:gd name="T15" fmla="*/ 6606 h 14"/>
                  <a:gd name="T16" fmla="*/ 24224 w 14"/>
                  <a:gd name="T17" fmla="*/ 15415 h 14"/>
                  <a:gd name="T18" fmla="*/ 15415 w 14"/>
                  <a:gd name="T19" fmla="*/ 22021 h 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4"/>
                  <a:gd name="T32" fmla="*/ 14 w 14"/>
                  <a:gd name="T33" fmla="*/ 14 h 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" name="Freeform 111"/>
              <p:cNvSpPr>
                <a:spLocks noEditPoints="1" noChangeArrowheads="1"/>
              </p:cNvSpPr>
              <p:nvPr/>
            </p:nvSpPr>
            <p:spPr bwMode="auto">
              <a:xfrm>
                <a:off x="172834" y="105568"/>
                <a:ext cx="97161" cy="97161"/>
              </a:xfrm>
              <a:custGeom>
                <a:avLst/>
                <a:gdLst>
                  <a:gd name="T0" fmla="*/ 48581 w 44"/>
                  <a:gd name="T1" fmla="*/ 0 h 44"/>
                  <a:gd name="T2" fmla="*/ 0 w 44"/>
                  <a:gd name="T3" fmla="*/ 48581 h 44"/>
                  <a:gd name="T4" fmla="*/ 48581 w 44"/>
                  <a:gd name="T5" fmla="*/ 97161 h 44"/>
                  <a:gd name="T6" fmla="*/ 97161 w 44"/>
                  <a:gd name="T7" fmla="*/ 48581 h 44"/>
                  <a:gd name="T8" fmla="*/ 48581 w 44"/>
                  <a:gd name="T9" fmla="*/ 0 h 44"/>
                  <a:gd name="T10" fmla="*/ 48581 w 44"/>
                  <a:gd name="T11" fmla="*/ 86120 h 44"/>
                  <a:gd name="T12" fmla="*/ 11041 w 44"/>
                  <a:gd name="T13" fmla="*/ 48581 h 44"/>
                  <a:gd name="T14" fmla="*/ 48581 w 44"/>
                  <a:gd name="T15" fmla="*/ 13249 h 44"/>
                  <a:gd name="T16" fmla="*/ 86120 w 44"/>
                  <a:gd name="T17" fmla="*/ 48581 h 44"/>
                  <a:gd name="T18" fmla="*/ 48581 w 44"/>
                  <a:gd name="T19" fmla="*/ 86120 h 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4"/>
                  <a:gd name="T31" fmla="*/ 0 h 44"/>
                  <a:gd name="T32" fmla="*/ 44 w 44"/>
                  <a:gd name="T33" fmla="*/ 44 h 4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0" name="Freeform 112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2656" cy="450303"/>
              </a:xfrm>
              <a:custGeom>
                <a:avLst/>
                <a:gdLst>
                  <a:gd name="T0" fmla="*/ 347346 w 182"/>
                  <a:gd name="T1" fmla="*/ 211907 h 204"/>
                  <a:gd name="T2" fmla="*/ 338497 w 182"/>
                  <a:gd name="T3" fmla="*/ 105954 h 204"/>
                  <a:gd name="T4" fmla="*/ 172567 w 182"/>
                  <a:gd name="T5" fmla="*/ 0 h 204"/>
                  <a:gd name="T6" fmla="*/ 2212 w 182"/>
                  <a:gd name="T7" fmla="*/ 174382 h 204"/>
                  <a:gd name="T8" fmla="*/ 0 w 182"/>
                  <a:gd name="T9" fmla="*/ 450303 h 204"/>
                  <a:gd name="T10" fmla="*/ 250001 w 182"/>
                  <a:gd name="T11" fmla="*/ 388497 h 204"/>
                  <a:gd name="T12" fmla="*/ 325222 w 182"/>
                  <a:gd name="T13" fmla="*/ 388497 h 204"/>
                  <a:gd name="T14" fmla="*/ 325222 w 182"/>
                  <a:gd name="T15" fmla="*/ 388497 h 204"/>
                  <a:gd name="T16" fmla="*/ 345134 w 182"/>
                  <a:gd name="T17" fmla="*/ 333313 h 204"/>
                  <a:gd name="T18" fmla="*/ 323010 w 182"/>
                  <a:gd name="T19" fmla="*/ 320068 h 204"/>
                  <a:gd name="T20" fmla="*/ 345134 w 182"/>
                  <a:gd name="T21" fmla="*/ 309031 h 204"/>
                  <a:gd name="T22" fmla="*/ 342921 w 182"/>
                  <a:gd name="T23" fmla="*/ 304617 h 204"/>
                  <a:gd name="T24" fmla="*/ 376107 w 182"/>
                  <a:gd name="T25" fmla="*/ 245018 h 204"/>
                  <a:gd name="T26" fmla="*/ 137169 w 182"/>
                  <a:gd name="T27" fmla="*/ 205285 h 204"/>
                  <a:gd name="T28" fmla="*/ 137169 w 182"/>
                  <a:gd name="T29" fmla="*/ 225152 h 204"/>
                  <a:gd name="T30" fmla="*/ 119469 w 182"/>
                  <a:gd name="T31" fmla="*/ 231774 h 204"/>
                  <a:gd name="T32" fmla="*/ 106195 w 182"/>
                  <a:gd name="T33" fmla="*/ 242810 h 204"/>
                  <a:gd name="T34" fmla="*/ 88496 w 182"/>
                  <a:gd name="T35" fmla="*/ 236188 h 204"/>
                  <a:gd name="T36" fmla="*/ 70797 w 182"/>
                  <a:gd name="T37" fmla="*/ 236188 h 204"/>
                  <a:gd name="T38" fmla="*/ 61947 w 182"/>
                  <a:gd name="T39" fmla="*/ 218529 h 204"/>
                  <a:gd name="T40" fmla="*/ 48673 w 182"/>
                  <a:gd name="T41" fmla="*/ 205285 h 204"/>
                  <a:gd name="T42" fmla="*/ 57522 w 182"/>
                  <a:gd name="T43" fmla="*/ 187626 h 204"/>
                  <a:gd name="T44" fmla="*/ 57522 w 182"/>
                  <a:gd name="T45" fmla="*/ 167760 h 204"/>
                  <a:gd name="T46" fmla="*/ 75221 w 182"/>
                  <a:gd name="T47" fmla="*/ 161138 h 204"/>
                  <a:gd name="T48" fmla="*/ 88496 w 182"/>
                  <a:gd name="T49" fmla="*/ 150101 h 204"/>
                  <a:gd name="T50" fmla="*/ 106195 w 182"/>
                  <a:gd name="T51" fmla="*/ 156723 h 204"/>
                  <a:gd name="T52" fmla="*/ 126107 w 182"/>
                  <a:gd name="T53" fmla="*/ 156723 h 204"/>
                  <a:gd name="T54" fmla="*/ 132744 w 182"/>
                  <a:gd name="T55" fmla="*/ 174382 h 204"/>
                  <a:gd name="T56" fmla="*/ 146018 w 182"/>
                  <a:gd name="T57" fmla="*/ 187626 h 204"/>
                  <a:gd name="T58" fmla="*/ 300886 w 182"/>
                  <a:gd name="T59" fmla="*/ 169967 h 204"/>
                  <a:gd name="T60" fmla="*/ 278762 w 182"/>
                  <a:gd name="T61" fmla="*/ 192041 h 204"/>
                  <a:gd name="T62" fmla="*/ 267700 w 182"/>
                  <a:gd name="T63" fmla="*/ 220737 h 204"/>
                  <a:gd name="T64" fmla="*/ 236726 w 182"/>
                  <a:gd name="T65" fmla="*/ 220737 h 204"/>
                  <a:gd name="T66" fmla="*/ 207965 w 182"/>
                  <a:gd name="T67" fmla="*/ 231774 h 204"/>
                  <a:gd name="T68" fmla="*/ 183629 w 182"/>
                  <a:gd name="T69" fmla="*/ 211907 h 204"/>
                  <a:gd name="T70" fmla="*/ 154868 w 182"/>
                  <a:gd name="T71" fmla="*/ 200870 h 204"/>
                  <a:gd name="T72" fmla="*/ 154868 w 182"/>
                  <a:gd name="T73" fmla="*/ 169967 h 204"/>
                  <a:gd name="T74" fmla="*/ 141593 w 182"/>
                  <a:gd name="T75" fmla="*/ 141272 h 204"/>
                  <a:gd name="T76" fmla="*/ 163717 w 182"/>
                  <a:gd name="T77" fmla="*/ 116990 h 204"/>
                  <a:gd name="T78" fmla="*/ 174779 w 182"/>
                  <a:gd name="T79" fmla="*/ 88295 h 204"/>
                  <a:gd name="T80" fmla="*/ 207965 w 182"/>
                  <a:gd name="T81" fmla="*/ 88295 h 204"/>
                  <a:gd name="T82" fmla="*/ 236726 w 182"/>
                  <a:gd name="T83" fmla="*/ 77258 h 204"/>
                  <a:gd name="T84" fmla="*/ 258850 w 182"/>
                  <a:gd name="T85" fmla="*/ 97124 h 204"/>
                  <a:gd name="T86" fmla="*/ 287611 w 182"/>
                  <a:gd name="T87" fmla="*/ 108161 h 204"/>
                  <a:gd name="T88" fmla="*/ 287611 w 182"/>
                  <a:gd name="T89" fmla="*/ 141272 h 204"/>
                  <a:gd name="T90" fmla="*/ 300886 w 182"/>
                  <a:gd name="T91" fmla="*/ 169967 h 20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82"/>
                  <a:gd name="T139" fmla="*/ 0 h 204"/>
                  <a:gd name="T140" fmla="*/ 182 w 182"/>
                  <a:gd name="T141" fmla="*/ 204 h 20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51" name="文本框 50"/>
          <p:cNvSpPr txBox="1"/>
          <p:nvPr/>
        </p:nvSpPr>
        <p:spPr>
          <a:xfrm>
            <a:off x="2199927" y="340465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瞬间扑捉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6422943" y="2354878"/>
            <a:ext cx="2329622" cy="759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zh-CN" altLang="en-US" sz="12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这里有无尽的图片给我们逃，全球最好的图片都在这里</a:t>
            </a:r>
            <a:endParaRPr lang="zh-CN" altLang="en-US" sz="1200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104590" y="267874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震撼自然景观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6725980" y="202888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动物美妙一刻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9250182" y="320960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刻骨铭心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3801553" y="3011694"/>
            <a:ext cx="2329622" cy="759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zh-CN" altLang="en-US" sz="12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这里有无尽的图片给我们逃，全球最好的图片都在这里</a:t>
            </a:r>
            <a:endParaRPr lang="zh-CN" altLang="en-US" sz="1200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1640410" y="3831544"/>
            <a:ext cx="2329622" cy="759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zh-CN" altLang="en-US" sz="12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这里有无尽的图片给我们逃，全球最好的图片都在这里</a:t>
            </a:r>
            <a:endParaRPr lang="zh-CN" altLang="en-US" sz="1200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690665" y="3617948"/>
            <a:ext cx="2329622" cy="759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zh-CN" altLang="en-US" sz="12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这里有无尽的图片给我们逃，全球最好的图片都在这里</a:t>
            </a:r>
            <a:endParaRPr lang="zh-CN" altLang="en-US" sz="1200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542318" y="249603"/>
            <a:ext cx="3107364" cy="375285"/>
            <a:chOff x="4518182" y="249603"/>
            <a:chExt cx="3107364" cy="375285"/>
          </a:xfrm>
        </p:grpSpPr>
        <p:sp>
          <p:nvSpPr>
            <p:cNvPr id="40" name="文本框 39"/>
            <p:cNvSpPr txBox="1"/>
            <p:nvPr/>
          </p:nvSpPr>
          <p:spPr>
            <a:xfrm>
              <a:off x="5530690" y="317111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latin typeface="Noto Sans S Chinese Thin" panose="020B0200000000000000" pitchFamily="34" charset="-122"/>
                  <a:ea typeface="Noto Sans S Chinese Thin" panose="020B0200000000000000" pitchFamily="34" charset="-122"/>
                </a:rPr>
                <a:t>惊人的图片</a:t>
              </a:r>
              <a:endParaRPr lang="zh-CN" altLang="en-US" sz="14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6327565" y="624888"/>
              <a:ext cx="1297981" cy="0"/>
            </a:xfrm>
            <a:prstGeom prst="line">
              <a:avLst/>
            </a:prstGeom>
            <a:ln>
              <a:gradFill>
                <a:gsLst>
                  <a:gs pos="0">
                    <a:srgbClr val="262626"/>
                  </a:gs>
                  <a:gs pos="100000">
                    <a:schemeClr val="tx1">
                      <a:alpha val="0"/>
                    </a:schemeClr>
                  </a:gs>
                </a:gsLst>
                <a:lin ang="0" scaled="0"/>
              </a:gra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4518182" y="249603"/>
              <a:ext cx="1297981" cy="0"/>
            </a:xfrm>
            <a:prstGeom prst="line">
              <a:avLst/>
            </a:prstGeom>
            <a:ln>
              <a:gradFill>
                <a:gsLst>
                  <a:gs pos="0">
                    <a:srgbClr val="262626">
                      <a:alpha val="0"/>
                    </a:srgbClr>
                  </a:gs>
                  <a:gs pos="100000">
                    <a:srgbClr val="262626"/>
                  </a:gs>
                </a:gsLst>
                <a:lin ang="0" scaled="0"/>
              </a:gra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96416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9" presetClass="entr" presetSubtype="0" decel="10000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5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9" presetClass="entr" presetSubtype="0" decel="100000" fill="hold" grpId="0" nodeType="withEffect">
                                  <p:stCondLst>
                                    <p:cond delay="9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5" presetClass="entr" presetSubtype="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9" presetClass="entr" presetSubtype="0" decel="100000" fill="hold" grpId="0" nodeType="withEffect">
                                  <p:stCondLst>
                                    <p:cond delay="1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  <p:bldP spid="55" grpId="0"/>
      <p:bldP spid="59" grpId="0"/>
      <p:bldP spid="60" grpId="0"/>
      <p:bldP spid="6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82076" y="1758950"/>
            <a:ext cx="3367315" cy="3391254"/>
            <a:chOff x="1682076" y="1758950"/>
            <a:chExt cx="3367315" cy="3391254"/>
          </a:xfrm>
        </p:grpSpPr>
        <p:sp>
          <p:nvSpPr>
            <p:cNvPr id="26" name="KSO_Shape"/>
            <p:cNvSpPr/>
            <p:nvPr/>
          </p:nvSpPr>
          <p:spPr>
            <a:xfrm>
              <a:off x="1682076" y="1758950"/>
              <a:ext cx="3367315" cy="3391254"/>
            </a:xfrm>
            <a:prstGeom prst="ellipse">
              <a:avLst/>
            </a:pr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682076" y="1758950"/>
              <a:ext cx="3367315" cy="3391254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椭圆 13"/>
            <p:cNvSpPr/>
            <p:nvPr/>
          </p:nvSpPr>
          <p:spPr>
            <a:xfrm>
              <a:off x="1840622" y="1908788"/>
              <a:ext cx="3083484" cy="3121548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657847" y="322374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透个镜子</a:t>
            </a:r>
            <a:endParaRPr lang="zh-CN" altLang="en-US" sz="2400" dirty="0">
              <a:solidFill>
                <a:schemeClr val="bg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5" name="椭圆 52"/>
          <p:cNvSpPr>
            <a:spLocks noChangeArrowheads="1"/>
          </p:cNvSpPr>
          <p:nvPr/>
        </p:nvSpPr>
        <p:spPr bwMode="auto">
          <a:xfrm>
            <a:off x="3870325" y="5586413"/>
            <a:ext cx="923925" cy="923925"/>
          </a:xfrm>
          <a:prstGeom prst="ellipse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" name="椭圆 53"/>
          <p:cNvSpPr>
            <a:spLocks noChangeArrowheads="1"/>
          </p:cNvSpPr>
          <p:nvPr/>
        </p:nvSpPr>
        <p:spPr bwMode="auto">
          <a:xfrm>
            <a:off x="3884613" y="1143000"/>
            <a:ext cx="631825" cy="631825"/>
          </a:xfrm>
          <a:prstGeom prst="ellipse">
            <a:avLst/>
          </a:prstGeom>
          <a:solidFill>
            <a:srgbClr val="E7E9DC"/>
          </a:solidFill>
          <a:ln w="6350">
            <a:noFill/>
            <a:miter lim="800000"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616575" y="1908788"/>
            <a:ext cx="1012825" cy="1012825"/>
            <a:chOff x="5616575" y="1908788"/>
            <a:chExt cx="1012825" cy="1012825"/>
          </a:xfrm>
        </p:grpSpPr>
        <p:sp>
          <p:nvSpPr>
            <p:cNvPr id="17" name="椭圆 58"/>
            <p:cNvSpPr>
              <a:spLocks noChangeArrowheads="1"/>
            </p:cNvSpPr>
            <p:nvPr/>
          </p:nvSpPr>
          <p:spPr bwMode="auto">
            <a:xfrm>
              <a:off x="5616575" y="1908788"/>
              <a:ext cx="1012825" cy="1012825"/>
            </a:xfrm>
            <a:prstGeom prst="ellipse">
              <a:avLst/>
            </a:prstGeom>
            <a:noFill/>
            <a:ln w="6350">
              <a:solidFill>
                <a:schemeClr val="tx1">
                  <a:alpha val="50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18" name="组合 59"/>
            <p:cNvGrpSpPr>
              <a:grpSpLocks/>
            </p:cNvGrpSpPr>
            <p:nvPr/>
          </p:nvGrpSpPr>
          <p:grpSpPr bwMode="auto">
            <a:xfrm>
              <a:off x="5873750" y="2176282"/>
              <a:ext cx="498475" cy="477837"/>
              <a:chOff x="0" y="0"/>
              <a:chExt cx="2438400" cy="2332038"/>
            </a:xfrm>
          </p:grpSpPr>
          <p:sp>
            <p:nvSpPr>
              <p:cNvPr id="19" name="Freeform 25"/>
              <p:cNvSpPr>
                <a:spLocks noChangeArrowheads="1"/>
              </p:cNvSpPr>
              <p:nvPr/>
            </p:nvSpPr>
            <p:spPr bwMode="auto">
              <a:xfrm>
                <a:off x="893763" y="1676400"/>
                <a:ext cx="655638" cy="655638"/>
              </a:xfrm>
              <a:custGeom>
                <a:avLst/>
                <a:gdLst>
                  <a:gd name="T0" fmla="*/ 327025 w 413"/>
                  <a:gd name="T1" fmla="*/ 655638 h 413"/>
                  <a:gd name="T2" fmla="*/ 0 w 413"/>
                  <a:gd name="T3" fmla="*/ 0 h 413"/>
                  <a:gd name="T4" fmla="*/ 655638 w 413"/>
                  <a:gd name="T5" fmla="*/ 0 h 413"/>
                  <a:gd name="T6" fmla="*/ 327025 w 413"/>
                  <a:gd name="T7" fmla="*/ 655638 h 4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3"/>
                  <a:gd name="T13" fmla="*/ 0 h 413"/>
                  <a:gd name="T14" fmla="*/ 413 w 413"/>
                  <a:gd name="T15" fmla="*/ 413 h 4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solidFill>
                <a:srgbClr val="2F2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" name="任意多边形 6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38400" cy="1774825"/>
              </a:xfrm>
              <a:custGeom>
                <a:avLst/>
                <a:gdLst>
                  <a:gd name="T0" fmla="*/ 290196 w 2438400"/>
                  <a:gd name="T1" fmla="*/ 0 h 1774825"/>
                  <a:gd name="T2" fmla="*/ 2151973 w 2438400"/>
                  <a:gd name="T3" fmla="*/ 0 h 1774825"/>
                  <a:gd name="T4" fmla="*/ 2438400 w 2438400"/>
                  <a:gd name="T5" fmla="*/ 286384 h 1774825"/>
                  <a:gd name="T6" fmla="*/ 2438400 w 2438400"/>
                  <a:gd name="T7" fmla="*/ 1484673 h 1774825"/>
                  <a:gd name="T8" fmla="*/ 2151973 w 2438400"/>
                  <a:gd name="T9" fmla="*/ 1774825 h 1774825"/>
                  <a:gd name="T10" fmla="*/ 290196 w 2438400"/>
                  <a:gd name="T11" fmla="*/ 1774825 h 1774825"/>
                  <a:gd name="T12" fmla="*/ 0 w 2438400"/>
                  <a:gd name="T13" fmla="*/ 1484673 h 1774825"/>
                  <a:gd name="T14" fmla="*/ 0 w 2438400"/>
                  <a:gd name="T15" fmla="*/ 286384 h 1774825"/>
                  <a:gd name="T16" fmla="*/ 290196 w 2438400"/>
                  <a:gd name="T17" fmla="*/ 0 h 1774825"/>
                  <a:gd name="T18" fmla="*/ 471488 w 2438400"/>
                  <a:gd name="T19" fmla="*/ 425450 h 1774825"/>
                  <a:gd name="T20" fmla="*/ 471488 w 2438400"/>
                  <a:gd name="T21" fmla="*/ 598488 h 1774825"/>
                  <a:gd name="T22" fmla="*/ 1971676 w 2438400"/>
                  <a:gd name="T23" fmla="*/ 598488 h 1774825"/>
                  <a:gd name="T24" fmla="*/ 1971676 w 2438400"/>
                  <a:gd name="T25" fmla="*/ 425450 h 1774825"/>
                  <a:gd name="T26" fmla="*/ 471488 w 2438400"/>
                  <a:gd name="T27" fmla="*/ 425450 h 1774825"/>
                  <a:gd name="T28" fmla="*/ 471488 w 2438400"/>
                  <a:gd name="T29" fmla="*/ 801688 h 1774825"/>
                  <a:gd name="T30" fmla="*/ 471488 w 2438400"/>
                  <a:gd name="T31" fmla="*/ 971551 h 1774825"/>
                  <a:gd name="T32" fmla="*/ 1971676 w 2438400"/>
                  <a:gd name="T33" fmla="*/ 971551 h 1774825"/>
                  <a:gd name="T34" fmla="*/ 1971676 w 2438400"/>
                  <a:gd name="T35" fmla="*/ 801688 h 1774825"/>
                  <a:gd name="T36" fmla="*/ 471488 w 2438400"/>
                  <a:gd name="T37" fmla="*/ 801688 h 1774825"/>
                  <a:gd name="T38" fmla="*/ 471488 w 2438400"/>
                  <a:gd name="T39" fmla="*/ 1174750 h 1774825"/>
                  <a:gd name="T40" fmla="*/ 471488 w 2438400"/>
                  <a:gd name="T41" fmla="*/ 1347788 h 1774825"/>
                  <a:gd name="T42" fmla="*/ 1971676 w 2438400"/>
                  <a:gd name="T43" fmla="*/ 1347788 h 1774825"/>
                  <a:gd name="T44" fmla="*/ 1971676 w 2438400"/>
                  <a:gd name="T45" fmla="*/ 1174750 h 1774825"/>
                  <a:gd name="T46" fmla="*/ 471488 w 2438400"/>
                  <a:gd name="T47" fmla="*/ 1174750 h 177482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438400"/>
                  <a:gd name="T73" fmla="*/ 0 h 1774825"/>
                  <a:gd name="T74" fmla="*/ 2438400 w 2438400"/>
                  <a:gd name="T75" fmla="*/ 1774825 h 177482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solidFill>
                <a:srgbClr val="2F2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1" name="文本框 20"/>
          <p:cNvSpPr txBox="1"/>
          <p:nvPr/>
        </p:nvSpPr>
        <p:spPr>
          <a:xfrm>
            <a:off x="6190489" y="3976190"/>
            <a:ext cx="4852610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zh-CN" altLang="en-US" sz="14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每天都有新的发现，摄影脚下给我们发现生活美妙的一部分</a:t>
            </a:r>
            <a:endParaRPr lang="en-US" altLang="zh-CN" sz="1400" dirty="0" smtClean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  <a:p>
            <a:pPr>
              <a:spcBef>
                <a:spcPts val="1200"/>
              </a:spcBef>
            </a:pPr>
            <a:r>
              <a:rPr lang="zh-CN" altLang="en-US" sz="14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每一</a:t>
            </a:r>
            <a:r>
              <a:rPr lang="zh-CN" altLang="en-US" sz="14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个生活的细节</a:t>
            </a:r>
            <a:endParaRPr lang="en-US" altLang="zh-CN" sz="1400" dirty="0" smtClean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190489" y="3265109"/>
            <a:ext cx="26952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记录那美妙的一刻</a:t>
            </a:r>
            <a:endParaRPr lang="zh-CN" altLang="en-US" sz="2400" dirty="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3424736"/>
            <a:ext cx="1390378" cy="135527"/>
            <a:chOff x="0" y="3424736"/>
            <a:chExt cx="1390378" cy="135527"/>
          </a:xfrm>
        </p:grpSpPr>
        <p:cxnSp>
          <p:nvCxnSpPr>
            <p:cNvPr id="36" name="直接连接符 35"/>
            <p:cNvCxnSpPr/>
            <p:nvPr/>
          </p:nvCxnSpPr>
          <p:spPr>
            <a:xfrm flipH="1" flipV="1">
              <a:off x="0" y="3492500"/>
              <a:ext cx="1343881" cy="3441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椭圆 36"/>
            <p:cNvSpPr/>
            <p:nvPr/>
          </p:nvSpPr>
          <p:spPr>
            <a:xfrm>
              <a:off x="1254851" y="3424736"/>
              <a:ext cx="135527" cy="13552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弧形 22"/>
          <p:cNvSpPr/>
          <p:nvPr/>
        </p:nvSpPr>
        <p:spPr>
          <a:xfrm>
            <a:off x="1513972" y="1516036"/>
            <a:ext cx="3894869" cy="3894869"/>
          </a:xfrm>
          <a:prstGeom prst="arc">
            <a:avLst>
              <a:gd name="adj1" fmla="val 7345373"/>
              <a:gd name="adj2" fmla="val 14205609"/>
            </a:avLst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427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6" presetClass="entr" presetSubtype="4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8" presetClass="emph" presetSubtype="0" fill="hold" nodeType="withEffect" p14:presetBounceEnd="34286">
                                      <p:stCondLst>
                                        <p:cond delay="1500"/>
                                      </p:stCondLst>
                                      <p:childTnLst>
                                        <p:animRot by="21600000" p14:bounceEnd="34286">
                                          <p:cBhvr>
                                            <p:cTn id="15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17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2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grpId="0" nodeType="withEffect">
                                      <p:stCondLst>
                                        <p:cond delay="3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15" grpId="0" animBg="1"/>
          <p:bldP spid="16" grpId="0" animBg="1"/>
          <p:bldP spid="21" grpId="0"/>
          <p:bldP spid="22" grpId="0"/>
          <p:bldP spid="2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6" presetClass="entr" presetSubtype="4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8" presetClass="emph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5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17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2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grpId="0" nodeType="withEffect">
                                      <p:stCondLst>
                                        <p:cond delay="3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15" grpId="0" animBg="1"/>
          <p:bldP spid="16" grpId="0" animBg="1"/>
          <p:bldP spid="21" grpId="0"/>
          <p:bldP spid="22" grpId="0"/>
          <p:bldP spid="23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drscdn.500px.org/photo/3776981/q%3D80_m%3D2000/603366ae03c74e2ae6bd3510e90a1a8f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20963" y="1589313"/>
            <a:ext cx="5289706" cy="50101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https://drscdn.500px.org/photo/38678628/q%3D80_m%3D1000/6b951f86e8673e20902c81caf71878a6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320076" y="1582963"/>
            <a:ext cx="1704885" cy="1643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drscdn.500px.org/photo/8489783/q%3D80_m%3D1000/22c795f22e2fae4cbb350fea208f72a7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320076" y="4973862"/>
            <a:ext cx="1704885" cy="1625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733825" y="1589313"/>
            <a:ext cx="3532187" cy="1628775"/>
            <a:chOff x="733825" y="1589313"/>
            <a:chExt cx="3532187" cy="1628775"/>
          </a:xfrm>
        </p:grpSpPr>
        <p:sp>
          <p:nvSpPr>
            <p:cNvPr id="24" name="矩形 37"/>
            <p:cNvSpPr>
              <a:spLocks noChangeArrowheads="1"/>
            </p:cNvSpPr>
            <p:nvPr/>
          </p:nvSpPr>
          <p:spPr bwMode="auto">
            <a:xfrm>
              <a:off x="733825" y="1589313"/>
              <a:ext cx="3532187" cy="16287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099809" y="1881942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迷惑</a:t>
              </a:r>
              <a:endParaRPr lang="zh-CN" altLang="en-US" sz="24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484256" y="2368428"/>
              <a:ext cx="2031325" cy="6262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zh-CN" altLang="en-US" sz="1200" dirty="0">
                  <a:latin typeface="Noto Sans S Chinese Thin" panose="020B0200000000000000" pitchFamily="34" charset="-122"/>
                  <a:ea typeface="Noto Sans S Chinese Thin" panose="020B0200000000000000" pitchFamily="34" charset="-122"/>
                </a:rPr>
                <a:t>迷失只是迷茫，路就在</a:t>
              </a:r>
              <a:r>
                <a:rPr lang="zh-CN" altLang="en-US" sz="1200" dirty="0" smtClean="0">
                  <a:latin typeface="Noto Sans S Chinese Thin" panose="020B0200000000000000" pitchFamily="34" charset="-122"/>
                  <a:ea typeface="Noto Sans S Chinese Thin" panose="020B0200000000000000" pitchFamily="34" charset="-122"/>
                </a:rPr>
                <a:t>脚下</a:t>
              </a:r>
              <a:endParaRPr lang="en-US" altLang="zh-CN" sz="12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  <a:p>
              <a:pPr algn="ctr">
                <a:lnSpc>
                  <a:spcPts val="2200"/>
                </a:lnSpc>
              </a:pPr>
              <a:r>
                <a:rPr lang="zh-CN" altLang="en-US" sz="1200" dirty="0" smtClean="0">
                  <a:latin typeface="Noto Sans S Chinese Thin" panose="020B0200000000000000" pitchFamily="34" charset="-122"/>
                  <a:ea typeface="Noto Sans S Chinese Thin" panose="020B0200000000000000" pitchFamily="34" charset="-122"/>
                </a:rPr>
                <a:t>擦亮</a:t>
              </a:r>
              <a:r>
                <a:rPr lang="zh-CN" altLang="en-US" sz="1200" dirty="0">
                  <a:latin typeface="Noto Sans S Chinese Thin" panose="020B0200000000000000" pitchFamily="34" charset="-122"/>
                  <a:ea typeface="Noto Sans S Chinese Thin" panose="020B0200000000000000" pitchFamily="34" charset="-122"/>
                </a:rPr>
                <a:t>双眼一切都是浮云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33826" y="3281588"/>
            <a:ext cx="5291136" cy="1628775"/>
            <a:chOff x="733826" y="3281588"/>
            <a:chExt cx="5291136" cy="1628775"/>
          </a:xfrm>
        </p:grpSpPr>
        <p:sp>
          <p:nvSpPr>
            <p:cNvPr id="25" name="矩形 38"/>
            <p:cNvSpPr>
              <a:spLocks noChangeArrowheads="1"/>
            </p:cNvSpPr>
            <p:nvPr/>
          </p:nvSpPr>
          <p:spPr bwMode="auto">
            <a:xfrm>
              <a:off x="2492775" y="3281588"/>
              <a:ext cx="3532187" cy="162877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pic>
          <p:nvPicPr>
            <p:cNvPr id="1026" name="Picture 2" descr="https://drscdn.500px.org/photo/1487265/q%3D80_m%3D2000/bc73a044e6401525c94cd71890ce4aa3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733826" y="3283175"/>
              <a:ext cx="1695049" cy="16271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文本框 21"/>
            <p:cNvSpPr txBox="1"/>
            <p:nvPr/>
          </p:nvSpPr>
          <p:spPr>
            <a:xfrm>
              <a:off x="3858759" y="3587607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改变</a:t>
              </a:r>
              <a:endParaRPr lang="zh-CN" altLang="en-US" sz="24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935429" y="4035250"/>
              <a:ext cx="2646878" cy="6262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zh-CN" altLang="en-US" sz="1200" dirty="0" smtClean="0">
                  <a:latin typeface="Noto Sans S Chinese Thin" panose="020B0200000000000000" pitchFamily="34" charset="-122"/>
                  <a:ea typeface="Noto Sans S Chinese Thin" panose="020B0200000000000000" pitchFamily="34" charset="-122"/>
                </a:rPr>
                <a:t>大步大步的往前走，一切都可以改变</a:t>
              </a:r>
              <a:endParaRPr lang="en-US" altLang="zh-CN" sz="12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  <a:p>
              <a:pPr algn="ctr">
                <a:lnSpc>
                  <a:spcPts val="2200"/>
                </a:lnSpc>
              </a:pPr>
              <a:r>
                <a:rPr lang="zh-CN" altLang="en-US" sz="1200" dirty="0" smtClean="0">
                  <a:latin typeface="Noto Sans S Chinese Thin" panose="020B0200000000000000" pitchFamily="34" charset="-122"/>
                  <a:ea typeface="Noto Sans S Chinese Thin" panose="020B0200000000000000" pitchFamily="34" charset="-122"/>
                </a:rPr>
                <a:t>我就是我的主人</a:t>
              </a:r>
              <a:endPara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33825" y="4973863"/>
            <a:ext cx="3532187" cy="1628775"/>
            <a:chOff x="733825" y="4973863"/>
            <a:chExt cx="3532187" cy="1628775"/>
          </a:xfrm>
        </p:grpSpPr>
        <p:sp>
          <p:nvSpPr>
            <p:cNvPr id="26" name="矩形 39"/>
            <p:cNvSpPr>
              <a:spLocks noChangeArrowheads="1"/>
            </p:cNvSpPr>
            <p:nvPr/>
          </p:nvSpPr>
          <p:spPr bwMode="auto">
            <a:xfrm>
              <a:off x="733825" y="4973863"/>
              <a:ext cx="3532187" cy="16287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099809" y="5261655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创新</a:t>
              </a:r>
              <a:endParaRPr lang="zh-CN" altLang="en-US" sz="24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253423" y="5697454"/>
              <a:ext cx="2492990" cy="6262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zh-CN" altLang="en-US" sz="1200" dirty="0" smtClean="0">
                  <a:latin typeface="Noto Sans S Chinese Thin" panose="020B0200000000000000" pitchFamily="34" charset="-122"/>
                  <a:ea typeface="Noto Sans S Chinese Thin" panose="020B0200000000000000" pitchFamily="34" charset="-122"/>
                </a:rPr>
                <a:t>想象无处不在，捉住每一处的细节</a:t>
              </a:r>
              <a:endParaRPr lang="en-US" altLang="zh-CN" sz="12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  <a:p>
              <a:pPr algn="ctr">
                <a:lnSpc>
                  <a:spcPts val="2200"/>
                </a:lnSpc>
              </a:pPr>
              <a:r>
                <a:rPr lang="zh-CN" altLang="en-US" sz="1200" dirty="0" smtClean="0">
                  <a:latin typeface="Noto Sans S Chinese Thin" panose="020B0200000000000000" pitchFamily="34" charset="-122"/>
                  <a:ea typeface="Noto Sans S Chinese Thin" panose="020B0200000000000000" pitchFamily="34" charset="-122"/>
                </a:rPr>
                <a:t>都能让你发现新东西</a:t>
              </a:r>
              <a:endParaRPr lang="zh-CN" altLang="en-US" sz="12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542318" y="249603"/>
            <a:ext cx="3107364" cy="375285"/>
            <a:chOff x="4518182" y="249603"/>
            <a:chExt cx="3107364" cy="375285"/>
          </a:xfrm>
        </p:grpSpPr>
        <p:sp>
          <p:nvSpPr>
            <p:cNvPr id="16" name="文本框 15"/>
            <p:cNvSpPr txBox="1"/>
            <p:nvPr/>
          </p:nvSpPr>
          <p:spPr>
            <a:xfrm>
              <a:off x="5645421" y="317111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latin typeface="Noto Sans S Chinese Thin" panose="020B0200000000000000" pitchFamily="34" charset="-122"/>
                  <a:ea typeface="Noto Sans S Chinese Thin" panose="020B0200000000000000" pitchFamily="34" charset="-122"/>
                </a:rPr>
                <a:t>透过镜子</a:t>
              </a:r>
              <a:endParaRPr lang="zh-CN" altLang="en-US" sz="14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6327565" y="624888"/>
              <a:ext cx="1297981" cy="0"/>
            </a:xfrm>
            <a:prstGeom prst="line">
              <a:avLst/>
            </a:prstGeom>
            <a:ln>
              <a:gradFill>
                <a:gsLst>
                  <a:gs pos="0">
                    <a:srgbClr val="262626"/>
                  </a:gs>
                  <a:gs pos="100000">
                    <a:schemeClr val="tx1">
                      <a:alpha val="0"/>
                    </a:schemeClr>
                  </a:gs>
                </a:gsLst>
                <a:lin ang="0" scaled="0"/>
              </a:gra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4518182" y="249603"/>
              <a:ext cx="1297981" cy="0"/>
            </a:xfrm>
            <a:prstGeom prst="line">
              <a:avLst/>
            </a:prstGeom>
            <a:ln>
              <a:gradFill>
                <a:gsLst>
                  <a:gs pos="0">
                    <a:srgbClr val="262626">
                      <a:alpha val="0"/>
                    </a:srgbClr>
                  </a:gs>
                  <a:gs pos="100000">
                    <a:srgbClr val="262626"/>
                  </a:gs>
                </a:gsLst>
                <a:lin ang="0" scaled="0"/>
              </a:gra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04377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000" fill="hold"/>
                                            <p:tgtEl>
                                              <p:spTgt spid="10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000" fill="hold"/>
                                            <p:tgtEl>
                                              <p:spTgt spid="10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4" presetClass="entr" presetSubtype="1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4" presetClass="entr" presetSubtype="1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nodeType="withEffect" p14:presetBounceEnd="6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0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0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4" presetClass="entr" presetSubtype="1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4" presetClass="entr" presetSubtype="1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drscdn.500px.org/photo/3509146/q%3D80_m%3D2000/93d665294e5748f22bb853322a8793c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4245" y="1813754"/>
            <a:ext cx="5515429" cy="4130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4585763" y="2805847"/>
            <a:ext cx="5603266" cy="72764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5820942" y="2969614"/>
            <a:ext cx="31329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美丽的照片都是有一成雾</a:t>
            </a:r>
            <a:endParaRPr lang="zh-CN" altLang="en-US" sz="2000" spc="1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043223" y="4133897"/>
            <a:ext cx="43072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14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每天首页推荐我们都是经过精挑细选，挑选出来推荐给我们粉丝，每天我们的更新，满足不同的摄影胃口和我们的商家</a:t>
            </a:r>
            <a:endParaRPr lang="en-US" altLang="zh-CN" sz="1400" dirty="0" smtClean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 rot="900000" flipH="1">
            <a:off x="8596451" y="2259630"/>
            <a:ext cx="310242" cy="559707"/>
          </a:xfrm>
          <a:prstGeom prst="line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rot="900000" flipH="1">
            <a:off x="9079062" y="1969749"/>
            <a:ext cx="367394" cy="662815"/>
          </a:xfrm>
          <a:prstGeom prst="line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椭圆 34"/>
          <p:cNvSpPr/>
          <p:nvPr/>
        </p:nvSpPr>
        <p:spPr>
          <a:xfrm>
            <a:off x="10221318" y="1933497"/>
            <a:ext cx="89414" cy="89414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10112033" y="2850025"/>
            <a:ext cx="153992" cy="153992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9796775" y="2394759"/>
            <a:ext cx="108628" cy="108628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9262759" y="1985412"/>
            <a:ext cx="58109" cy="58109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4542318" y="249603"/>
            <a:ext cx="3107364" cy="375285"/>
            <a:chOff x="4518182" y="249603"/>
            <a:chExt cx="3107364" cy="375285"/>
          </a:xfrm>
        </p:grpSpPr>
        <p:sp>
          <p:nvSpPr>
            <p:cNvPr id="13" name="文本框 12"/>
            <p:cNvSpPr txBox="1"/>
            <p:nvPr/>
          </p:nvSpPr>
          <p:spPr>
            <a:xfrm>
              <a:off x="5645421" y="317111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latin typeface="Noto Sans S Chinese Thin" panose="020B0200000000000000" pitchFamily="34" charset="-122"/>
                  <a:ea typeface="Noto Sans S Chinese Thin" panose="020B0200000000000000" pitchFamily="34" charset="-122"/>
                </a:rPr>
                <a:t>透过镜子</a:t>
              </a:r>
              <a:endParaRPr lang="zh-CN" altLang="en-US" sz="14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6327565" y="624888"/>
              <a:ext cx="1297981" cy="0"/>
            </a:xfrm>
            <a:prstGeom prst="line">
              <a:avLst/>
            </a:prstGeom>
            <a:ln>
              <a:gradFill>
                <a:gsLst>
                  <a:gs pos="0">
                    <a:srgbClr val="262626"/>
                  </a:gs>
                  <a:gs pos="100000">
                    <a:schemeClr val="tx1">
                      <a:alpha val="0"/>
                    </a:schemeClr>
                  </a:gs>
                </a:gsLst>
                <a:lin ang="0" scaled="0"/>
              </a:gra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4518182" y="249603"/>
              <a:ext cx="1297981" cy="0"/>
            </a:xfrm>
            <a:prstGeom prst="line">
              <a:avLst/>
            </a:prstGeom>
            <a:ln>
              <a:gradFill>
                <a:gsLst>
                  <a:gs pos="0">
                    <a:srgbClr val="262626">
                      <a:alpha val="0"/>
                    </a:srgbClr>
                  </a:gs>
                  <a:gs pos="100000">
                    <a:srgbClr val="262626"/>
                  </a:gs>
                </a:gsLst>
                <a:lin ang="0" scaled="0"/>
              </a:gra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83908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5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6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49" presetClass="entr" presetSubtype="0" decel="10000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30" grpId="0"/>
          <p:bldP spid="31" grpId="0"/>
          <p:bldP spid="35" grpId="0" animBg="1"/>
          <p:bldP spid="36" grpId="0" animBg="1"/>
          <p:bldP spid="39" grpId="0" animBg="1"/>
          <p:bldP spid="4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5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6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49" presetClass="entr" presetSubtype="0" decel="10000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30" grpId="0"/>
          <p:bldP spid="31" grpId="0"/>
          <p:bldP spid="35" grpId="0" animBg="1"/>
          <p:bldP spid="36" grpId="0" animBg="1"/>
          <p:bldP spid="39" grpId="0" animBg="1"/>
          <p:bldP spid="41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230768" y="3296673"/>
            <a:ext cx="1467068" cy="40011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摄影</a:t>
            </a:r>
            <a:r>
              <a:rPr lang="zh-CN" altLang="en-US" sz="2000" dirty="0" smtClean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爱好者</a:t>
            </a:r>
            <a:endParaRPr lang="zh-CN" altLang="en-US" sz="2000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230768" y="4634949"/>
            <a:ext cx="1158101" cy="374286"/>
            <a:chOff x="3643925" y="4356645"/>
            <a:chExt cx="1158101" cy="374286"/>
          </a:xfrm>
        </p:grpSpPr>
        <p:sp>
          <p:nvSpPr>
            <p:cNvPr id="19" name="圆角矩形 18"/>
            <p:cNvSpPr/>
            <p:nvPr/>
          </p:nvSpPr>
          <p:spPr>
            <a:xfrm>
              <a:off x="3643925" y="4356645"/>
              <a:ext cx="1158101" cy="374286"/>
            </a:xfrm>
            <a:prstGeom prst="roundRect">
              <a:avLst/>
            </a:prstGeom>
            <a:solidFill>
              <a:schemeClr val="bg1"/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822866" y="4405289"/>
              <a:ext cx="800219" cy="276999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开始上传</a:t>
              </a:r>
              <a:endParaRPr lang="zh-CN" altLang="en-US" sz="1200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1471611" y="2048428"/>
            <a:ext cx="1061309" cy="1221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2179080" y="1934398"/>
            <a:ext cx="1064871" cy="11079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3269552" y="1836456"/>
            <a:ext cx="534082" cy="53408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3230768" y="4294207"/>
            <a:ext cx="181579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>
            <a:off x="3982575" y="1799179"/>
            <a:ext cx="939933" cy="939933"/>
            <a:chOff x="3765468" y="1848018"/>
            <a:chExt cx="939933" cy="939933"/>
          </a:xfrm>
        </p:grpSpPr>
        <p:sp>
          <p:nvSpPr>
            <p:cNvPr id="21" name="椭圆 20"/>
            <p:cNvSpPr/>
            <p:nvPr/>
          </p:nvSpPr>
          <p:spPr>
            <a:xfrm>
              <a:off x="3765468" y="1848018"/>
              <a:ext cx="939933" cy="939933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91097" y="2130875"/>
              <a:ext cx="488675" cy="374219"/>
            </a:xfrm>
            <a:prstGeom prst="rect">
              <a:avLst/>
            </a:prstGeom>
          </p:spPr>
        </p:pic>
      </p:grpSp>
      <p:sp>
        <p:nvSpPr>
          <p:cNvPr id="48" name="矩形 47"/>
          <p:cNvSpPr/>
          <p:nvPr/>
        </p:nvSpPr>
        <p:spPr>
          <a:xfrm>
            <a:off x="9675897" y="2048428"/>
            <a:ext cx="1061309" cy="1221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8912128" y="1934398"/>
            <a:ext cx="1064871" cy="11079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0" name="直接连接符 49"/>
          <p:cNvCxnSpPr/>
          <p:nvPr/>
        </p:nvCxnSpPr>
        <p:spPr>
          <a:xfrm flipH="1" flipV="1">
            <a:off x="8334651" y="1836456"/>
            <a:ext cx="534082" cy="53408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7225445" y="3296673"/>
            <a:ext cx="1723549" cy="40011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库存图片买家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7754027" y="4634949"/>
            <a:ext cx="1158101" cy="374286"/>
            <a:chOff x="8015355" y="2232162"/>
            <a:chExt cx="1158101" cy="374286"/>
          </a:xfrm>
        </p:grpSpPr>
        <p:sp>
          <p:nvSpPr>
            <p:cNvPr id="24" name="圆角矩形 23"/>
            <p:cNvSpPr/>
            <p:nvPr/>
          </p:nvSpPr>
          <p:spPr>
            <a:xfrm>
              <a:off x="8015355" y="2232162"/>
              <a:ext cx="1158101" cy="374286"/>
            </a:xfrm>
            <a:prstGeom prst="roundRect">
              <a:avLst/>
            </a:prstGeom>
            <a:solidFill>
              <a:srgbClr val="F9F9F9"/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194296" y="2280806"/>
              <a:ext cx="800219" cy="276999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开始搜索</a:t>
              </a:r>
              <a:endParaRPr lang="zh-CN" altLang="en-US" sz="1200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261164" y="1799179"/>
            <a:ext cx="939933" cy="939933"/>
            <a:chOff x="6128426" y="859246"/>
            <a:chExt cx="939933" cy="939933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57979" y="1088540"/>
              <a:ext cx="480826" cy="481344"/>
            </a:xfrm>
            <a:prstGeom prst="rect">
              <a:avLst/>
            </a:prstGeom>
          </p:spPr>
        </p:pic>
        <p:sp>
          <p:nvSpPr>
            <p:cNvPr id="45" name="椭圆 44"/>
            <p:cNvSpPr/>
            <p:nvPr/>
          </p:nvSpPr>
          <p:spPr>
            <a:xfrm>
              <a:off x="6128426" y="859246"/>
              <a:ext cx="939933" cy="939933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3" name="直接连接符 52"/>
          <p:cNvCxnSpPr/>
          <p:nvPr/>
        </p:nvCxnSpPr>
        <p:spPr>
          <a:xfrm>
            <a:off x="7096334" y="4294207"/>
            <a:ext cx="181579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004300" y="2218357"/>
            <a:ext cx="3187700" cy="2790878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6096000" y="1799179"/>
            <a:ext cx="0" cy="374527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14170"/>
            <a:ext cx="3169856" cy="2795065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3269552" y="3696783"/>
            <a:ext cx="1723549" cy="276999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分享你最好的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照片曝光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476604" y="3696783"/>
            <a:ext cx="2471446" cy="276999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寻找完美的免版税图片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500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px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市场</a:t>
            </a:r>
          </a:p>
        </p:txBody>
      </p:sp>
    </p:spTree>
    <p:extLst>
      <p:ext uri="{BB962C8B-B14F-4D97-AF65-F5344CB8AC3E}">
        <p14:creationId xmlns:p14="http://schemas.microsoft.com/office/powerpoint/2010/main" val="3491262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grpId="0" nodeType="withEffect">
                                  <p:stCondLst>
                                    <p:cond delay="47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8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8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nodeType="withEffect">
                                  <p:stCondLst>
                                    <p:cond delay="9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nodeType="withEffect">
                                  <p:stCondLst>
                                    <p:cond delay="9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52" presetClass="entr" presetSubtype="0" fill="hold" grpId="0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9" presetClass="entr" presetSubtype="0" decel="100000" fill="hold" grpId="0" nodeType="withEffect">
                                  <p:stCondLst>
                                    <p:cond delay="11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0" grpId="0" animBg="1"/>
      <p:bldP spid="38" grpId="0" animBg="1"/>
      <p:bldP spid="48" grpId="0" animBg="1"/>
      <p:bldP spid="49" grpId="0" animBg="1"/>
      <p:bldP spid="7" grpId="0"/>
      <p:bldP spid="29" grpId="0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5198704" y="776356"/>
            <a:ext cx="1844519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149475" y="4854575"/>
            <a:ext cx="7905750" cy="1101725"/>
            <a:chOff x="2149475" y="4854575"/>
            <a:chExt cx="7905750" cy="1101725"/>
          </a:xfrm>
        </p:grpSpPr>
        <p:sp>
          <p:nvSpPr>
            <p:cNvPr id="33" name="圆角矩形 18"/>
            <p:cNvSpPr>
              <a:spLocks noChangeArrowheads="1"/>
            </p:cNvSpPr>
            <p:nvPr/>
          </p:nvSpPr>
          <p:spPr bwMode="auto">
            <a:xfrm>
              <a:off x="2149475" y="4854575"/>
              <a:ext cx="7905750" cy="1101725"/>
            </a:xfrm>
            <a:prstGeom prst="roundRect">
              <a:avLst>
                <a:gd name="adj" fmla="val 9347"/>
              </a:avLst>
            </a:prstGeom>
            <a:solidFill>
              <a:srgbClr val="262626"/>
            </a:solidFill>
            <a:ln w="9525">
              <a:solidFill>
                <a:srgbClr val="2F2637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6" name="矩形 21"/>
            <p:cNvSpPr>
              <a:spLocks noChangeArrowheads="1"/>
            </p:cNvSpPr>
            <p:nvPr/>
          </p:nvSpPr>
          <p:spPr bwMode="auto">
            <a:xfrm>
              <a:off x="3208338" y="4854575"/>
              <a:ext cx="6486525" cy="11017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rgbClr val="2F2637">
                  <a:alpha val="58823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39" name="组合 22"/>
            <p:cNvGrpSpPr>
              <a:grpSpLocks/>
            </p:cNvGrpSpPr>
            <p:nvPr/>
          </p:nvGrpSpPr>
          <p:grpSpPr bwMode="auto">
            <a:xfrm>
              <a:off x="2446338" y="5232400"/>
              <a:ext cx="517525" cy="392113"/>
              <a:chOff x="0" y="0"/>
              <a:chExt cx="509646" cy="387231"/>
            </a:xfrm>
            <a:solidFill>
              <a:schemeClr val="bg1"/>
            </a:solidFill>
          </p:grpSpPr>
          <p:sp>
            <p:nvSpPr>
              <p:cNvPr id="41" name="Freeform 20"/>
              <p:cNvSpPr>
                <a:spLocks noEditPoints="1" noChangeArrowheads="1"/>
              </p:cNvSpPr>
              <p:nvPr/>
            </p:nvSpPr>
            <p:spPr bwMode="auto">
              <a:xfrm>
                <a:off x="0" y="51839"/>
                <a:ext cx="337890" cy="335392"/>
              </a:xfrm>
              <a:custGeom>
                <a:avLst/>
                <a:gdLst>
                  <a:gd name="T0" fmla="*/ 337890 w 229"/>
                  <a:gd name="T1" fmla="*/ 189120 h 227"/>
                  <a:gd name="T2" fmla="*/ 337890 w 229"/>
                  <a:gd name="T3" fmla="*/ 144795 h 227"/>
                  <a:gd name="T4" fmla="*/ 303953 w 229"/>
                  <a:gd name="T5" fmla="*/ 137407 h 227"/>
                  <a:gd name="T6" fmla="*/ 295100 w 229"/>
                  <a:gd name="T7" fmla="*/ 112290 h 227"/>
                  <a:gd name="T8" fmla="*/ 318708 w 229"/>
                  <a:gd name="T9" fmla="*/ 85695 h 227"/>
                  <a:gd name="T10" fmla="*/ 292149 w 229"/>
                  <a:gd name="T11" fmla="*/ 50235 h 227"/>
                  <a:gd name="T12" fmla="*/ 259688 w 229"/>
                  <a:gd name="T13" fmla="*/ 65010 h 227"/>
                  <a:gd name="T14" fmla="*/ 237556 w 229"/>
                  <a:gd name="T15" fmla="*/ 48757 h 227"/>
                  <a:gd name="T16" fmla="*/ 241982 w 229"/>
                  <a:gd name="T17" fmla="*/ 13297 h 227"/>
                  <a:gd name="T18" fmla="*/ 199193 w 229"/>
                  <a:gd name="T19" fmla="*/ 0 h 227"/>
                  <a:gd name="T20" fmla="*/ 181487 w 229"/>
                  <a:gd name="T21" fmla="*/ 29550 h 227"/>
                  <a:gd name="T22" fmla="*/ 168207 w 229"/>
                  <a:gd name="T23" fmla="*/ 29550 h 227"/>
                  <a:gd name="T24" fmla="*/ 154928 w 229"/>
                  <a:gd name="T25" fmla="*/ 29550 h 227"/>
                  <a:gd name="T26" fmla="*/ 137222 w 229"/>
                  <a:gd name="T27" fmla="*/ 0 h 227"/>
                  <a:gd name="T28" fmla="*/ 95908 w 229"/>
                  <a:gd name="T29" fmla="*/ 13297 h 227"/>
                  <a:gd name="T30" fmla="*/ 98859 w 229"/>
                  <a:gd name="T31" fmla="*/ 48757 h 227"/>
                  <a:gd name="T32" fmla="*/ 76726 w 229"/>
                  <a:gd name="T33" fmla="*/ 65010 h 227"/>
                  <a:gd name="T34" fmla="*/ 44265 w 229"/>
                  <a:gd name="T35" fmla="*/ 50235 h 227"/>
                  <a:gd name="T36" fmla="*/ 19182 w 229"/>
                  <a:gd name="T37" fmla="*/ 85695 h 227"/>
                  <a:gd name="T38" fmla="*/ 42790 w 229"/>
                  <a:gd name="T39" fmla="*/ 112290 h 227"/>
                  <a:gd name="T40" fmla="*/ 33937 w 229"/>
                  <a:gd name="T41" fmla="*/ 138885 h 227"/>
                  <a:gd name="T42" fmla="*/ 0 w 229"/>
                  <a:gd name="T43" fmla="*/ 144795 h 227"/>
                  <a:gd name="T44" fmla="*/ 0 w 229"/>
                  <a:gd name="T45" fmla="*/ 189120 h 227"/>
                  <a:gd name="T46" fmla="*/ 33937 w 229"/>
                  <a:gd name="T47" fmla="*/ 196507 h 227"/>
                  <a:gd name="T48" fmla="*/ 42790 w 229"/>
                  <a:gd name="T49" fmla="*/ 223102 h 227"/>
                  <a:gd name="T50" fmla="*/ 19182 w 229"/>
                  <a:gd name="T51" fmla="*/ 249697 h 227"/>
                  <a:gd name="T52" fmla="*/ 45741 w 229"/>
                  <a:gd name="T53" fmla="*/ 285157 h 227"/>
                  <a:gd name="T54" fmla="*/ 76726 w 229"/>
                  <a:gd name="T55" fmla="*/ 270382 h 227"/>
                  <a:gd name="T56" fmla="*/ 98859 w 229"/>
                  <a:gd name="T57" fmla="*/ 286635 h 227"/>
                  <a:gd name="T58" fmla="*/ 95908 w 229"/>
                  <a:gd name="T59" fmla="*/ 322095 h 227"/>
                  <a:gd name="T60" fmla="*/ 137222 w 229"/>
                  <a:gd name="T61" fmla="*/ 335392 h 227"/>
                  <a:gd name="T62" fmla="*/ 154928 w 229"/>
                  <a:gd name="T63" fmla="*/ 304365 h 227"/>
                  <a:gd name="T64" fmla="*/ 168207 w 229"/>
                  <a:gd name="T65" fmla="*/ 305842 h 227"/>
                  <a:gd name="T66" fmla="*/ 182962 w 229"/>
                  <a:gd name="T67" fmla="*/ 304365 h 227"/>
                  <a:gd name="T68" fmla="*/ 199193 w 229"/>
                  <a:gd name="T69" fmla="*/ 335392 h 227"/>
                  <a:gd name="T70" fmla="*/ 241982 w 229"/>
                  <a:gd name="T71" fmla="*/ 320617 h 227"/>
                  <a:gd name="T72" fmla="*/ 237556 w 229"/>
                  <a:gd name="T73" fmla="*/ 286635 h 227"/>
                  <a:gd name="T74" fmla="*/ 259688 w 229"/>
                  <a:gd name="T75" fmla="*/ 270382 h 227"/>
                  <a:gd name="T76" fmla="*/ 292149 w 229"/>
                  <a:gd name="T77" fmla="*/ 285157 h 227"/>
                  <a:gd name="T78" fmla="*/ 318708 w 229"/>
                  <a:gd name="T79" fmla="*/ 248220 h 227"/>
                  <a:gd name="T80" fmla="*/ 295100 w 229"/>
                  <a:gd name="T81" fmla="*/ 223102 h 227"/>
                  <a:gd name="T82" fmla="*/ 303953 w 229"/>
                  <a:gd name="T83" fmla="*/ 196507 h 227"/>
                  <a:gd name="T84" fmla="*/ 337890 w 229"/>
                  <a:gd name="T85" fmla="*/ 189120 h 227"/>
                  <a:gd name="T86" fmla="*/ 168207 w 229"/>
                  <a:gd name="T87" fmla="*/ 265950 h 227"/>
                  <a:gd name="T88" fmla="*/ 69349 w 229"/>
                  <a:gd name="T89" fmla="*/ 166957 h 227"/>
                  <a:gd name="T90" fmla="*/ 168207 w 229"/>
                  <a:gd name="T91" fmla="*/ 67965 h 227"/>
                  <a:gd name="T92" fmla="*/ 267066 w 229"/>
                  <a:gd name="T93" fmla="*/ 166957 h 227"/>
                  <a:gd name="T94" fmla="*/ 168207 w 229"/>
                  <a:gd name="T95" fmla="*/ 265950 h 227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29"/>
                  <a:gd name="T145" fmla="*/ 0 h 227"/>
                  <a:gd name="T146" fmla="*/ 229 w 229"/>
                  <a:gd name="T147" fmla="*/ 227 h 227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" name="Freeform 21"/>
              <p:cNvSpPr>
                <a:spLocks noEditPoints="1" noChangeArrowheads="1"/>
              </p:cNvSpPr>
              <p:nvPr/>
            </p:nvSpPr>
            <p:spPr bwMode="auto">
              <a:xfrm>
                <a:off x="309785" y="0"/>
                <a:ext cx="199861" cy="199861"/>
              </a:xfrm>
              <a:custGeom>
                <a:avLst/>
                <a:gdLst>
                  <a:gd name="T0" fmla="*/ 199861 w 135"/>
                  <a:gd name="T1" fmla="*/ 112514 h 135"/>
                  <a:gd name="T2" fmla="*/ 199861 w 135"/>
                  <a:gd name="T3" fmla="*/ 85866 h 135"/>
                  <a:gd name="T4" fmla="*/ 180615 w 135"/>
                  <a:gd name="T5" fmla="*/ 81425 h 135"/>
                  <a:gd name="T6" fmla="*/ 174693 w 135"/>
                  <a:gd name="T7" fmla="*/ 66620 h 135"/>
                  <a:gd name="T8" fmla="*/ 189498 w 135"/>
                  <a:gd name="T9" fmla="*/ 50335 h 135"/>
                  <a:gd name="T10" fmla="*/ 173213 w 135"/>
                  <a:gd name="T11" fmla="*/ 29609 h 135"/>
                  <a:gd name="T12" fmla="*/ 153967 w 135"/>
                  <a:gd name="T13" fmla="*/ 38492 h 135"/>
                  <a:gd name="T14" fmla="*/ 142123 w 135"/>
                  <a:gd name="T15" fmla="*/ 28129 h 135"/>
                  <a:gd name="T16" fmla="*/ 143604 w 135"/>
                  <a:gd name="T17" fmla="*/ 7402 h 135"/>
                  <a:gd name="T18" fmla="*/ 118436 w 135"/>
                  <a:gd name="T19" fmla="*/ 0 h 135"/>
                  <a:gd name="T20" fmla="*/ 108073 w 135"/>
                  <a:gd name="T21" fmla="*/ 17765 h 135"/>
                  <a:gd name="T22" fmla="*/ 99190 w 135"/>
                  <a:gd name="T23" fmla="*/ 17765 h 135"/>
                  <a:gd name="T24" fmla="*/ 91788 w 135"/>
                  <a:gd name="T25" fmla="*/ 17765 h 135"/>
                  <a:gd name="T26" fmla="*/ 81425 w 135"/>
                  <a:gd name="T27" fmla="*/ 0 h 135"/>
                  <a:gd name="T28" fmla="*/ 56257 w 135"/>
                  <a:gd name="T29" fmla="*/ 7402 h 135"/>
                  <a:gd name="T30" fmla="*/ 57738 w 135"/>
                  <a:gd name="T31" fmla="*/ 28129 h 135"/>
                  <a:gd name="T32" fmla="*/ 44414 w 135"/>
                  <a:gd name="T33" fmla="*/ 38492 h 135"/>
                  <a:gd name="T34" fmla="*/ 26648 w 135"/>
                  <a:gd name="T35" fmla="*/ 29609 h 135"/>
                  <a:gd name="T36" fmla="*/ 10363 w 135"/>
                  <a:gd name="T37" fmla="*/ 50335 h 135"/>
                  <a:gd name="T38" fmla="*/ 25168 w 135"/>
                  <a:gd name="T39" fmla="*/ 66620 h 135"/>
                  <a:gd name="T40" fmla="*/ 19246 w 135"/>
                  <a:gd name="T41" fmla="*/ 81425 h 135"/>
                  <a:gd name="T42" fmla="*/ 0 w 135"/>
                  <a:gd name="T43" fmla="*/ 85866 h 135"/>
                  <a:gd name="T44" fmla="*/ 0 w 135"/>
                  <a:gd name="T45" fmla="*/ 112514 h 135"/>
                  <a:gd name="T46" fmla="*/ 19246 w 135"/>
                  <a:gd name="T47" fmla="*/ 116956 h 135"/>
                  <a:gd name="T48" fmla="*/ 25168 w 135"/>
                  <a:gd name="T49" fmla="*/ 133241 h 135"/>
                  <a:gd name="T50" fmla="*/ 10363 w 135"/>
                  <a:gd name="T51" fmla="*/ 148045 h 135"/>
                  <a:gd name="T52" fmla="*/ 26648 w 135"/>
                  <a:gd name="T53" fmla="*/ 168772 h 135"/>
                  <a:gd name="T54" fmla="*/ 45894 w 135"/>
                  <a:gd name="T55" fmla="*/ 161369 h 135"/>
                  <a:gd name="T56" fmla="*/ 57738 w 135"/>
                  <a:gd name="T57" fmla="*/ 170252 h 135"/>
                  <a:gd name="T58" fmla="*/ 56257 w 135"/>
                  <a:gd name="T59" fmla="*/ 190978 h 135"/>
                  <a:gd name="T60" fmla="*/ 81425 w 135"/>
                  <a:gd name="T61" fmla="*/ 199861 h 135"/>
                  <a:gd name="T62" fmla="*/ 91788 w 135"/>
                  <a:gd name="T63" fmla="*/ 180615 h 135"/>
                  <a:gd name="T64" fmla="*/ 100671 w 135"/>
                  <a:gd name="T65" fmla="*/ 182096 h 135"/>
                  <a:gd name="T66" fmla="*/ 108073 w 135"/>
                  <a:gd name="T67" fmla="*/ 180615 h 135"/>
                  <a:gd name="T68" fmla="*/ 118436 w 135"/>
                  <a:gd name="T69" fmla="*/ 199861 h 135"/>
                  <a:gd name="T70" fmla="*/ 143604 w 135"/>
                  <a:gd name="T71" fmla="*/ 190978 h 135"/>
                  <a:gd name="T72" fmla="*/ 142123 w 135"/>
                  <a:gd name="T73" fmla="*/ 170252 h 135"/>
                  <a:gd name="T74" fmla="*/ 153967 w 135"/>
                  <a:gd name="T75" fmla="*/ 161369 h 135"/>
                  <a:gd name="T76" fmla="*/ 173213 w 135"/>
                  <a:gd name="T77" fmla="*/ 168772 h 135"/>
                  <a:gd name="T78" fmla="*/ 189498 w 135"/>
                  <a:gd name="T79" fmla="*/ 148045 h 135"/>
                  <a:gd name="T80" fmla="*/ 174693 w 135"/>
                  <a:gd name="T81" fmla="*/ 131760 h 135"/>
                  <a:gd name="T82" fmla="*/ 180615 w 135"/>
                  <a:gd name="T83" fmla="*/ 116956 h 135"/>
                  <a:gd name="T84" fmla="*/ 199861 w 135"/>
                  <a:gd name="T85" fmla="*/ 112514 h 135"/>
                  <a:gd name="T86" fmla="*/ 99190 w 135"/>
                  <a:gd name="T87" fmla="*/ 158408 h 135"/>
                  <a:gd name="T88" fmla="*/ 41453 w 135"/>
                  <a:gd name="T89" fmla="*/ 99190 h 135"/>
                  <a:gd name="T90" fmla="*/ 99190 w 135"/>
                  <a:gd name="T91" fmla="*/ 39972 h 135"/>
                  <a:gd name="T92" fmla="*/ 158408 w 135"/>
                  <a:gd name="T93" fmla="*/ 99190 h 135"/>
                  <a:gd name="T94" fmla="*/ 99190 w 135"/>
                  <a:gd name="T95" fmla="*/ 158408 h 135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35"/>
                  <a:gd name="T145" fmla="*/ 0 h 135"/>
                  <a:gd name="T146" fmla="*/ 135 w 135"/>
                  <a:gd name="T147" fmla="*/ 135 h 135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2149475" y="1966913"/>
            <a:ext cx="7905750" cy="1103312"/>
            <a:chOff x="2149475" y="1966913"/>
            <a:chExt cx="7905750" cy="1103312"/>
          </a:xfrm>
        </p:grpSpPr>
        <p:sp>
          <p:nvSpPr>
            <p:cNvPr id="30" name="圆角矩形 11"/>
            <p:cNvSpPr>
              <a:spLocks noChangeArrowheads="1"/>
            </p:cNvSpPr>
            <p:nvPr/>
          </p:nvSpPr>
          <p:spPr bwMode="auto">
            <a:xfrm>
              <a:off x="2149475" y="1966913"/>
              <a:ext cx="7905750" cy="1103312"/>
            </a:xfrm>
            <a:prstGeom prst="roundRect">
              <a:avLst>
                <a:gd name="adj" fmla="val 9347"/>
              </a:avLst>
            </a:prstGeom>
            <a:solidFill>
              <a:schemeClr val="tx1">
                <a:lumMod val="85000"/>
                <a:lumOff val="15000"/>
              </a:schemeClr>
            </a:solidFill>
            <a:ln w="9525">
              <a:solidFill>
                <a:srgbClr val="2F2637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4" name="矩形 19"/>
            <p:cNvSpPr>
              <a:spLocks noChangeArrowheads="1"/>
            </p:cNvSpPr>
            <p:nvPr/>
          </p:nvSpPr>
          <p:spPr bwMode="auto">
            <a:xfrm>
              <a:off x="3208338" y="1966913"/>
              <a:ext cx="6486525" cy="110331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rgbClr val="2F2637">
                  <a:alpha val="58823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47" name="组合 25"/>
            <p:cNvGrpSpPr>
              <a:grpSpLocks/>
            </p:cNvGrpSpPr>
            <p:nvPr/>
          </p:nvGrpSpPr>
          <p:grpSpPr bwMode="auto">
            <a:xfrm>
              <a:off x="2484438" y="2373313"/>
              <a:ext cx="415925" cy="396875"/>
              <a:chOff x="0" y="0"/>
              <a:chExt cx="2438400" cy="2332038"/>
            </a:xfrm>
            <a:solidFill>
              <a:schemeClr val="bg1"/>
            </a:solidFill>
          </p:grpSpPr>
          <p:sp>
            <p:nvSpPr>
              <p:cNvPr id="48" name="Freeform 25"/>
              <p:cNvSpPr>
                <a:spLocks noChangeArrowheads="1"/>
              </p:cNvSpPr>
              <p:nvPr/>
            </p:nvSpPr>
            <p:spPr bwMode="auto">
              <a:xfrm>
                <a:off x="893763" y="1676400"/>
                <a:ext cx="655638" cy="655638"/>
              </a:xfrm>
              <a:custGeom>
                <a:avLst/>
                <a:gdLst>
                  <a:gd name="T0" fmla="*/ 327025 w 413"/>
                  <a:gd name="T1" fmla="*/ 655638 h 413"/>
                  <a:gd name="T2" fmla="*/ 0 w 413"/>
                  <a:gd name="T3" fmla="*/ 0 h 413"/>
                  <a:gd name="T4" fmla="*/ 655638 w 413"/>
                  <a:gd name="T5" fmla="*/ 0 h 413"/>
                  <a:gd name="T6" fmla="*/ 327025 w 413"/>
                  <a:gd name="T7" fmla="*/ 655638 h 4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3"/>
                  <a:gd name="T13" fmla="*/ 0 h 413"/>
                  <a:gd name="T14" fmla="*/ 413 w 413"/>
                  <a:gd name="T15" fmla="*/ 413 h 4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" name="任意多边形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38400" cy="1774825"/>
              </a:xfrm>
              <a:custGeom>
                <a:avLst/>
                <a:gdLst>
                  <a:gd name="T0" fmla="*/ 290196 w 2438400"/>
                  <a:gd name="T1" fmla="*/ 0 h 1774825"/>
                  <a:gd name="T2" fmla="*/ 2151973 w 2438400"/>
                  <a:gd name="T3" fmla="*/ 0 h 1774825"/>
                  <a:gd name="T4" fmla="*/ 2438400 w 2438400"/>
                  <a:gd name="T5" fmla="*/ 286384 h 1774825"/>
                  <a:gd name="T6" fmla="*/ 2438400 w 2438400"/>
                  <a:gd name="T7" fmla="*/ 1484673 h 1774825"/>
                  <a:gd name="T8" fmla="*/ 2151973 w 2438400"/>
                  <a:gd name="T9" fmla="*/ 1774825 h 1774825"/>
                  <a:gd name="T10" fmla="*/ 290196 w 2438400"/>
                  <a:gd name="T11" fmla="*/ 1774825 h 1774825"/>
                  <a:gd name="T12" fmla="*/ 0 w 2438400"/>
                  <a:gd name="T13" fmla="*/ 1484673 h 1774825"/>
                  <a:gd name="T14" fmla="*/ 0 w 2438400"/>
                  <a:gd name="T15" fmla="*/ 286384 h 1774825"/>
                  <a:gd name="T16" fmla="*/ 290196 w 2438400"/>
                  <a:gd name="T17" fmla="*/ 0 h 1774825"/>
                  <a:gd name="T18" fmla="*/ 471488 w 2438400"/>
                  <a:gd name="T19" fmla="*/ 425450 h 1774825"/>
                  <a:gd name="T20" fmla="*/ 471488 w 2438400"/>
                  <a:gd name="T21" fmla="*/ 598488 h 1774825"/>
                  <a:gd name="T22" fmla="*/ 1971676 w 2438400"/>
                  <a:gd name="T23" fmla="*/ 598488 h 1774825"/>
                  <a:gd name="T24" fmla="*/ 1971676 w 2438400"/>
                  <a:gd name="T25" fmla="*/ 425450 h 1774825"/>
                  <a:gd name="T26" fmla="*/ 471488 w 2438400"/>
                  <a:gd name="T27" fmla="*/ 425450 h 1774825"/>
                  <a:gd name="T28" fmla="*/ 471488 w 2438400"/>
                  <a:gd name="T29" fmla="*/ 801688 h 1774825"/>
                  <a:gd name="T30" fmla="*/ 471488 w 2438400"/>
                  <a:gd name="T31" fmla="*/ 971551 h 1774825"/>
                  <a:gd name="T32" fmla="*/ 1971676 w 2438400"/>
                  <a:gd name="T33" fmla="*/ 971551 h 1774825"/>
                  <a:gd name="T34" fmla="*/ 1971676 w 2438400"/>
                  <a:gd name="T35" fmla="*/ 801688 h 1774825"/>
                  <a:gd name="T36" fmla="*/ 471488 w 2438400"/>
                  <a:gd name="T37" fmla="*/ 801688 h 1774825"/>
                  <a:gd name="T38" fmla="*/ 471488 w 2438400"/>
                  <a:gd name="T39" fmla="*/ 1174750 h 1774825"/>
                  <a:gd name="T40" fmla="*/ 471488 w 2438400"/>
                  <a:gd name="T41" fmla="*/ 1347788 h 1774825"/>
                  <a:gd name="T42" fmla="*/ 1971676 w 2438400"/>
                  <a:gd name="T43" fmla="*/ 1347788 h 1774825"/>
                  <a:gd name="T44" fmla="*/ 1971676 w 2438400"/>
                  <a:gd name="T45" fmla="*/ 1174750 h 1774825"/>
                  <a:gd name="T46" fmla="*/ 471488 w 2438400"/>
                  <a:gd name="T47" fmla="*/ 1174750 h 177482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438400"/>
                  <a:gd name="T73" fmla="*/ 0 h 1774825"/>
                  <a:gd name="T74" fmla="*/ 2438400 w 2438400"/>
                  <a:gd name="T75" fmla="*/ 1774825 h 177482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2149475" y="3409950"/>
            <a:ext cx="7905750" cy="1103313"/>
            <a:chOff x="2149475" y="3409950"/>
            <a:chExt cx="7905750" cy="1103313"/>
          </a:xfrm>
        </p:grpSpPr>
        <p:sp>
          <p:nvSpPr>
            <p:cNvPr id="31" name="圆角矩形 14"/>
            <p:cNvSpPr>
              <a:spLocks noChangeArrowheads="1"/>
            </p:cNvSpPr>
            <p:nvPr/>
          </p:nvSpPr>
          <p:spPr bwMode="auto">
            <a:xfrm>
              <a:off x="2149475" y="3409950"/>
              <a:ext cx="7905750" cy="1103313"/>
            </a:xfrm>
            <a:prstGeom prst="roundRect">
              <a:avLst>
                <a:gd name="adj" fmla="val 9347"/>
              </a:avLst>
            </a:prstGeom>
            <a:solidFill>
              <a:srgbClr val="262626"/>
            </a:solidFill>
            <a:ln w="9525">
              <a:solidFill>
                <a:srgbClr val="2F2637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5" name="矩形 20"/>
            <p:cNvSpPr>
              <a:spLocks noChangeArrowheads="1"/>
            </p:cNvSpPr>
            <p:nvPr/>
          </p:nvSpPr>
          <p:spPr bwMode="auto">
            <a:xfrm>
              <a:off x="3208338" y="3409950"/>
              <a:ext cx="6486525" cy="11033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rgbClr val="2F2637">
                  <a:alpha val="58823"/>
                </a:srgbClr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50" name="组合 28"/>
            <p:cNvGrpSpPr>
              <a:grpSpLocks/>
            </p:cNvGrpSpPr>
            <p:nvPr/>
          </p:nvGrpSpPr>
          <p:grpSpPr bwMode="auto">
            <a:xfrm>
              <a:off x="2517775" y="3692525"/>
              <a:ext cx="365125" cy="468313"/>
              <a:chOff x="0" y="0"/>
              <a:chExt cx="563562" cy="720725"/>
            </a:xfrm>
            <a:solidFill>
              <a:schemeClr val="bg1"/>
            </a:solidFill>
          </p:grpSpPr>
          <p:sp>
            <p:nvSpPr>
              <p:cNvPr id="51" name="Freeform 32"/>
              <p:cNvSpPr>
                <a:spLocks noChangeArrowheads="1"/>
              </p:cNvSpPr>
              <p:nvPr/>
            </p:nvSpPr>
            <p:spPr bwMode="auto">
              <a:xfrm>
                <a:off x="209550" y="0"/>
                <a:ext cx="142875" cy="720725"/>
              </a:xfrm>
              <a:custGeom>
                <a:avLst/>
                <a:gdLst>
                  <a:gd name="T0" fmla="*/ 142875 w 64"/>
                  <a:gd name="T1" fmla="*/ 648877 h 321"/>
                  <a:gd name="T2" fmla="*/ 71438 w 64"/>
                  <a:gd name="T3" fmla="*/ 720725 h 321"/>
                  <a:gd name="T4" fmla="*/ 0 w 64"/>
                  <a:gd name="T5" fmla="*/ 648877 h 321"/>
                  <a:gd name="T6" fmla="*/ 0 w 64"/>
                  <a:gd name="T7" fmla="*/ 71848 h 321"/>
                  <a:gd name="T8" fmla="*/ 71438 w 64"/>
                  <a:gd name="T9" fmla="*/ 0 h 321"/>
                  <a:gd name="T10" fmla="*/ 142875 w 64"/>
                  <a:gd name="T11" fmla="*/ 71848 h 321"/>
                  <a:gd name="T12" fmla="*/ 142875 w 64"/>
                  <a:gd name="T13" fmla="*/ 648877 h 3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321"/>
                  <a:gd name="T23" fmla="*/ 64 w 64"/>
                  <a:gd name="T24" fmla="*/ 321 h 32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" name="Freeform 33"/>
              <p:cNvSpPr>
                <a:spLocks noChangeArrowheads="1"/>
              </p:cNvSpPr>
              <p:nvPr/>
            </p:nvSpPr>
            <p:spPr bwMode="auto">
              <a:xfrm>
                <a:off x="0" y="439737"/>
                <a:ext cx="141288" cy="280988"/>
              </a:xfrm>
              <a:custGeom>
                <a:avLst/>
                <a:gdLst>
                  <a:gd name="T0" fmla="*/ 141288 w 63"/>
                  <a:gd name="T1" fmla="*/ 209055 h 125"/>
                  <a:gd name="T2" fmla="*/ 71765 w 63"/>
                  <a:gd name="T3" fmla="*/ 280988 h 125"/>
                  <a:gd name="T4" fmla="*/ 0 w 63"/>
                  <a:gd name="T5" fmla="*/ 209055 h 125"/>
                  <a:gd name="T6" fmla="*/ 0 w 63"/>
                  <a:gd name="T7" fmla="*/ 71933 h 125"/>
                  <a:gd name="T8" fmla="*/ 71765 w 63"/>
                  <a:gd name="T9" fmla="*/ 0 h 125"/>
                  <a:gd name="T10" fmla="*/ 141288 w 63"/>
                  <a:gd name="T11" fmla="*/ 71933 h 125"/>
                  <a:gd name="T12" fmla="*/ 141288 w 63"/>
                  <a:gd name="T13" fmla="*/ 209055 h 1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3"/>
                  <a:gd name="T22" fmla="*/ 0 h 125"/>
                  <a:gd name="T23" fmla="*/ 63 w 63"/>
                  <a:gd name="T24" fmla="*/ 125 h 12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" name="Freeform 34"/>
              <p:cNvSpPr>
                <a:spLocks noChangeArrowheads="1"/>
              </p:cNvSpPr>
              <p:nvPr/>
            </p:nvSpPr>
            <p:spPr bwMode="auto">
              <a:xfrm>
                <a:off x="420687" y="231775"/>
                <a:ext cx="142875" cy="488950"/>
              </a:xfrm>
              <a:custGeom>
                <a:avLst/>
                <a:gdLst>
                  <a:gd name="T0" fmla="*/ 142875 w 64"/>
                  <a:gd name="T1" fmla="*/ 417178 h 218"/>
                  <a:gd name="T2" fmla="*/ 71438 w 64"/>
                  <a:gd name="T3" fmla="*/ 488950 h 218"/>
                  <a:gd name="T4" fmla="*/ 0 w 64"/>
                  <a:gd name="T5" fmla="*/ 417178 h 218"/>
                  <a:gd name="T6" fmla="*/ 0 w 64"/>
                  <a:gd name="T7" fmla="*/ 71772 h 218"/>
                  <a:gd name="T8" fmla="*/ 71438 w 64"/>
                  <a:gd name="T9" fmla="*/ 0 h 218"/>
                  <a:gd name="T10" fmla="*/ 142875 w 64"/>
                  <a:gd name="T11" fmla="*/ 71772 h 218"/>
                  <a:gd name="T12" fmla="*/ 142875 w 64"/>
                  <a:gd name="T13" fmla="*/ 417178 h 2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218"/>
                  <a:gd name="T23" fmla="*/ 64 w 64"/>
                  <a:gd name="T24" fmla="*/ 218 h 21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57" name="文本框 56"/>
          <p:cNvSpPr txBox="1"/>
          <p:nvPr/>
        </p:nvSpPr>
        <p:spPr>
          <a:xfrm>
            <a:off x="3572144" y="2010738"/>
            <a:ext cx="57589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14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每天首页推荐我们都是经过精挑细选，挑选出来推荐给我们粉丝，每天我们的更新，满足不同的摄影胃口和我们的商家</a:t>
            </a:r>
            <a:endParaRPr lang="en-US" altLang="zh-CN" sz="1400" dirty="0" smtClean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3572144" y="3453775"/>
            <a:ext cx="57589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14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每天首页推荐我们都是经过精挑细选，挑选出来推荐给我们粉丝，每天我们的更新，满足不同的摄影胃口和我们的商家</a:t>
            </a:r>
            <a:endParaRPr lang="en-US" altLang="zh-CN" sz="1400" dirty="0" smtClean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3572144" y="4897606"/>
            <a:ext cx="57589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14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每天首页推荐我们都是经过精挑细选，挑选出来推荐给我们粉丝，每天我们的更新，满足不同的摄影胃口和我们的商家</a:t>
            </a:r>
            <a:endParaRPr lang="en-US" altLang="zh-CN" sz="1400" dirty="0" smtClean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542318" y="249603"/>
            <a:ext cx="3107364" cy="375285"/>
            <a:chOff x="4518182" y="249603"/>
            <a:chExt cx="3107364" cy="375285"/>
          </a:xfrm>
        </p:grpSpPr>
        <p:sp>
          <p:nvSpPr>
            <p:cNvPr id="23" name="文本框 22"/>
            <p:cNvSpPr txBox="1"/>
            <p:nvPr/>
          </p:nvSpPr>
          <p:spPr>
            <a:xfrm>
              <a:off x="5645421" y="317111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latin typeface="Noto Sans S Chinese Thin" panose="020B0200000000000000" pitchFamily="34" charset="-122"/>
                  <a:ea typeface="Noto Sans S Chinese Thin" panose="020B0200000000000000" pitchFamily="34" charset="-122"/>
                </a:rPr>
                <a:t>透过镜子</a:t>
              </a:r>
              <a:endParaRPr lang="zh-CN" altLang="en-US" sz="14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6327565" y="624888"/>
              <a:ext cx="1297981" cy="0"/>
            </a:xfrm>
            <a:prstGeom prst="line">
              <a:avLst/>
            </a:prstGeom>
            <a:ln>
              <a:gradFill>
                <a:gsLst>
                  <a:gs pos="0">
                    <a:srgbClr val="262626"/>
                  </a:gs>
                  <a:gs pos="100000">
                    <a:schemeClr val="tx1">
                      <a:alpha val="0"/>
                    </a:schemeClr>
                  </a:gs>
                </a:gsLst>
                <a:lin ang="0" scaled="0"/>
              </a:gra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4518182" y="249603"/>
              <a:ext cx="1297981" cy="0"/>
            </a:xfrm>
            <a:prstGeom prst="line">
              <a:avLst/>
            </a:prstGeom>
            <a:ln>
              <a:gradFill>
                <a:gsLst>
                  <a:gs pos="0">
                    <a:srgbClr val="262626">
                      <a:alpha val="0"/>
                    </a:srgbClr>
                  </a:gs>
                  <a:gs pos="100000">
                    <a:srgbClr val="262626"/>
                  </a:gs>
                </a:gsLst>
                <a:lin ang="0" scaled="0"/>
              </a:gra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00734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2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49" presetClass="entr" presetSubtype="0" decel="100000" fill="hold" grpId="0" nodeType="withEffect">
                                      <p:stCondLst>
                                        <p:cond delay="3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2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 p14:presetBounceEnd="50000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9" presetClass="entr" presetSubtype="0" decel="100000" fill="hold" grpId="0" nodeType="withEffect">
                                      <p:stCondLst>
                                        <p:cond delay="6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25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/>
          <p:bldP spid="58" grpId="0"/>
          <p:bldP spid="5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2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49" presetClass="entr" presetSubtype="0" decel="100000" fill="hold" grpId="0" nodeType="withEffect">
                                      <p:stCondLst>
                                        <p:cond delay="3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2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9" presetClass="entr" presetSubtype="0" decel="100000" fill="hold" grpId="0" nodeType="withEffect">
                                      <p:stCondLst>
                                        <p:cond delay="6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25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/>
          <p:bldP spid="58" grpId="0"/>
          <p:bldP spid="59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96426" y="1758950"/>
            <a:ext cx="3367315" cy="3391254"/>
            <a:chOff x="1696426" y="1758950"/>
            <a:chExt cx="3367315" cy="3391254"/>
          </a:xfrm>
        </p:grpSpPr>
        <p:sp>
          <p:nvSpPr>
            <p:cNvPr id="23" name="KSO_Shape"/>
            <p:cNvSpPr/>
            <p:nvPr/>
          </p:nvSpPr>
          <p:spPr>
            <a:xfrm>
              <a:off x="1696426" y="1758950"/>
              <a:ext cx="3367315" cy="3391254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696426" y="1758950"/>
              <a:ext cx="3367315" cy="3391254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椭圆 13"/>
            <p:cNvSpPr/>
            <p:nvPr/>
          </p:nvSpPr>
          <p:spPr>
            <a:xfrm>
              <a:off x="1840622" y="1908788"/>
              <a:ext cx="3083484" cy="3121548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椭圆 52"/>
          <p:cNvSpPr>
            <a:spLocks noChangeArrowheads="1"/>
          </p:cNvSpPr>
          <p:nvPr/>
        </p:nvSpPr>
        <p:spPr bwMode="auto">
          <a:xfrm>
            <a:off x="3870325" y="5586413"/>
            <a:ext cx="923925" cy="923925"/>
          </a:xfrm>
          <a:prstGeom prst="ellipse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" name="椭圆 53"/>
          <p:cNvSpPr>
            <a:spLocks noChangeArrowheads="1"/>
          </p:cNvSpPr>
          <p:nvPr/>
        </p:nvSpPr>
        <p:spPr bwMode="auto">
          <a:xfrm>
            <a:off x="3884613" y="1143000"/>
            <a:ext cx="631825" cy="631825"/>
          </a:xfrm>
          <a:prstGeom prst="ellipse">
            <a:avLst/>
          </a:prstGeom>
          <a:solidFill>
            <a:srgbClr val="E7E9DC"/>
          </a:solidFill>
          <a:ln w="6350">
            <a:noFill/>
            <a:miter lim="800000"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616575" y="1908788"/>
            <a:ext cx="1012825" cy="1012825"/>
            <a:chOff x="5616575" y="1908788"/>
            <a:chExt cx="1012825" cy="1012825"/>
          </a:xfrm>
        </p:grpSpPr>
        <p:sp>
          <p:nvSpPr>
            <p:cNvPr id="17" name="椭圆 58"/>
            <p:cNvSpPr>
              <a:spLocks noChangeArrowheads="1"/>
            </p:cNvSpPr>
            <p:nvPr/>
          </p:nvSpPr>
          <p:spPr bwMode="auto">
            <a:xfrm>
              <a:off x="5616575" y="1908788"/>
              <a:ext cx="1012825" cy="1012825"/>
            </a:xfrm>
            <a:prstGeom prst="ellipse">
              <a:avLst/>
            </a:prstGeom>
            <a:noFill/>
            <a:ln w="6350">
              <a:solidFill>
                <a:schemeClr val="tx1">
                  <a:alpha val="50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18" name="组合 59"/>
            <p:cNvGrpSpPr>
              <a:grpSpLocks/>
            </p:cNvGrpSpPr>
            <p:nvPr/>
          </p:nvGrpSpPr>
          <p:grpSpPr bwMode="auto">
            <a:xfrm>
              <a:off x="5873750" y="2176282"/>
              <a:ext cx="498475" cy="477837"/>
              <a:chOff x="0" y="0"/>
              <a:chExt cx="2438400" cy="2332038"/>
            </a:xfrm>
          </p:grpSpPr>
          <p:sp>
            <p:nvSpPr>
              <p:cNvPr id="19" name="Freeform 25"/>
              <p:cNvSpPr>
                <a:spLocks noChangeArrowheads="1"/>
              </p:cNvSpPr>
              <p:nvPr/>
            </p:nvSpPr>
            <p:spPr bwMode="auto">
              <a:xfrm>
                <a:off x="893763" y="1676400"/>
                <a:ext cx="655638" cy="655638"/>
              </a:xfrm>
              <a:custGeom>
                <a:avLst/>
                <a:gdLst>
                  <a:gd name="T0" fmla="*/ 327025 w 413"/>
                  <a:gd name="T1" fmla="*/ 655638 h 413"/>
                  <a:gd name="T2" fmla="*/ 0 w 413"/>
                  <a:gd name="T3" fmla="*/ 0 h 413"/>
                  <a:gd name="T4" fmla="*/ 655638 w 413"/>
                  <a:gd name="T5" fmla="*/ 0 h 413"/>
                  <a:gd name="T6" fmla="*/ 327025 w 413"/>
                  <a:gd name="T7" fmla="*/ 655638 h 4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3"/>
                  <a:gd name="T13" fmla="*/ 0 h 413"/>
                  <a:gd name="T14" fmla="*/ 413 w 413"/>
                  <a:gd name="T15" fmla="*/ 413 h 4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solidFill>
                <a:srgbClr val="2F2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" name="任意多边形 6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38400" cy="1774825"/>
              </a:xfrm>
              <a:custGeom>
                <a:avLst/>
                <a:gdLst>
                  <a:gd name="T0" fmla="*/ 290196 w 2438400"/>
                  <a:gd name="T1" fmla="*/ 0 h 1774825"/>
                  <a:gd name="T2" fmla="*/ 2151973 w 2438400"/>
                  <a:gd name="T3" fmla="*/ 0 h 1774825"/>
                  <a:gd name="T4" fmla="*/ 2438400 w 2438400"/>
                  <a:gd name="T5" fmla="*/ 286384 h 1774825"/>
                  <a:gd name="T6" fmla="*/ 2438400 w 2438400"/>
                  <a:gd name="T7" fmla="*/ 1484673 h 1774825"/>
                  <a:gd name="T8" fmla="*/ 2151973 w 2438400"/>
                  <a:gd name="T9" fmla="*/ 1774825 h 1774825"/>
                  <a:gd name="T10" fmla="*/ 290196 w 2438400"/>
                  <a:gd name="T11" fmla="*/ 1774825 h 1774825"/>
                  <a:gd name="T12" fmla="*/ 0 w 2438400"/>
                  <a:gd name="T13" fmla="*/ 1484673 h 1774825"/>
                  <a:gd name="T14" fmla="*/ 0 w 2438400"/>
                  <a:gd name="T15" fmla="*/ 286384 h 1774825"/>
                  <a:gd name="T16" fmla="*/ 290196 w 2438400"/>
                  <a:gd name="T17" fmla="*/ 0 h 1774825"/>
                  <a:gd name="T18" fmla="*/ 471488 w 2438400"/>
                  <a:gd name="T19" fmla="*/ 425450 h 1774825"/>
                  <a:gd name="T20" fmla="*/ 471488 w 2438400"/>
                  <a:gd name="T21" fmla="*/ 598488 h 1774825"/>
                  <a:gd name="T22" fmla="*/ 1971676 w 2438400"/>
                  <a:gd name="T23" fmla="*/ 598488 h 1774825"/>
                  <a:gd name="T24" fmla="*/ 1971676 w 2438400"/>
                  <a:gd name="T25" fmla="*/ 425450 h 1774825"/>
                  <a:gd name="T26" fmla="*/ 471488 w 2438400"/>
                  <a:gd name="T27" fmla="*/ 425450 h 1774825"/>
                  <a:gd name="T28" fmla="*/ 471488 w 2438400"/>
                  <a:gd name="T29" fmla="*/ 801688 h 1774825"/>
                  <a:gd name="T30" fmla="*/ 471488 w 2438400"/>
                  <a:gd name="T31" fmla="*/ 971551 h 1774825"/>
                  <a:gd name="T32" fmla="*/ 1971676 w 2438400"/>
                  <a:gd name="T33" fmla="*/ 971551 h 1774825"/>
                  <a:gd name="T34" fmla="*/ 1971676 w 2438400"/>
                  <a:gd name="T35" fmla="*/ 801688 h 1774825"/>
                  <a:gd name="T36" fmla="*/ 471488 w 2438400"/>
                  <a:gd name="T37" fmla="*/ 801688 h 1774825"/>
                  <a:gd name="T38" fmla="*/ 471488 w 2438400"/>
                  <a:gd name="T39" fmla="*/ 1174750 h 1774825"/>
                  <a:gd name="T40" fmla="*/ 471488 w 2438400"/>
                  <a:gd name="T41" fmla="*/ 1347788 h 1774825"/>
                  <a:gd name="T42" fmla="*/ 1971676 w 2438400"/>
                  <a:gd name="T43" fmla="*/ 1347788 h 1774825"/>
                  <a:gd name="T44" fmla="*/ 1971676 w 2438400"/>
                  <a:gd name="T45" fmla="*/ 1174750 h 1774825"/>
                  <a:gd name="T46" fmla="*/ 471488 w 2438400"/>
                  <a:gd name="T47" fmla="*/ 1174750 h 177482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438400"/>
                  <a:gd name="T73" fmla="*/ 0 h 1774825"/>
                  <a:gd name="T74" fmla="*/ 2438400 w 2438400"/>
                  <a:gd name="T75" fmla="*/ 1774825 h 177482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solidFill>
                <a:srgbClr val="2F2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1" name="文本框 20"/>
          <p:cNvSpPr txBox="1"/>
          <p:nvPr/>
        </p:nvSpPr>
        <p:spPr>
          <a:xfrm>
            <a:off x="6190489" y="3976190"/>
            <a:ext cx="4852610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zh-CN" altLang="en-US" sz="14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每天都有新的发现，摄影脚下给我们发现生活美妙的一部分</a:t>
            </a:r>
            <a:endParaRPr lang="en-US" altLang="zh-CN" sz="1400" dirty="0" smtClean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  <a:p>
            <a:pPr>
              <a:spcBef>
                <a:spcPts val="1200"/>
              </a:spcBef>
            </a:pPr>
            <a:r>
              <a:rPr lang="zh-CN" altLang="en-US" sz="14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每一</a:t>
            </a:r>
            <a:r>
              <a:rPr lang="zh-CN" altLang="en-US" sz="14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个生活的细节</a:t>
            </a:r>
            <a:endParaRPr lang="en-US" altLang="zh-CN" sz="1400" dirty="0" smtClean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190489" y="3265109"/>
            <a:ext cx="26952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记录那美妙的一刻</a:t>
            </a:r>
            <a:endParaRPr lang="zh-CN" altLang="en-US" sz="2400" dirty="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3424736"/>
            <a:ext cx="1390378" cy="135527"/>
            <a:chOff x="0" y="3424736"/>
            <a:chExt cx="1390378" cy="135527"/>
          </a:xfrm>
        </p:grpSpPr>
        <p:cxnSp>
          <p:nvCxnSpPr>
            <p:cNvPr id="36" name="直接连接符 35"/>
            <p:cNvCxnSpPr/>
            <p:nvPr/>
          </p:nvCxnSpPr>
          <p:spPr>
            <a:xfrm flipH="1" flipV="1">
              <a:off x="0" y="3492500"/>
              <a:ext cx="1343881" cy="3441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椭圆 36"/>
            <p:cNvSpPr/>
            <p:nvPr/>
          </p:nvSpPr>
          <p:spPr>
            <a:xfrm>
              <a:off x="1254851" y="3424736"/>
              <a:ext cx="135527" cy="13552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965624" y="322374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更多</a:t>
            </a:r>
            <a:endParaRPr lang="zh-CN" altLang="en-US" sz="2400" dirty="0">
              <a:solidFill>
                <a:schemeClr val="bg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24" name="弧形 23"/>
          <p:cNvSpPr/>
          <p:nvPr/>
        </p:nvSpPr>
        <p:spPr>
          <a:xfrm>
            <a:off x="1513972" y="1516036"/>
            <a:ext cx="3894869" cy="3894869"/>
          </a:xfrm>
          <a:prstGeom prst="arc">
            <a:avLst>
              <a:gd name="adj1" fmla="val 7345373"/>
              <a:gd name="adj2" fmla="val 14205609"/>
            </a:avLst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270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6" presetClass="entr" presetSubtype="4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8" presetClass="emph" presetSubtype="0" fill="hold" nodeType="withEffect" p14:presetBounceEnd="34286">
                                      <p:stCondLst>
                                        <p:cond delay="1500"/>
                                      </p:stCondLst>
                                      <p:childTnLst>
                                        <p:animRot by="21600000" p14:bounceEnd="34286">
                                          <p:cBhvr>
                                            <p:cTn id="15" dur="1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17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2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grpId="0" nodeType="withEffect">
                                      <p:stCondLst>
                                        <p:cond delay="3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16" grpId="0" animBg="1"/>
          <p:bldP spid="21" grpId="0"/>
          <p:bldP spid="22" grpId="0"/>
          <p:bldP spid="4" grpId="0"/>
          <p:bldP spid="2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6" presetClass="entr" presetSubtype="4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8" presetClass="emph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5" dur="1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17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2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grpId="0" nodeType="withEffect">
                                      <p:stCondLst>
                                        <p:cond delay="3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16" grpId="0" animBg="1"/>
          <p:bldP spid="21" grpId="0"/>
          <p:bldP spid="22" grpId="0"/>
          <p:bldP spid="4" grpId="0"/>
          <p:bldP spid="24" grpId="0" animBg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940400" y="-725714"/>
            <a:ext cx="3887472" cy="7014976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>
            <a:off x="2659469" y="1945612"/>
            <a:ext cx="2540879" cy="1714169"/>
            <a:chOff x="1764421" y="2613692"/>
            <a:chExt cx="2540879" cy="1714169"/>
          </a:xfrm>
        </p:grpSpPr>
        <p:sp>
          <p:nvSpPr>
            <p:cNvPr id="84" name="矩形 83"/>
            <p:cNvSpPr/>
            <p:nvPr/>
          </p:nvSpPr>
          <p:spPr>
            <a:xfrm>
              <a:off x="1764421" y="2613692"/>
              <a:ext cx="2540879" cy="171416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1870728" y="2717324"/>
              <a:ext cx="2328264" cy="1506904"/>
              <a:chOff x="1890073" y="2729249"/>
              <a:chExt cx="2328264" cy="1506904"/>
            </a:xfrm>
          </p:grpSpPr>
          <p:pic>
            <p:nvPicPr>
              <p:cNvPr id="1028" name="Picture 4" descr="https://drscdn.500px.org/photo/148603949/q%3D80_m%3D2000/cc6589e37d7ad89c3cc76a30982e8e90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90073" y="2729249"/>
                <a:ext cx="2328264" cy="150690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61" name="组合 60"/>
              <p:cNvGrpSpPr/>
              <p:nvPr/>
            </p:nvGrpSpPr>
            <p:grpSpPr>
              <a:xfrm>
                <a:off x="2429737" y="3254101"/>
                <a:ext cx="1248937" cy="457200"/>
                <a:chOff x="-1213265" y="1370366"/>
                <a:chExt cx="1248937" cy="457200"/>
              </a:xfrm>
            </p:grpSpPr>
            <p:sp>
              <p:nvSpPr>
                <p:cNvPr id="29" name="矩形 28"/>
                <p:cNvSpPr/>
                <p:nvPr/>
              </p:nvSpPr>
              <p:spPr>
                <a:xfrm>
                  <a:off x="-1213265" y="1370366"/>
                  <a:ext cx="1248937" cy="457200"/>
                </a:xfrm>
                <a:prstGeom prst="rect">
                  <a:avLst/>
                </a:prstGeom>
                <a:solidFill>
                  <a:srgbClr val="F9F9F9">
                    <a:alpha val="60000"/>
                  </a:srgb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" name="文本框 4"/>
                <p:cNvSpPr txBox="1"/>
                <p:nvPr/>
              </p:nvSpPr>
              <p:spPr>
                <a:xfrm>
                  <a:off x="-924786" y="1414300"/>
                  <a:ext cx="671979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pc="100" dirty="0" smtClean="0">
                      <a:latin typeface="Noto Sans S Chinese Thin" panose="020B0200000000000000" pitchFamily="34" charset="-122"/>
                      <a:ea typeface="Noto Sans S Chinese Thin" panose="020B0200000000000000" pitchFamily="34" charset="-122"/>
                    </a:rPr>
                    <a:t>人物</a:t>
                  </a:r>
                  <a:endParaRPr lang="zh-CN" altLang="en-US" spc="100" dirty="0">
                    <a:latin typeface="Noto Sans S Chinese Thin" panose="020B0200000000000000" pitchFamily="34" charset="-122"/>
                    <a:ea typeface="Noto Sans S Chinese Thin" panose="020B0200000000000000" pitchFamily="34" charset="-122"/>
                  </a:endParaRPr>
                </a:p>
              </p:txBody>
            </p:sp>
          </p:grpSp>
        </p:grpSp>
      </p:grpSp>
      <p:grpSp>
        <p:nvGrpSpPr>
          <p:cNvPr id="80" name="组合 79"/>
          <p:cNvGrpSpPr/>
          <p:nvPr/>
        </p:nvGrpSpPr>
        <p:grpSpPr>
          <a:xfrm>
            <a:off x="5391365" y="350819"/>
            <a:ext cx="2328263" cy="1278216"/>
            <a:chOff x="191575" y="4464648"/>
            <a:chExt cx="2328263" cy="1278216"/>
          </a:xfrm>
        </p:grpSpPr>
        <p:pic>
          <p:nvPicPr>
            <p:cNvPr id="1030" name="Picture 6" descr="https://drscdn.500px.org/photo/148603939/q%3D80_m%3D2000/35963297482b5234adaa08d7091eaf7e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1575" y="4464648"/>
              <a:ext cx="2328263" cy="12782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2" name="组合 61"/>
            <p:cNvGrpSpPr/>
            <p:nvPr/>
          </p:nvGrpSpPr>
          <p:grpSpPr>
            <a:xfrm>
              <a:off x="731238" y="4875156"/>
              <a:ext cx="1248937" cy="457200"/>
              <a:chOff x="-1213265" y="1997581"/>
              <a:chExt cx="1248937" cy="457200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-1213265" y="1997581"/>
                <a:ext cx="1248937" cy="457200"/>
              </a:xfrm>
              <a:prstGeom prst="rect">
                <a:avLst/>
              </a:prstGeom>
              <a:solidFill>
                <a:srgbClr val="F9F9F9">
                  <a:alpha val="60000"/>
                </a:srgb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-924786" y="2041515"/>
                <a:ext cx="67197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pc="100" dirty="0" smtClean="0">
                    <a:latin typeface="Noto Sans S Chinese Thin" panose="020B0200000000000000" pitchFamily="34" charset="-122"/>
                    <a:ea typeface="Noto Sans S Chinese Thin" panose="020B0200000000000000" pitchFamily="34" charset="-122"/>
                  </a:rPr>
                  <a:t>动物</a:t>
                </a:r>
                <a:endParaRPr lang="zh-CN" altLang="en-US" spc="100" dirty="0">
                  <a:latin typeface="Noto Sans S Chinese Thin" panose="020B0200000000000000" pitchFamily="34" charset="-122"/>
                  <a:ea typeface="Noto Sans S Chinese Thin" panose="020B0200000000000000" pitchFamily="34" charset="-122"/>
                </a:endParaRPr>
              </a:p>
            </p:txBody>
          </p:sp>
        </p:grpSp>
      </p:grpSp>
      <p:grpSp>
        <p:nvGrpSpPr>
          <p:cNvPr id="78" name="组合 77"/>
          <p:cNvGrpSpPr/>
          <p:nvPr/>
        </p:nvGrpSpPr>
        <p:grpSpPr>
          <a:xfrm>
            <a:off x="5391365" y="4877899"/>
            <a:ext cx="2328264" cy="1507551"/>
            <a:chOff x="6296214" y="250366"/>
            <a:chExt cx="2328264" cy="1507551"/>
          </a:xfrm>
        </p:grpSpPr>
        <p:pic>
          <p:nvPicPr>
            <p:cNvPr id="1034" name="Picture 10" descr="https://drscdn.500px.org/photo/148606473/q%3D80_m%3D2000/a749a436ca32926c7bc1eb9ed0384ea1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6214" y="250366"/>
              <a:ext cx="2328264" cy="15075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4" name="组合 63"/>
            <p:cNvGrpSpPr/>
            <p:nvPr/>
          </p:nvGrpSpPr>
          <p:grpSpPr>
            <a:xfrm>
              <a:off x="6835878" y="775541"/>
              <a:ext cx="1248937" cy="457200"/>
              <a:chOff x="-1213265" y="3252011"/>
              <a:chExt cx="1248937" cy="457200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-1213265" y="3252011"/>
                <a:ext cx="1248937" cy="457200"/>
              </a:xfrm>
              <a:prstGeom prst="rect">
                <a:avLst/>
              </a:prstGeom>
              <a:solidFill>
                <a:srgbClr val="F9F9F9">
                  <a:alpha val="60000"/>
                </a:srgb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-924786" y="3295945"/>
                <a:ext cx="67197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pc="100" dirty="0" smtClean="0">
                    <a:latin typeface="Noto Sans S Chinese Thin" panose="020B0200000000000000" pitchFamily="34" charset="-122"/>
                    <a:ea typeface="Noto Sans S Chinese Thin" panose="020B0200000000000000" pitchFamily="34" charset="-122"/>
                  </a:rPr>
                  <a:t>商业</a:t>
                </a:r>
                <a:endParaRPr lang="zh-CN" altLang="en-US" spc="100" dirty="0">
                  <a:latin typeface="Noto Sans S Chinese Thin" panose="020B0200000000000000" pitchFamily="34" charset="-122"/>
                  <a:ea typeface="Noto Sans S Chinese Thin" panose="020B0200000000000000" pitchFamily="34" charset="-122"/>
                </a:endParaRPr>
              </a:p>
            </p:txBody>
          </p:sp>
        </p:grpSp>
      </p:grpSp>
      <p:grpSp>
        <p:nvGrpSpPr>
          <p:cNvPr id="82" name="组合 81"/>
          <p:cNvGrpSpPr/>
          <p:nvPr/>
        </p:nvGrpSpPr>
        <p:grpSpPr>
          <a:xfrm>
            <a:off x="2765777" y="4023802"/>
            <a:ext cx="2328264" cy="1551788"/>
            <a:chOff x="9715184" y="5132065"/>
            <a:chExt cx="2328264" cy="1551788"/>
          </a:xfrm>
        </p:grpSpPr>
        <p:pic>
          <p:nvPicPr>
            <p:cNvPr id="1036" name="Picture 12" descr="https://drscdn.500px.org/photo/148623989/q%3D80_m%3D2000/b38363ee335dfe3ec85d81e9f7a3edf0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5184" y="5132065"/>
              <a:ext cx="2328264" cy="15517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5" name="组合 64"/>
            <p:cNvGrpSpPr/>
            <p:nvPr/>
          </p:nvGrpSpPr>
          <p:grpSpPr>
            <a:xfrm>
              <a:off x="10254848" y="5679359"/>
              <a:ext cx="1248937" cy="457200"/>
              <a:chOff x="-1213265" y="3879226"/>
              <a:chExt cx="1248937" cy="457200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-1213265" y="3879226"/>
                <a:ext cx="1248937" cy="457200"/>
              </a:xfrm>
              <a:prstGeom prst="rect">
                <a:avLst/>
              </a:prstGeom>
              <a:solidFill>
                <a:srgbClr val="F9F9F9">
                  <a:alpha val="60000"/>
                </a:srgb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-1168443" y="3923160"/>
                <a:ext cx="115929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pc="100" dirty="0" smtClean="0">
                    <a:latin typeface="Noto Sans S Chinese Thin" panose="020B0200000000000000" pitchFamily="34" charset="-122"/>
                    <a:ea typeface="Noto Sans S Chinese Thin" panose="020B0200000000000000" pitchFamily="34" charset="-122"/>
                  </a:rPr>
                  <a:t>城市建筑</a:t>
                </a:r>
                <a:endParaRPr lang="zh-CN" altLang="en-US" spc="100" dirty="0">
                  <a:latin typeface="Noto Sans S Chinese Thin" panose="020B0200000000000000" pitchFamily="34" charset="-122"/>
                  <a:ea typeface="Noto Sans S Chinese Thin" panose="020B0200000000000000" pitchFamily="34" charset="-122"/>
                </a:endParaRPr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5382520" y="3097359"/>
            <a:ext cx="2328264" cy="1551788"/>
            <a:chOff x="3598352" y="921152"/>
            <a:chExt cx="2328264" cy="15517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98352" y="921152"/>
              <a:ext cx="2328264" cy="1551788"/>
            </a:xfrm>
            <a:prstGeom prst="rect">
              <a:avLst/>
            </a:prstGeom>
          </p:spPr>
        </p:pic>
        <p:grpSp>
          <p:nvGrpSpPr>
            <p:cNvPr id="67" name="组合 66"/>
            <p:cNvGrpSpPr/>
            <p:nvPr/>
          </p:nvGrpSpPr>
          <p:grpSpPr>
            <a:xfrm>
              <a:off x="4105268" y="1468446"/>
              <a:ext cx="1248937" cy="457200"/>
              <a:chOff x="-1213265" y="5129156"/>
              <a:chExt cx="1248937" cy="457200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-1213265" y="5129156"/>
                <a:ext cx="1248937" cy="457200"/>
              </a:xfrm>
              <a:prstGeom prst="rect">
                <a:avLst/>
              </a:prstGeom>
              <a:solidFill>
                <a:srgbClr val="F9F9F9">
                  <a:alpha val="60000"/>
                </a:srgb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-924786" y="5173090"/>
                <a:ext cx="67197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pc="100" dirty="0" smtClean="0">
                    <a:latin typeface="Noto Sans S Chinese Thin" panose="020B0200000000000000" pitchFamily="34" charset="-122"/>
                    <a:ea typeface="Noto Sans S Chinese Thin" panose="020B0200000000000000" pitchFamily="34" charset="-122"/>
                  </a:rPr>
                  <a:t>微距</a:t>
                </a:r>
                <a:endParaRPr lang="zh-CN" altLang="en-US" spc="100" dirty="0">
                  <a:latin typeface="Noto Sans S Chinese Thin" panose="020B0200000000000000" pitchFamily="34" charset="-122"/>
                  <a:ea typeface="Noto Sans S Chinese Thin" panose="020B0200000000000000" pitchFamily="34" charset="-122"/>
                </a:endParaRPr>
              </a:p>
            </p:txBody>
          </p:sp>
        </p:grpSp>
      </p:grpSp>
      <p:sp>
        <p:nvSpPr>
          <p:cNvPr id="108" name="文本框 107"/>
          <p:cNvSpPr txBox="1"/>
          <p:nvPr/>
        </p:nvSpPr>
        <p:spPr>
          <a:xfrm>
            <a:off x="9122803" y="2941999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pc="1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抽象</a:t>
            </a:r>
            <a:endParaRPr lang="zh-CN" altLang="en-US" spc="100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8334481" y="1449353"/>
            <a:ext cx="1248937" cy="457200"/>
            <a:chOff x="9050733" y="811381"/>
            <a:chExt cx="1248937" cy="457200"/>
          </a:xfrm>
        </p:grpSpPr>
        <p:sp>
          <p:nvSpPr>
            <p:cNvPr id="101" name="矩形 100"/>
            <p:cNvSpPr/>
            <p:nvPr/>
          </p:nvSpPr>
          <p:spPr>
            <a:xfrm>
              <a:off x="9050733" y="811381"/>
              <a:ext cx="1248937" cy="457200"/>
            </a:xfrm>
            <a:prstGeom prst="rect">
              <a:avLst/>
            </a:prstGeom>
            <a:solidFill>
              <a:srgbClr val="F9F9F9"/>
            </a:solid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9339212" y="855315"/>
              <a:ext cx="6719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pc="100" dirty="0" smtClean="0">
                  <a:latin typeface="Noto Sans S Chinese Thin" panose="020B0200000000000000" pitchFamily="34" charset="-122"/>
                  <a:ea typeface="Noto Sans S Chinese Thin" panose="020B0200000000000000" pitchFamily="34" charset="-122"/>
                </a:rPr>
                <a:t>新闻</a:t>
              </a:r>
              <a:endParaRPr lang="zh-CN" altLang="en-US" spc="1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9122803" y="5227078"/>
            <a:ext cx="1248937" cy="457200"/>
            <a:chOff x="9050733" y="1438596"/>
            <a:chExt cx="1248937" cy="457200"/>
          </a:xfrm>
        </p:grpSpPr>
        <p:sp>
          <p:nvSpPr>
            <p:cNvPr id="102" name="矩形 101"/>
            <p:cNvSpPr/>
            <p:nvPr/>
          </p:nvSpPr>
          <p:spPr>
            <a:xfrm>
              <a:off x="9050733" y="1438596"/>
              <a:ext cx="1248937" cy="457200"/>
            </a:xfrm>
            <a:prstGeom prst="rect">
              <a:avLst/>
            </a:prstGeom>
            <a:solidFill>
              <a:srgbClr val="F9F9F9"/>
            </a:solid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9339212" y="1482530"/>
              <a:ext cx="6719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pc="100" dirty="0">
                  <a:latin typeface="Noto Sans S Chinese Thin" panose="020B0200000000000000" pitchFamily="34" charset="-122"/>
                  <a:ea typeface="Noto Sans S Chinese Thin" panose="020B0200000000000000" pitchFamily="34" charset="-122"/>
                </a:rPr>
                <a:t>水下</a:t>
              </a:r>
            </a:p>
          </p:txBody>
        </p:sp>
      </p:grpSp>
      <p:sp>
        <p:nvSpPr>
          <p:cNvPr id="112" name="文本框 111"/>
          <p:cNvSpPr txBox="1"/>
          <p:nvPr/>
        </p:nvSpPr>
        <p:spPr>
          <a:xfrm>
            <a:off x="10955006" y="5042412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pc="1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电影</a:t>
            </a:r>
            <a:endParaRPr lang="zh-CN" altLang="en-US" spc="100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8355065" y="4279815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pc="1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自然</a:t>
            </a:r>
            <a:endParaRPr lang="zh-CN" altLang="en-US" spc="100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grpSp>
        <p:nvGrpSpPr>
          <p:cNvPr id="119" name="组合 118"/>
          <p:cNvGrpSpPr/>
          <p:nvPr/>
        </p:nvGrpSpPr>
        <p:grpSpPr>
          <a:xfrm>
            <a:off x="10150702" y="532054"/>
            <a:ext cx="1248937" cy="457200"/>
            <a:chOff x="10150702" y="532054"/>
            <a:chExt cx="1248937" cy="457200"/>
          </a:xfrm>
        </p:grpSpPr>
        <p:sp>
          <p:nvSpPr>
            <p:cNvPr id="107" name="矩形 106"/>
            <p:cNvSpPr/>
            <p:nvPr/>
          </p:nvSpPr>
          <p:spPr>
            <a:xfrm>
              <a:off x="10150702" y="532054"/>
              <a:ext cx="1248937" cy="457200"/>
            </a:xfrm>
            <a:prstGeom prst="rect">
              <a:avLst/>
            </a:prstGeom>
            <a:solidFill>
              <a:srgbClr val="F9F9F9"/>
            </a:solid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文本框 114"/>
            <p:cNvSpPr txBox="1"/>
            <p:nvPr/>
          </p:nvSpPr>
          <p:spPr>
            <a:xfrm>
              <a:off x="10439181" y="575988"/>
              <a:ext cx="6719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pc="100" dirty="0" smtClean="0">
                  <a:latin typeface="Noto Sans S Chinese Thin" panose="020B0200000000000000" pitchFamily="34" charset="-122"/>
                  <a:ea typeface="Noto Sans S Chinese Thin" panose="020B0200000000000000" pitchFamily="34" charset="-122"/>
                </a:rPr>
                <a:t>艺术</a:t>
              </a:r>
              <a:endParaRPr lang="zh-CN" altLang="en-US" spc="1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</p:grpSp>
      <p:sp>
        <p:nvSpPr>
          <p:cNvPr id="117" name="椭圆 116"/>
          <p:cNvSpPr/>
          <p:nvPr/>
        </p:nvSpPr>
        <p:spPr>
          <a:xfrm>
            <a:off x="3460217" y="885776"/>
            <a:ext cx="851159" cy="851159"/>
          </a:xfrm>
          <a:prstGeom prst="ellipse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spc="100" dirty="0" smtClean="0">
                <a:solidFill>
                  <a:schemeClr val="tx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街景</a:t>
            </a:r>
            <a:endParaRPr lang="zh-CN" altLang="en-US" sz="1400" spc="100" dirty="0">
              <a:solidFill>
                <a:schemeClr val="tx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42" name="椭圆 141"/>
          <p:cNvSpPr/>
          <p:nvPr/>
        </p:nvSpPr>
        <p:spPr>
          <a:xfrm>
            <a:off x="6108970" y="1906553"/>
            <a:ext cx="851159" cy="851159"/>
          </a:xfrm>
          <a:prstGeom prst="ellipse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spc="100" dirty="0">
                <a:solidFill>
                  <a:schemeClr val="tx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美食</a:t>
            </a:r>
          </a:p>
        </p:txBody>
      </p:sp>
      <p:sp>
        <p:nvSpPr>
          <p:cNvPr id="143" name="椭圆 142"/>
          <p:cNvSpPr/>
          <p:nvPr/>
        </p:nvSpPr>
        <p:spPr>
          <a:xfrm>
            <a:off x="1051769" y="2880797"/>
            <a:ext cx="851159" cy="851159"/>
          </a:xfrm>
          <a:prstGeom prst="ellipse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spc="100" dirty="0" smtClean="0">
                <a:solidFill>
                  <a:schemeClr val="tx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静物</a:t>
            </a:r>
            <a:endParaRPr lang="zh-CN" altLang="en-US" sz="1400" spc="100" dirty="0">
              <a:solidFill>
                <a:schemeClr val="tx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45" name="椭圆 144"/>
          <p:cNvSpPr/>
          <p:nvPr/>
        </p:nvSpPr>
        <p:spPr>
          <a:xfrm>
            <a:off x="3572262" y="5832870"/>
            <a:ext cx="851159" cy="851159"/>
          </a:xfrm>
          <a:prstGeom prst="ellipse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spc="100" dirty="0" smtClean="0">
                <a:solidFill>
                  <a:schemeClr val="tx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黑白</a:t>
            </a:r>
            <a:endParaRPr lang="zh-CN" altLang="en-US" sz="1400" spc="100" dirty="0">
              <a:solidFill>
                <a:schemeClr val="tx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grpSp>
        <p:nvGrpSpPr>
          <p:cNvPr id="156" name="组合 155"/>
          <p:cNvGrpSpPr/>
          <p:nvPr/>
        </p:nvGrpSpPr>
        <p:grpSpPr>
          <a:xfrm>
            <a:off x="254924" y="299569"/>
            <a:ext cx="2328265" cy="1552953"/>
            <a:chOff x="214748" y="285572"/>
            <a:chExt cx="2328265" cy="1552953"/>
          </a:xfrm>
        </p:grpSpPr>
        <p:pic>
          <p:nvPicPr>
            <p:cNvPr id="157" name="Picture 2" descr="https://drscdn.500px.org/photo/148706487/q%3D80_m%3D2000/5856395f48a86ff99cade71a2dbd3ad4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4748" y="285572"/>
              <a:ext cx="2328265" cy="15529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58" name="组合 157"/>
            <p:cNvGrpSpPr/>
            <p:nvPr/>
          </p:nvGrpSpPr>
          <p:grpSpPr>
            <a:xfrm>
              <a:off x="754412" y="833448"/>
              <a:ext cx="1248937" cy="457200"/>
              <a:chOff x="777396" y="796491"/>
              <a:chExt cx="1248937" cy="457200"/>
            </a:xfrm>
          </p:grpSpPr>
          <p:sp>
            <p:nvSpPr>
              <p:cNvPr id="159" name="矩形 158"/>
              <p:cNvSpPr/>
              <p:nvPr/>
            </p:nvSpPr>
            <p:spPr>
              <a:xfrm>
                <a:off x="777396" y="796491"/>
                <a:ext cx="1248937" cy="457200"/>
              </a:xfrm>
              <a:prstGeom prst="rect">
                <a:avLst/>
              </a:prstGeom>
              <a:solidFill>
                <a:srgbClr val="F9F9F9">
                  <a:alpha val="60000"/>
                </a:srgb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0" name="文本框 159"/>
              <p:cNvSpPr txBox="1"/>
              <p:nvPr/>
            </p:nvSpPr>
            <p:spPr>
              <a:xfrm>
                <a:off x="1065875" y="840425"/>
                <a:ext cx="67197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pc="100" dirty="0" smtClean="0">
                    <a:latin typeface="Noto Sans S Chinese Thin" panose="020B0200000000000000" pitchFamily="34" charset="-122"/>
                    <a:ea typeface="Noto Sans S Chinese Thin" panose="020B0200000000000000" pitchFamily="34" charset="-122"/>
                  </a:rPr>
                  <a:t>交通</a:t>
                </a:r>
                <a:endParaRPr lang="zh-CN" altLang="en-US" spc="100" dirty="0">
                  <a:latin typeface="Noto Sans S Chinese Thin" panose="020B0200000000000000" pitchFamily="34" charset="-122"/>
                  <a:ea typeface="Noto Sans S Chinese Thin" panose="020B0200000000000000" pitchFamily="34" charset="-122"/>
                </a:endParaRPr>
              </a:p>
            </p:txBody>
          </p:sp>
        </p:grpSp>
      </p:grpSp>
      <p:grpSp>
        <p:nvGrpSpPr>
          <p:cNvPr id="163" name="组合 162"/>
          <p:cNvGrpSpPr/>
          <p:nvPr/>
        </p:nvGrpSpPr>
        <p:grpSpPr>
          <a:xfrm>
            <a:off x="254925" y="4414514"/>
            <a:ext cx="2328264" cy="1625128"/>
            <a:chOff x="5834968" y="3454528"/>
            <a:chExt cx="2328264" cy="1625128"/>
          </a:xfrm>
        </p:grpSpPr>
        <p:pic>
          <p:nvPicPr>
            <p:cNvPr id="164" name="Picture 14" descr="https://drscdn.500px.org/photo/148692153/q%3D80_m%3D2000/c9b22e07e57f1b8fc93e99e86b513d3a"/>
            <p:cNvPicPr>
              <a:picLocks noChangeAspect="1" noChangeArrowheads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34968" y="3454528"/>
              <a:ext cx="2328264" cy="16251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65" name="组合 164"/>
            <p:cNvGrpSpPr/>
            <p:nvPr/>
          </p:nvGrpSpPr>
          <p:grpSpPr>
            <a:xfrm>
              <a:off x="6374632" y="4038492"/>
              <a:ext cx="1248937" cy="457200"/>
              <a:chOff x="-1213265" y="4506441"/>
              <a:chExt cx="1248937" cy="457200"/>
            </a:xfrm>
          </p:grpSpPr>
          <p:sp>
            <p:nvSpPr>
              <p:cNvPr id="166" name="矩形 165"/>
              <p:cNvSpPr/>
              <p:nvPr/>
            </p:nvSpPr>
            <p:spPr>
              <a:xfrm>
                <a:off x="-1213265" y="4506441"/>
                <a:ext cx="1248937" cy="457200"/>
              </a:xfrm>
              <a:prstGeom prst="rect">
                <a:avLst/>
              </a:prstGeom>
              <a:solidFill>
                <a:srgbClr val="F9F9F9">
                  <a:alpha val="60000"/>
                </a:srgb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" name="文本框 166"/>
              <p:cNvSpPr txBox="1"/>
              <p:nvPr/>
            </p:nvSpPr>
            <p:spPr>
              <a:xfrm>
                <a:off x="-924786" y="4550375"/>
                <a:ext cx="67197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pc="100" dirty="0" smtClean="0">
                    <a:latin typeface="Noto Sans S Chinese Thin" panose="020B0200000000000000" pitchFamily="34" charset="-122"/>
                    <a:ea typeface="Noto Sans S Chinese Thin" panose="020B0200000000000000" pitchFamily="34" charset="-122"/>
                  </a:rPr>
                  <a:t>婚礼</a:t>
                </a:r>
                <a:endParaRPr lang="zh-CN" altLang="en-US" spc="100" dirty="0">
                  <a:latin typeface="Noto Sans S Chinese Thin" panose="020B0200000000000000" pitchFamily="34" charset="-122"/>
                  <a:ea typeface="Noto Sans S Chinese Thin" panose="020B0200000000000000" pitchFamily="34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10330537" y="3731956"/>
            <a:ext cx="1248937" cy="457200"/>
            <a:chOff x="10482429" y="3471090"/>
            <a:chExt cx="1248937" cy="457200"/>
          </a:xfrm>
        </p:grpSpPr>
        <p:sp>
          <p:nvSpPr>
            <p:cNvPr id="58" name="矩形 57"/>
            <p:cNvSpPr/>
            <p:nvPr/>
          </p:nvSpPr>
          <p:spPr>
            <a:xfrm>
              <a:off x="10482429" y="3471090"/>
              <a:ext cx="1248937" cy="457200"/>
            </a:xfrm>
            <a:prstGeom prst="rect">
              <a:avLst/>
            </a:prstGeom>
            <a:solidFill>
              <a:srgbClr val="F9F9F9"/>
            </a:solid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10770908" y="3515024"/>
              <a:ext cx="6719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pc="100" dirty="0" smtClean="0">
                  <a:latin typeface="Noto Sans S Chinese Thin" panose="020B0200000000000000" pitchFamily="34" charset="-122"/>
                  <a:ea typeface="Noto Sans S Chinese Thin" panose="020B0200000000000000" pitchFamily="34" charset="-122"/>
                </a:rPr>
                <a:t>旅行</a:t>
              </a:r>
              <a:endParaRPr lang="zh-CN" altLang="en-US" spc="1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3239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56" presetClass="entr" presetSubtype="0" fill="hold" grpId="0" nodeType="withEffect">
                                  <p:stCondLst>
                                    <p:cond delay="8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56" presetClass="entr" presetSubtype="0" fill="hold" grpId="0" nodeType="withEffect">
                                  <p:stCondLst>
                                    <p:cond delay="9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56" presetClass="entr" presetSubtype="0" fill="hold" grpId="0" nodeType="withEffect">
                                  <p:stCondLst>
                                    <p:cond delay="10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nodeType="withEffect">
                                  <p:stCondLst>
                                    <p:cond delay="12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8" grpId="0"/>
      <p:bldP spid="112" grpId="0"/>
      <p:bldP spid="114" grpId="0"/>
      <p:bldP spid="117" grpId="0" animBg="1"/>
      <p:bldP spid="142" grpId="0" animBg="1"/>
      <p:bldP spid="143" grpId="0" animBg="1"/>
      <p:bldP spid="14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>
          <a:xfrm>
            <a:off x="1" y="4375476"/>
            <a:ext cx="12192000" cy="19180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2516" y="14921"/>
            <a:ext cx="12192000" cy="28829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988170" y="1578158"/>
            <a:ext cx="4215661" cy="2576237"/>
            <a:chOff x="3988170" y="1578158"/>
            <a:chExt cx="4215661" cy="2576237"/>
          </a:xfrm>
        </p:grpSpPr>
        <p:grpSp>
          <p:nvGrpSpPr>
            <p:cNvPr id="61" name="组合 60"/>
            <p:cNvGrpSpPr/>
            <p:nvPr/>
          </p:nvGrpSpPr>
          <p:grpSpPr>
            <a:xfrm>
              <a:off x="3988170" y="1578158"/>
              <a:ext cx="4215661" cy="2576237"/>
              <a:chOff x="3988169" y="1374958"/>
              <a:chExt cx="4215661" cy="2576237"/>
            </a:xfrm>
          </p:grpSpPr>
          <p:grpSp>
            <p:nvGrpSpPr>
              <p:cNvPr id="62" name="Group 6"/>
              <p:cNvGrpSpPr/>
              <p:nvPr/>
            </p:nvGrpSpPr>
            <p:grpSpPr>
              <a:xfrm>
                <a:off x="3988169" y="1374958"/>
                <a:ext cx="4215661" cy="2576237"/>
                <a:chOff x="714376" y="2667660"/>
                <a:chExt cx="3128962" cy="1912143"/>
              </a:xfrm>
            </p:grpSpPr>
            <p:pic>
              <p:nvPicPr>
                <p:cNvPr id="64" name="Picture 7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14376" y="2667660"/>
                  <a:ext cx="3128962" cy="1912143"/>
                </a:xfrm>
                <a:prstGeom prst="rect">
                  <a:avLst/>
                </a:prstGeom>
              </p:spPr>
            </p:pic>
            <p:sp>
              <p:nvSpPr>
                <p:cNvPr id="65" name="Rectangle 8"/>
                <p:cNvSpPr/>
                <p:nvPr/>
              </p:nvSpPr>
              <p:spPr>
                <a:xfrm>
                  <a:off x="1204913" y="2862263"/>
                  <a:ext cx="2205038" cy="1395412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63" name="Picture 11"/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649071" y="1637148"/>
                <a:ext cx="2970855" cy="1887102"/>
              </a:xfrm>
              <a:prstGeom prst="rect">
                <a:avLst/>
              </a:prstGeom>
            </p:spPr>
          </p:pic>
        </p:grp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49072" y="1806257"/>
              <a:ext cx="2970855" cy="1921193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475345" y="4726633"/>
            <a:ext cx="1757904" cy="1222009"/>
            <a:chOff x="475345" y="4726633"/>
            <a:chExt cx="1757904" cy="1222009"/>
          </a:xfrm>
        </p:grpSpPr>
        <p:pic>
          <p:nvPicPr>
            <p:cNvPr id="6146" name="Picture 2" descr="https://drscdn.500px.org/photo/145668457/q%3D80_m%3D2000/e7e7f7fc7caf1e5d31b9cb3eb0944e61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75345" y="4726633"/>
              <a:ext cx="1757904" cy="12220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7" name="圆角矩形 46"/>
            <p:cNvSpPr/>
            <p:nvPr/>
          </p:nvSpPr>
          <p:spPr>
            <a:xfrm>
              <a:off x="867077" y="5149858"/>
              <a:ext cx="974441" cy="375559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031132" y="5152971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热门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863503" y="4726599"/>
            <a:ext cx="1759867" cy="1221766"/>
            <a:chOff x="2863503" y="4726599"/>
            <a:chExt cx="1759867" cy="1221766"/>
          </a:xfrm>
        </p:grpSpPr>
        <p:pic>
          <p:nvPicPr>
            <p:cNvPr id="6148" name="Picture 4" descr="https://drscdn.500px.org/photo/127797495/q%3D80_m%3D2000/2a8d9ef50fc7a00b79f35b2e37f8e9b3"/>
            <p:cNvPicPr>
              <a:picLocks noChangeAspect="1" noChangeArrowheads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863503" y="4726599"/>
              <a:ext cx="1759867" cy="12217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4" name="圆角矩形 83"/>
            <p:cNvSpPr/>
            <p:nvPr/>
          </p:nvSpPr>
          <p:spPr>
            <a:xfrm>
              <a:off x="3256216" y="5149703"/>
              <a:ext cx="974441" cy="375559"/>
            </a:xfrm>
            <a:prstGeom prst="roundRect">
              <a:avLst>
                <a:gd name="adj" fmla="val 50000"/>
              </a:avLst>
            </a:prstGeom>
            <a:solidFill>
              <a:srgbClr val="F9F9F9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3420271" y="515281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编辑</a:t>
              </a:r>
              <a:endParaRPr lang="zh-CN" altLang="en-US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253624" y="4726943"/>
            <a:ext cx="1749785" cy="1224252"/>
            <a:chOff x="5253624" y="4726943"/>
            <a:chExt cx="1749785" cy="1224252"/>
          </a:xfrm>
        </p:grpSpPr>
        <p:pic>
          <p:nvPicPr>
            <p:cNvPr id="6150" name="Picture 6" descr="https://drscdn.500px.org/photo/145755731/q%3D80_m%3D2000/29f54bb586aca48238e71b28d4b7b9d1"/>
            <p:cNvPicPr>
              <a:picLocks noChangeAspect="1" noChangeArrowheads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253624" y="4726943"/>
              <a:ext cx="1749785" cy="12242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5" name="圆角矩形 84"/>
            <p:cNvSpPr/>
            <p:nvPr/>
          </p:nvSpPr>
          <p:spPr>
            <a:xfrm>
              <a:off x="5482474" y="5151290"/>
              <a:ext cx="1292084" cy="375559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5574518" y="5154403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排名上升</a:t>
              </a:r>
              <a:endParaRPr lang="zh-CN" altLang="en-US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633663" y="4726028"/>
            <a:ext cx="1761621" cy="1217655"/>
            <a:chOff x="7633663" y="4726028"/>
            <a:chExt cx="1761621" cy="1217655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633663" y="4726028"/>
              <a:ext cx="1761621" cy="1217655"/>
            </a:xfrm>
            <a:prstGeom prst="rect">
              <a:avLst/>
            </a:prstGeom>
          </p:spPr>
        </p:pic>
        <p:sp>
          <p:nvSpPr>
            <p:cNvPr id="86" name="圆角矩形 85"/>
            <p:cNvSpPr/>
            <p:nvPr/>
          </p:nvSpPr>
          <p:spPr>
            <a:xfrm>
              <a:off x="7958903" y="5147076"/>
              <a:ext cx="1111140" cy="375559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8191308" y="5150189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新作</a:t>
              </a:r>
              <a:endParaRPr lang="zh-CN" altLang="en-US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025538" y="4725363"/>
            <a:ext cx="1746083" cy="1218237"/>
            <a:chOff x="10025538" y="4725363"/>
            <a:chExt cx="1746083" cy="1218237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025538" y="4725363"/>
              <a:ext cx="1746083" cy="1218237"/>
            </a:xfrm>
            <a:prstGeom prst="rect">
              <a:avLst/>
            </a:prstGeom>
          </p:spPr>
        </p:pic>
        <p:sp>
          <p:nvSpPr>
            <p:cNvPr id="87" name="圆角矩形 86"/>
            <p:cNvSpPr/>
            <p:nvPr/>
          </p:nvSpPr>
          <p:spPr>
            <a:xfrm>
              <a:off x="10343009" y="5146702"/>
              <a:ext cx="1111140" cy="375559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10575414" y="5149815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市场</a:t>
              </a:r>
              <a:endParaRPr lang="zh-CN" altLang="en-US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sp>
        <p:nvSpPr>
          <p:cNvPr id="66" name="矩形 65"/>
          <p:cNvSpPr/>
          <p:nvPr/>
        </p:nvSpPr>
        <p:spPr>
          <a:xfrm>
            <a:off x="12067743" y="4725363"/>
            <a:ext cx="138113" cy="121823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>
            <a:off x="1" y="4725363"/>
            <a:ext cx="138113" cy="121823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4542318" y="249603"/>
            <a:ext cx="3107364" cy="375285"/>
            <a:chOff x="4518182" y="249603"/>
            <a:chExt cx="3107364" cy="375285"/>
          </a:xfrm>
        </p:grpSpPr>
        <p:sp>
          <p:nvSpPr>
            <p:cNvPr id="36" name="文本框 35"/>
            <p:cNvSpPr txBox="1"/>
            <p:nvPr/>
          </p:nvSpPr>
          <p:spPr>
            <a:xfrm>
              <a:off x="5816163" y="317111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</a:rPr>
                <a:t>更多</a:t>
              </a:r>
              <a:endParaRPr lang="zh-CN" altLang="en-US" sz="140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6327565" y="624888"/>
              <a:ext cx="1297981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4518182" y="249603"/>
              <a:ext cx="1297981" cy="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0" scaled="0"/>
              </a:gra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11060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fill="hold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nodeType="withEffect" p14:presetBounceEnd="5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nodeType="withEffect" p14:presetBounceEnd="50000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nodeType="withEffect" p14:presetBounceEnd="50000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nodeType="withEffect" p14:presetBounceEnd="50000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6" grpId="0" animBg="1"/>
          <p:bldP spid="9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6" grpId="0" animBg="1"/>
          <p:bldP spid="91" grpId="0" animBg="1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rscdn.500px.org/photo/145819217/q%3D80_m%3D2000/b6eba7425ce05d29315b595917b24dda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970" y="-57151"/>
            <a:ext cx="12195969" cy="6915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0" y="-33337"/>
            <a:ext cx="12192000" cy="6837363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825081" y="1145381"/>
            <a:ext cx="4533900" cy="4533900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0"/>
          <p:cNvSpPr>
            <a:spLocks noChangeArrowheads="1"/>
          </p:cNvSpPr>
          <p:nvPr/>
        </p:nvSpPr>
        <p:spPr bwMode="auto">
          <a:xfrm>
            <a:off x="3966766" y="1287065"/>
            <a:ext cx="4250531" cy="4250532"/>
          </a:xfrm>
          <a:prstGeom prst="ellipse">
            <a:avLst/>
          </a:prstGeom>
          <a:noFill/>
          <a:ln w="88900" cap="flat" cmpd="sng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椭圆 25"/>
          <p:cNvSpPr>
            <a:spLocks noChangeArrowheads="1"/>
          </p:cNvSpPr>
          <p:nvPr/>
        </p:nvSpPr>
        <p:spPr bwMode="auto">
          <a:xfrm>
            <a:off x="2936081" y="257175"/>
            <a:ext cx="6311900" cy="6310313"/>
          </a:xfrm>
          <a:prstGeom prst="ellipse">
            <a:avLst/>
          </a:prstGeom>
          <a:noFill/>
          <a:ln w="6350" cap="flat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椭圆 26"/>
          <p:cNvSpPr>
            <a:spLocks noChangeArrowheads="1"/>
          </p:cNvSpPr>
          <p:nvPr/>
        </p:nvSpPr>
        <p:spPr bwMode="auto">
          <a:xfrm>
            <a:off x="2673350" y="-6350"/>
            <a:ext cx="6837363" cy="6837363"/>
          </a:xfrm>
          <a:prstGeom prst="ellipse">
            <a:avLst/>
          </a:prstGeom>
          <a:noFill/>
          <a:ln w="6350" cap="flat" cmpd="sng">
            <a:solidFill>
              <a:schemeClr val="bg1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" name="椭圆 27"/>
          <p:cNvSpPr>
            <a:spLocks noChangeArrowheads="1"/>
          </p:cNvSpPr>
          <p:nvPr/>
        </p:nvSpPr>
        <p:spPr bwMode="auto">
          <a:xfrm>
            <a:off x="1773238" y="-906463"/>
            <a:ext cx="8637587" cy="8637588"/>
          </a:xfrm>
          <a:prstGeom prst="ellipse">
            <a:avLst/>
          </a:prstGeom>
          <a:noFill/>
          <a:ln w="6350" cap="flat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-3159880" y="2203314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一个专业做摄影的网站</a:t>
            </a:r>
            <a:endParaRPr lang="zh-CN" altLang="en-US" sz="2000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5125" y="2603424"/>
            <a:ext cx="2293813" cy="567092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4717296" y="3961268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一个专业做摄影的网站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4472781" y="3412331"/>
            <a:ext cx="32385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8728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nodeType="withEffect" p14:presetBounceEnd="50000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47" presetClass="entr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42" presetClass="entr" presetSubtype="0" fill="hold" grpId="0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4" grpId="0" animBg="1"/>
          <p:bldP spid="15" grpId="0" animBg="1"/>
          <p:bldP spid="17" grpId="0" animBg="1"/>
          <p:bldP spid="18" grpId="0" animBg="1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47" presetClass="entr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42" presetClass="entr" presetSubtype="0" fill="hold" grpId="0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4" grpId="0" animBg="1"/>
          <p:bldP spid="15" grpId="0" animBg="1"/>
          <p:bldP spid="17" grpId="0" animBg="1"/>
          <p:bldP spid="18" grpId="0" animBg="1"/>
          <p:bldP spid="20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017269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95999" y="2468890"/>
            <a:ext cx="4263577" cy="57150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1989270" y="2250165"/>
            <a:ext cx="3176001" cy="6666112"/>
            <a:chOff x="1916698" y="2337250"/>
            <a:chExt cx="3176001" cy="6666112"/>
          </a:xfrm>
        </p:grpSpPr>
        <p:grpSp>
          <p:nvGrpSpPr>
            <p:cNvPr id="5" name="组合 4"/>
            <p:cNvGrpSpPr/>
            <p:nvPr/>
          </p:nvGrpSpPr>
          <p:grpSpPr>
            <a:xfrm>
              <a:off x="1916698" y="2337250"/>
              <a:ext cx="3176001" cy="6666112"/>
              <a:chOff x="4930529" y="711200"/>
              <a:chExt cx="2330942" cy="4541520"/>
            </a:xfrm>
          </p:grpSpPr>
          <p:sp>
            <p:nvSpPr>
              <p:cNvPr id="7" name="Freeform 5"/>
              <p:cNvSpPr>
                <a:spLocks noEditPoints="1"/>
              </p:cNvSpPr>
              <p:nvPr/>
            </p:nvSpPr>
            <p:spPr bwMode="auto">
              <a:xfrm>
                <a:off x="4968693" y="756704"/>
                <a:ext cx="2270761" cy="4475468"/>
              </a:xfrm>
              <a:custGeom>
                <a:avLst/>
                <a:gdLst>
                  <a:gd name="T0" fmla="*/ 550 w 652"/>
                  <a:gd name="T1" fmla="*/ 0 h 1288"/>
                  <a:gd name="T2" fmla="*/ 97 w 652"/>
                  <a:gd name="T3" fmla="*/ 0 h 1288"/>
                  <a:gd name="T4" fmla="*/ 0 w 652"/>
                  <a:gd name="T5" fmla="*/ 100 h 1288"/>
                  <a:gd name="T6" fmla="*/ 0 w 652"/>
                  <a:gd name="T7" fmla="*/ 1188 h 1288"/>
                  <a:gd name="T8" fmla="*/ 99 w 652"/>
                  <a:gd name="T9" fmla="*/ 1288 h 1288"/>
                  <a:gd name="T10" fmla="*/ 552 w 652"/>
                  <a:gd name="T11" fmla="*/ 1288 h 1288"/>
                  <a:gd name="T12" fmla="*/ 652 w 652"/>
                  <a:gd name="T13" fmla="*/ 1188 h 1288"/>
                  <a:gd name="T14" fmla="*/ 652 w 652"/>
                  <a:gd name="T15" fmla="*/ 100 h 1288"/>
                  <a:gd name="T16" fmla="*/ 550 w 652"/>
                  <a:gd name="T17" fmla="*/ 0 h 1288"/>
                  <a:gd name="T18" fmla="*/ 603 w 652"/>
                  <a:gd name="T19" fmla="*/ 1061 h 1288"/>
                  <a:gd name="T20" fmla="*/ 51 w 652"/>
                  <a:gd name="T21" fmla="*/ 1061 h 1288"/>
                  <a:gd name="T22" fmla="*/ 51 w 652"/>
                  <a:gd name="T23" fmla="*/ 225 h 1288"/>
                  <a:gd name="T24" fmla="*/ 603 w 652"/>
                  <a:gd name="T25" fmla="*/ 225 h 1288"/>
                  <a:gd name="T26" fmla="*/ 603 w 652"/>
                  <a:gd name="T27" fmla="*/ 1061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52" h="1288">
                    <a:moveTo>
                      <a:pt x="550" y="0"/>
                    </a:moveTo>
                    <a:cubicBezTo>
                      <a:pt x="97" y="0"/>
                      <a:pt x="97" y="0"/>
                      <a:pt x="97" y="0"/>
                    </a:cubicBezTo>
                    <a:cubicBezTo>
                      <a:pt x="44" y="0"/>
                      <a:pt x="0" y="46"/>
                      <a:pt x="0" y="100"/>
                    </a:cubicBezTo>
                    <a:cubicBezTo>
                      <a:pt x="0" y="1188"/>
                      <a:pt x="0" y="1188"/>
                      <a:pt x="0" y="1188"/>
                    </a:cubicBezTo>
                    <a:cubicBezTo>
                      <a:pt x="0" y="1243"/>
                      <a:pt x="44" y="1288"/>
                      <a:pt x="99" y="1288"/>
                    </a:cubicBezTo>
                    <a:cubicBezTo>
                      <a:pt x="552" y="1288"/>
                      <a:pt x="552" y="1288"/>
                      <a:pt x="552" y="1288"/>
                    </a:cubicBezTo>
                    <a:cubicBezTo>
                      <a:pt x="607" y="1288"/>
                      <a:pt x="652" y="1243"/>
                      <a:pt x="652" y="1188"/>
                    </a:cubicBezTo>
                    <a:cubicBezTo>
                      <a:pt x="652" y="100"/>
                      <a:pt x="652" y="100"/>
                      <a:pt x="652" y="100"/>
                    </a:cubicBezTo>
                    <a:cubicBezTo>
                      <a:pt x="652" y="44"/>
                      <a:pt x="607" y="0"/>
                      <a:pt x="550" y="0"/>
                    </a:cubicBezTo>
                    <a:close/>
                    <a:moveTo>
                      <a:pt x="603" y="1061"/>
                    </a:moveTo>
                    <a:cubicBezTo>
                      <a:pt x="51" y="1061"/>
                      <a:pt x="51" y="1061"/>
                      <a:pt x="51" y="1061"/>
                    </a:cubicBezTo>
                    <a:cubicBezTo>
                      <a:pt x="51" y="225"/>
                      <a:pt x="51" y="225"/>
                      <a:pt x="51" y="225"/>
                    </a:cubicBezTo>
                    <a:cubicBezTo>
                      <a:pt x="603" y="225"/>
                      <a:pt x="603" y="225"/>
                      <a:pt x="603" y="225"/>
                    </a:cubicBezTo>
                    <a:lnTo>
                      <a:pt x="603" y="1061"/>
                    </a:lnTo>
                    <a:close/>
                  </a:path>
                </a:pathLst>
              </a:custGeom>
              <a:solidFill>
                <a:schemeClr val="bg1"/>
              </a:solidFill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12"/>
              <p:cNvSpPr>
                <a:spLocks noEditPoints="1"/>
              </p:cNvSpPr>
              <p:nvPr/>
            </p:nvSpPr>
            <p:spPr bwMode="auto">
              <a:xfrm>
                <a:off x="4930529" y="711200"/>
                <a:ext cx="2330942" cy="4541520"/>
              </a:xfrm>
              <a:custGeom>
                <a:avLst/>
                <a:gdLst>
                  <a:gd name="T0" fmla="*/ 561 w 669"/>
                  <a:gd name="T1" fmla="*/ 8 h 1307"/>
                  <a:gd name="T2" fmla="*/ 552 w 669"/>
                  <a:gd name="T3" fmla="*/ 8 h 1307"/>
                  <a:gd name="T4" fmla="*/ 552 w 669"/>
                  <a:gd name="T5" fmla="*/ 3 h 1307"/>
                  <a:gd name="T6" fmla="*/ 549 w 669"/>
                  <a:gd name="T7" fmla="*/ 0 h 1307"/>
                  <a:gd name="T8" fmla="*/ 457 w 669"/>
                  <a:gd name="T9" fmla="*/ 0 h 1307"/>
                  <a:gd name="T10" fmla="*/ 454 w 669"/>
                  <a:gd name="T11" fmla="*/ 3 h 1307"/>
                  <a:gd name="T12" fmla="*/ 454 w 669"/>
                  <a:gd name="T13" fmla="*/ 8 h 1307"/>
                  <a:gd name="T14" fmla="*/ 108 w 669"/>
                  <a:gd name="T15" fmla="*/ 8 h 1307"/>
                  <a:gd name="T16" fmla="*/ 5 w 669"/>
                  <a:gd name="T17" fmla="*/ 113 h 1307"/>
                  <a:gd name="T18" fmla="*/ 5 w 669"/>
                  <a:gd name="T19" fmla="*/ 129 h 1307"/>
                  <a:gd name="T20" fmla="*/ 2 w 669"/>
                  <a:gd name="T21" fmla="*/ 129 h 1307"/>
                  <a:gd name="T22" fmla="*/ 0 w 669"/>
                  <a:gd name="T23" fmla="*/ 131 h 1307"/>
                  <a:gd name="T24" fmla="*/ 0 w 669"/>
                  <a:gd name="T25" fmla="*/ 182 h 1307"/>
                  <a:gd name="T26" fmla="*/ 2 w 669"/>
                  <a:gd name="T27" fmla="*/ 185 h 1307"/>
                  <a:gd name="T28" fmla="*/ 5 w 669"/>
                  <a:gd name="T29" fmla="*/ 185 h 1307"/>
                  <a:gd name="T30" fmla="*/ 5 w 669"/>
                  <a:gd name="T31" fmla="*/ 265 h 1307"/>
                  <a:gd name="T32" fmla="*/ 2 w 669"/>
                  <a:gd name="T33" fmla="*/ 265 h 1307"/>
                  <a:gd name="T34" fmla="*/ 0 w 669"/>
                  <a:gd name="T35" fmla="*/ 268 h 1307"/>
                  <a:gd name="T36" fmla="*/ 0 w 669"/>
                  <a:gd name="T37" fmla="*/ 304 h 1307"/>
                  <a:gd name="T38" fmla="*/ 2 w 669"/>
                  <a:gd name="T39" fmla="*/ 307 h 1307"/>
                  <a:gd name="T40" fmla="*/ 5 w 669"/>
                  <a:gd name="T41" fmla="*/ 307 h 1307"/>
                  <a:gd name="T42" fmla="*/ 5 w 669"/>
                  <a:gd name="T43" fmla="*/ 382 h 1307"/>
                  <a:gd name="T44" fmla="*/ 2 w 669"/>
                  <a:gd name="T45" fmla="*/ 382 h 1307"/>
                  <a:gd name="T46" fmla="*/ 0 w 669"/>
                  <a:gd name="T47" fmla="*/ 385 h 1307"/>
                  <a:gd name="T48" fmla="*/ 0 w 669"/>
                  <a:gd name="T49" fmla="*/ 421 h 1307"/>
                  <a:gd name="T50" fmla="*/ 2 w 669"/>
                  <a:gd name="T51" fmla="*/ 424 h 1307"/>
                  <a:gd name="T52" fmla="*/ 5 w 669"/>
                  <a:gd name="T53" fmla="*/ 424 h 1307"/>
                  <a:gd name="T54" fmla="*/ 5 w 669"/>
                  <a:gd name="T55" fmla="*/ 1201 h 1307"/>
                  <a:gd name="T56" fmla="*/ 110 w 669"/>
                  <a:gd name="T57" fmla="*/ 1307 h 1307"/>
                  <a:gd name="T58" fmla="*/ 563 w 669"/>
                  <a:gd name="T59" fmla="*/ 1307 h 1307"/>
                  <a:gd name="T60" fmla="*/ 669 w 669"/>
                  <a:gd name="T61" fmla="*/ 1201 h 1307"/>
                  <a:gd name="T62" fmla="*/ 669 w 669"/>
                  <a:gd name="T63" fmla="*/ 113 h 1307"/>
                  <a:gd name="T64" fmla="*/ 561 w 669"/>
                  <a:gd name="T65" fmla="*/ 8 h 1307"/>
                  <a:gd name="T66" fmla="*/ 657 w 669"/>
                  <a:gd name="T67" fmla="*/ 1201 h 1307"/>
                  <a:gd name="T68" fmla="*/ 563 w 669"/>
                  <a:gd name="T69" fmla="*/ 1295 h 1307"/>
                  <a:gd name="T70" fmla="*/ 110 w 669"/>
                  <a:gd name="T71" fmla="*/ 1295 h 1307"/>
                  <a:gd name="T72" fmla="*/ 16 w 669"/>
                  <a:gd name="T73" fmla="*/ 1201 h 1307"/>
                  <a:gd name="T74" fmla="*/ 16 w 669"/>
                  <a:gd name="T75" fmla="*/ 113 h 1307"/>
                  <a:gd name="T76" fmla="*/ 108 w 669"/>
                  <a:gd name="T77" fmla="*/ 19 h 1307"/>
                  <a:gd name="T78" fmla="*/ 561 w 669"/>
                  <a:gd name="T79" fmla="*/ 19 h 1307"/>
                  <a:gd name="T80" fmla="*/ 657 w 669"/>
                  <a:gd name="T81" fmla="*/ 113 h 1307"/>
                  <a:gd name="T82" fmla="*/ 657 w 669"/>
                  <a:gd name="T83" fmla="*/ 1201 h 1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69" h="1307">
                    <a:moveTo>
                      <a:pt x="561" y="8"/>
                    </a:moveTo>
                    <a:cubicBezTo>
                      <a:pt x="552" y="8"/>
                      <a:pt x="552" y="8"/>
                      <a:pt x="552" y="8"/>
                    </a:cubicBezTo>
                    <a:cubicBezTo>
                      <a:pt x="552" y="3"/>
                      <a:pt x="552" y="3"/>
                      <a:pt x="552" y="3"/>
                    </a:cubicBezTo>
                    <a:cubicBezTo>
                      <a:pt x="552" y="2"/>
                      <a:pt x="550" y="0"/>
                      <a:pt x="549" y="0"/>
                    </a:cubicBezTo>
                    <a:cubicBezTo>
                      <a:pt x="457" y="0"/>
                      <a:pt x="457" y="0"/>
                      <a:pt x="457" y="0"/>
                    </a:cubicBezTo>
                    <a:cubicBezTo>
                      <a:pt x="455" y="0"/>
                      <a:pt x="454" y="2"/>
                      <a:pt x="454" y="3"/>
                    </a:cubicBezTo>
                    <a:cubicBezTo>
                      <a:pt x="454" y="8"/>
                      <a:pt x="454" y="8"/>
                      <a:pt x="454" y="8"/>
                    </a:cubicBezTo>
                    <a:cubicBezTo>
                      <a:pt x="108" y="8"/>
                      <a:pt x="108" y="8"/>
                      <a:pt x="108" y="8"/>
                    </a:cubicBezTo>
                    <a:cubicBezTo>
                      <a:pt x="52" y="8"/>
                      <a:pt x="5" y="55"/>
                      <a:pt x="5" y="113"/>
                    </a:cubicBezTo>
                    <a:cubicBezTo>
                      <a:pt x="5" y="129"/>
                      <a:pt x="5" y="129"/>
                      <a:pt x="5" y="129"/>
                    </a:cubicBezTo>
                    <a:cubicBezTo>
                      <a:pt x="2" y="129"/>
                      <a:pt x="2" y="129"/>
                      <a:pt x="2" y="129"/>
                    </a:cubicBezTo>
                    <a:cubicBezTo>
                      <a:pt x="1" y="129"/>
                      <a:pt x="0" y="130"/>
                      <a:pt x="0" y="131"/>
                    </a:cubicBezTo>
                    <a:cubicBezTo>
                      <a:pt x="0" y="182"/>
                      <a:pt x="0" y="182"/>
                      <a:pt x="0" y="182"/>
                    </a:cubicBezTo>
                    <a:cubicBezTo>
                      <a:pt x="0" y="184"/>
                      <a:pt x="1" y="185"/>
                      <a:pt x="2" y="185"/>
                    </a:cubicBezTo>
                    <a:cubicBezTo>
                      <a:pt x="5" y="185"/>
                      <a:pt x="5" y="185"/>
                      <a:pt x="5" y="185"/>
                    </a:cubicBezTo>
                    <a:cubicBezTo>
                      <a:pt x="5" y="265"/>
                      <a:pt x="5" y="265"/>
                      <a:pt x="5" y="265"/>
                    </a:cubicBezTo>
                    <a:cubicBezTo>
                      <a:pt x="2" y="265"/>
                      <a:pt x="2" y="265"/>
                      <a:pt x="2" y="265"/>
                    </a:cubicBezTo>
                    <a:cubicBezTo>
                      <a:pt x="1" y="265"/>
                      <a:pt x="0" y="267"/>
                      <a:pt x="0" y="268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306"/>
                      <a:pt x="1" y="307"/>
                      <a:pt x="2" y="307"/>
                    </a:cubicBezTo>
                    <a:cubicBezTo>
                      <a:pt x="5" y="307"/>
                      <a:pt x="5" y="307"/>
                      <a:pt x="5" y="307"/>
                    </a:cubicBezTo>
                    <a:cubicBezTo>
                      <a:pt x="5" y="382"/>
                      <a:pt x="5" y="382"/>
                      <a:pt x="5" y="382"/>
                    </a:cubicBezTo>
                    <a:cubicBezTo>
                      <a:pt x="2" y="382"/>
                      <a:pt x="2" y="382"/>
                      <a:pt x="2" y="382"/>
                    </a:cubicBezTo>
                    <a:cubicBezTo>
                      <a:pt x="1" y="382"/>
                      <a:pt x="0" y="384"/>
                      <a:pt x="0" y="385"/>
                    </a:cubicBezTo>
                    <a:cubicBezTo>
                      <a:pt x="0" y="421"/>
                      <a:pt x="0" y="421"/>
                      <a:pt x="0" y="421"/>
                    </a:cubicBezTo>
                    <a:cubicBezTo>
                      <a:pt x="0" y="423"/>
                      <a:pt x="1" y="424"/>
                      <a:pt x="2" y="424"/>
                    </a:cubicBezTo>
                    <a:cubicBezTo>
                      <a:pt x="5" y="424"/>
                      <a:pt x="5" y="424"/>
                      <a:pt x="5" y="424"/>
                    </a:cubicBezTo>
                    <a:cubicBezTo>
                      <a:pt x="5" y="1201"/>
                      <a:pt x="5" y="1201"/>
                      <a:pt x="5" y="1201"/>
                    </a:cubicBezTo>
                    <a:cubicBezTo>
                      <a:pt x="5" y="1259"/>
                      <a:pt x="52" y="1307"/>
                      <a:pt x="110" y="1307"/>
                    </a:cubicBezTo>
                    <a:cubicBezTo>
                      <a:pt x="563" y="1307"/>
                      <a:pt x="563" y="1307"/>
                      <a:pt x="563" y="1307"/>
                    </a:cubicBezTo>
                    <a:cubicBezTo>
                      <a:pt x="622" y="1307"/>
                      <a:pt x="669" y="1259"/>
                      <a:pt x="669" y="1201"/>
                    </a:cubicBezTo>
                    <a:cubicBezTo>
                      <a:pt x="669" y="113"/>
                      <a:pt x="669" y="113"/>
                      <a:pt x="669" y="113"/>
                    </a:cubicBezTo>
                    <a:cubicBezTo>
                      <a:pt x="669" y="55"/>
                      <a:pt x="622" y="8"/>
                      <a:pt x="561" y="8"/>
                    </a:cubicBezTo>
                    <a:close/>
                    <a:moveTo>
                      <a:pt x="657" y="1201"/>
                    </a:moveTo>
                    <a:cubicBezTo>
                      <a:pt x="657" y="1253"/>
                      <a:pt x="615" y="1295"/>
                      <a:pt x="563" y="1295"/>
                    </a:cubicBezTo>
                    <a:cubicBezTo>
                      <a:pt x="110" y="1295"/>
                      <a:pt x="110" y="1295"/>
                      <a:pt x="110" y="1295"/>
                    </a:cubicBezTo>
                    <a:cubicBezTo>
                      <a:pt x="58" y="1295"/>
                      <a:pt x="16" y="1253"/>
                      <a:pt x="16" y="1201"/>
                    </a:cubicBezTo>
                    <a:cubicBezTo>
                      <a:pt x="16" y="113"/>
                      <a:pt x="16" y="113"/>
                      <a:pt x="16" y="113"/>
                    </a:cubicBezTo>
                    <a:cubicBezTo>
                      <a:pt x="16" y="62"/>
                      <a:pt x="58" y="19"/>
                      <a:pt x="108" y="19"/>
                    </a:cubicBezTo>
                    <a:cubicBezTo>
                      <a:pt x="561" y="19"/>
                      <a:pt x="561" y="19"/>
                      <a:pt x="561" y="19"/>
                    </a:cubicBezTo>
                    <a:cubicBezTo>
                      <a:pt x="615" y="19"/>
                      <a:pt x="657" y="60"/>
                      <a:pt x="657" y="113"/>
                    </a:cubicBezTo>
                    <a:lnTo>
                      <a:pt x="657" y="1201"/>
                    </a:lnTo>
                    <a:close/>
                  </a:path>
                </a:pathLst>
              </a:custGeom>
              <a:solidFill>
                <a:schemeClr val="bg1"/>
              </a:solidFill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3"/>
              <p:cNvSpPr>
                <a:spLocks/>
              </p:cNvSpPr>
              <p:nvPr/>
            </p:nvSpPr>
            <p:spPr bwMode="auto">
              <a:xfrm>
                <a:off x="5891970" y="1086969"/>
                <a:ext cx="431547" cy="104217"/>
              </a:xfrm>
              <a:custGeom>
                <a:avLst/>
                <a:gdLst>
                  <a:gd name="T0" fmla="*/ 124 w 124"/>
                  <a:gd name="T1" fmla="*/ 15 h 30"/>
                  <a:gd name="T2" fmla="*/ 109 w 124"/>
                  <a:gd name="T3" fmla="*/ 30 h 30"/>
                  <a:gd name="T4" fmla="*/ 15 w 124"/>
                  <a:gd name="T5" fmla="*/ 30 h 30"/>
                  <a:gd name="T6" fmla="*/ 0 w 124"/>
                  <a:gd name="T7" fmla="*/ 15 h 30"/>
                  <a:gd name="T8" fmla="*/ 0 w 124"/>
                  <a:gd name="T9" fmla="*/ 15 h 30"/>
                  <a:gd name="T10" fmla="*/ 15 w 124"/>
                  <a:gd name="T11" fmla="*/ 0 h 30"/>
                  <a:gd name="T12" fmla="*/ 109 w 124"/>
                  <a:gd name="T13" fmla="*/ 0 h 30"/>
                  <a:gd name="T14" fmla="*/ 124 w 124"/>
                  <a:gd name="T15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4" h="30">
                    <a:moveTo>
                      <a:pt x="124" y="15"/>
                    </a:moveTo>
                    <a:cubicBezTo>
                      <a:pt x="124" y="23"/>
                      <a:pt x="117" y="30"/>
                      <a:pt x="109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7" y="30"/>
                      <a:pt x="0" y="23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6"/>
                      <a:pt x="7" y="0"/>
                      <a:pt x="15" y="0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17" y="0"/>
                      <a:pt x="124" y="6"/>
                      <a:pt x="124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5"/>
              <p:cNvSpPr>
                <a:spLocks noEditPoints="1"/>
              </p:cNvSpPr>
              <p:nvPr/>
            </p:nvSpPr>
            <p:spPr bwMode="auto">
              <a:xfrm>
                <a:off x="5871939" y="4633289"/>
                <a:ext cx="464267" cy="431548"/>
              </a:xfrm>
              <a:custGeom>
                <a:avLst/>
                <a:gdLst>
                  <a:gd name="T0" fmla="*/ 62 w 124"/>
                  <a:gd name="T1" fmla="*/ 0 h 124"/>
                  <a:gd name="T2" fmla="*/ 0 w 124"/>
                  <a:gd name="T3" fmla="*/ 62 h 124"/>
                  <a:gd name="T4" fmla="*/ 62 w 124"/>
                  <a:gd name="T5" fmla="*/ 124 h 124"/>
                  <a:gd name="T6" fmla="*/ 124 w 124"/>
                  <a:gd name="T7" fmla="*/ 62 h 124"/>
                  <a:gd name="T8" fmla="*/ 62 w 124"/>
                  <a:gd name="T9" fmla="*/ 0 h 124"/>
                  <a:gd name="T10" fmla="*/ 62 w 124"/>
                  <a:gd name="T11" fmla="*/ 113 h 124"/>
                  <a:gd name="T12" fmla="*/ 11 w 124"/>
                  <a:gd name="T13" fmla="*/ 62 h 124"/>
                  <a:gd name="T14" fmla="*/ 62 w 124"/>
                  <a:gd name="T15" fmla="*/ 12 h 124"/>
                  <a:gd name="T16" fmla="*/ 112 w 124"/>
                  <a:gd name="T17" fmla="*/ 62 h 124"/>
                  <a:gd name="T18" fmla="*/ 62 w 124"/>
                  <a:gd name="T19" fmla="*/ 113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4" h="124">
                    <a:moveTo>
                      <a:pt x="62" y="0"/>
                    </a:moveTo>
                    <a:cubicBezTo>
                      <a:pt x="28" y="0"/>
                      <a:pt x="0" y="28"/>
                      <a:pt x="0" y="62"/>
                    </a:cubicBezTo>
                    <a:cubicBezTo>
                      <a:pt x="0" y="96"/>
                      <a:pt x="28" y="124"/>
                      <a:pt x="62" y="124"/>
                    </a:cubicBezTo>
                    <a:cubicBezTo>
                      <a:pt x="96" y="124"/>
                      <a:pt x="124" y="96"/>
                      <a:pt x="124" y="62"/>
                    </a:cubicBezTo>
                    <a:cubicBezTo>
                      <a:pt x="124" y="28"/>
                      <a:pt x="96" y="0"/>
                      <a:pt x="62" y="0"/>
                    </a:cubicBezTo>
                    <a:close/>
                    <a:moveTo>
                      <a:pt x="62" y="113"/>
                    </a:moveTo>
                    <a:cubicBezTo>
                      <a:pt x="34" y="113"/>
                      <a:pt x="11" y="90"/>
                      <a:pt x="11" y="62"/>
                    </a:cubicBezTo>
                    <a:cubicBezTo>
                      <a:pt x="11" y="34"/>
                      <a:pt x="34" y="12"/>
                      <a:pt x="62" y="12"/>
                    </a:cubicBezTo>
                    <a:cubicBezTo>
                      <a:pt x="90" y="12"/>
                      <a:pt x="112" y="34"/>
                      <a:pt x="112" y="62"/>
                    </a:cubicBezTo>
                    <a:cubicBezTo>
                      <a:pt x="112" y="90"/>
                      <a:pt x="90" y="113"/>
                      <a:pt x="62" y="113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6"/>
              <p:cNvSpPr>
                <a:spLocks/>
              </p:cNvSpPr>
              <p:nvPr/>
            </p:nvSpPr>
            <p:spPr bwMode="auto">
              <a:xfrm>
                <a:off x="6030430" y="4780807"/>
                <a:ext cx="147285" cy="136510"/>
              </a:xfrm>
              <a:custGeom>
                <a:avLst/>
                <a:gdLst>
                  <a:gd name="T0" fmla="*/ 40 w 40"/>
                  <a:gd name="T1" fmla="*/ 31 h 39"/>
                  <a:gd name="T2" fmla="*/ 32 w 40"/>
                  <a:gd name="T3" fmla="*/ 39 h 39"/>
                  <a:gd name="T4" fmla="*/ 8 w 40"/>
                  <a:gd name="T5" fmla="*/ 39 h 39"/>
                  <a:gd name="T6" fmla="*/ 0 w 40"/>
                  <a:gd name="T7" fmla="*/ 31 h 39"/>
                  <a:gd name="T8" fmla="*/ 0 w 40"/>
                  <a:gd name="T9" fmla="*/ 7 h 39"/>
                  <a:gd name="T10" fmla="*/ 8 w 40"/>
                  <a:gd name="T11" fmla="*/ 0 h 39"/>
                  <a:gd name="T12" fmla="*/ 32 w 40"/>
                  <a:gd name="T13" fmla="*/ 0 h 39"/>
                  <a:gd name="T14" fmla="*/ 40 w 40"/>
                  <a:gd name="T15" fmla="*/ 7 h 39"/>
                  <a:gd name="T16" fmla="*/ 40 w 40"/>
                  <a:gd name="T17" fmla="*/ 3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39">
                    <a:moveTo>
                      <a:pt x="40" y="31"/>
                    </a:moveTo>
                    <a:cubicBezTo>
                      <a:pt x="40" y="35"/>
                      <a:pt x="36" y="39"/>
                      <a:pt x="32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4" y="39"/>
                      <a:pt x="0" y="35"/>
                      <a:pt x="0" y="3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6" y="0"/>
                      <a:pt x="40" y="3"/>
                      <a:pt x="40" y="7"/>
                    </a:cubicBezTo>
                    <a:lnTo>
                      <a:pt x="40" y="31"/>
                    </a:lnTo>
                    <a:close/>
                  </a:path>
                </a:pathLst>
              </a:custGeom>
              <a:solidFill>
                <a:schemeClr val="bg1"/>
              </a:solidFill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219325" y="3346895"/>
              <a:ext cx="2634631" cy="450164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  <p:sp>
        <p:nvSpPr>
          <p:cNvPr id="22" name="文本框 21"/>
          <p:cNvSpPr txBox="1"/>
          <p:nvPr/>
        </p:nvSpPr>
        <p:spPr>
          <a:xfrm>
            <a:off x="6096000" y="3259810"/>
            <a:ext cx="4416594" cy="538609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1200" dirty="0" smtClean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用美丽</a:t>
            </a:r>
            <a:r>
              <a:rPr lang="zh-CN" altLang="en-US" sz="1200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的和有趣的方式来捕捉</a:t>
            </a:r>
            <a:r>
              <a:rPr lang="en-US" altLang="zh-CN" sz="1200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,</a:t>
            </a:r>
            <a:r>
              <a:rPr lang="zh-CN" altLang="en-US" sz="1200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编辑</a:t>
            </a:r>
            <a:r>
              <a:rPr lang="en-US" altLang="zh-CN" sz="1200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,</a:t>
            </a:r>
            <a:r>
              <a:rPr lang="zh-CN" altLang="en-US" sz="1200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分享和发现鼓舞人心的</a:t>
            </a:r>
            <a:r>
              <a:rPr lang="zh-CN" altLang="en-US" sz="1200" dirty="0" smtClean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照片</a:t>
            </a:r>
            <a:endParaRPr lang="en-US" altLang="zh-CN" sz="1200" dirty="0" smtClean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1200" dirty="0" smtClean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在这里一键即可完成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096000" y="2554585"/>
            <a:ext cx="33505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最鼓舞人心的照片</a:t>
            </a:r>
            <a:r>
              <a:rPr lang="en-US" altLang="zh-CN" sz="2000" dirty="0" smtClean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,</a:t>
            </a:r>
            <a:r>
              <a:rPr lang="zh-CN" altLang="en-US" sz="2000" dirty="0" smtClean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都在这里</a:t>
            </a:r>
            <a:endParaRPr lang="zh-CN" altLang="en-US" sz="2000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3617" y="4092355"/>
            <a:ext cx="1825960" cy="625636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4092355"/>
            <a:ext cx="2109136" cy="625623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933274" y="261086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移动端</a:t>
            </a:r>
          </a:p>
        </p:txBody>
      </p:sp>
      <p:cxnSp>
        <p:nvCxnSpPr>
          <p:cNvPr id="45" name="直接连接符 44"/>
          <p:cNvCxnSpPr/>
          <p:nvPr/>
        </p:nvCxnSpPr>
        <p:spPr>
          <a:xfrm>
            <a:off x="2291897" y="617221"/>
            <a:ext cx="990010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V="1">
            <a:off x="2291897" y="311150"/>
            <a:ext cx="184150" cy="30607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任意多边形 19"/>
          <p:cNvSpPr/>
          <p:nvPr/>
        </p:nvSpPr>
        <p:spPr>
          <a:xfrm>
            <a:off x="0" y="261087"/>
            <a:ext cx="788254" cy="356135"/>
          </a:xfrm>
          <a:custGeom>
            <a:avLst/>
            <a:gdLst>
              <a:gd name="connsiteX0" fmla="*/ 0 w 788254"/>
              <a:gd name="connsiteY0" fmla="*/ 0 h 356135"/>
              <a:gd name="connsiteX1" fmla="*/ 788254 w 788254"/>
              <a:gd name="connsiteY1" fmla="*/ 0 h 356135"/>
              <a:gd name="connsiteX2" fmla="*/ 610401 w 788254"/>
              <a:gd name="connsiteY2" fmla="*/ 356135 h 356135"/>
              <a:gd name="connsiteX3" fmla="*/ 0 w 788254"/>
              <a:gd name="connsiteY3" fmla="*/ 356135 h 356135"/>
              <a:gd name="connsiteX4" fmla="*/ 0 w 788254"/>
              <a:gd name="connsiteY4" fmla="*/ 0 h 356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8254" h="356135">
                <a:moveTo>
                  <a:pt x="0" y="0"/>
                </a:moveTo>
                <a:lnTo>
                  <a:pt x="788254" y="0"/>
                </a:lnTo>
                <a:lnTo>
                  <a:pt x="610401" y="356135"/>
                </a:lnTo>
                <a:lnTo>
                  <a:pt x="0" y="356135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535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/>
          <p:cNvSpPr txBox="1"/>
          <p:nvPr/>
        </p:nvSpPr>
        <p:spPr>
          <a:xfrm>
            <a:off x="788254" y="26108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论坛交流</a:t>
            </a:r>
            <a:endParaRPr lang="zh-CN" altLang="en-US" sz="2400" dirty="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2291897" y="617221"/>
            <a:ext cx="990010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V="1">
            <a:off x="2291897" y="311150"/>
            <a:ext cx="184150" cy="30607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任意多边形 19"/>
          <p:cNvSpPr/>
          <p:nvPr/>
        </p:nvSpPr>
        <p:spPr>
          <a:xfrm>
            <a:off x="0" y="261087"/>
            <a:ext cx="788254" cy="356135"/>
          </a:xfrm>
          <a:custGeom>
            <a:avLst/>
            <a:gdLst>
              <a:gd name="connsiteX0" fmla="*/ 0 w 788254"/>
              <a:gd name="connsiteY0" fmla="*/ 0 h 356135"/>
              <a:gd name="connsiteX1" fmla="*/ 788254 w 788254"/>
              <a:gd name="connsiteY1" fmla="*/ 0 h 356135"/>
              <a:gd name="connsiteX2" fmla="*/ 610401 w 788254"/>
              <a:gd name="connsiteY2" fmla="*/ 356135 h 356135"/>
              <a:gd name="connsiteX3" fmla="*/ 0 w 788254"/>
              <a:gd name="connsiteY3" fmla="*/ 356135 h 356135"/>
              <a:gd name="connsiteX4" fmla="*/ 0 w 788254"/>
              <a:gd name="connsiteY4" fmla="*/ 0 h 356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8254" h="356135">
                <a:moveTo>
                  <a:pt x="0" y="0"/>
                </a:moveTo>
                <a:lnTo>
                  <a:pt x="788254" y="0"/>
                </a:lnTo>
                <a:lnTo>
                  <a:pt x="610401" y="356135"/>
                </a:lnTo>
                <a:lnTo>
                  <a:pt x="0" y="356135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086423" y="1468566"/>
            <a:ext cx="8657633" cy="1427034"/>
            <a:chOff x="1086423" y="1468566"/>
            <a:chExt cx="8657633" cy="1427034"/>
          </a:xfrm>
        </p:grpSpPr>
        <p:sp>
          <p:nvSpPr>
            <p:cNvPr id="62" name="矩形 61"/>
            <p:cNvSpPr/>
            <p:nvPr/>
          </p:nvSpPr>
          <p:spPr>
            <a:xfrm>
              <a:off x="6146742" y="1468566"/>
              <a:ext cx="1422400" cy="1422400"/>
            </a:xfrm>
            <a:prstGeom prst="rect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231092" y="2345726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构图细节交流</a:t>
              </a:r>
            </a:p>
          </p:txBody>
        </p:sp>
        <p:pic>
          <p:nvPicPr>
            <p:cNvPr id="5124" name="Picture 4" descr="https://drscdn.500px.org/photo/144849021/q%3D80_h%3D300/68ad20580f190eccf9293c6a234a23ea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18978" y="1468566"/>
              <a:ext cx="2125078" cy="1419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9" name="椭圆 38"/>
            <p:cNvSpPr/>
            <p:nvPr/>
          </p:nvSpPr>
          <p:spPr>
            <a:xfrm>
              <a:off x="6596447" y="1684403"/>
              <a:ext cx="531172" cy="53117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128" name="Picture 8" descr="https://drscdn.500px.org/photo/144875877/q%3D80_m%3D2000/d5f346804628a2ed8fe0ed0bf643626f"/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086423" y="1468566"/>
              <a:ext cx="5010484" cy="14270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6" name="任意多边形 55"/>
            <p:cNvSpPr/>
            <p:nvPr/>
          </p:nvSpPr>
          <p:spPr>
            <a:xfrm>
              <a:off x="1086423" y="1468566"/>
              <a:ext cx="3000551" cy="1427034"/>
            </a:xfrm>
            <a:custGeom>
              <a:avLst/>
              <a:gdLst>
                <a:gd name="connsiteX0" fmla="*/ 0 w 2993838"/>
                <a:gd name="connsiteY0" fmla="*/ 0 h 1445774"/>
                <a:gd name="connsiteX1" fmla="*/ 2993838 w 2993838"/>
                <a:gd name="connsiteY1" fmla="*/ 0 h 1445774"/>
                <a:gd name="connsiteX2" fmla="*/ 1686556 w 2993838"/>
                <a:gd name="connsiteY2" fmla="*/ 1445774 h 1445774"/>
                <a:gd name="connsiteX3" fmla="*/ 0 w 2993838"/>
                <a:gd name="connsiteY3" fmla="*/ 1445774 h 1445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93838" h="1445774">
                  <a:moveTo>
                    <a:pt x="0" y="0"/>
                  </a:moveTo>
                  <a:lnTo>
                    <a:pt x="2993838" y="0"/>
                  </a:lnTo>
                  <a:lnTo>
                    <a:pt x="1686556" y="1445774"/>
                  </a:lnTo>
                  <a:lnTo>
                    <a:pt x="0" y="1445774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29947" y="1796859"/>
              <a:ext cx="266166" cy="266166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1093136" y="2946241"/>
            <a:ext cx="10140532" cy="1431278"/>
            <a:chOff x="1093136" y="2946241"/>
            <a:chExt cx="10140532" cy="1431278"/>
          </a:xfrm>
        </p:grpSpPr>
        <p:sp>
          <p:nvSpPr>
            <p:cNvPr id="38" name="矩形 37"/>
            <p:cNvSpPr/>
            <p:nvPr/>
          </p:nvSpPr>
          <p:spPr>
            <a:xfrm>
              <a:off x="7636579" y="2952591"/>
              <a:ext cx="1422400" cy="1422400"/>
            </a:xfrm>
            <a:prstGeom prst="rect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pic>
          <p:nvPicPr>
            <p:cNvPr id="3074" name="Picture 2" descr="https://drscdn.500px.org/photo/144866711/q%3D80_h%3D300/58b2532bc9bb7555e2faa0088e7b3784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093136" y="2955118"/>
              <a:ext cx="2103872" cy="1422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6" name="矩形 45"/>
            <p:cNvSpPr/>
            <p:nvPr/>
          </p:nvSpPr>
          <p:spPr>
            <a:xfrm>
              <a:off x="1093375" y="2955118"/>
              <a:ext cx="2103633" cy="1422400"/>
            </a:xfrm>
            <a:prstGeom prst="rect">
              <a:avLst/>
            </a:prstGeom>
            <a:solidFill>
              <a:schemeClr val="tx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4674507" y="2952591"/>
              <a:ext cx="1422400" cy="14224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6150834" y="2952591"/>
              <a:ext cx="1422400" cy="1422400"/>
            </a:xfrm>
            <a:prstGeom prst="rect">
              <a:avLst/>
            </a:prstGeom>
            <a:solidFill>
              <a:srgbClr val="F7DB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3232694" y="2955119"/>
              <a:ext cx="1422400" cy="1422400"/>
            </a:xfrm>
            <a:prstGeom prst="rect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312952" y="3817945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摄影技术交流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627069" y="3817945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高级闪光灯玩法</a:t>
              </a:r>
            </a:p>
          </p:txBody>
        </p:sp>
        <p:pic>
          <p:nvPicPr>
            <p:cNvPr id="5126" name="Picture 6" descr="https://drscdn.500px.org/photo/144847261/q%3D80_h%3D300/b8b436d2675126ecbc1128d573e6d190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95305" y="2946241"/>
              <a:ext cx="2138363" cy="14287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椭圆 7"/>
            <p:cNvSpPr/>
            <p:nvPr/>
          </p:nvSpPr>
          <p:spPr>
            <a:xfrm>
              <a:off x="3678308" y="3129444"/>
              <a:ext cx="531172" cy="53117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8082193" y="3129444"/>
              <a:ext cx="531172" cy="53117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85915" y="3237051"/>
              <a:ext cx="315959" cy="31595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9661" y="3220606"/>
              <a:ext cx="348070" cy="348070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2498123" y="4425006"/>
            <a:ext cx="8730781" cy="1447121"/>
            <a:chOff x="2498123" y="4425006"/>
            <a:chExt cx="8730781" cy="1447121"/>
          </a:xfrm>
        </p:grpSpPr>
        <p:sp>
          <p:nvSpPr>
            <p:cNvPr id="52" name="矩形 51"/>
            <p:cNvSpPr/>
            <p:nvPr/>
          </p:nvSpPr>
          <p:spPr>
            <a:xfrm>
              <a:off x="9806504" y="4425006"/>
              <a:ext cx="1422400" cy="1422400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4681220" y="4449727"/>
              <a:ext cx="1422400" cy="1422400"/>
            </a:xfrm>
            <a:prstGeom prst="rect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744771" y="5294183"/>
              <a:ext cx="129529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摄影后期交流</a:t>
              </a:r>
            </a:p>
          </p:txBody>
        </p:sp>
        <p:pic>
          <p:nvPicPr>
            <p:cNvPr id="5122" name="Picture 2" descr="https://drscdn.500px.org/photo/144863013/q%3D80_h%3D300/1be9f24ad848f6a34bdb921a4f305de7"/>
            <p:cNvPicPr>
              <a:picLocks noChangeAspect="1" noChangeArrowheads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498123" y="4449727"/>
              <a:ext cx="2128572" cy="1422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2" name="椭圆 41"/>
            <p:cNvSpPr/>
            <p:nvPr/>
          </p:nvSpPr>
          <p:spPr>
            <a:xfrm>
              <a:off x="5126834" y="4645074"/>
              <a:ext cx="531172" cy="53117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01026" y="4719266"/>
              <a:ext cx="382787" cy="3827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97029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65257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2694877" y="2061209"/>
            <a:ext cx="6802244" cy="2735581"/>
          </a:xfrm>
          <a:prstGeom prst="rect">
            <a:avLst/>
          </a:prstGeom>
          <a:solidFill>
            <a:schemeClr val="tx1">
              <a:alpha val="20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2839844" y="2184399"/>
            <a:ext cx="6512312" cy="2496458"/>
          </a:xfrm>
          <a:prstGeom prst="rect">
            <a:avLst/>
          </a:prstGeom>
          <a:solidFill>
            <a:schemeClr val="bg1">
              <a:alpha val="95000"/>
            </a:schemeClr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234225" y="274877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一个摄影社区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458098" y="3429000"/>
            <a:ext cx="52758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探索超过</a:t>
            </a:r>
            <a:r>
              <a:rPr lang="en-US" altLang="zh-CN" sz="12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6500</a:t>
            </a:r>
            <a:r>
              <a:rPr lang="zh-CN" altLang="en-US" sz="12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万鼓舞人心的照片，与其他爱好者连接，并了解更多关于艺术</a:t>
            </a:r>
            <a:endParaRPr lang="zh-CN" altLang="en-US" sz="1200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065036" y="2608786"/>
            <a:ext cx="6008909" cy="1680352"/>
            <a:chOff x="3065036" y="2608786"/>
            <a:chExt cx="6008909" cy="1680352"/>
          </a:xfrm>
        </p:grpSpPr>
        <p:grpSp>
          <p:nvGrpSpPr>
            <p:cNvPr id="13" name="组合 12"/>
            <p:cNvGrpSpPr/>
            <p:nvPr/>
          </p:nvGrpSpPr>
          <p:grpSpPr>
            <a:xfrm>
              <a:off x="3066585" y="2614661"/>
              <a:ext cx="345920" cy="334169"/>
              <a:chOff x="1873405" y="2273300"/>
              <a:chExt cx="345920" cy="334169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1873405" y="2274849"/>
                <a:ext cx="34592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1873405" y="2273300"/>
                <a:ext cx="0" cy="33416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/>
            <p:cNvGrpSpPr/>
            <p:nvPr/>
          </p:nvGrpSpPr>
          <p:grpSpPr>
            <a:xfrm rot="5400000">
              <a:off x="8733901" y="2614661"/>
              <a:ext cx="345920" cy="334169"/>
              <a:chOff x="1873405" y="2273300"/>
              <a:chExt cx="345920" cy="334169"/>
            </a:xfrm>
          </p:grpSpPr>
          <p:cxnSp>
            <p:nvCxnSpPr>
              <p:cNvPr id="15" name="直接连接符 14"/>
              <p:cNvCxnSpPr/>
              <p:nvPr/>
            </p:nvCxnSpPr>
            <p:spPr>
              <a:xfrm>
                <a:off x="1873405" y="2274849"/>
                <a:ext cx="34592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1873405" y="2273300"/>
                <a:ext cx="0" cy="33416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/>
            <p:cNvGrpSpPr/>
            <p:nvPr/>
          </p:nvGrpSpPr>
          <p:grpSpPr>
            <a:xfrm flipV="1">
              <a:off x="3065036" y="3949093"/>
              <a:ext cx="345920" cy="334169"/>
              <a:chOff x="1873405" y="2273300"/>
              <a:chExt cx="345920" cy="334169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1873405" y="2274849"/>
                <a:ext cx="34592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1873405" y="2273300"/>
                <a:ext cx="0" cy="33416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/>
            <p:cNvGrpSpPr/>
            <p:nvPr/>
          </p:nvGrpSpPr>
          <p:grpSpPr>
            <a:xfrm rot="16200000" flipV="1">
              <a:off x="8732352" y="3949093"/>
              <a:ext cx="345920" cy="334169"/>
              <a:chOff x="1873405" y="2273300"/>
              <a:chExt cx="345920" cy="334169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1873405" y="2274849"/>
                <a:ext cx="34592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1873405" y="2273300"/>
                <a:ext cx="0" cy="33416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92334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7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49" presetClass="entr" presetSubtype="0" decel="100000" fill="hold" grpId="0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27" grpId="0" animBg="1"/>
          <p:bldP spid="4" grpId="0"/>
          <p:bldP spid="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7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49" presetClass="entr" presetSubtype="0" decel="100000" fill="hold" grpId="0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27" grpId="0" animBg="1"/>
          <p:bldP spid="4" grpId="0"/>
          <p:bldP spid="6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rscdn.500px.org/photo/40408856/q%3D80_m%3D1000/decbddac39a5778ba26bf42c17b7e491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071100" y="1636599"/>
            <a:ext cx="2057400" cy="4532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drscdn.500px.org/photo/65847015/q%3D80_m%3D2000/db95f9f7edacf6d666a4ed4e66efd54a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69181" y="1637607"/>
            <a:ext cx="3200399" cy="2242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矩形 20"/>
          <p:cNvSpPr/>
          <p:nvPr/>
        </p:nvSpPr>
        <p:spPr>
          <a:xfrm>
            <a:off x="65083" y="1637607"/>
            <a:ext cx="1715347" cy="2230391"/>
          </a:xfrm>
          <a:prstGeom prst="rect">
            <a:avLst/>
          </a:prstGeom>
          <a:solidFill>
            <a:srgbClr val="FFE9E1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998841" y="1637607"/>
            <a:ext cx="1711314" cy="2230391"/>
          </a:xfrm>
          <a:prstGeom prst="rect">
            <a:avLst/>
          </a:prstGeom>
          <a:solidFill>
            <a:srgbClr val="F7DB3C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39455" y="1637607"/>
            <a:ext cx="3100361" cy="2241820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3239230" y="3945879"/>
            <a:ext cx="1807143" cy="2230391"/>
          </a:xfrm>
          <a:prstGeom prst="rect">
            <a:avLst/>
          </a:prstGeom>
          <a:solidFill>
            <a:srgbClr val="7EB9E5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30" name="Picture 6" descr="https://drscdn.500px.org/photo/6453189/q%3D80_h%3D300/2762b638f7df752ad570c3ed44988eec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083" y="3938702"/>
            <a:ext cx="3106742" cy="223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drscdn.500px.org/photo/3776981/q%3D80_h%3D300/567b6cda02c9b17c02568dab9547da91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427"/>
          <a:stretch/>
        </p:blipFill>
        <p:spPr bwMode="auto">
          <a:xfrm>
            <a:off x="5113778" y="3934260"/>
            <a:ext cx="3350836" cy="2242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矩形 33"/>
          <p:cNvSpPr/>
          <p:nvPr/>
        </p:nvSpPr>
        <p:spPr>
          <a:xfrm>
            <a:off x="8532020" y="3945879"/>
            <a:ext cx="1437560" cy="2230391"/>
          </a:xfrm>
          <a:prstGeom prst="rect">
            <a:avLst/>
          </a:prstGeom>
          <a:solidFill>
            <a:srgbClr val="061729"/>
          </a:soli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007200" y="26108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为</a:t>
            </a:r>
            <a:r>
              <a:rPr lang="zh-CN" altLang="en-US" sz="2400" dirty="0" smtClean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你推荐</a:t>
            </a:r>
            <a:endParaRPr lang="zh-CN" altLang="en-US" sz="2400" dirty="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2933700" y="617221"/>
            <a:ext cx="92583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2933700" y="311150"/>
            <a:ext cx="184150" cy="30607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任意多边形 17"/>
          <p:cNvSpPr/>
          <p:nvPr/>
        </p:nvSpPr>
        <p:spPr>
          <a:xfrm>
            <a:off x="0" y="261087"/>
            <a:ext cx="788254" cy="356135"/>
          </a:xfrm>
          <a:custGeom>
            <a:avLst/>
            <a:gdLst>
              <a:gd name="connsiteX0" fmla="*/ 0 w 788254"/>
              <a:gd name="connsiteY0" fmla="*/ 0 h 356135"/>
              <a:gd name="connsiteX1" fmla="*/ 788254 w 788254"/>
              <a:gd name="connsiteY1" fmla="*/ 0 h 356135"/>
              <a:gd name="connsiteX2" fmla="*/ 610401 w 788254"/>
              <a:gd name="connsiteY2" fmla="*/ 356135 h 356135"/>
              <a:gd name="connsiteX3" fmla="*/ 0 w 788254"/>
              <a:gd name="connsiteY3" fmla="*/ 356135 h 356135"/>
              <a:gd name="connsiteX4" fmla="*/ 0 w 788254"/>
              <a:gd name="connsiteY4" fmla="*/ 0 h 356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8254" h="356135">
                <a:moveTo>
                  <a:pt x="0" y="0"/>
                </a:moveTo>
                <a:lnTo>
                  <a:pt x="788254" y="0"/>
                </a:lnTo>
                <a:lnTo>
                  <a:pt x="610401" y="356135"/>
                </a:lnTo>
                <a:lnTo>
                  <a:pt x="0" y="356135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89222" y="2552747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日常的时候</a:t>
            </a:r>
            <a:endParaRPr lang="zh-CN" altLang="en-US" sz="2000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43879" y="4858925"/>
            <a:ext cx="15231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惊人的图片 </a:t>
            </a:r>
            <a:endParaRPr lang="zh-CN" altLang="en-US" sz="2000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09058" y="2564176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缓慢的生活</a:t>
            </a:r>
            <a:endParaRPr lang="zh-CN" altLang="en-US" sz="2000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45506" y="485892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透过镜子</a:t>
            </a:r>
            <a:endParaRPr lang="zh-CN" altLang="en-US" sz="2000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178257" y="3686930"/>
            <a:ext cx="1843087" cy="432073"/>
          </a:xfrm>
          <a:prstGeom prst="roundRect">
            <a:avLst>
              <a:gd name="adj" fmla="val 50000"/>
            </a:avLst>
          </a:prstGeom>
          <a:solidFill>
            <a:schemeClr val="tx1">
              <a:lumMod val="95000"/>
              <a:lumOff val="5000"/>
              <a:alpha val="5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622747" y="3702911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更多的</a:t>
            </a:r>
            <a:endParaRPr lang="zh-CN" altLang="en-US" sz="2000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9574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0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10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10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 p14:presetBounceEnd="6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nodeType="withEffect" p14:presetBounceEnd="6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 p14:presetBounceEnd="6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2" grpId="0" animBg="1"/>
          <p:bldP spid="31" grpId="0" animBg="1"/>
          <p:bldP spid="34" grpId="0" animBg="1"/>
          <p:bldP spid="9" grpId="0"/>
          <p:bldP spid="11" grpId="0"/>
          <p:bldP spid="10" grpId="0"/>
          <p:bldP spid="12" grpId="0"/>
          <p:bldP spid="2" grpId="0" animBg="1"/>
          <p:bldP spid="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0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10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10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2" grpId="0" animBg="1"/>
          <p:bldP spid="31" grpId="0" animBg="1"/>
          <p:bldP spid="34" grpId="0" animBg="1"/>
          <p:bldP spid="9" grpId="0"/>
          <p:bldP spid="11" grpId="0"/>
          <p:bldP spid="10" grpId="0"/>
          <p:bldP spid="12" grpId="0"/>
          <p:bldP spid="2" grpId="0" animBg="1"/>
          <p:bldP spid="8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98706" y="1773935"/>
            <a:ext cx="3367316" cy="3391254"/>
            <a:chOff x="1698706" y="1773935"/>
            <a:chExt cx="3367316" cy="3391254"/>
          </a:xfrm>
        </p:grpSpPr>
        <p:sp>
          <p:nvSpPr>
            <p:cNvPr id="11" name="KSO_Shape"/>
            <p:cNvSpPr/>
            <p:nvPr/>
          </p:nvSpPr>
          <p:spPr>
            <a:xfrm>
              <a:off x="1698706" y="1773935"/>
              <a:ext cx="3367316" cy="3391254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698707" y="1773935"/>
              <a:ext cx="3367315" cy="3391254"/>
            </a:xfrm>
            <a:prstGeom prst="ellipse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1840622" y="1908788"/>
              <a:ext cx="3083484" cy="3121548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520590" y="3238730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日常的时候</a:t>
            </a:r>
            <a:endParaRPr lang="zh-CN" altLang="en-US" sz="2400" dirty="0">
              <a:solidFill>
                <a:schemeClr val="bg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5" name="椭圆 52"/>
          <p:cNvSpPr>
            <a:spLocks noChangeArrowheads="1"/>
          </p:cNvSpPr>
          <p:nvPr/>
        </p:nvSpPr>
        <p:spPr bwMode="auto">
          <a:xfrm>
            <a:off x="3870325" y="5586413"/>
            <a:ext cx="923925" cy="923925"/>
          </a:xfrm>
          <a:prstGeom prst="ellipse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" name="椭圆 53"/>
          <p:cNvSpPr>
            <a:spLocks noChangeArrowheads="1"/>
          </p:cNvSpPr>
          <p:nvPr/>
        </p:nvSpPr>
        <p:spPr bwMode="auto">
          <a:xfrm>
            <a:off x="3884613" y="1143000"/>
            <a:ext cx="631825" cy="631825"/>
          </a:xfrm>
          <a:prstGeom prst="ellipse">
            <a:avLst/>
          </a:prstGeom>
          <a:solidFill>
            <a:srgbClr val="E7E9DC"/>
          </a:solidFill>
          <a:ln w="6350">
            <a:noFill/>
            <a:miter lim="800000"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616575" y="1908788"/>
            <a:ext cx="1012825" cy="1012825"/>
            <a:chOff x="5616575" y="1908788"/>
            <a:chExt cx="1012825" cy="1012825"/>
          </a:xfrm>
        </p:grpSpPr>
        <p:sp>
          <p:nvSpPr>
            <p:cNvPr id="17" name="椭圆 58"/>
            <p:cNvSpPr>
              <a:spLocks noChangeArrowheads="1"/>
            </p:cNvSpPr>
            <p:nvPr/>
          </p:nvSpPr>
          <p:spPr bwMode="auto">
            <a:xfrm>
              <a:off x="5616575" y="1908788"/>
              <a:ext cx="1012825" cy="1012825"/>
            </a:xfrm>
            <a:prstGeom prst="ellipse">
              <a:avLst/>
            </a:prstGeom>
            <a:noFill/>
            <a:ln w="6350">
              <a:solidFill>
                <a:schemeClr val="tx1">
                  <a:alpha val="50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18" name="组合 59"/>
            <p:cNvGrpSpPr>
              <a:grpSpLocks/>
            </p:cNvGrpSpPr>
            <p:nvPr/>
          </p:nvGrpSpPr>
          <p:grpSpPr bwMode="auto">
            <a:xfrm>
              <a:off x="5873750" y="2176282"/>
              <a:ext cx="498475" cy="477837"/>
              <a:chOff x="0" y="0"/>
              <a:chExt cx="2438400" cy="2332038"/>
            </a:xfrm>
          </p:grpSpPr>
          <p:sp>
            <p:nvSpPr>
              <p:cNvPr id="19" name="Freeform 25"/>
              <p:cNvSpPr>
                <a:spLocks noChangeArrowheads="1"/>
              </p:cNvSpPr>
              <p:nvPr/>
            </p:nvSpPr>
            <p:spPr bwMode="auto">
              <a:xfrm>
                <a:off x="893763" y="1676400"/>
                <a:ext cx="655638" cy="655638"/>
              </a:xfrm>
              <a:custGeom>
                <a:avLst/>
                <a:gdLst>
                  <a:gd name="T0" fmla="*/ 327025 w 413"/>
                  <a:gd name="T1" fmla="*/ 655638 h 413"/>
                  <a:gd name="T2" fmla="*/ 0 w 413"/>
                  <a:gd name="T3" fmla="*/ 0 h 413"/>
                  <a:gd name="T4" fmla="*/ 655638 w 413"/>
                  <a:gd name="T5" fmla="*/ 0 h 413"/>
                  <a:gd name="T6" fmla="*/ 327025 w 413"/>
                  <a:gd name="T7" fmla="*/ 655638 h 4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3"/>
                  <a:gd name="T13" fmla="*/ 0 h 413"/>
                  <a:gd name="T14" fmla="*/ 413 w 413"/>
                  <a:gd name="T15" fmla="*/ 413 h 4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solidFill>
                <a:srgbClr val="2F2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" name="任意多边形 6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38400" cy="1774825"/>
              </a:xfrm>
              <a:custGeom>
                <a:avLst/>
                <a:gdLst>
                  <a:gd name="T0" fmla="*/ 290196 w 2438400"/>
                  <a:gd name="T1" fmla="*/ 0 h 1774825"/>
                  <a:gd name="T2" fmla="*/ 2151973 w 2438400"/>
                  <a:gd name="T3" fmla="*/ 0 h 1774825"/>
                  <a:gd name="T4" fmla="*/ 2438400 w 2438400"/>
                  <a:gd name="T5" fmla="*/ 286384 h 1774825"/>
                  <a:gd name="T6" fmla="*/ 2438400 w 2438400"/>
                  <a:gd name="T7" fmla="*/ 1484673 h 1774825"/>
                  <a:gd name="T8" fmla="*/ 2151973 w 2438400"/>
                  <a:gd name="T9" fmla="*/ 1774825 h 1774825"/>
                  <a:gd name="T10" fmla="*/ 290196 w 2438400"/>
                  <a:gd name="T11" fmla="*/ 1774825 h 1774825"/>
                  <a:gd name="T12" fmla="*/ 0 w 2438400"/>
                  <a:gd name="T13" fmla="*/ 1484673 h 1774825"/>
                  <a:gd name="T14" fmla="*/ 0 w 2438400"/>
                  <a:gd name="T15" fmla="*/ 286384 h 1774825"/>
                  <a:gd name="T16" fmla="*/ 290196 w 2438400"/>
                  <a:gd name="T17" fmla="*/ 0 h 1774825"/>
                  <a:gd name="T18" fmla="*/ 471488 w 2438400"/>
                  <a:gd name="T19" fmla="*/ 425450 h 1774825"/>
                  <a:gd name="T20" fmla="*/ 471488 w 2438400"/>
                  <a:gd name="T21" fmla="*/ 598488 h 1774825"/>
                  <a:gd name="T22" fmla="*/ 1971676 w 2438400"/>
                  <a:gd name="T23" fmla="*/ 598488 h 1774825"/>
                  <a:gd name="T24" fmla="*/ 1971676 w 2438400"/>
                  <a:gd name="T25" fmla="*/ 425450 h 1774825"/>
                  <a:gd name="T26" fmla="*/ 471488 w 2438400"/>
                  <a:gd name="T27" fmla="*/ 425450 h 1774825"/>
                  <a:gd name="T28" fmla="*/ 471488 w 2438400"/>
                  <a:gd name="T29" fmla="*/ 801688 h 1774825"/>
                  <a:gd name="T30" fmla="*/ 471488 w 2438400"/>
                  <a:gd name="T31" fmla="*/ 971551 h 1774825"/>
                  <a:gd name="T32" fmla="*/ 1971676 w 2438400"/>
                  <a:gd name="T33" fmla="*/ 971551 h 1774825"/>
                  <a:gd name="T34" fmla="*/ 1971676 w 2438400"/>
                  <a:gd name="T35" fmla="*/ 801688 h 1774825"/>
                  <a:gd name="T36" fmla="*/ 471488 w 2438400"/>
                  <a:gd name="T37" fmla="*/ 801688 h 1774825"/>
                  <a:gd name="T38" fmla="*/ 471488 w 2438400"/>
                  <a:gd name="T39" fmla="*/ 1174750 h 1774825"/>
                  <a:gd name="T40" fmla="*/ 471488 w 2438400"/>
                  <a:gd name="T41" fmla="*/ 1347788 h 1774825"/>
                  <a:gd name="T42" fmla="*/ 1971676 w 2438400"/>
                  <a:gd name="T43" fmla="*/ 1347788 h 1774825"/>
                  <a:gd name="T44" fmla="*/ 1971676 w 2438400"/>
                  <a:gd name="T45" fmla="*/ 1174750 h 1774825"/>
                  <a:gd name="T46" fmla="*/ 471488 w 2438400"/>
                  <a:gd name="T47" fmla="*/ 1174750 h 177482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438400"/>
                  <a:gd name="T73" fmla="*/ 0 h 1774825"/>
                  <a:gd name="T74" fmla="*/ 2438400 w 2438400"/>
                  <a:gd name="T75" fmla="*/ 1774825 h 177482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solidFill>
                <a:srgbClr val="2F2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1" name="文本框 20"/>
          <p:cNvSpPr txBox="1"/>
          <p:nvPr/>
        </p:nvSpPr>
        <p:spPr>
          <a:xfrm>
            <a:off x="6190489" y="3976190"/>
            <a:ext cx="4852610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zh-CN" altLang="en-US" sz="14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每天都有新的发现，摄影脚下给我们发现生活美妙的一部分</a:t>
            </a:r>
            <a:endParaRPr lang="en-US" altLang="zh-CN" sz="1400" dirty="0" smtClean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  <a:p>
            <a:pPr>
              <a:spcBef>
                <a:spcPts val="1200"/>
              </a:spcBef>
            </a:pPr>
            <a:r>
              <a:rPr lang="zh-CN" altLang="en-US" sz="14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每一</a:t>
            </a:r>
            <a:r>
              <a:rPr lang="zh-CN" altLang="en-US" sz="14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个生活的细节</a:t>
            </a:r>
            <a:endParaRPr lang="en-US" altLang="zh-CN" sz="1400" dirty="0" smtClean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190489" y="3265109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美妙的一天生活记录</a:t>
            </a:r>
            <a:endParaRPr lang="zh-CN" altLang="en-US" sz="2400" dirty="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3424736"/>
            <a:ext cx="1390378" cy="135527"/>
            <a:chOff x="0" y="3424736"/>
            <a:chExt cx="1390378" cy="135527"/>
          </a:xfrm>
        </p:grpSpPr>
        <p:cxnSp>
          <p:nvCxnSpPr>
            <p:cNvPr id="36" name="直接连接符 35"/>
            <p:cNvCxnSpPr/>
            <p:nvPr/>
          </p:nvCxnSpPr>
          <p:spPr>
            <a:xfrm flipH="1" flipV="1">
              <a:off x="0" y="3492500"/>
              <a:ext cx="1343881" cy="3441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椭圆 36"/>
            <p:cNvSpPr/>
            <p:nvPr/>
          </p:nvSpPr>
          <p:spPr>
            <a:xfrm>
              <a:off x="1254851" y="3424736"/>
              <a:ext cx="135527" cy="13552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弧形 23"/>
          <p:cNvSpPr/>
          <p:nvPr/>
        </p:nvSpPr>
        <p:spPr>
          <a:xfrm>
            <a:off x="1513972" y="1516036"/>
            <a:ext cx="3894869" cy="3894869"/>
          </a:xfrm>
          <a:prstGeom prst="arc">
            <a:avLst>
              <a:gd name="adj1" fmla="val 7345373"/>
              <a:gd name="adj2" fmla="val 14205609"/>
            </a:avLst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890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6" presetClass="entr" presetSubtype="4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8" presetClass="emph" presetSubtype="0" fill="hold" nodeType="withEffect" p14:presetBounceEnd="34286">
                                      <p:stCondLst>
                                        <p:cond delay="1500"/>
                                      </p:stCondLst>
                                      <p:childTnLst>
                                        <p:animRot by="21600000" p14:bounceEnd="34286">
                                          <p:cBhvr>
                                            <p:cTn id="15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17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2" presetClass="entr" presetSubtype="0" fill="hold" grpId="1" nodeType="withEffect">
                                      <p:stCondLst>
                                        <p:cond delay="225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grpId="0" nodeType="withEffect">
                                      <p:stCondLst>
                                        <p:cond delay="3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15" grpId="0" animBg="1"/>
          <p:bldP spid="16" grpId="0" animBg="1"/>
          <p:bldP spid="21" grpId="0"/>
          <p:bldP spid="22" grpId="1"/>
          <p:bldP spid="2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6" presetClass="entr" presetSubtype="4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8" presetClass="emph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5" dur="1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17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2" presetClass="entr" presetSubtype="0" fill="hold" grpId="1" nodeType="withEffect">
                                      <p:stCondLst>
                                        <p:cond delay="225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grpId="0" nodeType="withEffect">
                                      <p:stCondLst>
                                        <p:cond delay="3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15" grpId="0" animBg="1"/>
          <p:bldP spid="16" grpId="0" animBg="1"/>
          <p:bldP spid="21" grpId="0"/>
          <p:bldP spid="22" grpId="1"/>
          <p:bldP spid="24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336768" y="2716497"/>
            <a:ext cx="1018129" cy="1018129"/>
            <a:chOff x="2336768" y="2716497"/>
            <a:chExt cx="1018129" cy="1018129"/>
          </a:xfrm>
        </p:grpSpPr>
        <p:sp>
          <p:nvSpPr>
            <p:cNvPr id="6" name="椭圆 5"/>
            <p:cNvSpPr/>
            <p:nvPr/>
          </p:nvSpPr>
          <p:spPr>
            <a:xfrm>
              <a:off x="2336768" y="2716497"/>
              <a:ext cx="1018129" cy="1018129"/>
            </a:xfrm>
            <a:prstGeom prst="ellipse">
              <a:avLst/>
            </a:prstGeom>
            <a:solidFill>
              <a:srgbClr val="F9F9F9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3267410" y="3388780"/>
              <a:ext cx="82724" cy="827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466800" y="2716497"/>
            <a:ext cx="1018129" cy="1018129"/>
            <a:chOff x="4466800" y="2716497"/>
            <a:chExt cx="1018129" cy="1018129"/>
          </a:xfrm>
        </p:grpSpPr>
        <p:sp>
          <p:nvSpPr>
            <p:cNvPr id="36" name="椭圆 35"/>
            <p:cNvSpPr/>
            <p:nvPr/>
          </p:nvSpPr>
          <p:spPr>
            <a:xfrm>
              <a:off x="4466800" y="2716497"/>
              <a:ext cx="1018129" cy="1018129"/>
            </a:xfrm>
            <a:prstGeom prst="ellipse">
              <a:avLst/>
            </a:prstGeom>
            <a:solidFill>
              <a:srgbClr val="F9F9F9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4543760" y="3499594"/>
              <a:ext cx="82724" cy="827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596832" y="2679007"/>
            <a:ext cx="1018129" cy="1055619"/>
            <a:chOff x="6596832" y="2679007"/>
            <a:chExt cx="1018129" cy="1055619"/>
          </a:xfrm>
        </p:grpSpPr>
        <p:sp>
          <p:nvSpPr>
            <p:cNvPr id="39" name="椭圆 38"/>
            <p:cNvSpPr/>
            <p:nvPr/>
          </p:nvSpPr>
          <p:spPr>
            <a:xfrm>
              <a:off x="6596832" y="2716497"/>
              <a:ext cx="1018129" cy="1018129"/>
            </a:xfrm>
            <a:prstGeom prst="ellipse">
              <a:avLst/>
            </a:prstGeom>
            <a:solidFill>
              <a:srgbClr val="F9F9F9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6976556" y="2679007"/>
              <a:ext cx="82724" cy="827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726863" y="2716497"/>
            <a:ext cx="1018129" cy="1018129"/>
            <a:chOff x="8726863" y="2716497"/>
            <a:chExt cx="1018129" cy="1018129"/>
          </a:xfrm>
        </p:grpSpPr>
        <p:sp>
          <p:nvSpPr>
            <p:cNvPr id="41" name="椭圆 40"/>
            <p:cNvSpPr/>
            <p:nvPr/>
          </p:nvSpPr>
          <p:spPr>
            <a:xfrm>
              <a:off x="8726863" y="2716497"/>
              <a:ext cx="1018129" cy="1018129"/>
            </a:xfrm>
            <a:prstGeom prst="ellipse">
              <a:avLst/>
            </a:prstGeom>
            <a:solidFill>
              <a:srgbClr val="F9F9F9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9581644" y="2831407"/>
              <a:ext cx="82724" cy="827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2131485" y="4039110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摄影者上传</a:t>
            </a:r>
            <a:endParaRPr lang="zh-CN" altLang="en-US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306450" y="4039110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审核官审核</a:t>
            </a:r>
            <a:endParaRPr lang="zh-CN" altLang="en-US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551898" y="403911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级别评分</a:t>
            </a:r>
            <a:endParaRPr lang="zh-CN" altLang="en-US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436912" y="403911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商家买卖服务</a:t>
            </a:r>
            <a:endParaRPr lang="zh-CN" altLang="en-US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1347" y="3020981"/>
            <a:ext cx="409161" cy="40916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1864" y="2951529"/>
            <a:ext cx="548065" cy="5480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4556" y="3034253"/>
            <a:ext cx="382617" cy="38261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1918" y="3001647"/>
            <a:ext cx="447828" cy="447828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4542318" y="249603"/>
            <a:ext cx="3107364" cy="375285"/>
            <a:chOff x="4518182" y="249603"/>
            <a:chExt cx="3107364" cy="375285"/>
          </a:xfrm>
        </p:grpSpPr>
        <p:sp>
          <p:nvSpPr>
            <p:cNvPr id="14" name="文本框 13"/>
            <p:cNvSpPr txBox="1"/>
            <p:nvPr/>
          </p:nvSpPr>
          <p:spPr>
            <a:xfrm>
              <a:off x="5554826" y="317111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262626"/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</a:rPr>
                <a:t>日常的时候</a:t>
              </a:r>
              <a:endParaRPr lang="zh-CN" altLang="en-US" sz="1400" dirty="0">
                <a:solidFill>
                  <a:srgbClr val="262626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6327565" y="624888"/>
              <a:ext cx="1297981" cy="0"/>
            </a:xfrm>
            <a:prstGeom prst="line">
              <a:avLst/>
            </a:prstGeom>
            <a:ln>
              <a:gradFill>
                <a:gsLst>
                  <a:gs pos="0">
                    <a:srgbClr val="262626"/>
                  </a:gs>
                  <a:gs pos="100000">
                    <a:srgbClr val="262626">
                      <a:lumMod val="0"/>
                      <a:alpha val="0"/>
                    </a:srgbClr>
                  </a:gs>
                </a:gsLst>
                <a:lin ang="0" scaled="0"/>
              </a:gra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4518182" y="249603"/>
              <a:ext cx="1297981" cy="0"/>
            </a:xfrm>
            <a:prstGeom prst="line">
              <a:avLst/>
            </a:prstGeom>
            <a:ln>
              <a:gradFill>
                <a:gsLst>
                  <a:gs pos="0">
                    <a:srgbClr val="262626">
                      <a:alpha val="0"/>
                    </a:srgbClr>
                  </a:gs>
                  <a:gs pos="100000">
                    <a:srgbClr val="262626">
                      <a:lumMod val="100000"/>
                    </a:srgbClr>
                  </a:gs>
                </a:gsLst>
                <a:lin ang="0" scaled="0"/>
              </a:gra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42273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p14:bounceEnd="40000">
                                          <p:cBhvr>
                                            <p:cTn id="6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p14:bounceEnd="40000">
                                          <p:cBhvr>
                                            <p:cTn id="8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p14:bounceEnd="40000">
                                          <p:cBhvr>
                                            <p:cTn id="10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p14:bounceEnd="40000">
                                          <p:cBhvr>
                                            <p:cTn id="12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47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47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47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47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49" presetClass="entr" presetSubtype="0" decel="100000" fill="hold" grpId="0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49" presetClass="entr" presetSubtype="0" decel="100000" fill="hold" grpId="0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49" presetClass="entr" presetSubtype="0" decel="100000" fill="hold" grpId="0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49" presetClass="entr" presetSubtype="0" decel="100000" fill="hold" grpId="0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/>
          <p:bldP spid="29" grpId="0"/>
          <p:bldP spid="30" grpId="0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0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47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47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47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47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49" presetClass="entr" presetSubtype="0" decel="100000" fill="hold" grpId="0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49" presetClass="entr" presetSubtype="0" decel="100000" fill="hold" grpId="0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49" presetClass="entr" presetSubtype="0" decel="100000" fill="hold" grpId="0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49" presetClass="entr" presetSubtype="0" decel="100000" fill="hold" grpId="0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/>
          <p:bldP spid="29" grpId="0"/>
          <p:bldP spid="30" grpId="0"/>
          <p:bldP spid="31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7905781" y="1651831"/>
            <a:ext cx="3771900" cy="4848072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50" name="Picture 6" descr="https://drscdn.500px.org/photo/80626185/q%3D80_m%3D2000/f1078638475557cbe96848cd13a7285a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4245" y="1651831"/>
            <a:ext cx="4149042" cy="48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4793653" y="4670368"/>
            <a:ext cx="2959100" cy="1829535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52" name="Picture 8" descr="https://drscdn.500px.org/photo/34778098/q%3D80_h%3D300/651b5ab46ace844a58b90f6747f20db5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93653" y="1651831"/>
            <a:ext cx="2959099" cy="2927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组合 59"/>
          <p:cNvGrpSpPr>
            <a:grpSpLocks/>
          </p:cNvGrpSpPr>
          <p:nvPr/>
        </p:nvGrpSpPr>
        <p:grpSpPr bwMode="auto">
          <a:xfrm>
            <a:off x="6133656" y="5028909"/>
            <a:ext cx="279094" cy="267539"/>
            <a:chOff x="0" y="0"/>
            <a:chExt cx="2438400" cy="2332038"/>
          </a:xfrm>
        </p:grpSpPr>
        <p:sp>
          <p:nvSpPr>
            <p:cNvPr id="13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327025 w 413"/>
                <a:gd name="T1" fmla="*/ 655638 h 413"/>
                <a:gd name="T2" fmla="*/ 0 w 413"/>
                <a:gd name="T3" fmla="*/ 0 h 413"/>
                <a:gd name="T4" fmla="*/ 655638 w 413"/>
                <a:gd name="T5" fmla="*/ 0 h 413"/>
                <a:gd name="T6" fmla="*/ 327025 w 413"/>
                <a:gd name="T7" fmla="*/ 655638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任意多边形 61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5257538" y="5654988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发现生活美食</a:t>
            </a:r>
            <a:endParaRPr lang="zh-CN" altLang="en-US" sz="2400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409761" y="2696732"/>
            <a:ext cx="2763941" cy="2332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1400" dirty="0" smtClean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每天首页推荐我们都是经过精挑细选，经过重重的挑选官，挑选出来推荐给我们粉丝，每天我们的更新，不同的主题，满足不同的摄影胃口和我们的商家</a:t>
            </a:r>
            <a:endParaRPr lang="en-US" altLang="zh-CN" sz="1400" dirty="0" smtClean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866010" y="5447390"/>
            <a:ext cx="81438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8260445" y="2549409"/>
            <a:ext cx="280988" cy="241300"/>
            <a:chOff x="8420100" y="2239169"/>
            <a:chExt cx="280988" cy="241300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8420100" y="2239169"/>
              <a:ext cx="0" cy="2413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8420100" y="2241550"/>
              <a:ext cx="28098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 flipH="1" flipV="1">
            <a:off x="10892714" y="5005919"/>
            <a:ext cx="280988" cy="241300"/>
            <a:chOff x="8420100" y="2239169"/>
            <a:chExt cx="280988" cy="241300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8420100" y="2239169"/>
              <a:ext cx="0" cy="2413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8420100" y="2241550"/>
              <a:ext cx="28098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4542318" y="249603"/>
            <a:ext cx="3107364" cy="375285"/>
            <a:chOff x="4518182" y="249603"/>
            <a:chExt cx="3107364" cy="375285"/>
          </a:xfrm>
        </p:grpSpPr>
        <p:sp>
          <p:nvSpPr>
            <p:cNvPr id="21" name="文本框 20"/>
            <p:cNvSpPr txBox="1"/>
            <p:nvPr/>
          </p:nvSpPr>
          <p:spPr>
            <a:xfrm>
              <a:off x="5554826" y="317111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262626"/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</a:rPr>
                <a:t>日常的时候</a:t>
              </a:r>
              <a:endParaRPr lang="zh-CN" altLang="en-US" sz="1400" dirty="0">
                <a:solidFill>
                  <a:srgbClr val="262626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6327565" y="624888"/>
              <a:ext cx="1297981" cy="0"/>
            </a:xfrm>
            <a:prstGeom prst="line">
              <a:avLst/>
            </a:prstGeom>
            <a:ln>
              <a:gradFill>
                <a:gsLst>
                  <a:gs pos="0">
                    <a:srgbClr val="262626"/>
                  </a:gs>
                  <a:gs pos="100000">
                    <a:srgbClr val="262626">
                      <a:lumMod val="0"/>
                      <a:alpha val="0"/>
                    </a:srgbClr>
                  </a:gs>
                </a:gsLst>
                <a:lin ang="0" scaled="0"/>
              </a:gra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4518182" y="249603"/>
              <a:ext cx="1297981" cy="0"/>
            </a:xfrm>
            <a:prstGeom prst="line">
              <a:avLst/>
            </a:prstGeom>
            <a:ln>
              <a:gradFill>
                <a:gsLst>
                  <a:gs pos="0">
                    <a:srgbClr val="262626">
                      <a:alpha val="0"/>
                    </a:srgbClr>
                  </a:gs>
                  <a:gs pos="100000">
                    <a:srgbClr val="262626">
                      <a:lumMod val="100000"/>
                    </a:srgbClr>
                  </a:gs>
                </a:gsLst>
                <a:lin ang="0" scaled="0"/>
              </a:gra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27183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6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61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000" fill="hold"/>
                                            <p:tgtEl>
                                              <p:spTgt spid="61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61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2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42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6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49" presetClass="entr" presetSubtype="0" decel="100000" fill="hold" grpId="0" nodeType="withEffect">
                                      <p:stCondLst>
                                        <p:cond delay="4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7" grpId="0" animBg="1"/>
          <p:bldP spid="15" grpId="0"/>
          <p:bldP spid="1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6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61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61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61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2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42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49" presetClass="entr" presetSubtype="0" decel="100000" fill="hold" grpId="0" nodeType="withEffect">
                                      <p:stCondLst>
                                        <p:cond delay="4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7" grpId="0" animBg="1"/>
          <p:bldP spid="15" grpId="0"/>
          <p:bldP spid="16" grpId="0"/>
        </p:bldLst>
      </p:timing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1878</TotalTime>
  <Words>1478</Words>
  <Application>Microsoft Office PowerPoint</Application>
  <PresentationFormat>宽屏</PresentationFormat>
  <Paragraphs>151</Paragraphs>
  <Slides>25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Meiryo</vt:lpstr>
      <vt:lpstr>Noto Sans S Chinese Light</vt:lpstr>
      <vt:lpstr>Noto Sans S Chinese Regular</vt:lpstr>
      <vt:lpstr>Noto Sans S Chinese Thin</vt:lpstr>
      <vt:lpstr>等线</vt:lpstr>
      <vt:lpstr>等线 Light</vt:lpstr>
      <vt:lpstr>方正兰亭细黑_GBK</vt:lpstr>
      <vt:lpstr>黑体-简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think</dc:creator>
  <cp:lastModifiedBy>优品PPT</cp:lastModifiedBy>
  <cp:revision>193</cp:revision>
  <dcterms:created xsi:type="dcterms:W3CDTF">2016-03-17T05:28:16Z</dcterms:created>
  <dcterms:modified xsi:type="dcterms:W3CDTF">2018-05-31T01:31:29Z</dcterms:modified>
</cp:coreProperties>
</file>