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66" r:id="rId4"/>
    <p:sldId id="261" r:id="rId5"/>
    <p:sldId id="257" r:id="rId6"/>
    <p:sldId id="258" r:id="rId7"/>
    <p:sldId id="262" r:id="rId8"/>
    <p:sldId id="259" r:id="rId9"/>
    <p:sldId id="268" r:id="rId10"/>
    <p:sldId id="264" r:id="rId11"/>
    <p:sldId id="267" r:id="rId12"/>
    <p:sldId id="265" r:id="rId13"/>
    <p:sldId id="260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23D"/>
    <a:srgbClr val="61BB61"/>
    <a:srgbClr val="B8E1DB"/>
    <a:srgbClr val="FF7777"/>
    <a:srgbClr val="57B9AB"/>
    <a:srgbClr val="7ACCC0"/>
    <a:srgbClr val="3A2C00"/>
    <a:srgbClr val="FF5757"/>
    <a:srgbClr val="FF4B4B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251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0" i="0" spc="200" baseline="0" dirty="0" smtClean="0">
                <a:solidFill>
                  <a:srgbClr val="01723D"/>
                </a:solidFill>
                <a:effectLst/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高逼格柱状图</a:t>
            </a:r>
            <a:endParaRPr lang="zh-CN" altLang="en-US" b="0" i="0" spc="200" baseline="0" dirty="0">
              <a:solidFill>
                <a:srgbClr val="01723D"/>
              </a:solidFill>
              <a:effectLst/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1176487990304363E-2"/>
          <c:y val="6.3178026333210305E-2"/>
          <c:w val="0.9288235120096956"/>
          <c:h val="0.687003233332961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7757936"/>
        <c:axId val="387758328"/>
      </c:barChart>
      <c:catAx>
        <c:axId val="38775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7758328"/>
        <c:crosses val="autoZero"/>
        <c:auto val="1"/>
        <c:lblAlgn val="ctr"/>
        <c:lblOffset val="100"/>
        <c:noMultiLvlLbl val="0"/>
      </c:catAx>
      <c:valAx>
        <c:axId val="387758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77579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5A96D-95DB-4819-A101-1DC657B066BF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B76A4-1A36-46AC-BA99-A997E76BD7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09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13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47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05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684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5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616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200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84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227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22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87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B76A4-1A36-46AC-BA99-A997E76BD7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0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6971"/>
      </p:ext>
    </p:extLst>
  </p:cSld>
  <p:clrMapOvr>
    <a:masterClrMapping/>
  </p:clrMapOvr>
  <p:transition spd="med" advTm="5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4897"/>
      </p:ext>
    </p:extLst>
  </p:cSld>
  <p:clrMapOvr>
    <a:masterClrMapping/>
  </p:clrMapOvr>
  <p:transition spd="med" advTm="5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98067"/>
      </p:ext>
    </p:extLst>
  </p:cSld>
  <p:clrMapOvr>
    <a:masterClrMapping/>
  </p:clrMapOvr>
  <p:transition spd="med" advTm="50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85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32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103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79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355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63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63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1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06240"/>
      </p:ext>
    </p:extLst>
  </p:cSld>
  <p:clrMapOvr>
    <a:masterClrMapping/>
  </p:clrMapOvr>
  <p:transition spd="med" advTm="5000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480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544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228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37691"/>
      </p:ext>
    </p:extLst>
  </p:cSld>
  <p:clrMapOvr>
    <a:masterClrMapping/>
  </p:clrMapOvr>
  <p:transition spd="med" advTm="5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087379"/>
      </p:ext>
    </p:extLst>
  </p:cSld>
  <p:clrMapOvr>
    <a:masterClrMapping/>
  </p:clrMapOvr>
  <p:transition spd="med" advTm="5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46860"/>
      </p:ext>
    </p:extLst>
  </p:cSld>
  <p:clrMapOvr>
    <a:masterClrMapping/>
  </p:clrMapOvr>
  <p:transition spd="med" advTm="5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08503"/>
      </p:ext>
    </p:extLst>
  </p:cSld>
  <p:clrMapOvr>
    <a:masterClrMapping/>
  </p:clrMapOvr>
  <p:transition spd="med" advTm="5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595123"/>
      </p:ext>
    </p:extLst>
  </p:cSld>
  <p:clrMapOvr>
    <a:masterClrMapping/>
  </p:clrMapOvr>
  <p:transition spd="med" advTm="5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91635"/>
      </p:ext>
    </p:extLst>
  </p:cSld>
  <p:clrMapOvr>
    <a:masterClrMapping/>
  </p:clrMapOvr>
  <p:transition spd="med" advTm="5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45769"/>
      </p:ext>
    </p:extLst>
  </p:cSld>
  <p:clrMapOvr>
    <a:masterClrMapping/>
  </p:clrMapOvr>
  <p:transition spd="med" advTm="5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17EEA-C3A7-4FED-8F93-08B9D94DBA35}" type="datetimeFigureOut">
              <a:rPr lang="zh-CN" altLang="en-US" smtClean="0"/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44E3E-A97E-4DF5-90E4-B8EDC14F6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71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5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03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001" y="2302113"/>
            <a:ext cx="1565753" cy="864138"/>
            <a:chOff x="6969001" y="2302113"/>
            <a:chExt cx="1565753" cy="864138"/>
          </a:xfrm>
        </p:grpSpPr>
        <p:sp>
          <p:nvSpPr>
            <p:cNvPr id="44" name="椭圆 43"/>
            <p:cNvSpPr/>
            <p:nvPr/>
          </p:nvSpPr>
          <p:spPr>
            <a:xfrm>
              <a:off x="7112909" y="2885732"/>
              <a:ext cx="1257535" cy="2805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00" dirty="0"/>
            </a:p>
          </p:txBody>
        </p:sp>
        <p:grpSp>
          <p:nvGrpSpPr>
            <p:cNvPr id="45" name="组合 44"/>
            <p:cNvGrpSpPr/>
            <p:nvPr/>
          </p:nvGrpSpPr>
          <p:grpSpPr>
            <a:xfrm rot="20824796">
              <a:off x="6969001" y="2302113"/>
              <a:ext cx="1565753" cy="790064"/>
              <a:chOff x="4355310" y="3073562"/>
              <a:chExt cx="3470988" cy="1751426"/>
            </a:xfrm>
          </p:grpSpPr>
          <p:sp>
            <p:nvSpPr>
              <p:cNvPr id="46" name="任意多边形 45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48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49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50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51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52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53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  <p:sp>
            <p:nvSpPr>
              <p:cNvPr id="54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900" dirty="0" smtClean="0"/>
                  <a:t> </a:t>
                </a:r>
                <a:endParaRPr lang="zh-CN" altLang="en-US" sz="900" dirty="0"/>
              </a:p>
            </p:txBody>
          </p:sp>
        </p:grpSp>
      </p:grpSp>
      <p:sp>
        <p:nvSpPr>
          <p:cNvPr id="22" name="椭圆 21"/>
          <p:cNvSpPr/>
          <p:nvPr/>
        </p:nvSpPr>
        <p:spPr>
          <a:xfrm>
            <a:off x="5285806" y="3066816"/>
            <a:ext cx="1623626" cy="362184"/>
          </a:xfrm>
          <a:prstGeom prst="ellipse">
            <a:avLst/>
          </a:prstGeom>
          <a:solidFill>
            <a:srgbClr val="57B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979138" y="890774"/>
            <a:ext cx="2233724" cy="2403957"/>
            <a:chOff x="4445810" y="937405"/>
            <a:chExt cx="3892152" cy="4188775"/>
          </a:xfrm>
        </p:grpSpPr>
        <p:sp>
          <p:nvSpPr>
            <p:cNvPr id="4" name="椭圆 3"/>
            <p:cNvSpPr/>
            <p:nvPr/>
          </p:nvSpPr>
          <p:spPr>
            <a:xfrm>
              <a:off x="4449453" y="1237671"/>
              <a:ext cx="3888509" cy="3888509"/>
            </a:xfrm>
            <a:prstGeom prst="ellipse">
              <a:avLst/>
            </a:pr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流程图: 资料带 2"/>
            <p:cNvSpPr/>
            <p:nvPr/>
          </p:nvSpPr>
          <p:spPr>
            <a:xfrm rot="5400000">
              <a:off x="4718954" y="2814378"/>
              <a:ext cx="3876885" cy="723473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5789 w 10789"/>
                <a:gd name="connsiteY7" fmla="*/ 9000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20 w 10789"/>
                <a:gd name="connsiteY5" fmla="*/ 6714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407 w 10829"/>
                <a:gd name="connsiteY7" fmla="*/ 6511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98 h 10098"/>
                <a:gd name="connsiteX1" fmla="*/ 3289 w 10829"/>
                <a:gd name="connsiteY1" fmla="*/ 2098 h 10098"/>
                <a:gd name="connsiteX2" fmla="*/ 5927 w 10829"/>
                <a:gd name="connsiteY2" fmla="*/ 3406 h 10098"/>
                <a:gd name="connsiteX3" fmla="*/ 8289 w 10829"/>
                <a:gd name="connsiteY3" fmla="*/ 98 h 10098"/>
                <a:gd name="connsiteX4" fmla="*/ 10789 w 10829"/>
                <a:gd name="connsiteY4" fmla="*/ 1098 h 10098"/>
                <a:gd name="connsiteX5" fmla="*/ 10720 w 10829"/>
                <a:gd name="connsiteY5" fmla="*/ 6812 h 10098"/>
                <a:gd name="connsiteX6" fmla="*/ 8289 w 10829"/>
                <a:gd name="connsiteY6" fmla="*/ 8098 h 10098"/>
                <a:gd name="connsiteX7" fmla="*/ 6287 w 10829"/>
                <a:gd name="connsiteY7" fmla="*/ 7876 h 10098"/>
                <a:gd name="connsiteX8" fmla="*/ 3289 w 10829"/>
                <a:gd name="connsiteY8" fmla="*/ 10098 h 10098"/>
                <a:gd name="connsiteX9" fmla="*/ 0 w 10829"/>
                <a:gd name="connsiteY9" fmla="*/ 6134 h 10098"/>
                <a:gd name="connsiteX10" fmla="*/ 789 w 10829"/>
                <a:gd name="connsiteY10" fmla="*/ 1098 h 10098"/>
                <a:gd name="connsiteX0" fmla="*/ 789 w 10829"/>
                <a:gd name="connsiteY0" fmla="*/ 377 h 9377"/>
                <a:gd name="connsiteX1" fmla="*/ 3289 w 10829"/>
                <a:gd name="connsiteY1" fmla="*/ 1377 h 9377"/>
                <a:gd name="connsiteX2" fmla="*/ 5927 w 10829"/>
                <a:gd name="connsiteY2" fmla="*/ 2685 h 9377"/>
                <a:gd name="connsiteX3" fmla="*/ 8495 w 10829"/>
                <a:gd name="connsiteY3" fmla="*/ 327 h 9377"/>
                <a:gd name="connsiteX4" fmla="*/ 10789 w 10829"/>
                <a:gd name="connsiteY4" fmla="*/ 377 h 9377"/>
                <a:gd name="connsiteX5" fmla="*/ 10720 w 10829"/>
                <a:gd name="connsiteY5" fmla="*/ 6091 h 9377"/>
                <a:gd name="connsiteX6" fmla="*/ 8289 w 10829"/>
                <a:gd name="connsiteY6" fmla="*/ 7377 h 9377"/>
                <a:gd name="connsiteX7" fmla="*/ 6287 w 10829"/>
                <a:gd name="connsiteY7" fmla="*/ 7155 h 9377"/>
                <a:gd name="connsiteX8" fmla="*/ 3289 w 10829"/>
                <a:gd name="connsiteY8" fmla="*/ 9377 h 9377"/>
                <a:gd name="connsiteX9" fmla="*/ 0 w 10829"/>
                <a:gd name="connsiteY9" fmla="*/ 5413 h 9377"/>
                <a:gd name="connsiteX10" fmla="*/ 789 w 10829"/>
                <a:gd name="connsiteY10" fmla="*/ 377 h 9377"/>
                <a:gd name="connsiteX0" fmla="*/ 729 w 10185"/>
                <a:gd name="connsiteY0" fmla="*/ 54 h 9652"/>
                <a:gd name="connsiteX1" fmla="*/ 3037 w 10185"/>
                <a:gd name="connsiteY1" fmla="*/ 1120 h 9652"/>
                <a:gd name="connsiteX2" fmla="*/ 5473 w 10185"/>
                <a:gd name="connsiteY2" fmla="*/ 2515 h 9652"/>
                <a:gd name="connsiteX3" fmla="*/ 7845 w 10185"/>
                <a:gd name="connsiteY3" fmla="*/ 1 h 9652"/>
                <a:gd name="connsiteX4" fmla="*/ 10185 w 10185"/>
                <a:gd name="connsiteY4" fmla="*/ 2781 h 9652"/>
                <a:gd name="connsiteX5" fmla="*/ 9899 w 10185"/>
                <a:gd name="connsiteY5" fmla="*/ 6148 h 9652"/>
                <a:gd name="connsiteX6" fmla="*/ 7654 w 10185"/>
                <a:gd name="connsiteY6" fmla="*/ 7519 h 9652"/>
                <a:gd name="connsiteX7" fmla="*/ 5806 w 10185"/>
                <a:gd name="connsiteY7" fmla="*/ 7282 h 9652"/>
                <a:gd name="connsiteX8" fmla="*/ 3037 w 10185"/>
                <a:gd name="connsiteY8" fmla="*/ 9652 h 9652"/>
                <a:gd name="connsiteX9" fmla="*/ 0 w 10185"/>
                <a:gd name="connsiteY9" fmla="*/ 5425 h 9652"/>
                <a:gd name="connsiteX10" fmla="*/ 729 w 10185"/>
                <a:gd name="connsiteY10" fmla="*/ 54 h 9652"/>
                <a:gd name="connsiteX0" fmla="*/ 716 w 10000"/>
                <a:gd name="connsiteY0" fmla="*/ 0 h 9944"/>
                <a:gd name="connsiteX1" fmla="*/ 2982 w 10000"/>
                <a:gd name="connsiteY1" fmla="*/ 1104 h 9944"/>
                <a:gd name="connsiteX2" fmla="*/ 5374 w 10000"/>
                <a:gd name="connsiteY2" fmla="*/ 2550 h 9944"/>
                <a:gd name="connsiteX3" fmla="*/ 7641 w 10000"/>
                <a:gd name="connsiteY3" fmla="*/ 1095 h 9944"/>
                <a:gd name="connsiteX4" fmla="*/ 10000 w 10000"/>
                <a:gd name="connsiteY4" fmla="*/ 2825 h 9944"/>
                <a:gd name="connsiteX5" fmla="*/ 9719 w 10000"/>
                <a:gd name="connsiteY5" fmla="*/ 6314 h 9944"/>
                <a:gd name="connsiteX6" fmla="*/ 7515 w 10000"/>
                <a:gd name="connsiteY6" fmla="*/ 7734 h 9944"/>
                <a:gd name="connsiteX7" fmla="*/ 5701 w 10000"/>
                <a:gd name="connsiteY7" fmla="*/ 7489 h 9944"/>
                <a:gd name="connsiteX8" fmla="*/ 2982 w 10000"/>
                <a:gd name="connsiteY8" fmla="*/ 9944 h 9944"/>
                <a:gd name="connsiteX9" fmla="*/ 0 w 10000"/>
                <a:gd name="connsiteY9" fmla="*/ 5565 h 9944"/>
                <a:gd name="connsiteX10" fmla="*/ 716 w 10000"/>
                <a:gd name="connsiteY10" fmla="*/ 0 h 9944"/>
                <a:gd name="connsiteX0" fmla="*/ 716 w 10000"/>
                <a:gd name="connsiteY0" fmla="*/ 0 h 10000"/>
                <a:gd name="connsiteX1" fmla="*/ 2966 w 10000"/>
                <a:gd name="connsiteY1" fmla="*/ 2594 h 10000"/>
                <a:gd name="connsiteX2" fmla="*/ 5374 w 10000"/>
                <a:gd name="connsiteY2" fmla="*/ 2564 h 10000"/>
                <a:gd name="connsiteX3" fmla="*/ 7641 w 10000"/>
                <a:gd name="connsiteY3" fmla="*/ 1101 h 10000"/>
                <a:gd name="connsiteX4" fmla="*/ 10000 w 10000"/>
                <a:gd name="connsiteY4" fmla="*/ 2841 h 10000"/>
                <a:gd name="connsiteX5" fmla="*/ 9719 w 10000"/>
                <a:gd name="connsiteY5" fmla="*/ 6350 h 10000"/>
                <a:gd name="connsiteX6" fmla="*/ 7515 w 10000"/>
                <a:gd name="connsiteY6" fmla="*/ 7778 h 10000"/>
                <a:gd name="connsiteX7" fmla="*/ 5701 w 10000"/>
                <a:gd name="connsiteY7" fmla="*/ 7531 h 10000"/>
                <a:gd name="connsiteX8" fmla="*/ 2982 w 10000"/>
                <a:gd name="connsiteY8" fmla="*/ 10000 h 10000"/>
                <a:gd name="connsiteX9" fmla="*/ 0 w 10000"/>
                <a:gd name="connsiteY9" fmla="*/ 5596 h 10000"/>
                <a:gd name="connsiteX10" fmla="*/ 716 w 10000"/>
                <a:gd name="connsiteY10" fmla="*/ 0 h 10000"/>
                <a:gd name="connsiteX0" fmla="*/ 576 w 10000"/>
                <a:gd name="connsiteY0" fmla="*/ 1139 h 8901"/>
                <a:gd name="connsiteX1" fmla="*/ 2966 w 10000"/>
                <a:gd name="connsiteY1" fmla="*/ 1495 h 8901"/>
                <a:gd name="connsiteX2" fmla="*/ 5374 w 10000"/>
                <a:gd name="connsiteY2" fmla="*/ 1465 h 8901"/>
                <a:gd name="connsiteX3" fmla="*/ 7641 w 10000"/>
                <a:gd name="connsiteY3" fmla="*/ 2 h 8901"/>
                <a:gd name="connsiteX4" fmla="*/ 10000 w 10000"/>
                <a:gd name="connsiteY4" fmla="*/ 1742 h 8901"/>
                <a:gd name="connsiteX5" fmla="*/ 9719 w 10000"/>
                <a:gd name="connsiteY5" fmla="*/ 5251 h 8901"/>
                <a:gd name="connsiteX6" fmla="*/ 7515 w 10000"/>
                <a:gd name="connsiteY6" fmla="*/ 6679 h 8901"/>
                <a:gd name="connsiteX7" fmla="*/ 5701 w 10000"/>
                <a:gd name="connsiteY7" fmla="*/ 6432 h 8901"/>
                <a:gd name="connsiteX8" fmla="*/ 2982 w 10000"/>
                <a:gd name="connsiteY8" fmla="*/ 8901 h 8901"/>
                <a:gd name="connsiteX9" fmla="*/ 0 w 10000"/>
                <a:gd name="connsiteY9" fmla="*/ 4497 h 8901"/>
                <a:gd name="connsiteX10" fmla="*/ 576 w 10000"/>
                <a:gd name="connsiteY10" fmla="*/ 1139 h 8901"/>
                <a:gd name="connsiteX0" fmla="*/ 835 w 10259"/>
                <a:gd name="connsiteY0" fmla="*/ 1280 h 10000"/>
                <a:gd name="connsiteX1" fmla="*/ 3225 w 10259"/>
                <a:gd name="connsiteY1" fmla="*/ 1680 h 10000"/>
                <a:gd name="connsiteX2" fmla="*/ 5633 w 10259"/>
                <a:gd name="connsiteY2" fmla="*/ 1646 h 10000"/>
                <a:gd name="connsiteX3" fmla="*/ 7900 w 10259"/>
                <a:gd name="connsiteY3" fmla="*/ 2 h 10000"/>
                <a:gd name="connsiteX4" fmla="*/ 10259 w 10259"/>
                <a:gd name="connsiteY4" fmla="*/ 1957 h 10000"/>
                <a:gd name="connsiteX5" fmla="*/ 9978 w 10259"/>
                <a:gd name="connsiteY5" fmla="*/ 5899 h 10000"/>
                <a:gd name="connsiteX6" fmla="*/ 7774 w 10259"/>
                <a:gd name="connsiteY6" fmla="*/ 7504 h 10000"/>
                <a:gd name="connsiteX7" fmla="*/ 5960 w 10259"/>
                <a:gd name="connsiteY7" fmla="*/ 7226 h 10000"/>
                <a:gd name="connsiteX8" fmla="*/ 3241 w 10259"/>
                <a:gd name="connsiteY8" fmla="*/ 10000 h 10000"/>
                <a:gd name="connsiteX9" fmla="*/ 259 w 10259"/>
                <a:gd name="connsiteY9" fmla="*/ 5052 h 10000"/>
                <a:gd name="connsiteX10" fmla="*/ 835 w 10259"/>
                <a:gd name="connsiteY10" fmla="*/ 1280 h 10000"/>
                <a:gd name="connsiteX0" fmla="*/ 957 w 10381"/>
                <a:gd name="connsiteY0" fmla="*/ 1280 h 10000"/>
                <a:gd name="connsiteX1" fmla="*/ 3347 w 10381"/>
                <a:gd name="connsiteY1" fmla="*/ 1680 h 10000"/>
                <a:gd name="connsiteX2" fmla="*/ 5755 w 10381"/>
                <a:gd name="connsiteY2" fmla="*/ 1646 h 10000"/>
                <a:gd name="connsiteX3" fmla="*/ 8022 w 10381"/>
                <a:gd name="connsiteY3" fmla="*/ 2 h 10000"/>
                <a:gd name="connsiteX4" fmla="*/ 10381 w 10381"/>
                <a:gd name="connsiteY4" fmla="*/ 1957 h 10000"/>
                <a:gd name="connsiteX5" fmla="*/ 10100 w 10381"/>
                <a:gd name="connsiteY5" fmla="*/ 5899 h 10000"/>
                <a:gd name="connsiteX6" fmla="*/ 7896 w 10381"/>
                <a:gd name="connsiteY6" fmla="*/ 7504 h 10000"/>
                <a:gd name="connsiteX7" fmla="*/ 6082 w 10381"/>
                <a:gd name="connsiteY7" fmla="*/ 7226 h 10000"/>
                <a:gd name="connsiteX8" fmla="*/ 3363 w 10381"/>
                <a:gd name="connsiteY8" fmla="*/ 10000 h 10000"/>
                <a:gd name="connsiteX9" fmla="*/ 132 w 10381"/>
                <a:gd name="connsiteY9" fmla="*/ 5419 h 10000"/>
                <a:gd name="connsiteX10" fmla="*/ 957 w 1038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767 w 11191"/>
                <a:gd name="connsiteY0" fmla="*/ 1280 h 10000"/>
                <a:gd name="connsiteX1" fmla="*/ 4157 w 11191"/>
                <a:gd name="connsiteY1" fmla="*/ 1680 h 10000"/>
                <a:gd name="connsiteX2" fmla="*/ 6565 w 11191"/>
                <a:gd name="connsiteY2" fmla="*/ 1646 h 10000"/>
                <a:gd name="connsiteX3" fmla="*/ 8832 w 11191"/>
                <a:gd name="connsiteY3" fmla="*/ 2 h 10000"/>
                <a:gd name="connsiteX4" fmla="*/ 11191 w 11191"/>
                <a:gd name="connsiteY4" fmla="*/ 1957 h 10000"/>
                <a:gd name="connsiteX5" fmla="*/ 10910 w 11191"/>
                <a:gd name="connsiteY5" fmla="*/ 5899 h 10000"/>
                <a:gd name="connsiteX6" fmla="*/ 8706 w 11191"/>
                <a:gd name="connsiteY6" fmla="*/ 7504 h 10000"/>
                <a:gd name="connsiteX7" fmla="*/ 6892 w 11191"/>
                <a:gd name="connsiteY7" fmla="*/ 7226 h 10000"/>
                <a:gd name="connsiteX8" fmla="*/ 4173 w 11191"/>
                <a:gd name="connsiteY8" fmla="*/ 10000 h 10000"/>
                <a:gd name="connsiteX9" fmla="*/ 942 w 11191"/>
                <a:gd name="connsiteY9" fmla="*/ 5419 h 10000"/>
                <a:gd name="connsiteX10" fmla="*/ 1767 w 11191"/>
                <a:gd name="connsiteY10" fmla="*/ 1280 h 10000"/>
                <a:gd name="connsiteX0" fmla="*/ 1767 w 11191"/>
                <a:gd name="connsiteY0" fmla="*/ 1280 h 8729"/>
                <a:gd name="connsiteX1" fmla="*/ 4157 w 11191"/>
                <a:gd name="connsiteY1" fmla="*/ 1680 h 8729"/>
                <a:gd name="connsiteX2" fmla="*/ 6565 w 11191"/>
                <a:gd name="connsiteY2" fmla="*/ 1646 h 8729"/>
                <a:gd name="connsiteX3" fmla="*/ 8832 w 11191"/>
                <a:gd name="connsiteY3" fmla="*/ 2 h 8729"/>
                <a:gd name="connsiteX4" fmla="*/ 11191 w 11191"/>
                <a:gd name="connsiteY4" fmla="*/ 1957 h 8729"/>
                <a:gd name="connsiteX5" fmla="*/ 10910 w 11191"/>
                <a:gd name="connsiteY5" fmla="*/ 5899 h 8729"/>
                <a:gd name="connsiteX6" fmla="*/ 8706 w 11191"/>
                <a:gd name="connsiteY6" fmla="*/ 7504 h 8729"/>
                <a:gd name="connsiteX7" fmla="*/ 6892 w 11191"/>
                <a:gd name="connsiteY7" fmla="*/ 7226 h 8729"/>
                <a:gd name="connsiteX8" fmla="*/ 3364 w 11191"/>
                <a:gd name="connsiteY8" fmla="*/ 8729 h 8729"/>
                <a:gd name="connsiteX9" fmla="*/ 942 w 11191"/>
                <a:gd name="connsiteY9" fmla="*/ 5419 h 8729"/>
                <a:gd name="connsiteX10" fmla="*/ 1767 w 11191"/>
                <a:gd name="connsiteY10" fmla="*/ 1280 h 8729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691"/>
                <a:gd name="connsiteY0" fmla="*/ 1466 h 10000"/>
                <a:gd name="connsiteX1" fmla="*/ 3716 w 10691"/>
                <a:gd name="connsiteY1" fmla="*/ 1925 h 10000"/>
                <a:gd name="connsiteX2" fmla="*/ 5867 w 10691"/>
                <a:gd name="connsiteY2" fmla="*/ 1886 h 10000"/>
                <a:gd name="connsiteX3" fmla="*/ 7893 w 10691"/>
                <a:gd name="connsiteY3" fmla="*/ 2 h 10000"/>
                <a:gd name="connsiteX4" fmla="*/ 10001 w 10691"/>
                <a:gd name="connsiteY4" fmla="*/ 2242 h 10000"/>
                <a:gd name="connsiteX5" fmla="*/ 10209 w 10691"/>
                <a:gd name="connsiteY5" fmla="*/ 4978 h 10000"/>
                <a:gd name="connsiteX6" fmla="*/ 7780 w 10691"/>
                <a:gd name="connsiteY6" fmla="*/ 8597 h 10000"/>
                <a:gd name="connsiteX7" fmla="*/ 6160 w 10691"/>
                <a:gd name="connsiteY7" fmla="*/ 8278 h 10000"/>
                <a:gd name="connsiteX8" fmla="*/ 3007 w 10691"/>
                <a:gd name="connsiteY8" fmla="*/ 10000 h 10000"/>
                <a:gd name="connsiteX9" fmla="*/ 843 w 10691"/>
                <a:gd name="connsiteY9" fmla="*/ 6208 h 10000"/>
                <a:gd name="connsiteX10" fmla="*/ 1580 w 10691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755 h 9289"/>
                <a:gd name="connsiteX1" fmla="*/ 3716 w 10887"/>
                <a:gd name="connsiteY1" fmla="*/ 1214 h 9289"/>
                <a:gd name="connsiteX2" fmla="*/ 5867 w 10887"/>
                <a:gd name="connsiteY2" fmla="*/ 1175 h 9289"/>
                <a:gd name="connsiteX3" fmla="*/ 7712 w 10887"/>
                <a:gd name="connsiteY3" fmla="*/ 3 h 9289"/>
                <a:gd name="connsiteX4" fmla="*/ 10001 w 10887"/>
                <a:gd name="connsiteY4" fmla="*/ 1531 h 9289"/>
                <a:gd name="connsiteX5" fmla="*/ 10209 w 10887"/>
                <a:gd name="connsiteY5" fmla="*/ 4267 h 9289"/>
                <a:gd name="connsiteX6" fmla="*/ 7780 w 10887"/>
                <a:gd name="connsiteY6" fmla="*/ 7886 h 9289"/>
                <a:gd name="connsiteX7" fmla="*/ 6160 w 10887"/>
                <a:gd name="connsiteY7" fmla="*/ 7567 h 9289"/>
                <a:gd name="connsiteX8" fmla="*/ 3007 w 10887"/>
                <a:gd name="connsiteY8" fmla="*/ 9289 h 9289"/>
                <a:gd name="connsiteX9" fmla="*/ 843 w 10887"/>
                <a:gd name="connsiteY9" fmla="*/ 5497 h 9289"/>
                <a:gd name="connsiteX10" fmla="*/ 1580 w 10887"/>
                <a:gd name="connsiteY10" fmla="*/ 755 h 9289"/>
                <a:gd name="connsiteX0" fmla="*/ 1451 w 10000"/>
                <a:gd name="connsiteY0" fmla="*/ 813 h 10000"/>
                <a:gd name="connsiteX1" fmla="*/ 3413 w 10000"/>
                <a:gd name="connsiteY1" fmla="*/ 1307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51 w 10000"/>
                <a:gd name="connsiteY0" fmla="*/ 813 h 10000"/>
                <a:gd name="connsiteX1" fmla="*/ 3439 w 10000"/>
                <a:gd name="connsiteY1" fmla="*/ 959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94 w 9954"/>
                <a:gd name="connsiteY0" fmla="*/ 1336 h 10000"/>
                <a:gd name="connsiteX1" fmla="*/ 3393 w 9954"/>
                <a:gd name="connsiteY1" fmla="*/ 959 h 10000"/>
                <a:gd name="connsiteX2" fmla="*/ 5420 w 9954"/>
                <a:gd name="connsiteY2" fmla="*/ 2031 h 10000"/>
                <a:gd name="connsiteX3" fmla="*/ 7038 w 9954"/>
                <a:gd name="connsiteY3" fmla="*/ 3 h 10000"/>
                <a:gd name="connsiteX4" fmla="*/ 9140 w 9954"/>
                <a:gd name="connsiteY4" fmla="*/ 1648 h 10000"/>
                <a:gd name="connsiteX5" fmla="*/ 9331 w 9954"/>
                <a:gd name="connsiteY5" fmla="*/ 4594 h 10000"/>
                <a:gd name="connsiteX6" fmla="*/ 7100 w 9954"/>
                <a:gd name="connsiteY6" fmla="*/ 8490 h 10000"/>
                <a:gd name="connsiteX7" fmla="*/ 5612 w 9954"/>
                <a:gd name="connsiteY7" fmla="*/ 8146 h 10000"/>
                <a:gd name="connsiteX8" fmla="*/ 2716 w 9954"/>
                <a:gd name="connsiteY8" fmla="*/ 10000 h 10000"/>
                <a:gd name="connsiteX9" fmla="*/ 728 w 9954"/>
                <a:gd name="connsiteY9" fmla="*/ 5918 h 10000"/>
                <a:gd name="connsiteX10" fmla="*/ 1494 w 9954"/>
                <a:gd name="connsiteY10" fmla="*/ 1336 h 10000"/>
                <a:gd name="connsiteX0" fmla="*/ 1501 w 10000"/>
                <a:gd name="connsiteY0" fmla="*/ 1336 h 8850"/>
                <a:gd name="connsiteX1" fmla="*/ 3409 w 10000"/>
                <a:gd name="connsiteY1" fmla="*/ 959 h 8850"/>
                <a:gd name="connsiteX2" fmla="*/ 5445 w 10000"/>
                <a:gd name="connsiteY2" fmla="*/ 2031 h 8850"/>
                <a:gd name="connsiteX3" fmla="*/ 7071 w 10000"/>
                <a:gd name="connsiteY3" fmla="*/ 3 h 8850"/>
                <a:gd name="connsiteX4" fmla="*/ 9182 w 10000"/>
                <a:gd name="connsiteY4" fmla="*/ 1648 h 8850"/>
                <a:gd name="connsiteX5" fmla="*/ 9374 w 10000"/>
                <a:gd name="connsiteY5" fmla="*/ 4594 h 8850"/>
                <a:gd name="connsiteX6" fmla="*/ 7133 w 10000"/>
                <a:gd name="connsiteY6" fmla="*/ 8490 h 8850"/>
                <a:gd name="connsiteX7" fmla="*/ 5638 w 10000"/>
                <a:gd name="connsiteY7" fmla="*/ 8146 h 8850"/>
                <a:gd name="connsiteX8" fmla="*/ 2703 w 10000"/>
                <a:gd name="connsiteY8" fmla="*/ 8850 h 8850"/>
                <a:gd name="connsiteX9" fmla="*/ 731 w 10000"/>
                <a:gd name="connsiteY9" fmla="*/ 5918 h 8850"/>
                <a:gd name="connsiteX10" fmla="*/ 1501 w 10000"/>
                <a:gd name="connsiteY10" fmla="*/ 1336 h 8850"/>
                <a:gd name="connsiteX0" fmla="*/ 1501 w 10000"/>
                <a:gd name="connsiteY0" fmla="*/ 1510 h 10090"/>
                <a:gd name="connsiteX1" fmla="*/ 3409 w 10000"/>
                <a:gd name="connsiteY1" fmla="*/ 1084 h 10090"/>
                <a:gd name="connsiteX2" fmla="*/ 5445 w 10000"/>
                <a:gd name="connsiteY2" fmla="*/ 2295 h 10090"/>
                <a:gd name="connsiteX3" fmla="*/ 7071 w 10000"/>
                <a:gd name="connsiteY3" fmla="*/ 3 h 10090"/>
                <a:gd name="connsiteX4" fmla="*/ 9182 w 10000"/>
                <a:gd name="connsiteY4" fmla="*/ 1862 h 10090"/>
                <a:gd name="connsiteX5" fmla="*/ 9374 w 10000"/>
                <a:gd name="connsiteY5" fmla="*/ 5191 h 10090"/>
                <a:gd name="connsiteX6" fmla="*/ 7133 w 10000"/>
                <a:gd name="connsiteY6" fmla="*/ 9593 h 10090"/>
                <a:gd name="connsiteX7" fmla="*/ 5638 w 10000"/>
                <a:gd name="connsiteY7" fmla="*/ 9205 h 10090"/>
                <a:gd name="connsiteX8" fmla="*/ 4072 w 10000"/>
                <a:gd name="connsiteY8" fmla="*/ 8529 h 10090"/>
                <a:gd name="connsiteX9" fmla="*/ 2703 w 10000"/>
                <a:gd name="connsiteY9" fmla="*/ 10000 h 10090"/>
                <a:gd name="connsiteX10" fmla="*/ 731 w 10000"/>
                <a:gd name="connsiteY10" fmla="*/ 6687 h 10090"/>
                <a:gd name="connsiteX11" fmla="*/ 1501 w 10000"/>
                <a:gd name="connsiteY11" fmla="*/ 1510 h 10090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5638 w 10000"/>
                <a:gd name="connsiteY7" fmla="*/ 9205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608 w 10000"/>
                <a:gd name="connsiteY6" fmla="*/ 9436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8471 w 10000"/>
                <a:gd name="connsiteY6" fmla="*/ 6009 h 10092"/>
                <a:gd name="connsiteX7" fmla="*/ 7608 w 10000"/>
                <a:gd name="connsiteY7" fmla="*/ 9436 h 10092"/>
                <a:gd name="connsiteX8" fmla="*/ 6408 w 10000"/>
                <a:gd name="connsiteY8" fmla="*/ 8300 h 10092"/>
                <a:gd name="connsiteX9" fmla="*/ 5136 w 10000"/>
                <a:gd name="connsiteY9" fmla="*/ 9670 h 10092"/>
                <a:gd name="connsiteX10" fmla="*/ 4072 w 10000"/>
                <a:gd name="connsiteY10" fmla="*/ 8529 h 10092"/>
                <a:gd name="connsiteX11" fmla="*/ 2703 w 10000"/>
                <a:gd name="connsiteY11" fmla="*/ 10000 h 10092"/>
                <a:gd name="connsiteX12" fmla="*/ 731 w 10000"/>
                <a:gd name="connsiteY12" fmla="*/ 6687 h 10092"/>
                <a:gd name="connsiteX13" fmla="*/ 1501 w 10000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9843 w 11272"/>
                <a:gd name="connsiteY6" fmla="*/ 6245 h 10092"/>
                <a:gd name="connsiteX7" fmla="*/ 8471 w 11272"/>
                <a:gd name="connsiteY7" fmla="*/ 6009 h 10092"/>
                <a:gd name="connsiteX8" fmla="*/ 7608 w 11272"/>
                <a:gd name="connsiteY8" fmla="*/ 9436 h 10092"/>
                <a:gd name="connsiteX9" fmla="*/ 6408 w 11272"/>
                <a:gd name="connsiteY9" fmla="*/ 8300 h 10092"/>
                <a:gd name="connsiteX10" fmla="*/ 5136 w 11272"/>
                <a:gd name="connsiteY10" fmla="*/ 9670 h 10092"/>
                <a:gd name="connsiteX11" fmla="*/ 4072 w 11272"/>
                <a:gd name="connsiteY11" fmla="*/ 8529 h 10092"/>
                <a:gd name="connsiteX12" fmla="*/ 2703 w 11272"/>
                <a:gd name="connsiteY12" fmla="*/ 10000 h 10092"/>
                <a:gd name="connsiteX13" fmla="*/ 731 w 11272"/>
                <a:gd name="connsiteY13" fmla="*/ 6687 h 10092"/>
                <a:gd name="connsiteX14" fmla="*/ 1501 w 11272"/>
                <a:gd name="connsiteY14" fmla="*/ 1510 h 10092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613 w 11384"/>
                <a:gd name="connsiteY0" fmla="*/ 1510 h 10000"/>
                <a:gd name="connsiteX1" fmla="*/ 3521 w 11384"/>
                <a:gd name="connsiteY1" fmla="*/ 1084 h 10000"/>
                <a:gd name="connsiteX2" fmla="*/ 5557 w 11384"/>
                <a:gd name="connsiteY2" fmla="*/ 2295 h 10000"/>
                <a:gd name="connsiteX3" fmla="*/ 7183 w 11384"/>
                <a:gd name="connsiteY3" fmla="*/ 3 h 10000"/>
                <a:gd name="connsiteX4" fmla="*/ 9294 w 11384"/>
                <a:gd name="connsiteY4" fmla="*/ 1862 h 10000"/>
                <a:gd name="connsiteX5" fmla="*/ 11192 w 11384"/>
                <a:gd name="connsiteY5" fmla="*/ 3931 h 10000"/>
                <a:gd name="connsiteX6" fmla="*/ 9955 w 11384"/>
                <a:gd name="connsiteY6" fmla="*/ 6245 h 10000"/>
                <a:gd name="connsiteX7" fmla="*/ 8583 w 11384"/>
                <a:gd name="connsiteY7" fmla="*/ 6009 h 10000"/>
                <a:gd name="connsiteX8" fmla="*/ 7720 w 11384"/>
                <a:gd name="connsiteY8" fmla="*/ 9436 h 10000"/>
                <a:gd name="connsiteX9" fmla="*/ 6520 w 11384"/>
                <a:gd name="connsiteY9" fmla="*/ 8300 h 10000"/>
                <a:gd name="connsiteX10" fmla="*/ 5248 w 11384"/>
                <a:gd name="connsiteY10" fmla="*/ 9670 h 10000"/>
                <a:gd name="connsiteX11" fmla="*/ 4184 w 11384"/>
                <a:gd name="connsiteY11" fmla="*/ 8529 h 10000"/>
                <a:gd name="connsiteX12" fmla="*/ 2815 w 11384"/>
                <a:gd name="connsiteY12" fmla="*/ 10000 h 10000"/>
                <a:gd name="connsiteX13" fmla="*/ 2119 w 11384"/>
                <a:gd name="connsiteY13" fmla="*/ 7623 h 10000"/>
                <a:gd name="connsiteX14" fmla="*/ 843 w 11384"/>
                <a:gd name="connsiteY14" fmla="*/ 6687 h 10000"/>
                <a:gd name="connsiteX15" fmla="*/ 1613 w 11384"/>
                <a:gd name="connsiteY15" fmla="*/ 1510 h 10000"/>
                <a:gd name="connsiteX0" fmla="*/ 1321 w 11733"/>
                <a:gd name="connsiteY0" fmla="*/ 2455 h 10000"/>
                <a:gd name="connsiteX1" fmla="*/ 3870 w 11733"/>
                <a:gd name="connsiteY1" fmla="*/ 1084 h 10000"/>
                <a:gd name="connsiteX2" fmla="*/ 5906 w 11733"/>
                <a:gd name="connsiteY2" fmla="*/ 2295 h 10000"/>
                <a:gd name="connsiteX3" fmla="*/ 7532 w 11733"/>
                <a:gd name="connsiteY3" fmla="*/ 3 h 10000"/>
                <a:gd name="connsiteX4" fmla="*/ 9643 w 11733"/>
                <a:gd name="connsiteY4" fmla="*/ 1862 h 10000"/>
                <a:gd name="connsiteX5" fmla="*/ 11541 w 11733"/>
                <a:gd name="connsiteY5" fmla="*/ 3931 h 10000"/>
                <a:gd name="connsiteX6" fmla="*/ 10304 w 11733"/>
                <a:gd name="connsiteY6" fmla="*/ 6245 h 10000"/>
                <a:gd name="connsiteX7" fmla="*/ 8932 w 11733"/>
                <a:gd name="connsiteY7" fmla="*/ 6009 h 10000"/>
                <a:gd name="connsiteX8" fmla="*/ 8069 w 11733"/>
                <a:gd name="connsiteY8" fmla="*/ 9436 h 10000"/>
                <a:gd name="connsiteX9" fmla="*/ 6869 w 11733"/>
                <a:gd name="connsiteY9" fmla="*/ 8300 h 10000"/>
                <a:gd name="connsiteX10" fmla="*/ 5597 w 11733"/>
                <a:gd name="connsiteY10" fmla="*/ 9670 h 10000"/>
                <a:gd name="connsiteX11" fmla="*/ 4533 w 11733"/>
                <a:gd name="connsiteY11" fmla="*/ 8529 h 10000"/>
                <a:gd name="connsiteX12" fmla="*/ 3164 w 11733"/>
                <a:gd name="connsiteY12" fmla="*/ 10000 h 10000"/>
                <a:gd name="connsiteX13" fmla="*/ 2468 w 11733"/>
                <a:gd name="connsiteY13" fmla="*/ 7623 h 10000"/>
                <a:gd name="connsiteX14" fmla="*/ 1192 w 11733"/>
                <a:gd name="connsiteY14" fmla="*/ 6687 h 10000"/>
                <a:gd name="connsiteX15" fmla="*/ 1321 w 11733"/>
                <a:gd name="connsiteY15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870 w 11733"/>
                <a:gd name="connsiteY2" fmla="*/ 1084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4417 w 11733"/>
                <a:gd name="connsiteY3" fmla="*/ 2742 h 10000"/>
                <a:gd name="connsiteX4" fmla="*/ 5906 w 11733"/>
                <a:gd name="connsiteY4" fmla="*/ 2295 h 10000"/>
                <a:gd name="connsiteX5" fmla="*/ 7532 w 11733"/>
                <a:gd name="connsiteY5" fmla="*/ 3 h 10000"/>
                <a:gd name="connsiteX6" fmla="*/ 9643 w 11733"/>
                <a:gd name="connsiteY6" fmla="*/ 1862 h 10000"/>
                <a:gd name="connsiteX7" fmla="*/ 11541 w 11733"/>
                <a:gd name="connsiteY7" fmla="*/ 3931 h 10000"/>
                <a:gd name="connsiteX8" fmla="*/ 10304 w 11733"/>
                <a:gd name="connsiteY8" fmla="*/ 6245 h 10000"/>
                <a:gd name="connsiteX9" fmla="*/ 8932 w 11733"/>
                <a:gd name="connsiteY9" fmla="*/ 6009 h 10000"/>
                <a:gd name="connsiteX10" fmla="*/ 8069 w 11733"/>
                <a:gd name="connsiteY10" fmla="*/ 9436 h 10000"/>
                <a:gd name="connsiteX11" fmla="*/ 6869 w 11733"/>
                <a:gd name="connsiteY11" fmla="*/ 8300 h 10000"/>
                <a:gd name="connsiteX12" fmla="*/ 5597 w 11733"/>
                <a:gd name="connsiteY12" fmla="*/ 9670 h 10000"/>
                <a:gd name="connsiteX13" fmla="*/ 4533 w 11733"/>
                <a:gd name="connsiteY13" fmla="*/ 8529 h 10000"/>
                <a:gd name="connsiteX14" fmla="*/ 3164 w 11733"/>
                <a:gd name="connsiteY14" fmla="*/ 10000 h 10000"/>
                <a:gd name="connsiteX15" fmla="*/ 2468 w 11733"/>
                <a:gd name="connsiteY15" fmla="*/ 7623 h 10000"/>
                <a:gd name="connsiteX16" fmla="*/ 1192 w 11733"/>
                <a:gd name="connsiteY16" fmla="*/ 6687 h 10000"/>
                <a:gd name="connsiteX17" fmla="*/ 1321 w 11733"/>
                <a:gd name="connsiteY17" fmla="*/ 2455 h 10000"/>
                <a:gd name="connsiteX0" fmla="*/ 1321 w 11733"/>
                <a:gd name="connsiteY0" fmla="*/ 2483 h 10028"/>
                <a:gd name="connsiteX1" fmla="*/ 2519 w 11733"/>
                <a:gd name="connsiteY1" fmla="*/ 2415 h 10028"/>
                <a:gd name="connsiteX2" fmla="*/ 3229 w 11733"/>
                <a:gd name="connsiteY2" fmla="*/ 955 h 10028"/>
                <a:gd name="connsiteX3" fmla="*/ 4417 w 11733"/>
                <a:gd name="connsiteY3" fmla="*/ 2770 h 10028"/>
                <a:gd name="connsiteX4" fmla="*/ 5367 w 11733"/>
                <a:gd name="connsiteY4" fmla="*/ 866 h 10028"/>
                <a:gd name="connsiteX5" fmla="*/ 7532 w 11733"/>
                <a:gd name="connsiteY5" fmla="*/ 31 h 10028"/>
                <a:gd name="connsiteX6" fmla="*/ 9643 w 11733"/>
                <a:gd name="connsiteY6" fmla="*/ 1890 h 10028"/>
                <a:gd name="connsiteX7" fmla="*/ 11541 w 11733"/>
                <a:gd name="connsiteY7" fmla="*/ 3959 h 10028"/>
                <a:gd name="connsiteX8" fmla="*/ 10304 w 11733"/>
                <a:gd name="connsiteY8" fmla="*/ 6273 h 10028"/>
                <a:gd name="connsiteX9" fmla="*/ 8932 w 11733"/>
                <a:gd name="connsiteY9" fmla="*/ 6037 h 10028"/>
                <a:gd name="connsiteX10" fmla="*/ 8069 w 11733"/>
                <a:gd name="connsiteY10" fmla="*/ 9464 h 10028"/>
                <a:gd name="connsiteX11" fmla="*/ 6869 w 11733"/>
                <a:gd name="connsiteY11" fmla="*/ 8328 h 10028"/>
                <a:gd name="connsiteX12" fmla="*/ 5597 w 11733"/>
                <a:gd name="connsiteY12" fmla="*/ 9698 h 10028"/>
                <a:gd name="connsiteX13" fmla="*/ 4533 w 11733"/>
                <a:gd name="connsiteY13" fmla="*/ 8557 h 10028"/>
                <a:gd name="connsiteX14" fmla="*/ 3164 w 11733"/>
                <a:gd name="connsiteY14" fmla="*/ 10028 h 10028"/>
                <a:gd name="connsiteX15" fmla="*/ 2468 w 11733"/>
                <a:gd name="connsiteY15" fmla="*/ 7651 h 10028"/>
                <a:gd name="connsiteX16" fmla="*/ 1192 w 11733"/>
                <a:gd name="connsiteY16" fmla="*/ 6715 h 10028"/>
                <a:gd name="connsiteX17" fmla="*/ 1321 w 11733"/>
                <a:gd name="connsiteY17" fmla="*/ 2483 h 10028"/>
                <a:gd name="connsiteX0" fmla="*/ 1321 w 11733"/>
                <a:gd name="connsiteY0" fmla="*/ 2454 h 9999"/>
                <a:gd name="connsiteX1" fmla="*/ 2519 w 11733"/>
                <a:gd name="connsiteY1" fmla="*/ 2386 h 9999"/>
                <a:gd name="connsiteX2" fmla="*/ 3229 w 11733"/>
                <a:gd name="connsiteY2" fmla="*/ 926 h 9999"/>
                <a:gd name="connsiteX3" fmla="*/ 4417 w 11733"/>
                <a:gd name="connsiteY3" fmla="*/ 2741 h 9999"/>
                <a:gd name="connsiteX4" fmla="*/ 5367 w 11733"/>
                <a:gd name="connsiteY4" fmla="*/ 837 h 9999"/>
                <a:gd name="connsiteX5" fmla="*/ 6867 w 11733"/>
                <a:gd name="connsiteY5" fmla="*/ 1520 h 9999"/>
                <a:gd name="connsiteX6" fmla="*/ 7532 w 11733"/>
                <a:gd name="connsiteY6" fmla="*/ 2 h 9999"/>
                <a:gd name="connsiteX7" fmla="*/ 9643 w 11733"/>
                <a:gd name="connsiteY7" fmla="*/ 1861 h 9999"/>
                <a:gd name="connsiteX8" fmla="*/ 11541 w 11733"/>
                <a:gd name="connsiteY8" fmla="*/ 3930 h 9999"/>
                <a:gd name="connsiteX9" fmla="*/ 10304 w 11733"/>
                <a:gd name="connsiteY9" fmla="*/ 6244 h 9999"/>
                <a:gd name="connsiteX10" fmla="*/ 8932 w 11733"/>
                <a:gd name="connsiteY10" fmla="*/ 6008 h 9999"/>
                <a:gd name="connsiteX11" fmla="*/ 8069 w 11733"/>
                <a:gd name="connsiteY11" fmla="*/ 9435 h 9999"/>
                <a:gd name="connsiteX12" fmla="*/ 6869 w 11733"/>
                <a:gd name="connsiteY12" fmla="*/ 8299 h 9999"/>
                <a:gd name="connsiteX13" fmla="*/ 5597 w 11733"/>
                <a:gd name="connsiteY13" fmla="*/ 9669 h 9999"/>
                <a:gd name="connsiteX14" fmla="*/ 4533 w 11733"/>
                <a:gd name="connsiteY14" fmla="*/ 8528 h 9999"/>
                <a:gd name="connsiteX15" fmla="*/ 3164 w 11733"/>
                <a:gd name="connsiteY15" fmla="*/ 9999 h 9999"/>
                <a:gd name="connsiteX16" fmla="*/ 2468 w 11733"/>
                <a:gd name="connsiteY16" fmla="*/ 7622 h 9999"/>
                <a:gd name="connsiteX17" fmla="*/ 1192 w 11733"/>
                <a:gd name="connsiteY17" fmla="*/ 6686 h 9999"/>
                <a:gd name="connsiteX18" fmla="*/ 1321 w 11733"/>
                <a:gd name="connsiteY18" fmla="*/ 2454 h 9999"/>
                <a:gd name="connsiteX0" fmla="*/ 1126 w 10000"/>
                <a:gd name="connsiteY0" fmla="*/ 2807 h 10353"/>
                <a:gd name="connsiteX1" fmla="*/ 2147 w 10000"/>
                <a:gd name="connsiteY1" fmla="*/ 2739 h 10353"/>
                <a:gd name="connsiteX2" fmla="*/ 2752 w 10000"/>
                <a:gd name="connsiteY2" fmla="*/ 1279 h 10353"/>
                <a:gd name="connsiteX3" fmla="*/ 3765 w 10000"/>
                <a:gd name="connsiteY3" fmla="*/ 3094 h 10353"/>
                <a:gd name="connsiteX4" fmla="*/ 4574 w 10000"/>
                <a:gd name="connsiteY4" fmla="*/ 1190 h 10353"/>
                <a:gd name="connsiteX5" fmla="*/ 5853 w 10000"/>
                <a:gd name="connsiteY5" fmla="*/ 1873 h 10353"/>
                <a:gd name="connsiteX6" fmla="*/ 6803 w 10000"/>
                <a:gd name="connsiteY6" fmla="*/ 1 h 10353"/>
                <a:gd name="connsiteX7" fmla="*/ 8219 w 10000"/>
                <a:gd name="connsiteY7" fmla="*/ 2214 h 10353"/>
                <a:gd name="connsiteX8" fmla="*/ 9836 w 10000"/>
                <a:gd name="connsiteY8" fmla="*/ 4283 h 10353"/>
                <a:gd name="connsiteX9" fmla="*/ 8782 w 10000"/>
                <a:gd name="connsiteY9" fmla="*/ 6598 h 10353"/>
                <a:gd name="connsiteX10" fmla="*/ 7613 w 10000"/>
                <a:gd name="connsiteY10" fmla="*/ 6362 h 10353"/>
                <a:gd name="connsiteX11" fmla="*/ 6877 w 10000"/>
                <a:gd name="connsiteY11" fmla="*/ 9789 h 10353"/>
                <a:gd name="connsiteX12" fmla="*/ 5854 w 10000"/>
                <a:gd name="connsiteY12" fmla="*/ 8653 h 10353"/>
                <a:gd name="connsiteX13" fmla="*/ 4770 w 10000"/>
                <a:gd name="connsiteY13" fmla="*/ 10023 h 10353"/>
                <a:gd name="connsiteX14" fmla="*/ 3863 w 10000"/>
                <a:gd name="connsiteY14" fmla="*/ 8882 h 10353"/>
                <a:gd name="connsiteX15" fmla="*/ 2697 w 10000"/>
                <a:gd name="connsiteY15" fmla="*/ 10353 h 10353"/>
                <a:gd name="connsiteX16" fmla="*/ 2103 w 10000"/>
                <a:gd name="connsiteY16" fmla="*/ 7976 h 10353"/>
                <a:gd name="connsiteX17" fmla="*/ 1016 w 10000"/>
                <a:gd name="connsiteY17" fmla="*/ 7040 h 10353"/>
                <a:gd name="connsiteX18" fmla="*/ 1126 w 10000"/>
                <a:gd name="connsiteY18" fmla="*/ 2807 h 10353"/>
                <a:gd name="connsiteX0" fmla="*/ 1126 w 9838"/>
                <a:gd name="connsiteY0" fmla="*/ 2807 h 10353"/>
                <a:gd name="connsiteX1" fmla="*/ 2147 w 9838"/>
                <a:gd name="connsiteY1" fmla="*/ 2739 h 10353"/>
                <a:gd name="connsiteX2" fmla="*/ 2752 w 9838"/>
                <a:gd name="connsiteY2" fmla="*/ 1279 h 10353"/>
                <a:gd name="connsiteX3" fmla="*/ 3765 w 9838"/>
                <a:gd name="connsiteY3" fmla="*/ 3094 h 10353"/>
                <a:gd name="connsiteX4" fmla="*/ 4574 w 9838"/>
                <a:gd name="connsiteY4" fmla="*/ 1190 h 10353"/>
                <a:gd name="connsiteX5" fmla="*/ 5853 w 9838"/>
                <a:gd name="connsiteY5" fmla="*/ 1873 h 10353"/>
                <a:gd name="connsiteX6" fmla="*/ 6803 w 9838"/>
                <a:gd name="connsiteY6" fmla="*/ 1 h 10353"/>
                <a:gd name="connsiteX7" fmla="*/ 8219 w 9838"/>
                <a:gd name="connsiteY7" fmla="*/ 2214 h 10353"/>
                <a:gd name="connsiteX8" fmla="*/ 8935 w 9838"/>
                <a:gd name="connsiteY8" fmla="*/ 1322 h 10353"/>
                <a:gd name="connsiteX9" fmla="*/ 9836 w 9838"/>
                <a:gd name="connsiteY9" fmla="*/ 4283 h 10353"/>
                <a:gd name="connsiteX10" fmla="*/ 8782 w 9838"/>
                <a:gd name="connsiteY10" fmla="*/ 6598 h 10353"/>
                <a:gd name="connsiteX11" fmla="*/ 7613 w 9838"/>
                <a:gd name="connsiteY11" fmla="*/ 6362 h 10353"/>
                <a:gd name="connsiteX12" fmla="*/ 6877 w 9838"/>
                <a:gd name="connsiteY12" fmla="*/ 9789 h 10353"/>
                <a:gd name="connsiteX13" fmla="*/ 5854 w 9838"/>
                <a:gd name="connsiteY13" fmla="*/ 8653 h 10353"/>
                <a:gd name="connsiteX14" fmla="*/ 4770 w 9838"/>
                <a:gd name="connsiteY14" fmla="*/ 10023 h 10353"/>
                <a:gd name="connsiteX15" fmla="*/ 3863 w 9838"/>
                <a:gd name="connsiteY15" fmla="*/ 8882 h 10353"/>
                <a:gd name="connsiteX16" fmla="*/ 2697 w 9838"/>
                <a:gd name="connsiteY16" fmla="*/ 10353 h 10353"/>
                <a:gd name="connsiteX17" fmla="*/ 2103 w 9838"/>
                <a:gd name="connsiteY17" fmla="*/ 7976 h 10353"/>
                <a:gd name="connsiteX18" fmla="*/ 1016 w 9838"/>
                <a:gd name="connsiteY18" fmla="*/ 7040 h 10353"/>
                <a:gd name="connsiteX19" fmla="*/ 1126 w 9838"/>
                <a:gd name="connsiteY19" fmla="*/ 2807 h 10353"/>
                <a:gd name="connsiteX0" fmla="*/ 1065 w 9920"/>
                <a:gd name="connsiteY0" fmla="*/ 2711 h 10000"/>
                <a:gd name="connsiteX1" fmla="*/ 2102 w 9920"/>
                <a:gd name="connsiteY1" fmla="*/ 2646 h 10000"/>
                <a:gd name="connsiteX2" fmla="*/ 2717 w 9920"/>
                <a:gd name="connsiteY2" fmla="*/ 1235 h 10000"/>
                <a:gd name="connsiteX3" fmla="*/ 3747 w 9920"/>
                <a:gd name="connsiteY3" fmla="*/ 2989 h 10000"/>
                <a:gd name="connsiteX4" fmla="*/ 4569 w 9920"/>
                <a:gd name="connsiteY4" fmla="*/ 1149 h 10000"/>
                <a:gd name="connsiteX5" fmla="*/ 5869 w 9920"/>
                <a:gd name="connsiteY5" fmla="*/ 1809 h 10000"/>
                <a:gd name="connsiteX6" fmla="*/ 6835 w 9920"/>
                <a:gd name="connsiteY6" fmla="*/ 1 h 10000"/>
                <a:gd name="connsiteX7" fmla="*/ 8274 w 9920"/>
                <a:gd name="connsiteY7" fmla="*/ 2139 h 10000"/>
                <a:gd name="connsiteX8" fmla="*/ 9002 w 9920"/>
                <a:gd name="connsiteY8" fmla="*/ 1277 h 10000"/>
                <a:gd name="connsiteX9" fmla="*/ 9918 w 9920"/>
                <a:gd name="connsiteY9" fmla="*/ 4137 h 10000"/>
                <a:gd name="connsiteX10" fmla="*/ 8847 w 9920"/>
                <a:gd name="connsiteY10" fmla="*/ 6373 h 10000"/>
                <a:gd name="connsiteX11" fmla="*/ 7658 w 9920"/>
                <a:gd name="connsiteY11" fmla="*/ 6145 h 10000"/>
                <a:gd name="connsiteX12" fmla="*/ 6910 w 9920"/>
                <a:gd name="connsiteY12" fmla="*/ 9455 h 10000"/>
                <a:gd name="connsiteX13" fmla="*/ 5870 w 9920"/>
                <a:gd name="connsiteY13" fmla="*/ 8358 h 10000"/>
                <a:gd name="connsiteX14" fmla="*/ 4769 w 9920"/>
                <a:gd name="connsiteY14" fmla="*/ 9681 h 10000"/>
                <a:gd name="connsiteX15" fmla="*/ 3847 w 9920"/>
                <a:gd name="connsiteY15" fmla="*/ 8579 h 10000"/>
                <a:gd name="connsiteX16" fmla="*/ 2661 w 9920"/>
                <a:gd name="connsiteY16" fmla="*/ 10000 h 10000"/>
                <a:gd name="connsiteX17" fmla="*/ 2058 w 9920"/>
                <a:gd name="connsiteY17" fmla="*/ 7704 h 10000"/>
                <a:gd name="connsiteX18" fmla="*/ 1175 w 9920"/>
                <a:gd name="connsiteY18" fmla="*/ 7903 h 10000"/>
                <a:gd name="connsiteX19" fmla="*/ 1065 w 9920"/>
                <a:gd name="connsiteY19" fmla="*/ 2711 h 10000"/>
                <a:gd name="connsiteX0" fmla="*/ 1074 w 11488"/>
                <a:gd name="connsiteY0" fmla="*/ 2711 h 10000"/>
                <a:gd name="connsiteX1" fmla="*/ 2119 w 11488"/>
                <a:gd name="connsiteY1" fmla="*/ 2646 h 10000"/>
                <a:gd name="connsiteX2" fmla="*/ 2739 w 11488"/>
                <a:gd name="connsiteY2" fmla="*/ 1235 h 10000"/>
                <a:gd name="connsiteX3" fmla="*/ 3777 w 11488"/>
                <a:gd name="connsiteY3" fmla="*/ 2989 h 10000"/>
                <a:gd name="connsiteX4" fmla="*/ 4606 w 11488"/>
                <a:gd name="connsiteY4" fmla="*/ 1149 h 10000"/>
                <a:gd name="connsiteX5" fmla="*/ 5916 w 11488"/>
                <a:gd name="connsiteY5" fmla="*/ 1809 h 10000"/>
                <a:gd name="connsiteX6" fmla="*/ 6890 w 11488"/>
                <a:gd name="connsiteY6" fmla="*/ 1 h 10000"/>
                <a:gd name="connsiteX7" fmla="*/ 8341 w 11488"/>
                <a:gd name="connsiteY7" fmla="*/ 2139 h 10000"/>
                <a:gd name="connsiteX8" fmla="*/ 9075 w 11488"/>
                <a:gd name="connsiteY8" fmla="*/ 1277 h 10000"/>
                <a:gd name="connsiteX9" fmla="*/ 11488 w 11488"/>
                <a:gd name="connsiteY9" fmla="*/ 3605 h 10000"/>
                <a:gd name="connsiteX10" fmla="*/ 8918 w 11488"/>
                <a:gd name="connsiteY10" fmla="*/ 6373 h 10000"/>
                <a:gd name="connsiteX11" fmla="*/ 7720 w 11488"/>
                <a:gd name="connsiteY11" fmla="*/ 6145 h 10000"/>
                <a:gd name="connsiteX12" fmla="*/ 6966 w 11488"/>
                <a:gd name="connsiteY12" fmla="*/ 9455 h 10000"/>
                <a:gd name="connsiteX13" fmla="*/ 5917 w 11488"/>
                <a:gd name="connsiteY13" fmla="*/ 8358 h 10000"/>
                <a:gd name="connsiteX14" fmla="*/ 4807 w 11488"/>
                <a:gd name="connsiteY14" fmla="*/ 9681 h 10000"/>
                <a:gd name="connsiteX15" fmla="*/ 3878 w 11488"/>
                <a:gd name="connsiteY15" fmla="*/ 8579 h 10000"/>
                <a:gd name="connsiteX16" fmla="*/ 2682 w 11488"/>
                <a:gd name="connsiteY16" fmla="*/ 10000 h 10000"/>
                <a:gd name="connsiteX17" fmla="*/ 2075 w 11488"/>
                <a:gd name="connsiteY17" fmla="*/ 7704 h 10000"/>
                <a:gd name="connsiteX18" fmla="*/ 1184 w 11488"/>
                <a:gd name="connsiteY18" fmla="*/ 7903 h 10000"/>
                <a:gd name="connsiteX19" fmla="*/ 1074 w 11488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9075 w 11489"/>
                <a:gd name="connsiteY8" fmla="*/ 1277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10072 w 10825"/>
                <a:gd name="connsiteY8" fmla="*/ 821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55 w 10825"/>
                <a:gd name="connsiteY14" fmla="*/ 8263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8748"/>
                <a:gd name="connsiteX1" fmla="*/ 2119 w 10825"/>
                <a:gd name="connsiteY1" fmla="*/ 2646 h 8748"/>
                <a:gd name="connsiteX2" fmla="*/ 2739 w 10825"/>
                <a:gd name="connsiteY2" fmla="*/ 1235 h 8748"/>
                <a:gd name="connsiteX3" fmla="*/ 3777 w 10825"/>
                <a:gd name="connsiteY3" fmla="*/ 2989 h 8748"/>
                <a:gd name="connsiteX4" fmla="*/ 4606 w 10825"/>
                <a:gd name="connsiteY4" fmla="*/ 1149 h 8748"/>
                <a:gd name="connsiteX5" fmla="*/ 5916 w 10825"/>
                <a:gd name="connsiteY5" fmla="*/ 1809 h 8748"/>
                <a:gd name="connsiteX6" fmla="*/ 6890 w 10825"/>
                <a:gd name="connsiteY6" fmla="*/ 1 h 8748"/>
                <a:gd name="connsiteX7" fmla="*/ 8341 w 10825"/>
                <a:gd name="connsiteY7" fmla="*/ 2139 h 8748"/>
                <a:gd name="connsiteX8" fmla="*/ 9703 w 10825"/>
                <a:gd name="connsiteY8" fmla="*/ 2075 h 8748"/>
                <a:gd name="connsiteX9" fmla="*/ 10823 w 10825"/>
                <a:gd name="connsiteY9" fmla="*/ 7037 h 8748"/>
                <a:gd name="connsiteX10" fmla="*/ 9882 w 10825"/>
                <a:gd name="connsiteY10" fmla="*/ 7723 h 8748"/>
                <a:gd name="connsiteX11" fmla="*/ 8336 w 10825"/>
                <a:gd name="connsiteY11" fmla="*/ 6753 h 8748"/>
                <a:gd name="connsiteX12" fmla="*/ 7014 w 10825"/>
                <a:gd name="connsiteY12" fmla="*/ 7983 h 8748"/>
                <a:gd name="connsiteX13" fmla="*/ 5917 w 10825"/>
                <a:gd name="connsiteY13" fmla="*/ 6722 h 8748"/>
                <a:gd name="connsiteX14" fmla="*/ 4855 w 10825"/>
                <a:gd name="connsiteY14" fmla="*/ 8263 h 8748"/>
                <a:gd name="connsiteX15" fmla="*/ 3878 w 10825"/>
                <a:gd name="connsiteY15" fmla="*/ 6943 h 8748"/>
                <a:gd name="connsiteX16" fmla="*/ 2810 w 10825"/>
                <a:gd name="connsiteY16" fmla="*/ 8746 h 8748"/>
                <a:gd name="connsiteX17" fmla="*/ 2075 w 10825"/>
                <a:gd name="connsiteY17" fmla="*/ 7704 h 8748"/>
                <a:gd name="connsiteX18" fmla="*/ 1184 w 10825"/>
                <a:gd name="connsiteY18" fmla="*/ 7903 h 8748"/>
                <a:gd name="connsiteX19" fmla="*/ 1074 w 10825"/>
                <a:gd name="connsiteY19" fmla="*/ 2711 h 8748"/>
                <a:gd name="connsiteX0" fmla="*/ 1022 w 10030"/>
                <a:gd name="connsiteY0" fmla="*/ 3099 h 10000"/>
                <a:gd name="connsiteX1" fmla="*/ 1988 w 10030"/>
                <a:gd name="connsiteY1" fmla="*/ 3025 h 10000"/>
                <a:gd name="connsiteX2" fmla="*/ 2560 w 10030"/>
                <a:gd name="connsiteY2" fmla="*/ 1412 h 10000"/>
                <a:gd name="connsiteX3" fmla="*/ 3519 w 10030"/>
                <a:gd name="connsiteY3" fmla="*/ 3417 h 10000"/>
                <a:gd name="connsiteX4" fmla="*/ 4285 w 10030"/>
                <a:gd name="connsiteY4" fmla="*/ 1313 h 10000"/>
                <a:gd name="connsiteX5" fmla="*/ 5495 w 10030"/>
                <a:gd name="connsiteY5" fmla="*/ 2068 h 10000"/>
                <a:gd name="connsiteX6" fmla="*/ 6395 w 10030"/>
                <a:gd name="connsiteY6" fmla="*/ 1 h 10000"/>
                <a:gd name="connsiteX7" fmla="*/ 7735 w 10030"/>
                <a:gd name="connsiteY7" fmla="*/ 2445 h 10000"/>
                <a:gd name="connsiteX8" fmla="*/ 8994 w 10030"/>
                <a:gd name="connsiteY8" fmla="*/ 2372 h 10000"/>
                <a:gd name="connsiteX9" fmla="*/ 10028 w 10030"/>
                <a:gd name="connsiteY9" fmla="*/ 8044 h 10000"/>
                <a:gd name="connsiteX10" fmla="*/ 9159 w 10030"/>
                <a:gd name="connsiteY10" fmla="*/ 8828 h 10000"/>
                <a:gd name="connsiteX11" fmla="*/ 7731 w 10030"/>
                <a:gd name="connsiteY11" fmla="*/ 7719 h 10000"/>
                <a:gd name="connsiteX12" fmla="*/ 6509 w 10030"/>
                <a:gd name="connsiteY12" fmla="*/ 9126 h 10000"/>
                <a:gd name="connsiteX13" fmla="*/ 5496 w 10030"/>
                <a:gd name="connsiteY13" fmla="*/ 7684 h 10000"/>
                <a:gd name="connsiteX14" fmla="*/ 4515 w 10030"/>
                <a:gd name="connsiteY14" fmla="*/ 9446 h 10000"/>
                <a:gd name="connsiteX15" fmla="*/ 3612 w 10030"/>
                <a:gd name="connsiteY15" fmla="*/ 7937 h 10000"/>
                <a:gd name="connsiteX16" fmla="*/ 2626 w 10030"/>
                <a:gd name="connsiteY16" fmla="*/ 9998 h 10000"/>
                <a:gd name="connsiteX17" fmla="*/ 1947 w 10030"/>
                <a:gd name="connsiteY17" fmla="*/ 8807 h 10000"/>
                <a:gd name="connsiteX18" fmla="*/ 1035 w 10030"/>
                <a:gd name="connsiteY18" fmla="*/ 7039 h 10000"/>
                <a:gd name="connsiteX19" fmla="*/ 1022 w 10030"/>
                <a:gd name="connsiteY19" fmla="*/ 3099 h 10000"/>
                <a:gd name="connsiteX0" fmla="*/ 1022 w 10030"/>
                <a:gd name="connsiteY0" fmla="*/ 3099 h 9998"/>
                <a:gd name="connsiteX1" fmla="*/ 1988 w 10030"/>
                <a:gd name="connsiteY1" fmla="*/ 3025 h 9998"/>
                <a:gd name="connsiteX2" fmla="*/ 2560 w 10030"/>
                <a:gd name="connsiteY2" fmla="*/ 1412 h 9998"/>
                <a:gd name="connsiteX3" fmla="*/ 3519 w 10030"/>
                <a:gd name="connsiteY3" fmla="*/ 3417 h 9998"/>
                <a:gd name="connsiteX4" fmla="*/ 4285 w 10030"/>
                <a:gd name="connsiteY4" fmla="*/ 1313 h 9998"/>
                <a:gd name="connsiteX5" fmla="*/ 5495 w 10030"/>
                <a:gd name="connsiteY5" fmla="*/ 2068 h 9998"/>
                <a:gd name="connsiteX6" fmla="*/ 6395 w 10030"/>
                <a:gd name="connsiteY6" fmla="*/ 1 h 9998"/>
                <a:gd name="connsiteX7" fmla="*/ 7735 w 10030"/>
                <a:gd name="connsiteY7" fmla="*/ 2445 h 9998"/>
                <a:gd name="connsiteX8" fmla="*/ 8994 w 10030"/>
                <a:gd name="connsiteY8" fmla="*/ 2372 h 9998"/>
                <a:gd name="connsiteX9" fmla="*/ 10028 w 10030"/>
                <a:gd name="connsiteY9" fmla="*/ 8044 h 9998"/>
                <a:gd name="connsiteX10" fmla="*/ 9159 w 10030"/>
                <a:gd name="connsiteY10" fmla="*/ 8828 h 9998"/>
                <a:gd name="connsiteX11" fmla="*/ 7731 w 10030"/>
                <a:gd name="connsiteY11" fmla="*/ 7719 h 9998"/>
                <a:gd name="connsiteX12" fmla="*/ 6509 w 10030"/>
                <a:gd name="connsiteY12" fmla="*/ 9126 h 9998"/>
                <a:gd name="connsiteX13" fmla="*/ 5496 w 10030"/>
                <a:gd name="connsiteY13" fmla="*/ 7684 h 9998"/>
                <a:gd name="connsiteX14" fmla="*/ 4515 w 10030"/>
                <a:gd name="connsiteY14" fmla="*/ 9446 h 9998"/>
                <a:gd name="connsiteX15" fmla="*/ 3612 w 10030"/>
                <a:gd name="connsiteY15" fmla="*/ 7937 h 9998"/>
                <a:gd name="connsiteX16" fmla="*/ 2626 w 10030"/>
                <a:gd name="connsiteY16" fmla="*/ 9998 h 9998"/>
                <a:gd name="connsiteX17" fmla="*/ 2110 w 10030"/>
                <a:gd name="connsiteY17" fmla="*/ 6438 h 9998"/>
                <a:gd name="connsiteX18" fmla="*/ 1035 w 10030"/>
                <a:gd name="connsiteY18" fmla="*/ 7039 h 9998"/>
                <a:gd name="connsiteX19" fmla="*/ 1022 w 10030"/>
                <a:gd name="connsiteY19" fmla="*/ 3099 h 9998"/>
                <a:gd name="connsiteX0" fmla="*/ 1019 w 10000"/>
                <a:gd name="connsiteY0" fmla="*/ 3100 h 9454"/>
                <a:gd name="connsiteX1" fmla="*/ 1982 w 10000"/>
                <a:gd name="connsiteY1" fmla="*/ 3026 h 9454"/>
                <a:gd name="connsiteX2" fmla="*/ 2552 w 10000"/>
                <a:gd name="connsiteY2" fmla="*/ 1412 h 9454"/>
                <a:gd name="connsiteX3" fmla="*/ 3508 w 10000"/>
                <a:gd name="connsiteY3" fmla="*/ 3418 h 9454"/>
                <a:gd name="connsiteX4" fmla="*/ 4272 w 10000"/>
                <a:gd name="connsiteY4" fmla="*/ 1313 h 9454"/>
                <a:gd name="connsiteX5" fmla="*/ 5479 w 10000"/>
                <a:gd name="connsiteY5" fmla="*/ 2068 h 9454"/>
                <a:gd name="connsiteX6" fmla="*/ 6376 w 10000"/>
                <a:gd name="connsiteY6" fmla="*/ 1 h 9454"/>
                <a:gd name="connsiteX7" fmla="*/ 7712 w 10000"/>
                <a:gd name="connsiteY7" fmla="*/ 2445 h 9454"/>
                <a:gd name="connsiteX8" fmla="*/ 8967 w 10000"/>
                <a:gd name="connsiteY8" fmla="*/ 2372 h 9454"/>
                <a:gd name="connsiteX9" fmla="*/ 9998 w 10000"/>
                <a:gd name="connsiteY9" fmla="*/ 8046 h 9454"/>
                <a:gd name="connsiteX10" fmla="*/ 9132 w 10000"/>
                <a:gd name="connsiteY10" fmla="*/ 8830 h 9454"/>
                <a:gd name="connsiteX11" fmla="*/ 7708 w 10000"/>
                <a:gd name="connsiteY11" fmla="*/ 7721 h 9454"/>
                <a:gd name="connsiteX12" fmla="*/ 6490 w 10000"/>
                <a:gd name="connsiteY12" fmla="*/ 9128 h 9454"/>
                <a:gd name="connsiteX13" fmla="*/ 5480 w 10000"/>
                <a:gd name="connsiteY13" fmla="*/ 7686 h 9454"/>
                <a:gd name="connsiteX14" fmla="*/ 4501 w 10000"/>
                <a:gd name="connsiteY14" fmla="*/ 9448 h 9454"/>
                <a:gd name="connsiteX15" fmla="*/ 3601 w 10000"/>
                <a:gd name="connsiteY15" fmla="*/ 7939 h 9454"/>
                <a:gd name="connsiteX16" fmla="*/ 2751 w 10000"/>
                <a:gd name="connsiteY16" fmla="*/ 8441 h 9454"/>
                <a:gd name="connsiteX17" fmla="*/ 2104 w 10000"/>
                <a:gd name="connsiteY17" fmla="*/ 6439 h 9454"/>
                <a:gd name="connsiteX18" fmla="*/ 1032 w 10000"/>
                <a:gd name="connsiteY18" fmla="*/ 7040 h 9454"/>
                <a:gd name="connsiteX19" fmla="*/ 1019 w 10000"/>
                <a:gd name="connsiteY19" fmla="*/ 3100 h 9454"/>
                <a:gd name="connsiteX0" fmla="*/ 1019 w 10000"/>
                <a:gd name="connsiteY0" fmla="*/ 3279 h 10000"/>
                <a:gd name="connsiteX1" fmla="*/ 1982 w 10000"/>
                <a:gd name="connsiteY1" fmla="*/ 3201 h 10000"/>
                <a:gd name="connsiteX2" fmla="*/ 2552 w 10000"/>
                <a:gd name="connsiteY2" fmla="*/ 1494 h 10000"/>
                <a:gd name="connsiteX3" fmla="*/ 3508 w 10000"/>
                <a:gd name="connsiteY3" fmla="*/ 3615 h 10000"/>
                <a:gd name="connsiteX4" fmla="*/ 4272 w 10000"/>
                <a:gd name="connsiteY4" fmla="*/ 1389 h 10000"/>
                <a:gd name="connsiteX5" fmla="*/ 5479 w 10000"/>
                <a:gd name="connsiteY5" fmla="*/ 2187 h 10000"/>
                <a:gd name="connsiteX6" fmla="*/ 6376 w 10000"/>
                <a:gd name="connsiteY6" fmla="*/ 1 h 10000"/>
                <a:gd name="connsiteX7" fmla="*/ 7712 w 10000"/>
                <a:gd name="connsiteY7" fmla="*/ 2586 h 10000"/>
                <a:gd name="connsiteX8" fmla="*/ 8967 w 10000"/>
                <a:gd name="connsiteY8" fmla="*/ 2509 h 10000"/>
                <a:gd name="connsiteX9" fmla="*/ 9998 w 10000"/>
                <a:gd name="connsiteY9" fmla="*/ 8511 h 10000"/>
                <a:gd name="connsiteX10" fmla="*/ 9132 w 10000"/>
                <a:gd name="connsiteY10" fmla="*/ 9340 h 10000"/>
                <a:gd name="connsiteX11" fmla="*/ 7708 w 10000"/>
                <a:gd name="connsiteY11" fmla="*/ 8167 h 10000"/>
                <a:gd name="connsiteX12" fmla="*/ 6490 w 10000"/>
                <a:gd name="connsiteY12" fmla="*/ 9655 h 10000"/>
                <a:gd name="connsiteX13" fmla="*/ 5480 w 10000"/>
                <a:gd name="connsiteY13" fmla="*/ 8130 h 10000"/>
                <a:gd name="connsiteX14" fmla="*/ 4501 w 10000"/>
                <a:gd name="connsiteY14" fmla="*/ 9994 h 10000"/>
                <a:gd name="connsiteX15" fmla="*/ 3749 w 10000"/>
                <a:gd name="connsiteY15" fmla="*/ 6683 h 10000"/>
                <a:gd name="connsiteX16" fmla="*/ 2751 w 10000"/>
                <a:gd name="connsiteY16" fmla="*/ 8928 h 10000"/>
                <a:gd name="connsiteX17" fmla="*/ 2104 w 10000"/>
                <a:gd name="connsiteY17" fmla="*/ 6811 h 10000"/>
                <a:gd name="connsiteX18" fmla="*/ 1032 w 10000"/>
                <a:gd name="connsiteY18" fmla="*/ 7447 h 10000"/>
                <a:gd name="connsiteX19" fmla="*/ 1019 w 10000"/>
                <a:gd name="connsiteY19" fmla="*/ 3279 h 10000"/>
                <a:gd name="connsiteX0" fmla="*/ 1019 w 10000"/>
                <a:gd name="connsiteY0" fmla="*/ 3279 h 9655"/>
                <a:gd name="connsiteX1" fmla="*/ 1982 w 10000"/>
                <a:gd name="connsiteY1" fmla="*/ 3201 h 9655"/>
                <a:gd name="connsiteX2" fmla="*/ 2552 w 10000"/>
                <a:gd name="connsiteY2" fmla="*/ 1494 h 9655"/>
                <a:gd name="connsiteX3" fmla="*/ 3508 w 10000"/>
                <a:gd name="connsiteY3" fmla="*/ 3615 h 9655"/>
                <a:gd name="connsiteX4" fmla="*/ 4272 w 10000"/>
                <a:gd name="connsiteY4" fmla="*/ 1389 h 9655"/>
                <a:gd name="connsiteX5" fmla="*/ 5479 w 10000"/>
                <a:gd name="connsiteY5" fmla="*/ 2187 h 9655"/>
                <a:gd name="connsiteX6" fmla="*/ 6376 w 10000"/>
                <a:gd name="connsiteY6" fmla="*/ 1 h 9655"/>
                <a:gd name="connsiteX7" fmla="*/ 7712 w 10000"/>
                <a:gd name="connsiteY7" fmla="*/ 2586 h 9655"/>
                <a:gd name="connsiteX8" fmla="*/ 8967 w 10000"/>
                <a:gd name="connsiteY8" fmla="*/ 2509 h 9655"/>
                <a:gd name="connsiteX9" fmla="*/ 9998 w 10000"/>
                <a:gd name="connsiteY9" fmla="*/ 8511 h 9655"/>
                <a:gd name="connsiteX10" fmla="*/ 9132 w 10000"/>
                <a:gd name="connsiteY10" fmla="*/ 9340 h 9655"/>
                <a:gd name="connsiteX11" fmla="*/ 7708 w 10000"/>
                <a:gd name="connsiteY11" fmla="*/ 8167 h 9655"/>
                <a:gd name="connsiteX12" fmla="*/ 6490 w 10000"/>
                <a:gd name="connsiteY12" fmla="*/ 9655 h 9655"/>
                <a:gd name="connsiteX13" fmla="*/ 5480 w 10000"/>
                <a:gd name="connsiteY13" fmla="*/ 8130 h 9655"/>
                <a:gd name="connsiteX14" fmla="*/ 4531 w 10000"/>
                <a:gd name="connsiteY14" fmla="*/ 8939 h 9655"/>
                <a:gd name="connsiteX15" fmla="*/ 3749 w 10000"/>
                <a:gd name="connsiteY15" fmla="*/ 6683 h 9655"/>
                <a:gd name="connsiteX16" fmla="*/ 2751 w 10000"/>
                <a:gd name="connsiteY16" fmla="*/ 8928 h 9655"/>
                <a:gd name="connsiteX17" fmla="*/ 2104 w 10000"/>
                <a:gd name="connsiteY17" fmla="*/ 6811 h 9655"/>
                <a:gd name="connsiteX18" fmla="*/ 1032 w 10000"/>
                <a:gd name="connsiteY18" fmla="*/ 7447 h 9655"/>
                <a:gd name="connsiteX19" fmla="*/ 1019 w 10000"/>
                <a:gd name="connsiteY19" fmla="*/ 3279 h 9655"/>
                <a:gd name="connsiteX0" fmla="*/ 1019 w 10000"/>
                <a:gd name="connsiteY0" fmla="*/ 3396 h 10046"/>
                <a:gd name="connsiteX1" fmla="*/ 1982 w 10000"/>
                <a:gd name="connsiteY1" fmla="*/ 3315 h 10046"/>
                <a:gd name="connsiteX2" fmla="*/ 2552 w 10000"/>
                <a:gd name="connsiteY2" fmla="*/ 1547 h 10046"/>
                <a:gd name="connsiteX3" fmla="*/ 3508 w 10000"/>
                <a:gd name="connsiteY3" fmla="*/ 3744 h 10046"/>
                <a:gd name="connsiteX4" fmla="*/ 4272 w 10000"/>
                <a:gd name="connsiteY4" fmla="*/ 1439 h 10046"/>
                <a:gd name="connsiteX5" fmla="*/ 5479 w 10000"/>
                <a:gd name="connsiteY5" fmla="*/ 2265 h 10046"/>
                <a:gd name="connsiteX6" fmla="*/ 6376 w 10000"/>
                <a:gd name="connsiteY6" fmla="*/ 1 h 10046"/>
                <a:gd name="connsiteX7" fmla="*/ 7712 w 10000"/>
                <a:gd name="connsiteY7" fmla="*/ 2678 h 10046"/>
                <a:gd name="connsiteX8" fmla="*/ 8967 w 10000"/>
                <a:gd name="connsiteY8" fmla="*/ 2599 h 10046"/>
                <a:gd name="connsiteX9" fmla="*/ 9998 w 10000"/>
                <a:gd name="connsiteY9" fmla="*/ 8815 h 10046"/>
                <a:gd name="connsiteX10" fmla="*/ 9132 w 10000"/>
                <a:gd name="connsiteY10" fmla="*/ 9674 h 10046"/>
                <a:gd name="connsiteX11" fmla="*/ 7708 w 10000"/>
                <a:gd name="connsiteY11" fmla="*/ 8459 h 10046"/>
                <a:gd name="connsiteX12" fmla="*/ 6490 w 10000"/>
                <a:gd name="connsiteY12" fmla="*/ 10000 h 10046"/>
                <a:gd name="connsiteX13" fmla="*/ 5584 w 10000"/>
                <a:gd name="connsiteY13" fmla="*/ 6577 h 10046"/>
                <a:gd name="connsiteX14" fmla="*/ 4531 w 10000"/>
                <a:gd name="connsiteY14" fmla="*/ 9258 h 10046"/>
                <a:gd name="connsiteX15" fmla="*/ 3749 w 10000"/>
                <a:gd name="connsiteY15" fmla="*/ 6922 h 10046"/>
                <a:gd name="connsiteX16" fmla="*/ 2751 w 10000"/>
                <a:gd name="connsiteY16" fmla="*/ 9247 h 10046"/>
                <a:gd name="connsiteX17" fmla="*/ 2104 w 10000"/>
                <a:gd name="connsiteY17" fmla="*/ 7054 h 10046"/>
                <a:gd name="connsiteX18" fmla="*/ 1032 w 10000"/>
                <a:gd name="connsiteY18" fmla="*/ 7713 h 10046"/>
                <a:gd name="connsiteX19" fmla="*/ 1019 w 10000"/>
                <a:gd name="connsiteY19" fmla="*/ 3396 h 10046"/>
                <a:gd name="connsiteX0" fmla="*/ 1019 w 10000"/>
                <a:gd name="connsiteY0" fmla="*/ 3396 h 9735"/>
                <a:gd name="connsiteX1" fmla="*/ 1982 w 10000"/>
                <a:gd name="connsiteY1" fmla="*/ 3315 h 9735"/>
                <a:gd name="connsiteX2" fmla="*/ 2552 w 10000"/>
                <a:gd name="connsiteY2" fmla="*/ 1547 h 9735"/>
                <a:gd name="connsiteX3" fmla="*/ 3508 w 10000"/>
                <a:gd name="connsiteY3" fmla="*/ 3744 h 9735"/>
                <a:gd name="connsiteX4" fmla="*/ 4272 w 10000"/>
                <a:gd name="connsiteY4" fmla="*/ 1439 h 9735"/>
                <a:gd name="connsiteX5" fmla="*/ 5479 w 10000"/>
                <a:gd name="connsiteY5" fmla="*/ 2265 h 9735"/>
                <a:gd name="connsiteX6" fmla="*/ 6376 w 10000"/>
                <a:gd name="connsiteY6" fmla="*/ 1 h 9735"/>
                <a:gd name="connsiteX7" fmla="*/ 7712 w 10000"/>
                <a:gd name="connsiteY7" fmla="*/ 2678 h 9735"/>
                <a:gd name="connsiteX8" fmla="*/ 8967 w 10000"/>
                <a:gd name="connsiteY8" fmla="*/ 2599 h 9735"/>
                <a:gd name="connsiteX9" fmla="*/ 9998 w 10000"/>
                <a:gd name="connsiteY9" fmla="*/ 8815 h 9735"/>
                <a:gd name="connsiteX10" fmla="*/ 9132 w 10000"/>
                <a:gd name="connsiteY10" fmla="*/ 9674 h 9735"/>
                <a:gd name="connsiteX11" fmla="*/ 7708 w 10000"/>
                <a:gd name="connsiteY11" fmla="*/ 8459 h 9735"/>
                <a:gd name="connsiteX12" fmla="*/ 6490 w 10000"/>
                <a:gd name="connsiteY12" fmla="*/ 7541 h 9735"/>
                <a:gd name="connsiteX13" fmla="*/ 5584 w 10000"/>
                <a:gd name="connsiteY13" fmla="*/ 6577 h 9735"/>
                <a:gd name="connsiteX14" fmla="*/ 4531 w 10000"/>
                <a:gd name="connsiteY14" fmla="*/ 9258 h 9735"/>
                <a:gd name="connsiteX15" fmla="*/ 3749 w 10000"/>
                <a:gd name="connsiteY15" fmla="*/ 6922 h 9735"/>
                <a:gd name="connsiteX16" fmla="*/ 2751 w 10000"/>
                <a:gd name="connsiteY16" fmla="*/ 9247 h 9735"/>
                <a:gd name="connsiteX17" fmla="*/ 2104 w 10000"/>
                <a:gd name="connsiteY17" fmla="*/ 7054 h 9735"/>
                <a:gd name="connsiteX18" fmla="*/ 1032 w 10000"/>
                <a:gd name="connsiteY18" fmla="*/ 7713 h 9735"/>
                <a:gd name="connsiteX19" fmla="*/ 1019 w 10000"/>
                <a:gd name="connsiteY19" fmla="*/ 3396 h 9735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90 w 10000"/>
                <a:gd name="connsiteY12" fmla="*/ 774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75 w 10000"/>
                <a:gd name="connsiteY12" fmla="*/ 795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9969"/>
                <a:gd name="connsiteX1" fmla="*/ 1982 w 10000"/>
                <a:gd name="connsiteY1" fmla="*/ 3405 h 9969"/>
                <a:gd name="connsiteX2" fmla="*/ 2552 w 10000"/>
                <a:gd name="connsiteY2" fmla="*/ 1589 h 9969"/>
                <a:gd name="connsiteX3" fmla="*/ 3508 w 10000"/>
                <a:gd name="connsiteY3" fmla="*/ 3846 h 9969"/>
                <a:gd name="connsiteX4" fmla="*/ 4272 w 10000"/>
                <a:gd name="connsiteY4" fmla="*/ 1478 h 9969"/>
                <a:gd name="connsiteX5" fmla="*/ 5479 w 10000"/>
                <a:gd name="connsiteY5" fmla="*/ 2327 h 9969"/>
                <a:gd name="connsiteX6" fmla="*/ 6376 w 10000"/>
                <a:gd name="connsiteY6" fmla="*/ 1 h 9969"/>
                <a:gd name="connsiteX7" fmla="*/ 7712 w 10000"/>
                <a:gd name="connsiteY7" fmla="*/ 2751 h 9969"/>
                <a:gd name="connsiteX8" fmla="*/ 8967 w 10000"/>
                <a:gd name="connsiteY8" fmla="*/ 2670 h 9969"/>
                <a:gd name="connsiteX9" fmla="*/ 9998 w 10000"/>
                <a:gd name="connsiteY9" fmla="*/ 9055 h 9969"/>
                <a:gd name="connsiteX10" fmla="*/ 9132 w 10000"/>
                <a:gd name="connsiteY10" fmla="*/ 9937 h 9969"/>
                <a:gd name="connsiteX11" fmla="*/ 7886 w 10000"/>
                <a:gd name="connsiteY11" fmla="*/ 6584 h 9969"/>
                <a:gd name="connsiteX12" fmla="*/ 6475 w 10000"/>
                <a:gd name="connsiteY12" fmla="*/ 7956 h 9969"/>
                <a:gd name="connsiteX13" fmla="*/ 5628 w 10000"/>
                <a:gd name="connsiteY13" fmla="*/ 5704 h 9969"/>
                <a:gd name="connsiteX14" fmla="*/ 4531 w 10000"/>
                <a:gd name="connsiteY14" fmla="*/ 9510 h 9969"/>
                <a:gd name="connsiteX15" fmla="*/ 3749 w 10000"/>
                <a:gd name="connsiteY15" fmla="*/ 7110 h 9969"/>
                <a:gd name="connsiteX16" fmla="*/ 2751 w 10000"/>
                <a:gd name="connsiteY16" fmla="*/ 9499 h 9969"/>
                <a:gd name="connsiteX17" fmla="*/ 2104 w 10000"/>
                <a:gd name="connsiteY17" fmla="*/ 7246 h 9969"/>
                <a:gd name="connsiteX18" fmla="*/ 1032 w 10000"/>
                <a:gd name="connsiteY18" fmla="*/ 7923 h 9969"/>
                <a:gd name="connsiteX19" fmla="*/ 1019 w 10000"/>
                <a:gd name="connsiteY19" fmla="*/ 3488 h 9969"/>
                <a:gd name="connsiteX0" fmla="*/ 1019 w 10000"/>
                <a:gd name="connsiteY0" fmla="*/ 3499 h 9543"/>
                <a:gd name="connsiteX1" fmla="*/ 1982 w 10000"/>
                <a:gd name="connsiteY1" fmla="*/ 3416 h 9543"/>
                <a:gd name="connsiteX2" fmla="*/ 2552 w 10000"/>
                <a:gd name="connsiteY2" fmla="*/ 1594 h 9543"/>
                <a:gd name="connsiteX3" fmla="*/ 3508 w 10000"/>
                <a:gd name="connsiteY3" fmla="*/ 3858 h 9543"/>
                <a:gd name="connsiteX4" fmla="*/ 4272 w 10000"/>
                <a:gd name="connsiteY4" fmla="*/ 1483 h 9543"/>
                <a:gd name="connsiteX5" fmla="*/ 5479 w 10000"/>
                <a:gd name="connsiteY5" fmla="*/ 2334 h 9543"/>
                <a:gd name="connsiteX6" fmla="*/ 6376 w 10000"/>
                <a:gd name="connsiteY6" fmla="*/ 1 h 9543"/>
                <a:gd name="connsiteX7" fmla="*/ 7712 w 10000"/>
                <a:gd name="connsiteY7" fmla="*/ 2760 h 9543"/>
                <a:gd name="connsiteX8" fmla="*/ 8967 w 10000"/>
                <a:gd name="connsiteY8" fmla="*/ 2678 h 9543"/>
                <a:gd name="connsiteX9" fmla="*/ 9998 w 10000"/>
                <a:gd name="connsiteY9" fmla="*/ 9083 h 9543"/>
                <a:gd name="connsiteX10" fmla="*/ 9117 w 10000"/>
                <a:gd name="connsiteY10" fmla="*/ 8842 h 9543"/>
                <a:gd name="connsiteX11" fmla="*/ 7886 w 10000"/>
                <a:gd name="connsiteY11" fmla="*/ 6604 h 9543"/>
                <a:gd name="connsiteX12" fmla="*/ 6475 w 10000"/>
                <a:gd name="connsiteY12" fmla="*/ 7981 h 9543"/>
                <a:gd name="connsiteX13" fmla="*/ 5628 w 10000"/>
                <a:gd name="connsiteY13" fmla="*/ 5722 h 9543"/>
                <a:gd name="connsiteX14" fmla="*/ 4531 w 10000"/>
                <a:gd name="connsiteY14" fmla="*/ 9540 h 9543"/>
                <a:gd name="connsiteX15" fmla="*/ 3749 w 10000"/>
                <a:gd name="connsiteY15" fmla="*/ 7132 h 9543"/>
                <a:gd name="connsiteX16" fmla="*/ 2751 w 10000"/>
                <a:gd name="connsiteY16" fmla="*/ 9529 h 9543"/>
                <a:gd name="connsiteX17" fmla="*/ 2104 w 10000"/>
                <a:gd name="connsiteY17" fmla="*/ 7269 h 9543"/>
                <a:gd name="connsiteX18" fmla="*/ 1032 w 10000"/>
                <a:gd name="connsiteY18" fmla="*/ 7948 h 9543"/>
                <a:gd name="connsiteX19" fmla="*/ 1019 w 10000"/>
                <a:gd name="connsiteY19" fmla="*/ 3499 h 9543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5 w 9996"/>
                <a:gd name="connsiteY0" fmla="*/ 3667 h 10173"/>
                <a:gd name="connsiteX1" fmla="*/ 1978 w 9996"/>
                <a:gd name="connsiteY1" fmla="*/ 3580 h 10173"/>
                <a:gd name="connsiteX2" fmla="*/ 2548 w 9996"/>
                <a:gd name="connsiteY2" fmla="*/ 1670 h 10173"/>
                <a:gd name="connsiteX3" fmla="*/ 3504 w 9996"/>
                <a:gd name="connsiteY3" fmla="*/ 4043 h 10173"/>
                <a:gd name="connsiteX4" fmla="*/ 4268 w 9996"/>
                <a:gd name="connsiteY4" fmla="*/ 1554 h 10173"/>
                <a:gd name="connsiteX5" fmla="*/ 5475 w 9996"/>
                <a:gd name="connsiteY5" fmla="*/ 2446 h 10173"/>
                <a:gd name="connsiteX6" fmla="*/ 6372 w 9996"/>
                <a:gd name="connsiteY6" fmla="*/ 1 h 10173"/>
                <a:gd name="connsiteX7" fmla="*/ 7708 w 9996"/>
                <a:gd name="connsiteY7" fmla="*/ 2892 h 10173"/>
                <a:gd name="connsiteX8" fmla="*/ 8963 w 9996"/>
                <a:gd name="connsiteY8" fmla="*/ 2806 h 10173"/>
                <a:gd name="connsiteX9" fmla="*/ 9994 w 9996"/>
                <a:gd name="connsiteY9" fmla="*/ 9518 h 10173"/>
                <a:gd name="connsiteX10" fmla="*/ 9113 w 9996"/>
                <a:gd name="connsiteY10" fmla="*/ 9634 h 10173"/>
                <a:gd name="connsiteX11" fmla="*/ 7882 w 9996"/>
                <a:gd name="connsiteY11" fmla="*/ 6920 h 10173"/>
                <a:gd name="connsiteX12" fmla="*/ 6471 w 9996"/>
                <a:gd name="connsiteY12" fmla="*/ 8363 h 10173"/>
                <a:gd name="connsiteX13" fmla="*/ 5624 w 9996"/>
                <a:gd name="connsiteY13" fmla="*/ 5996 h 10173"/>
                <a:gd name="connsiteX14" fmla="*/ 4527 w 9996"/>
                <a:gd name="connsiteY14" fmla="*/ 9997 h 10173"/>
                <a:gd name="connsiteX15" fmla="*/ 3745 w 9996"/>
                <a:gd name="connsiteY15" fmla="*/ 7474 h 10173"/>
                <a:gd name="connsiteX16" fmla="*/ 2747 w 9996"/>
                <a:gd name="connsiteY16" fmla="*/ 9985 h 10173"/>
                <a:gd name="connsiteX17" fmla="*/ 2100 w 9996"/>
                <a:gd name="connsiteY17" fmla="*/ 7617 h 10173"/>
                <a:gd name="connsiteX18" fmla="*/ 1043 w 9996"/>
                <a:gd name="connsiteY18" fmla="*/ 6854 h 10173"/>
                <a:gd name="connsiteX19" fmla="*/ 1015 w 9996"/>
                <a:gd name="connsiteY19" fmla="*/ 3667 h 10173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77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4543 h 10938"/>
                <a:gd name="connsiteX1" fmla="*/ 1979 w 10000"/>
                <a:gd name="connsiteY1" fmla="*/ 4457 h 10938"/>
                <a:gd name="connsiteX2" fmla="*/ 2549 w 10000"/>
                <a:gd name="connsiteY2" fmla="*/ 1710 h 10938"/>
                <a:gd name="connsiteX3" fmla="*/ 3505 w 10000"/>
                <a:gd name="connsiteY3" fmla="*/ 3825 h 10938"/>
                <a:gd name="connsiteX4" fmla="*/ 4492 w 10000"/>
                <a:gd name="connsiteY4" fmla="*/ 1 h 10938"/>
                <a:gd name="connsiteX5" fmla="*/ 5477 w 10000"/>
                <a:gd name="connsiteY5" fmla="*/ 3342 h 10938"/>
                <a:gd name="connsiteX6" fmla="*/ 6375 w 10000"/>
                <a:gd name="connsiteY6" fmla="*/ 939 h 10938"/>
                <a:gd name="connsiteX7" fmla="*/ 7711 w 10000"/>
                <a:gd name="connsiteY7" fmla="*/ 3781 h 10938"/>
                <a:gd name="connsiteX8" fmla="*/ 8967 w 10000"/>
                <a:gd name="connsiteY8" fmla="*/ 3696 h 10938"/>
                <a:gd name="connsiteX9" fmla="*/ 9998 w 10000"/>
                <a:gd name="connsiteY9" fmla="*/ 10294 h 10938"/>
                <a:gd name="connsiteX10" fmla="*/ 9117 w 10000"/>
                <a:gd name="connsiteY10" fmla="*/ 10408 h 10938"/>
                <a:gd name="connsiteX11" fmla="*/ 7885 w 10000"/>
                <a:gd name="connsiteY11" fmla="*/ 7740 h 10938"/>
                <a:gd name="connsiteX12" fmla="*/ 6474 w 10000"/>
                <a:gd name="connsiteY12" fmla="*/ 9159 h 10938"/>
                <a:gd name="connsiteX13" fmla="*/ 5626 w 10000"/>
                <a:gd name="connsiteY13" fmla="*/ 6832 h 10938"/>
                <a:gd name="connsiteX14" fmla="*/ 4529 w 10000"/>
                <a:gd name="connsiteY14" fmla="*/ 10765 h 10938"/>
                <a:gd name="connsiteX15" fmla="*/ 3835 w 10000"/>
                <a:gd name="connsiteY15" fmla="*/ 7053 h 10938"/>
                <a:gd name="connsiteX16" fmla="*/ 2866 w 10000"/>
                <a:gd name="connsiteY16" fmla="*/ 9593 h 10938"/>
                <a:gd name="connsiteX17" fmla="*/ 2101 w 10000"/>
                <a:gd name="connsiteY17" fmla="*/ 7410 h 10938"/>
                <a:gd name="connsiteX18" fmla="*/ 1043 w 10000"/>
                <a:gd name="connsiteY18" fmla="*/ 7675 h 10938"/>
                <a:gd name="connsiteX19" fmla="*/ 1015 w 10000"/>
                <a:gd name="connsiteY19" fmla="*/ 4543 h 10938"/>
                <a:gd name="connsiteX0" fmla="*/ 1015 w 10000"/>
                <a:gd name="connsiteY0" fmla="*/ 4566 h 10961"/>
                <a:gd name="connsiteX1" fmla="*/ 1979 w 10000"/>
                <a:gd name="connsiteY1" fmla="*/ 4480 h 10961"/>
                <a:gd name="connsiteX2" fmla="*/ 2549 w 10000"/>
                <a:gd name="connsiteY2" fmla="*/ 1733 h 10961"/>
                <a:gd name="connsiteX3" fmla="*/ 3505 w 10000"/>
                <a:gd name="connsiteY3" fmla="*/ 3848 h 10961"/>
                <a:gd name="connsiteX4" fmla="*/ 4492 w 10000"/>
                <a:gd name="connsiteY4" fmla="*/ 24 h 10961"/>
                <a:gd name="connsiteX5" fmla="*/ 5566 w 10000"/>
                <a:gd name="connsiteY5" fmla="*/ 2060 h 10961"/>
                <a:gd name="connsiteX6" fmla="*/ 6375 w 10000"/>
                <a:gd name="connsiteY6" fmla="*/ 962 h 10961"/>
                <a:gd name="connsiteX7" fmla="*/ 7711 w 10000"/>
                <a:gd name="connsiteY7" fmla="*/ 3804 h 10961"/>
                <a:gd name="connsiteX8" fmla="*/ 8967 w 10000"/>
                <a:gd name="connsiteY8" fmla="*/ 3719 h 10961"/>
                <a:gd name="connsiteX9" fmla="*/ 9998 w 10000"/>
                <a:gd name="connsiteY9" fmla="*/ 10317 h 10961"/>
                <a:gd name="connsiteX10" fmla="*/ 9117 w 10000"/>
                <a:gd name="connsiteY10" fmla="*/ 10431 h 10961"/>
                <a:gd name="connsiteX11" fmla="*/ 7885 w 10000"/>
                <a:gd name="connsiteY11" fmla="*/ 7763 h 10961"/>
                <a:gd name="connsiteX12" fmla="*/ 6474 w 10000"/>
                <a:gd name="connsiteY12" fmla="*/ 9182 h 10961"/>
                <a:gd name="connsiteX13" fmla="*/ 5626 w 10000"/>
                <a:gd name="connsiteY13" fmla="*/ 6855 h 10961"/>
                <a:gd name="connsiteX14" fmla="*/ 4529 w 10000"/>
                <a:gd name="connsiteY14" fmla="*/ 10788 h 10961"/>
                <a:gd name="connsiteX15" fmla="*/ 3835 w 10000"/>
                <a:gd name="connsiteY15" fmla="*/ 7076 h 10961"/>
                <a:gd name="connsiteX16" fmla="*/ 2866 w 10000"/>
                <a:gd name="connsiteY16" fmla="*/ 9616 h 10961"/>
                <a:gd name="connsiteX17" fmla="*/ 2101 w 10000"/>
                <a:gd name="connsiteY17" fmla="*/ 7433 h 10961"/>
                <a:gd name="connsiteX18" fmla="*/ 1043 w 10000"/>
                <a:gd name="connsiteY18" fmla="*/ 7698 h 10961"/>
                <a:gd name="connsiteX19" fmla="*/ 1015 w 10000"/>
                <a:gd name="connsiteY19" fmla="*/ 4566 h 10961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529 w 10000"/>
                <a:gd name="connsiteY14" fmla="*/ 1101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8077 w 10000"/>
                <a:gd name="connsiteY11" fmla="*/ 6970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1"/>
                <a:gd name="connsiteY0" fmla="*/ 4788 h 10872"/>
                <a:gd name="connsiteX1" fmla="*/ 1979 w 10001"/>
                <a:gd name="connsiteY1" fmla="*/ 4702 h 10872"/>
                <a:gd name="connsiteX2" fmla="*/ 2549 w 10001"/>
                <a:gd name="connsiteY2" fmla="*/ 1955 h 10872"/>
                <a:gd name="connsiteX3" fmla="*/ 3505 w 10001"/>
                <a:gd name="connsiteY3" fmla="*/ 4070 h 10872"/>
                <a:gd name="connsiteX4" fmla="*/ 4492 w 10001"/>
                <a:gd name="connsiteY4" fmla="*/ 246 h 10872"/>
                <a:gd name="connsiteX5" fmla="*/ 5566 w 10001"/>
                <a:gd name="connsiteY5" fmla="*/ 2282 h 10872"/>
                <a:gd name="connsiteX6" fmla="*/ 6538 w 10001"/>
                <a:gd name="connsiteY6" fmla="*/ 24 h 10872"/>
                <a:gd name="connsiteX7" fmla="*/ 7711 w 10001"/>
                <a:gd name="connsiteY7" fmla="*/ 4026 h 10872"/>
                <a:gd name="connsiteX8" fmla="*/ 8967 w 10001"/>
                <a:gd name="connsiteY8" fmla="*/ 3941 h 10872"/>
                <a:gd name="connsiteX9" fmla="*/ 9998 w 10001"/>
                <a:gd name="connsiteY9" fmla="*/ 10539 h 10872"/>
                <a:gd name="connsiteX10" fmla="*/ 9176 w 10001"/>
                <a:gd name="connsiteY10" fmla="*/ 9928 h 10872"/>
                <a:gd name="connsiteX11" fmla="*/ 8077 w 10001"/>
                <a:gd name="connsiteY11" fmla="*/ 6970 h 10872"/>
                <a:gd name="connsiteX12" fmla="*/ 6770 w 10001"/>
                <a:gd name="connsiteY12" fmla="*/ 8317 h 10872"/>
                <a:gd name="connsiteX13" fmla="*/ 5774 w 10001"/>
                <a:gd name="connsiteY13" fmla="*/ 5555 h 10872"/>
                <a:gd name="connsiteX14" fmla="*/ 4662 w 10001"/>
                <a:gd name="connsiteY14" fmla="*/ 8400 h 10872"/>
                <a:gd name="connsiteX15" fmla="*/ 3894 w 10001"/>
                <a:gd name="connsiteY15" fmla="*/ 6428 h 10872"/>
                <a:gd name="connsiteX16" fmla="*/ 2866 w 10001"/>
                <a:gd name="connsiteY16" fmla="*/ 8968 h 10872"/>
                <a:gd name="connsiteX17" fmla="*/ 2101 w 10001"/>
                <a:gd name="connsiteY17" fmla="*/ 7438 h 10872"/>
                <a:gd name="connsiteX18" fmla="*/ 1043 w 10001"/>
                <a:gd name="connsiteY18" fmla="*/ 7920 h 10872"/>
                <a:gd name="connsiteX19" fmla="*/ 1015 w 10001"/>
                <a:gd name="connsiteY19" fmla="*/ 4788 h 10872"/>
                <a:gd name="connsiteX0" fmla="*/ 1015 w 10002"/>
                <a:gd name="connsiteY0" fmla="*/ 4788 h 10678"/>
                <a:gd name="connsiteX1" fmla="*/ 1979 w 10002"/>
                <a:gd name="connsiteY1" fmla="*/ 4702 h 10678"/>
                <a:gd name="connsiteX2" fmla="*/ 2549 w 10002"/>
                <a:gd name="connsiteY2" fmla="*/ 1955 h 10678"/>
                <a:gd name="connsiteX3" fmla="*/ 3505 w 10002"/>
                <a:gd name="connsiteY3" fmla="*/ 4070 h 10678"/>
                <a:gd name="connsiteX4" fmla="*/ 4492 w 10002"/>
                <a:gd name="connsiteY4" fmla="*/ 246 h 10678"/>
                <a:gd name="connsiteX5" fmla="*/ 5566 w 10002"/>
                <a:gd name="connsiteY5" fmla="*/ 2282 h 10678"/>
                <a:gd name="connsiteX6" fmla="*/ 6538 w 10002"/>
                <a:gd name="connsiteY6" fmla="*/ 24 h 10678"/>
                <a:gd name="connsiteX7" fmla="*/ 7711 w 10002"/>
                <a:gd name="connsiteY7" fmla="*/ 4026 h 10678"/>
                <a:gd name="connsiteX8" fmla="*/ 8967 w 10002"/>
                <a:gd name="connsiteY8" fmla="*/ 3941 h 10678"/>
                <a:gd name="connsiteX9" fmla="*/ 9998 w 10002"/>
                <a:gd name="connsiteY9" fmla="*/ 10539 h 10678"/>
                <a:gd name="connsiteX10" fmla="*/ 9339 w 10002"/>
                <a:gd name="connsiteY10" fmla="*/ 8406 h 10678"/>
                <a:gd name="connsiteX11" fmla="*/ 8077 w 10002"/>
                <a:gd name="connsiteY11" fmla="*/ 6970 h 10678"/>
                <a:gd name="connsiteX12" fmla="*/ 6770 w 10002"/>
                <a:gd name="connsiteY12" fmla="*/ 8317 h 10678"/>
                <a:gd name="connsiteX13" fmla="*/ 5774 w 10002"/>
                <a:gd name="connsiteY13" fmla="*/ 5555 h 10678"/>
                <a:gd name="connsiteX14" fmla="*/ 4662 w 10002"/>
                <a:gd name="connsiteY14" fmla="*/ 8400 h 10678"/>
                <a:gd name="connsiteX15" fmla="*/ 3894 w 10002"/>
                <a:gd name="connsiteY15" fmla="*/ 6428 h 10678"/>
                <a:gd name="connsiteX16" fmla="*/ 2866 w 10002"/>
                <a:gd name="connsiteY16" fmla="*/ 8968 h 10678"/>
                <a:gd name="connsiteX17" fmla="*/ 2101 w 10002"/>
                <a:gd name="connsiteY17" fmla="*/ 7438 h 10678"/>
                <a:gd name="connsiteX18" fmla="*/ 1043 w 10002"/>
                <a:gd name="connsiteY18" fmla="*/ 7920 h 10678"/>
                <a:gd name="connsiteX19" fmla="*/ 1015 w 10002"/>
                <a:gd name="connsiteY19" fmla="*/ 4788 h 1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02" h="10678">
                  <a:moveTo>
                    <a:pt x="1015" y="4788"/>
                  </a:moveTo>
                  <a:cubicBezTo>
                    <a:pt x="1179" y="3716"/>
                    <a:pt x="1637" y="4994"/>
                    <a:pt x="1979" y="4702"/>
                  </a:cubicBezTo>
                  <a:cubicBezTo>
                    <a:pt x="2320" y="4408"/>
                    <a:pt x="2295" y="2060"/>
                    <a:pt x="2549" y="1955"/>
                  </a:cubicBezTo>
                  <a:cubicBezTo>
                    <a:pt x="2803" y="1850"/>
                    <a:pt x="3147" y="3776"/>
                    <a:pt x="3505" y="4070"/>
                  </a:cubicBezTo>
                  <a:cubicBezTo>
                    <a:pt x="3864" y="4362"/>
                    <a:pt x="4149" y="544"/>
                    <a:pt x="4492" y="246"/>
                  </a:cubicBezTo>
                  <a:cubicBezTo>
                    <a:pt x="4836" y="-52"/>
                    <a:pt x="5275" y="2460"/>
                    <a:pt x="5566" y="2282"/>
                  </a:cubicBezTo>
                  <a:cubicBezTo>
                    <a:pt x="5856" y="2105"/>
                    <a:pt x="6181" y="-267"/>
                    <a:pt x="6538" y="24"/>
                  </a:cubicBezTo>
                  <a:cubicBezTo>
                    <a:pt x="6895" y="315"/>
                    <a:pt x="7422" y="3524"/>
                    <a:pt x="7711" y="4026"/>
                  </a:cubicBezTo>
                  <a:cubicBezTo>
                    <a:pt x="7999" y="4529"/>
                    <a:pt x="8712" y="3498"/>
                    <a:pt x="8967" y="3941"/>
                  </a:cubicBezTo>
                  <a:cubicBezTo>
                    <a:pt x="9220" y="4386"/>
                    <a:pt x="9976" y="9627"/>
                    <a:pt x="9998" y="10539"/>
                  </a:cubicBezTo>
                  <a:cubicBezTo>
                    <a:pt x="10044" y="11214"/>
                    <a:pt x="9719" y="9269"/>
                    <a:pt x="9339" y="8406"/>
                  </a:cubicBezTo>
                  <a:cubicBezTo>
                    <a:pt x="8944" y="7691"/>
                    <a:pt x="8489" y="6734"/>
                    <a:pt x="8077" y="6970"/>
                  </a:cubicBezTo>
                  <a:cubicBezTo>
                    <a:pt x="7666" y="7511"/>
                    <a:pt x="7154" y="8553"/>
                    <a:pt x="6770" y="8317"/>
                  </a:cubicBezTo>
                  <a:cubicBezTo>
                    <a:pt x="6386" y="8081"/>
                    <a:pt x="6125" y="5541"/>
                    <a:pt x="5774" y="5555"/>
                  </a:cubicBezTo>
                  <a:cubicBezTo>
                    <a:pt x="5423" y="5569"/>
                    <a:pt x="4873" y="8544"/>
                    <a:pt x="4662" y="8400"/>
                  </a:cubicBezTo>
                  <a:cubicBezTo>
                    <a:pt x="4453" y="8254"/>
                    <a:pt x="4228" y="6205"/>
                    <a:pt x="3894" y="6428"/>
                  </a:cubicBezTo>
                  <a:cubicBezTo>
                    <a:pt x="3562" y="6650"/>
                    <a:pt x="3171" y="8909"/>
                    <a:pt x="2866" y="8968"/>
                  </a:cubicBezTo>
                  <a:cubicBezTo>
                    <a:pt x="2562" y="9026"/>
                    <a:pt x="2365" y="8146"/>
                    <a:pt x="2101" y="7438"/>
                  </a:cubicBezTo>
                  <a:cubicBezTo>
                    <a:pt x="1835" y="6729"/>
                    <a:pt x="1361" y="8803"/>
                    <a:pt x="1043" y="7920"/>
                  </a:cubicBezTo>
                  <a:cubicBezTo>
                    <a:pt x="259" y="7221"/>
                    <a:pt x="-833" y="10441"/>
                    <a:pt x="1015" y="4788"/>
                  </a:cubicBezTo>
                  <a:close/>
                </a:path>
              </a:pathLst>
            </a:cu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            </a:t>
              </a:r>
              <a:endParaRPr lang="zh-CN" altLang="en-US" dirty="0"/>
            </a:p>
          </p:txBody>
        </p:sp>
        <p:sp>
          <p:nvSpPr>
            <p:cNvPr id="8" name="流程图: 资料带 2"/>
            <p:cNvSpPr/>
            <p:nvPr/>
          </p:nvSpPr>
          <p:spPr>
            <a:xfrm rot="16200000">
              <a:off x="3897917" y="2576900"/>
              <a:ext cx="3888797" cy="1194906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5789 w 10789"/>
                <a:gd name="connsiteY7" fmla="*/ 9000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20 w 10789"/>
                <a:gd name="connsiteY5" fmla="*/ 6714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407 w 10829"/>
                <a:gd name="connsiteY7" fmla="*/ 6511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98 h 10098"/>
                <a:gd name="connsiteX1" fmla="*/ 3289 w 10829"/>
                <a:gd name="connsiteY1" fmla="*/ 2098 h 10098"/>
                <a:gd name="connsiteX2" fmla="*/ 5927 w 10829"/>
                <a:gd name="connsiteY2" fmla="*/ 3406 h 10098"/>
                <a:gd name="connsiteX3" fmla="*/ 8289 w 10829"/>
                <a:gd name="connsiteY3" fmla="*/ 98 h 10098"/>
                <a:gd name="connsiteX4" fmla="*/ 10789 w 10829"/>
                <a:gd name="connsiteY4" fmla="*/ 1098 h 10098"/>
                <a:gd name="connsiteX5" fmla="*/ 10720 w 10829"/>
                <a:gd name="connsiteY5" fmla="*/ 6812 h 10098"/>
                <a:gd name="connsiteX6" fmla="*/ 8289 w 10829"/>
                <a:gd name="connsiteY6" fmla="*/ 8098 h 10098"/>
                <a:gd name="connsiteX7" fmla="*/ 6287 w 10829"/>
                <a:gd name="connsiteY7" fmla="*/ 7876 h 10098"/>
                <a:gd name="connsiteX8" fmla="*/ 3289 w 10829"/>
                <a:gd name="connsiteY8" fmla="*/ 10098 h 10098"/>
                <a:gd name="connsiteX9" fmla="*/ 0 w 10829"/>
                <a:gd name="connsiteY9" fmla="*/ 6134 h 10098"/>
                <a:gd name="connsiteX10" fmla="*/ 789 w 10829"/>
                <a:gd name="connsiteY10" fmla="*/ 1098 h 10098"/>
                <a:gd name="connsiteX0" fmla="*/ 789 w 10829"/>
                <a:gd name="connsiteY0" fmla="*/ 377 h 9377"/>
                <a:gd name="connsiteX1" fmla="*/ 3289 w 10829"/>
                <a:gd name="connsiteY1" fmla="*/ 1377 h 9377"/>
                <a:gd name="connsiteX2" fmla="*/ 5927 w 10829"/>
                <a:gd name="connsiteY2" fmla="*/ 2685 h 9377"/>
                <a:gd name="connsiteX3" fmla="*/ 8495 w 10829"/>
                <a:gd name="connsiteY3" fmla="*/ 327 h 9377"/>
                <a:gd name="connsiteX4" fmla="*/ 10789 w 10829"/>
                <a:gd name="connsiteY4" fmla="*/ 377 h 9377"/>
                <a:gd name="connsiteX5" fmla="*/ 10720 w 10829"/>
                <a:gd name="connsiteY5" fmla="*/ 6091 h 9377"/>
                <a:gd name="connsiteX6" fmla="*/ 8289 w 10829"/>
                <a:gd name="connsiteY6" fmla="*/ 7377 h 9377"/>
                <a:gd name="connsiteX7" fmla="*/ 6287 w 10829"/>
                <a:gd name="connsiteY7" fmla="*/ 7155 h 9377"/>
                <a:gd name="connsiteX8" fmla="*/ 3289 w 10829"/>
                <a:gd name="connsiteY8" fmla="*/ 9377 h 9377"/>
                <a:gd name="connsiteX9" fmla="*/ 0 w 10829"/>
                <a:gd name="connsiteY9" fmla="*/ 5413 h 9377"/>
                <a:gd name="connsiteX10" fmla="*/ 789 w 10829"/>
                <a:gd name="connsiteY10" fmla="*/ 377 h 9377"/>
                <a:gd name="connsiteX0" fmla="*/ 729 w 10185"/>
                <a:gd name="connsiteY0" fmla="*/ 54 h 9652"/>
                <a:gd name="connsiteX1" fmla="*/ 3037 w 10185"/>
                <a:gd name="connsiteY1" fmla="*/ 1120 h 9652"/>
                <a:gd name="connsiteX2" fmla="*/ 5473 w 10185"/>
                <a:gd name="connsiteY2" fmla="*/ 2515 h 9652"/>
                <a:gd name="connsiteX3" fmla="*/ 7845 w 10185"/>
                <a:gd name="connsiteY3" fmla="*/ 1 h 9652"/>
                <a:gd name="connsiteX4" fmla="*/ 10185 w 10185"/>
                <a:gd name="connsiteY4" fmla="*/ 2781 h 9652"/>
                <a:gd name="connsiteX5" fmla="*/ 9899 w 10185"/>
                <a:gd name="connsiteY5" fmla="*/ 6148 h 9652"/>
                <a:gd name="connsiteX6" fmla="*/ 7654 w 10185"/>
                <a:gd name="connsiteY6" fmla="*/ 7519 h 9652"/>
                <a:gd name="connsiteX7" fmla="*/ 5806 w 10185"/>
                <a:gd name="connsiteY7" fmla="*/ 7282 h 9652"/>
                <a:gd name="connsiteX8" fmla="*/ 3037 w 10185"/>
                <a:gd name="connsiteY8" fmla="*/ 9652 h 9652"/>
                <a:gd name="connsiteX9" fmla="*/ 0 w 10185"/>
                <a:gd name="connsiteY9" fmla="*/ 5425 h 9652"/>
                <a:gd name="connsiteX10" fmla="*/ 729 w 10185"/>
                <a:gd name="connsiteY10" fmla="*/ 54 h 9652"/>
                <a:gd name="connsiteX0" fmla="*/ 716 w 10000"/>
                <a:gd name="connsiteY0" fmla="*/ 0 h 9944"/>
                <a:gd name="connsiteX1" fmla="*/ 2982 w 10000"/>
                <a:gd name="connsiteY1" fmla="*/ 1104 h 9944"/>
                <a:gd name="connsiteX2" fmla="*/ 5374 w 10000"/>
                <a:gd name="connsiteY2" fmla="*/ 2550 h 9944"/>
                <a:gd name="connsiteX3" fmla="*/ 7641 w 10000"/>
                <a:gd name="connsiteY3" fmla="*/ 1095 h 9944"/>
                <a:gd name="connsiteX4" fmla="*/ 10000 w 10000"/>
                <a:gd name="connsiteY4" fmla="*/ 2825 h 9944"/>
                <a:gd name="connsiteX5" fmla="*/ 9719 w 10000"/>
                <a:gd name="connsiteY5" fmla="*/ 6314 h 9944"/>
                <a:gd name="connsiteX6" fmla="*/ 7515 w 10000"/>
                <a:gd name="connsiteY6" fmla="*/ 7734 h 9944"/>
                <a:gd name="connsiteX7" fmla="*/ 5701 w 10000"/>
                <a:gd name="connsiteY7" fmla="*/ 7489 h 9944"/>
                <a:gd name="connsiteX8" fmla="*/ 2982 w 10000"/>
                <a:gd name="connsiteY8" fmla="*/ 9944 h 9944"/>
                <a:gd name="connsiteX9" fmla="*/ 0 w 10000"/>
                <a:gd name="connsiteY9" fmla="*/ 5565 h 9944"/>
                <a:gd name="connsiteX10" fmla="*/ 716 w 10000"/>
                <a:gd name="connsiteY10" fmla="*/ 0 h 9944"/>
                <a:gd name="connsiteX0" fmla="*/ 716 w 10000"/>
                <a:gd name="connsiteY0" fmla="*/ 0 h 10000"/>
                <a:gd name="connsiteX1" fmla="*/ 2966 w 10000"/>
                <a:gd name="connsiteY1" fmla="*/ 2594 h 10000"/>
                <a:gd name="connsiteX2" fmla="*/ 5374 w 10000"/>
                <a:gd name="connsiteY2" fmla="*/ 2564 h 10000"/>
                <a:gd name="connsiteX3" fmla="*/ 7641 w 10000"/>
                <a:gd name="connsiteY3" fmla="*/ 1101 h 10000"/>
                <a:gd name="connsiteX4" fmla="*/ 10000 w 10000"/>
                <a:gd name="connsiteY4" fmla="*/ 2841 h 10000"/>
                <a:gd name="connsiteX5" fmla="*/ 9719 w 10000"/>
                <a:gd name="connsiteY5" fmla="*/ 6350 h 10000"/>
                <a:gd name="connsiteX6" fmla="*/ 7515 w 10000"/>
                <a:gd name="connsiteY6" fmla="*/ 7778 h 10000"/>
                <a:gd name="connsiteX7" fmla="*/ 5701 w 10000"/>
                <a:gd name="connsiteY7" fmla="*/ 7531 h 10000"/>
                <a:gd name="connsiteX8" fmla="*/ 2982 w 10000"/>
                <a:gd name="connsiteY8" fmla="*/ 10000 h 10000"/>
                <a:gd name="connsiteX9" fmla="*/ 0 w 10000"/>
                <a:gd name="connsiteY9" fmla="*/ 5596 h 10000"/>
                <a:gd name="connsiteX10" fmla="*/ 716 w 10000"/>
                <a:gd name="connsiteY10" fmla="*/ 0 h 10000"/>
                <a:gd name="connsiteX0" fmla="*/ 576 w 10000"/>
                <a:gd name="connsiteY0" fmla="*/ 1139 h 8901"/>
                <a:gd name="connsiteX1" fmla="*/ 2966 w 10000"/>
                <a:gd name="connsiteY1" fmla="*/ 1495 h 8901"/>
                <a:gd name="connsiteX2" fmla="*/ 5374 w 10000"/>
                <a:gd name="connsiteY2" fmla="*/ 1465 h 8901"/>
                <a:gd name="connsiteX3" fmla="*/ 7641 w 10000"/>
                <a:gd name="connsiteY3" fmla="*/ 2 h 8901"/>
                <a:gd name="connsiteX4" fmla="*/ 10000 w 10000"/>
                <a:gd name="connsiteY4" fmla="*/ 1742 h 8901"/>
                <a:gd name="connsiteX5" fmla="*/ 9719 w 10000"/>
                <a:gd name="connsiteY5" fmla="*/ 5251 h 8901"/>
                <a:gd name="connsiteX6" fmla="*/ 7515 w 10000"/>
                <a:gd name="connsiteY6" fmla="*/ 6679 h 8901"/>
                <a:gd name="connsiteX7" fmla="*/ 5701 w 10000"/>
                <a:gd name="connsiteY7" fmla="*/ 6432 h 8901"/>
                <a:gd name="connsiteX8" fmla="*/ 2982 w 10000"/>
                <a:gd name="connsiteY8" fmla="*/ 8901 h 8901"/>
                <a:gd name="connsiteX9" fmla="*/ 0 w 10000"/>
                <a:gd name="connsiteY9" fmla="*/ 4497 h 8901"/>
                <a:gd name="connsiteX10" fmla="*/ 576 w 10000"/>
                <a:gd name="connsiteY10" fmla="*/ 1139 h 8901"/>
                <a:gd name="connsiteX0" fmla="*/ 835 w 10259"/>
                <a:gd name="connsiteY0" fmla="*/ 1280 h 10000"/>
                <a:gd name="connsiteX1" fmla="*/ 3225 w 10259"/>
                <a:gd name="connsiteY1" fmla="*/ 1680 h 10000"/>
                <a:gd name="connsiteX2" fmla="*/ 5633 w 10259"/>
                <a:gd name="connsiteY2" fmla="*/ 1646 h 10000"/>
                <a:gd name="connsiteX3" fmla="*/ 7900 w 10259"/>
                <a:gd name="connsiteY3" fmla="*/ 2 h 10000"/>
                <a:gd name="connsiteX4" fmla="*/ 10259 w 10259"/>
                <a:gd name="connsiteY4" fmla="*/ 1957 h 10000"/>
                <a:gd name="connsiteX5" fmla="*/ 9978 w 10259"/>
                <a:gd name="connsiteY5" fmla="*/ 5899 h 10000"/>
                <a:gd name="connsiteX6" fmla="*/ 7774 w 10259"/>
                <a:gd name="connsiteY6" fmla="*/ 7504 h 10000"/>
                <a:gd name="connsiteX7" fmla="*/ 5960 w 10259"/>
                <a:gd name="connsiteY7" fmla="*/ 7226 h 10000"/>
                <a:gd name="connsiteX8" fmla="*/ 3241 w 10259"/>
                <a:gd name="connsiteY8" fmla="*/ 10000 h 10000"/>
                <a:gd name="connsiteX9" fmla="*/ 259 w 10259"/>
                <a:gd name="connsiteY9" fmla="*/ 5052 h 10000"/>
                <a:gd name="connsiteX10" fmla="*/ 835 w 10259"/>
                <a:gd name="connsiteY10" fmla="*/ 1280 h 10000"/>
                <a:gd name="connsiteX0" fmla="*/ 957 w 10381"/>
                <a:gd name="connsiteY0" fmla="*/ 1280 h 10000"/>
                <a:gd name="connsiteX1" fmla="*/ 3347 w 10381"/>
                <a:gd name="connsiteY1" fmla="*/ 1680 h 10000"/>
                <a:gd name="connsiteX2" fmla="*/ 5755 w 10381"/>
                <a:gd name="connsiteY2" fmla="*/ 1646 h 10000"/>
                <a:gd name="connsiteX3" fmla="*/ 8022 w 10381"/>
                <a:gd name="connsiteY3" fmla="*/ 2 h 10000"/>
                <a:gd name="connsiteX4" fmla="*/ 10381 w 10381"/>
                <a:gd name="connsiteY4" fmla="*/ 1957 h 10000"/>
                <a:gd name="connsiteX5" fmla="*/ 10100 w 10381"/>
                <a:gd name="connsiteY5" fmla="*/ 5899 h 10000"/>
                <a:gd name="connsiteX6" fmla="*/ 7896 w 10381"/>
                <a:gd name="connsiteY6" fmla="*/ 7504 h 10000"/>
                <a:gd name="connsiteX7" fmla="*/ 6082 w 10381"/>
                <a:gd name="connsiteY7" fmla="*/ 7226 h 10000"/>
                <a:gd name="connsiteX8" fmla="*/ 3363 w 10381"/>
                <a:gd name="connsiteY8" fmla="*/ 10000 h 10000"/>
                <a:gd name="connsiteX9" fmla="*/ 132 w 10381"/>
                <a:gd name="connsiteY9" fmla="*/ 5419 h 10000"/>
                <a:gd name="connsiteX10" fmla="*/ 957 w 1038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767 w 11191"/>
                <a:gd name="connsiteY0" fmla="*/ 1280 h 10000"/>
                <a:gd name="connsiteX1" fmla="*/ 4157 w 11191"/>
                <a:gd name="connsiteY1" fmla="*/ 1680 h 10000"/>
                <a:gd name="connsiteX2" fmla="*/ 6565 w 11191"/>
                <a:gd name="connsiteY2" fmla="*/ 1646 h 10000"/>
                <a:gd name="connsiteX3" fmla="*/ 8832 w 11191"/>
                <a:gd name="connsiteY3" fmla="*/ 2 h 10000"/>
                <a:gd name="connsiteX4" fmla="*/ 11191 w 11191"/>
                <a:gd name="connsiteY4" fmla="*/ 1957 h 10000"/>
                <a:gd name="connsiteX5" fmla="*/ 10910 w 11191"/>
                <a:gd name="connsiteY5" fmla="*/ 5899 h 10000"/>
                <a:gd name="connsiteX6" fmla="*/ 8706 w 11191"/>
                <a:gd name="connsiteY6" fmla="*/ 7504 h 10000"/>
                <a:gd name="connsiteX7" fmla="*/ 6892 w 11191"/>
                <a:gd name="connsiteY7" fmla="*/ 7226 h 10000"/>
                <a:gd name="connsiteX8" fmla="*/ 4173 w 11191"/>
                <a:gd name="connsiteY8" fmla="*/ 10000 h 10000"/>
                <a:gd name="connsiteX9" fmla="*/ 942 w 11191"/>
                <a:gd name="connsiteY9" fmla="*/ 5419 h 10000"/>
                <a:gd name="connsiteX10" fmla="*/ 1767 w 11191"/>
                <a:gd name="connsiteY10" fmla="*/ 1280 h 10000"/>
                <a:gd name="connsiteX0" fmla="*/ 1767 w 11191"/>
                <a:gd name="connsiteY0" fmla="*/ 1280 h 8729"/>
                <a:gd name="connsiteX1" fmla="*/ 4157 w 11191"/>
                <a:gd name="connsiteY1" fmla="*/ 1680 h 8729"/>
                <a:gd name="connsiteX2" fmla="*/ 6565 w 11191"/>
                <a:gd name="connsiteY2" fmla="*/ 1646 h 8729"/>
                <a:gd name="connsiteX3" fmla="*/ 8832 w 11191"/>
                <a:gd name="connsiteY3" fmla="*/ 2 h 8729"/>
                <a:gd name="connsiteX4" fmla="*/ 11191 w 11191"/>
                <a:gd name="connsiteY4" fmla="*/ 1957 h 8729"/>
                <a:gd name="connsiteX5" fmla="*/ 10910 w 11191"/>
                <a:gd name="connsiteY5" fmla="*/ 5899 h 8729"/>
                <a:gd name="connsiteX6" fmla="*/ 8706 w 11191"/>
                <a:gd name="connsiteY6" fmla="*/ 7504 h 8729"/>
                <a:gd name="connsiteX7" fmla="*/ 6892 w 11191"/>
                <a:gd name="connsiteY7" fmla="*/ 7226 h 8729"/>
                <a:gd name="connsiteX8" fmla="*/ 3364 w 11191"/>
                <a:gd name="connsiteY8" fmla="*/ 8729 h 8729"/>
                <a:gd name="connsiteX9" fmla="*/ 942 w 11191"/>
                <a:gd name="connsiteY9" fmla="*/ 5419 h 8729"/>
                <a:gd name="connsiteX10" fmla="*/ 1767 w 11191"/>
                <a:gd name="connsiteY10" fmla="*/ 1280 h 8729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691"/>
                <a:gd name="connsiteY0" fmla="*/ 1466 h 10000"/>
                <a:gd name="connsiteX1" fmla="*/ 3716 w 10691"/>
                <a:gd name="connsiteY1" fmla="*/ 1925 h 10000"/>
                <a:gd name="connsiteX2" fmla="*/ 5867 w 10691"/>
                <a:gd name="connsiteY2" fmla="*/ 1886 h 10000"/>
                <a:gd name="connsiteX3" fmla="*/ 7893 w 10691"/>
                <a:gd name="connsiteY3" fmla="*/ 2 h 10000"/>
                <a:gd name="connsiteX4" fmla="*/ 10001 w 10691"/>
                <a:gd name="connsiteY4" fmla="*/ 2242 h 10000"/>
                <a:gd name="connsiteX5" fmla="*/ 10209 w 10691"/>
                <a:gd name="connsiteY5" fmla="*/ 4978 h 10000"/>
                <a:gd name="connsiteX6" fmla="*/ 7780 w 10691"/>
                <a:gd name="connsiteY6" fmla="*/ 8597 h 10000"/>
                <a:gd name="connsiteX7" fmla="*/ 6160 w 10691"/>
                <a:gd name="connsiteY7" fmla="*/ 8278 h 10000"/>
                <a:gd name="connsiteX8" fmla="*/ 3007 w 10691"/>
                <a:gd name="connsiteY8" fmla="*/ 10000 h 10000"/>
                <a:gd name="connsiteX9" fmla="*/ 843 w 10691"/>
                <a:gd name="connsiteY9" fmla="*/ 6208 h 10000"/>
                <a:gd name="connsiteX10" fmla="*/ 1580 w 10691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755 h 9289"/>
                <a:gd name="connsiteX1" fmla="*/ 3716 w 10887"/>
                <a:gd name="connsiteY1" fmla="*/ 1214 h 9289"/>
                <a:gd name="connsiteX2" fmla="*/ 5867 w 10887"/>
                <a:gd name="connsiteY2" fmla="*/ 1175 h 9289"/>
                <a:gd name="connsiteX3" fmla="*/ 7712 w 10887"/>
                <a:gd name="connsiteY3" fmla="*/ 3 h 9289"/>
                <a:gd name="connsiteX4" fmla="*/ 10001 w 10887"/>
                <a:gd name="connsiteY4" fmla="*/ 1531 h 9289"/>
                <a:gd name="connsiteX5" fmla="*/ 10209 w 10887"/>
                <a:gd name="connsiteY5" fmla="*/ 4267 h 9289"/>
                <a:gd name="connsiteX6" fmla="*/ 7780 w 10887"/>
                <a:gd name="connsiteY6" fmla="*/ 7886 h 9289"/>
                <a:gd name="connsiteX7" fmla="*/ 6160 w 10887"/>
                <a:gd name="connsiteY7" fmla="*/ 7567 h 9289"/>
                <a:gd name="connsiteX8" fmla="*/ 3007 w 10887"/>
                <a:gd name="connsiteY8" fmla="*/ 9289 h 9289"/>
                <a:gd name="connsiteX9" fmla="*/ 843 w 10887"/>
                <a:gd name="connsiteY9" fmla="*/ 5497 h 9289"/>
                <a:gd name="connsiteX10" fmla="*/ 1580 w 10887"/>
                <a:gd name="connsiteY10" fmla="*/ 755 h 9289"/>
                <a:gd name="connsiteX0" fmla="*/ 1451 w 10000"/>
                <a:gd name="connsiteY0" fmla="*/ 813 h 10000"/>
                <a:gd name="connsiteX1" fmla="*/ 3413 w 10000"/>
                <a:gd name="connsiteY1" fmla="*/ 1307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51 w 10000"/>
                <a:gd name="connsiteY0" fmla="*/ 813 h 10000"/>
                <a:gd name="connsiteX1" fmla="*/ 3439 w 10000"/>
                <a:gd name="connsiteY1" fmla="*/ 959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94 w 9954"/>
                <a:gd name="connsiteY0" fmla="*/ 1336 h 10000"/>
                <a:gd name="connsiteX1" fmla="*/ 3393 w 9954"/>
                <a:gd name="connsiteY1" fmla="*/ 959 h 10000"/>
                <a:gd name="connsiteX2" fmla="*/ 5420 w 9954"/>
                <a:gd name="connsiteY2" fmla="*/ 2031 h 10000"/>
                <a:gd name="connsiteX3" fmla="*/ 7038 w 9954"/>
                <a:gd name="connsiteY3" fmla="*/ 3 h 10000"/>
                <a:gd name="connsiteX4" fmla="*/ 9140 w 9954"/>
                <a:gd name="connsiteY4" fmla="*/ 1648 h 10000"/>
                <a:gd name="connsiteX5" fmla="*/ 9331 w 9954"/>
                <a:gd name="connsiteY5" fmla="*/ 4594 h 10000"/>
                <a:gd name="connsiteX6" fmla="*/ 7100 w 9954"/>
                <a:gd name="connsiteY6" fmla="*/ 8490 h 10000"/>
                <a:gd name="connsiteX7" fmla="*/ 5612 w 9954"/>
                <a:gd name="connsiteY7" fmla="*/ 8146 h 10000"/>
                <a:gd name="connsiteX8" fmla="*/ 2716 w 9954"/>
                <a:gd name="connsiteY8" fmla="*/ 10000 h 10000"/>
                <a:gd name="connsiteX9" fmla="*/ 728 w 9954"/>
                <a:gd name="connsiteY9" fmla="*/ 5918 h 10000"/>
                <a:gd name="connsiteX10" fmla="*/ 1494 w 9954"/>
                <a:gd name="connsiteY10" fmla="*/ 1336 h 10000"/>
                <a:gd name="connsiteX0" fmla="*/ 1501 w 10000"/>
                <a:gd name="connsiteY0" fmla="*/ 1336 h 8850"/>
                <a:gd name="connsiteX1" fmla="*/ 3409 w 10000"/>
                <a:gd name="connsiteY1" fmla="*/ 959 h 8850"/>
                <a:gd name="connsiteX2" fmla="*/ 5445 w 10000"/>
                <a:gd name="connsiteY2" fmla="*/ 2031 h 8850"/>
                <a:gd name="connsiteX3" fmla="*/ 7071 w 10000"/>
                <a:gd name="connsiteY3" fmla="*/ 3 h 8850"/>
                <a:gd name="connsiteX4" fmla="*/ 9182 w 10000"/>
                <a:gd name="connsiteY4" fmla="*/ 1648 h 8850"/>
                <a:gd name="connsiteX5" fmla="*/ 9374 w 10000"/>
                <a:gd name="connsiteY5" fmla="*/ 4594 h 8850"/>
                <a:gd name="connsiteX6" fmla="*/ 7133 w 10000"/>
                <a:gd name="connsiteY6" fmla="*/ 8490 h 8850"/>
                <a:gd name="connsiteX7" fmla="*/ 5638 w 10000"/>
                <a:gd name="connsiteY7" fmla="*/ 8146 h 8850"/>
                <a:gd name="connsiteX8" fmla="*/ 2703 w 10000"/>
                <a:gd name="connsiteY8" fmla="*/ 8850 h 8850"/>
                <a:gd name="connsiteX9" fmla="*/ 731 w 10000"/>
                <a:gd name="connsiteY9" fmla="*/ 5918 h 8850"/>
                <a:gd name="connsiteX10" fmla="*/ 1501 w 10000"/>
                <a:gd name="connsiteY10" fmla="*/ 1336 h 8850"/>
                <a:gd name="connsiteX0" fmla="*/ 1501 w 10000"/>
                <a:gd name="connsiteY0" fmla="*/ 1510 h 10090"/>
                <a:gd name="connsiteX1" fmla="*/ 3409 w 10000"/>
                <a:gd name="connsiteY1" fmla="*/ 1084 h 10090"/>
                <a:gd name="connsiteX2" fmla="*/ 5445 w 10000"/>
                <a:gd name="connsiteY2" fmla="*/ 2295 h 10090"/>
                <a:gd name="connsiteX3" fmla="*/ 7071 w 10000"/>
                <a:gd name="connsiteY3" fmla="*/ 3 h 10090"/>
                <a:gd name="connsiteX4" fmla="*/ 9182 w 10000"/>
                <a:gd name="connsiteY4" fmla="*/ 1862 h 10090"/>
                <a:gd name="connsiteX5" fmla="*/ 9374 w 10000"/>
                <a:gd name="connsiteY5" fmla="*/ 5191 h 10090"/>
                <a:gd name="connsiteX6" fmla="*/ 7133 w 10000"/>
                <a:gd name="connsiteY6" fmla="*/ 9593 h 10090"/>
                <a:gd name="connsiteX7" fmla="*/ 5638 w 10000"/>
                <a:gd name="connsiteY7" fmla="*/ 9205 h 10090"/>
                <a:gd name="connsiteX8" fmla="*/ 4072 w 10000"/>
                <a:gd name="connsiteY8" fmla="*/ 8529 h 10090"/>
                <a:gd name="connsiteX9" fmla="*/ 2703 w 10000"/>
                <a:gd name="connsiteY9" fmla="*/ 10000 h 10090"/>
                <a:gd name="connsiteX10" fmla="*/ 731 w 10000"/>
                <a:gd name="connsiteY10" fmla="*/ 6687 h 10090"/>
                <a:gd name="connsiteX11" fmla="*/ 1501 w 10000"/>
                <a:gd name="connsiteY11" fmla="*/ 1510 h 10090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5638 w 10000"/>
                <a:gd name="connsiteY7" fmla="*/ 9205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608 w 10000"/>
                <a:gd name="connsiteY6" fmla="*/ 9436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8471 w 10000"/>
                <a:gd name="connsiteY6" fmla="*/ 6009 h 10092"/>
                <a:gd name="connsiteX7" fmla="*/ 7608 w 10000"/>
                <a:gd name="connsiteY7" fmla="*/ 9436 h 10092"/>
                <a:gd name="connsiteX8" fmla="*/ 6408 w 10000"/>
                <a:gd name="connsiteY8" fmla="*/ 8300 h 10092"/>
                <a:gd name="connsiteX9" fmla="*/ 5136 w 10000"/>
                <a:gd name="connsiteY9" fmla="*/ 9670 h 10092"/>
                <a:gd name="connsiteX10" fmla="*/ 4072 w 10000"/>
                <a:gd name="connsiteY10" fmla="*/ 8529 h 10092"/>
                <a:gd name="connsiteX11" fmla="*/ 2703 w 10000"/>
                <a:gd name="connsiteY11" fmla="*/ 10000 h 10092"/>
                <a:gd name="connsiteX12" fmla="*/ 731 w 10000"/>
                <a:gd name="connsiteY12" fmla="*/ 6687 h 10092"/>
                <a:gd name="connsiteX13" fmla="*/ 1501 w 10000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9843 w 11272"/>
                <a:gd name="connsiteY6" fmla="*/ 6245 h 10092"/>
                <a:gd name="connsiteX7" fmla="*/ 8471 w 11272"/>
                <a:gd name="connsiteY7" fmla="*/ 6009 h 10092"/>
                <a:gd name="connsiteX8" fmla="*/ 7608 w 11272"/>
                <a:gd name="connsiteY8" fmla="*/ 9436 h 10092"/>
                <a:gd name="connsiteX9" fmla="*/ 6408 w 11272"/>
                <a:gd name="connsiteY9" fmla="*/ 8300 h 10092"/>
                <a:gd name="connsiteX10" fmla="*/ 5136 w 11272"/>
                <a:gd name="connsiteY10" fmla="*/ 9670 h 10092"/>
                <a:gd name="connsiteX11" fmla="*/ 4072 w 11272"/>
                <a:gd name="connsiteY11" fmla="*/ 8529 h 10092"/>
                <a:gd name="connsiteX12" fmla="*/ 2703 w 11272"/>
                <a:gd name="connsiteY12" fmla="*/ 10000 h 10092"/>
                <a:gd name="connsiteX13" fmla="*/ 731 w 11272"/>
                <a:gd name="connsiteY13" fmla="*/ 6687 h 10092"/>
                <a:gd name="connsiteX14" fmla="*/ 1501 w 11272"/>
                <a:gd name="connsiteY14" fmla="*/ 1510 h 10092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613 w 11384"/>
                <a:gd name="connsiteY0" fmla="*/ 1510 h 10000"/>
                <a:gd name="connsiteX1" fmla="*/ 3521 w 11384"/>
                <a:gd name="connsiteY1" fmla="*/ 1084 h 10000"/>
                <a:gd name="connsiteX2" fmla="*/ 5557 w 11384"/>
                <a:gd name="connsiteY2" fmla="*/ 2295 h 10000"/>
                <a:gd name="connsiteX3" fmla="*/ 7183 w 11384"/>
                <a:gd name="connsiteY3" fmla="*/ 3 h 10000"/>
                <a:gd name="connsiteX4" fmla="*/ 9294 w 11384"/>
                <a:gd name="connsiteY4" fmla="*/ 1862 h 10000"/>
                <a:gd name="connsiteX5" fmla="*/ 11192 w 11384"/>
                <a:gd name="connsiteY5" fmla="*/ 3931 h 10000"/>
                <a:gd name="connsiteX6" fmla="*/ 9955 w 11384"/>
                <a:gd name="connsiteY6" fmla="*/ 6245 h 10000"/>
                <a:gd name="connsiteX7" fmla="*/ 8583 w 11384"/>
                <a:gd name="connsiteY7" fmla="*/ 6009 h 10000"/>
                <a:gd name="connsiteX8" fmla="*/ 7720 w 11384"/>
                <a:gd name="connsiteY8" fmla="*/ 9436 h 10000"/>
                <a:gd name="connsiteX9" fmla="*/ 6520 w 11384"/>
                <a:gd name="connsiteY9" fmla="*/ 8300 h 10000"/>
                <a:gd name="connsiteX10" fmla="*/ 5248 w 11384"/>
                <a:gd name="connsiteY10" fmla="*/ 9670 h 10000"/>
                <a:gd name="connsiteX11" fmla="*/ 4184 w 11384"/>
                <a:gd name="connsiteY11" fmla="*/ 8529 h 10000"/>
                <a:gd name="connsiteX12" fmla="*/ 2815 w 11384"/>
                <a:gd name="connsiteY12" fmla="*/ 10000 h 10000"/>
                <a:gd name="connsiteX13" fmla="*/ 2119 w 11384"/>
                <a:gd name="connsiteY13" fmla="*/ 7623 h 10000"/>
                <a:gd name="connsiteX14" fmla="*/ 843 w 11384"/>
                <a:gd name="connsiteY14" fmla="*/ 6687 h 10000"/>
                <a:gd name="connsiteX15" fmla="*/ 1613 w 11384"/>
                <a:gd name="connsiteY15" fmla="*/ 1510 h 10000"/>
                <a:gd name="connsiteX0" fmla="*/ 1321 w 11733"/>
                <a:gd name="connsiteY0" fmla="*/ 2455 h 10000"/>
                <a:gd name="connsiteX1" fmla="*/ 3870 w 11733"/>
                <a:gd name="connsiteY1" fmla="*/ 1084 h 10000"/>
                <a:gd name="connsiteX2" fmla="*/ 5906 w 11733"/>
                <a:gd name="connsiteY2" fmla="*/ 2295 h 10000"/>
                <a:gd name="connsiteX3" fmla="*/ 7532 w 11733"/>
                <a:gd name="connsiteY3" fmla="*/ 3 h 10000"/>
                <a:gd name="connsiteX4" fmla="*/ 9643 w 11733"/>
                <a:gd name="connsiteY4" fmla="*/ 1862 h 10000"/>
                <a:gd name="connsiteX5" fmla="*/ 11541 w 11733"/>
                <a:gd name="connsiteY5" fmla="*/ 3931 h 10000"/>
                <a:gd name="connsiteX6" fmla="*/ 10304 w 11733"/>
                <a:gd name="connsiteY6" fmla="*/ 6245 h 10000"/>
                <a:gd name="connsiteX7" fmla="*/ 8932 w 11733"/>
                <a:gd name="connsiteY7" fmla="*/ 6009 h 10000"/>
                <a:gd name="connsiteX8" fmla="*/ 8069 w 11733"/>
                <a:gd name="connsiteY8" fmla="*/ 9436 h 10000"/>
                <a:gd name="connsiteX9" fmla="*/ 6869 w 11733"/>
                <a:gd name="connsiteY9" fmla="*/ 8300 h 10000"/>
                <a:gd name="connsiteX10" fmla="*/ 5597 w 11733"/>
                <a:gd name="connsiteY10" fmla="*/ 9670 h 10000"/>
                <a:gd name="connsiteX11" fmla="*/ 4533 w 11733"/>
                <a:gd name="connsiteY11" fmla="*/ 8529 h 10000"/>
                <a:gd name="connsiteX12" fmla="*/ 3164 w 11733"/>
                <a:gd name="connsiteY12" fmla="*/ 10000 h 10000"/>
                <a:gd name="connsiteX13" fmla="*/ 2468 w 11733"/>
                <a:gd name="connsiteY13" fmla="*/ 7623 h 10000"/>
                <a:gd name="connsiteX14" fmla="*/ 1192 w 11733"/>
                <a:gd name="connsiteY14" fmla="*/ 6687 h 10000"/>
                <a:gd name="connsiteX15" fmla="*/ 1321 w 11733"/>
                <a:gd name="connsiteY15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870 w 11733"/>
                <a:gd name="connsiteY2" fmla="*/ 1084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4417 w 11733"/>
                <a:gd name="connsiteY3" fmla="*/ 2742 h 10000"/>
                <a:gd name="connsiteX4" fmla="*/ 5906 w 11733"/>
                <a:gd name="connsiteY4" fmla="*/ 2295 h 10000"/>
                <a:gd name="connsiteX5" fmla="*/ 7532 w 11733"/>
                <a:gd name="connsiteY5" fmla="*/ 3 h 10000"/>
                <a:gd name="connsiteX6" fmla="*/ 9643 w 11733"/>
                <a:gd name="connsiteY6" fmla="*/ 1862 h 10000"/>
                <a:gd name="connsiteX7" fmla="*/ 11541 w 11733"/>
                <a:gd name="connsiteY7" fmla="*/ 3931 h 10000"/>
                <a:gd name="connsiteX8" fmla="*/ 10304 w 11733"/>
                <a:gd name="connsiteY8" fmla="*/ 6245 h 10000"/>
                <a:gd name="connsiteX9" fmla="*/ 8932 w 11733"/>
                <a:gd name="connsiteY9" fmla="*/ 6009 h 10000"/>
                <a:gd name="connsiteX10" fmla="*/ 8069 w 11733"/>
                <a:gd name="connsiteY10" fmla="*/ 9436 h 10000"/>
                <a:gd name="connsiteX11" fmla="*/ 6869 w 11733"/>
                <a:gd name="connsiteY11" fmla="*/ 8300 h 10000"/>
                <a:gd name="connsiteX12" fmla="*/ 5597 w 11733"/>
                <a:gd name="connsiteY12" fmla="*/ 9670 h 10000"/>
                <a:gd name="connsiteX13" fmla="*/ 4533 w 11733"/>
                <a:gd name="connsiteY13" fmla="*/ 8529 h 10000"/>
                <a:gd name="connsiteX14" fmla="*/ 3164 w 11733"/>
                <a:gd name="connsiteY14" fmla="*/ 10000 h 10000"/>
                <a:gd name="connsiteX15" fmla="*/ 2468 w 11733"/>
                <a:gd name="connsiteY15" fmla="*/ 7623 h 10000"/>
                <a:gd name="connsiteX16" fmla="*/ 1192 w 11733"/>
                <a:gd name="connsiteY16" fmla="*/ 6687 h 10000"/>
                <a:gd name="connsiteX17" fmla="*/ 1321 w 11733"/>
                <a:gd name="connsiteY17" fmla="*/ 2455 h 10000"/>
                <a:gd name="connsiteX0" fmla="*/ 1321 w 11733"/>
                <a:gd name="connsiteY0" fmla="*/ 2483 h 10028"/>
                <a:gd name="connsiteX1" fmla="*/ 2519 w 11733"/>
                <a:gd name="connsiteY1" fmla="*/ 2415 h 10028"/>
                <a:gd name="connsiteX2" fmla="*/ 3229 w 11733"/>
                <a:gd name="connsiteY2" fmla="*/ 955 h 10028"/>
                <a:gd name="connsiteX3" fmla="*/ 4417 w 11733"/>
                <a:gd name="connsiteY3" fmla="*/ 2770 h 10028"/>
                <a:gd name="connsiteX4" fmla="*/ 5367 w 11733"/>
                <a:gd name="connsiteY4" fmla="*/ 866 h 10028"/>
                <a:gd name="connsiteX5" fmla="*/ 7532 w 11733"/>
                <a:gd name="connsiteY5" fmla="*/ 31 h 10028"/>
                <a:gd name="connsiteX6" fmla="*/ 9643 w 11733"/>
                <a:gd name="connsiteY6" fmla="*/ 1890 h 10028"/>
                <a:gd name="connsiteX7" fmla="*/ 11541 w 11733"/>
                <a:gd name="connsiteY7" fmla="*/ 3959 h 10028"/>
                <a:gd name="connsiteX8" fmla="*/ 10304 w 11733"/>
                <a:gd name="connsiteY8" fmla="*/ 6273 h 10028"/>
                <a:gd name="connsiteX9" fmla="*/ 8932 w 11733"/>
                <a:gd name="connsiteY9" fmla="*/ 6037 h 10028"/>
                <a:gd name="connsiteX10" fmla="*/ 8069 w 11733"/>
                <a:gd name="connsiteY10" fmla="*/ 9464 h 10028"/>
                <a:gd name="connsiteX11" fmla="*/ 6869 w 11733"/>
                <a:gd name="connsiteY11" fmla="*/ 8328 h 10028"/>
                <a:gd name="connsiteX12" fmla="*/ 5597 w 11733"/>
                <a:gd name="connsiteY12" fmla="*/ 9698 h 10028"/>
                <a:gd name="connsiteX13" fmla="*/ 4533 w 11733"/>
                <a:gd name="connsiteY13" fmla="*/ 8557 h 10028"/>
                <a:gd name="connsiteX14" fmla="*/ 3164 w 11733"/>
                <a:gd name="connsiteY14" fmla="*/ 10028 h 10028"/>
                <a:gd name="connsiteX15" fmla="*/ 2468 w 11733"/>
                <a:gd name="connsiteY15" fmla="*/ 7651 h 10028"/>
                <a:gd name="connsiteX16" fmla="*/ 1192 w 11733"/>
                <a:gd name="connsiteY16" fmla="*/ 6715 h 10028"/>
                <a:gd name="connsiteX17" fmla="*/ 1321 w 11733"/>
                <a:gd name="connsiteY17" fmla="*/ 2483 h 10028"/>
                <a:gd name="connsiteX0" fmla="*/ 1321 w 11733"/>
                <a:gd name="connsiteY0" fmla="*/ 2454 h 9999"/>
                <a:gd name="connsiteX1" fmla="*/ 2519 w 11733"/>
                <a:gd name="connsiteY1" fmla="*/ 2386 h 9999"/>
                <a:gd name="connsiteX2" fmla="*/ 3229 w 11733"/>
                <a:gd name="connsiteY2" fmla="*/ 926 h 9999"/>
                <a:gd name="connsiteX3" fmla="*/ 4417 w 11733"/>
                <a:gd name="connsiteY3" fmla="*/ 2741 h 9999"/>
                <a:gd name="connsiteX4" fmla="*/ 5367 w 11733"/>
                <a:gd name="connsiteY4" fmla="*/ 837 h 9999"/>
                <a:gd name="connsiteX5" fmla="*/ 6867 w 11733"/>
                <a:gd name="connsiteY5" fmla="*/ 1520 h 9999"/>
                <a:gd name="connsiteX6" fmla="*/ 7532 w 11733"/>
                <a:gd name="connsiteY6" fmla="*/ 2 h 9999"/>
                <a:gd name="connsiteX7" fmla="*/ 9643 w 11733"/>
                <a:gd name="connsiteY7" fmla="*/ 1861 h 9999"/>
                <a:gd name="connsiteX8" fmla="*/ 11541 w 11733"/>
                <a:gd name="connsiteY8" fmla="*/ 3930 h 9999"/>
                <a:gd name="connsiteX9" fmla="*/ 10304 w 11733"/>
                <a:gd name="connsiteY9" fmla="*/ 6244 h 9999"/>
                <a:gd name="connsiteX10" fmla="*/ 8932 w 11733"/>
                <a:gd name="connsiteY10" fmla="*/ 6008 h 9999"/>
                <a:gd name="connsiteX11" fmla="*/ 8069 w 11733"/>
                <a:gd name="connsiteY11" fmla="*/ 9435 h 9999"/>
                <a:gd name="connsiteX12" fmla="*/ 6869 w 11733"/>
                <a:gd name="connsiteY12" fmla="*/ 8299 h 9999"/>
                <a:gd name="connsiteX13" fmla="*/ 5597 w 11733"/>
                <a:gd name="connsiteY13" fmla="*/ 9669 h 9999"/>
                <a:gd name="connsiteX14" fmla="*/ 4533 w 11733"/>
                <a:gd name="connsiteY14" fmla="*/ 8528 h 9999"/>
                <a:gd name="connsiteX15" fmla="*/ 3164 w 11733"/>
                <a:gd name="connsiteY15" fmla="*/ 9999 h 9999"/>
                <a:gd name="connsiteX16" fmla="*/ 2468 w 11733"/>
                <a:gd name="connsiteY16" fmla="*/ 7622 h 9999"/>
                <a:gd name="connsiteX17" fmla="*/ 1192 w 11733"/>
                <a:gd name="connsiteY17" fmla="*/ 6686 h 9999"/>
                <a:gd name="connsiteX18" fmla="*/ 1321 w 11733"/>
                <a:gd name="connsiteY18" fmla="*/ 2454 h 9999"/>
                <a:gd name="connsiteX0" fmla="*/ 1126 w 10000"/>
                <a:gd name="connsiteY0" fmla="*/ 2807 h 10353"/>
                <a:gd name="connsiteX1" fmla="*/ 2147 w 10000"/>
                <a:gd name="connsiteY1" fmla="*/ 2739 h 10353"/>
                <a:gd name="connsiteX2" fmla="*/ 2752 w 10000"/>
                <a:gd name="connsiteY2" fmla="*/ 1279 h 10353"/>
                <a:gd name="connsiteX3" fmla="*/ 3765 w 10000"/>
                <a:gd name="connsiteY3" fmla="*/ 3094 h 10353"/>
                <a:gd name="connsiteX4" fmla="*/ 4574 w 10000"/>
                <a:gd name="connsiteY4" fmla="*/ 1190 h 10353"/>
                <a:gd name="connsiteX5" fmla="*/ 5853 w 10000"/>
                <a:gd name="connsiteY5" fmla="*/ 1873 h 10353"/>
                <a:gd name="connsiteX6" fmla="*/ 6803 w 10000"/>
                <a:gd name="connsiteY6" fmla="*/ 1 h 10353"/>
                <a:gd name="connsiteX7" fmla="*/ 8219 w 10000"/>
                <a:gd name="connsiteY7" fmla="*/ 2214 h 10353"/>
                <a:gd name="connsiteX8" fmla="*/ 9836 w 10000"/>
                <a:gd name="connsiteY8" fmla="*/ 4283 h 10353"/>
                <a:gd name="connsiteX9" fmla="*/ 8782 w 10000"/>
                <a:gd name="connsiteY9" fmla="*/ 6598 h 10353"/>
                <a:gd name="connsiteX10" fmla="*/ 7613 w 10000"/>
                <a:gd name="connsiteY10" fmla="*/ 6362 h 10353"/>
                <a:gd name="connsiteX11" fmla="*/ 6877 w 10000"/>
                <a:gd name="connsiteY11" fmla="*/ 9789 h 10353"/>
                <a:gd name="connsiteX12" fmla="*/ 5854 w 10000"/>
                <a:gd name="connsiteY12" fmla="*/ 8653 h 10353"/>
                <a:gd name="connsiteX13" fmla="*/ 4770 w 10000"/>
                <a:gd name="connsiteY13" fmla="*/ 10023 h 10353"/>
                <a:gd name="connsiteX14" fmla="*/ 3863 w 10000"/>
                <a:gd name="connsiteY14" fmla="*/ 8882 h 10353"/>
                <a:gd name="connsiteX15" fmla="*/ 2697 w 10000"/>
                <a:gd name="connsiteY15" fmla="*/ 10353 h 10353"/>
                <a:gd name="connsiteX16" fmla="*/ 2103 w 10000"/>
                <a:gd name="connsiteY16" fmla="*/ 7976 h 10353"/>
                <a:gd name="connsiteX17" fmla="*/ 1016 w 10000"/>
                <a:gd name="connsiteY17" fmla="*/ 7040 h 10353"/>
                <a:gd name="connsiteX18" fmla="*/ 1126 w 10000"/>
                <a:gd name="connsiteY18" fmla="*/ 2807 h 10353"/>
                <a:gd name="connsiteX0" fmla="*/ 1126 w 9838"/>
                <a:gd name="connsiteY0" fmla="*/ 2807 h 10353"/>
                <a:gd name="connsiteX1" fmla="*/ 2147 w 9838"/>
                <a:gd name="connsiteY1" fmla="*/ 2739 h 10353"/>
                <a:gd name="connsiteX2" fmla="*/ 2752 w 9838"/>
                <a:gd name="connsiteY2" fmla="*/ 1279 h 10353"/>
                <a:gd name="connsiteX3" fmla="*/ 3765 w 9838"/>
                <a:gd name="connsiteY3" fmla="*/ 3094 h 10353"/>
                <a:gd name="connsiteX4" fmla="*/ 4574 w 9838"/>
                <a:gd name="connsiteY4" fmla="*/ 1190 h 10353"/>
                <a:gd name="connsiteX5" fmla="*/ 5853 w 9838"/>
                <a:gd name="connsiteY5" fmla="*/ 1873 h 10353"/>
                <a:gd name="connsiteX6" fmla="*/ 6803 w 9838"/>
                <a:gd name="connsiteY6" fmla="*/ 1 h 10353"/>
                <a:gd name="connsiteX7" fmla="*/ 8219 w 9838"/>
                <a:gd name="connsiteY7" fmla="*/ 2214 h 10353"/>
                <a:gd name="connsiteX8" fmla="*/ 8935 w 9838"/>
                <a:gd name="connsiteY8" fmla="*/ 1322 h 10353"/>
                <a:gd name="connsiteX9" fmla="*/ 9836 w 9838"/>
                <a:gd name="connsiteY9" fmla="*/ 4283 h 10353"/>
                <a:gd name="connsiteX10" fmla="*/ 8782 w 9838"/>
                <a:gd name="connsiteY10" fmla="*/ 6598 h 10353"/>
                <a:gd name="connsiteX11" fmla="*/ 7613 w 9838"/>
                <a:gd name="connsiteY11" fmla="*/ 6362 h 10353"/>
                <a:gd name="connsiteX12" fmla="*/ 6877 w 9838"/>
                <a:gd name="connsiteY12" fmla="*/ 9789 h 10353"/>
                <a:gd name="connsiteX13" fmla="*/ 5854 w 9838"/>
                <a:gd name="connsiteY13" fmla="*/ 8653 h 10353"/>
                <a:gd name="connsiteX14" fmla="*/ 4770 w 9838"/>
                <a:gd name="connsiteY14" fmla="*/ 10023 h 10353"/>
                <a:gd name="connsiteX15" fmla="*/ 3863 w 9838"/>
                <a:gd name="connsiteY15" fmla="*/ 8882 h 10353"/>
                <a:gd name="connsiteX16" fmla="*/ 2697 w 9838"/>
                <a:gd name="connsiteY16" fmla="*/ 10353 h 10353"/>
                <a:gd name="connsiteX17" fmla="*/ 2103 w 9838"/>
                <a:gd name="connsiteY17" fmla="*/ 7976 h 10353"/>
                <a:gd name="connsiteX18" fmla="*/ 1016 w 9838"/>
                <a:gd name="connsiteY18" fmla="*/ 7040 h 10353"/>
                <a:gd name="connsiteX19" fmla="*/ 1126 w 9838"/>
                <a:gd name="connsiteY19" fmla="*/ 2807 h 10353"/>
                <a:gd name="connsiteX0" fmla="*/ 1065 w 9920"/>
                <a:gd name="connsiteY0" fmla="*/ 2711 h 10000"/>
                <a:gd name="connsiteX1" fmla="*/ 2102 w 9920"/>
                <a:gd name="connsiteY1" fmla="*/ 2646 h 10000"/>
                <a:gd name="connsiteX2" fmla="*/ 2717 w 9920"/>
                <a:gd name="connsiteY2" fmla="*/ 1235 h 10000"/>
                <a:gd name="connsiteX3" fmla="*/ 3747 w 9920"/>
                <a:gd name="connsiteY3" fmla="*/ 2989 h 10000"/>
                <a:gd name="connsiteX4" fmla="*/ 4569 w 9920"/>
                <a:gd name="connsiteY4" fmla="*/ 1149 h 10000"/>
                <a:gd name="connsiteX5" fmla="*/ 5869 w 9920"/>
                <a:gd name="connsiteY5" fmla="*/ 1809 h 10000"/>
                <a:gd name="connsiteX6" fmla="*/ 6835 w 9920"/>
                <a:gd name="connsiteY6" fmla="*/ 1 h 10000"/>
                <a:gd name="connsiteX7" fmla="*/ 8274 w 9920"/>
                <a:gd name="connsiteY7" fmla="*/ 2139 h 10000"/>
                <a:gd name="connsiteX8" fmla="*/ 9002 w 9920"/>
                <a:gd name="connsiteY8" fmla="*/ 1277 h 10000"/>
                <a:gd name="connsiteX9" fmla="*/ 9918 w 9920"/>
                <a:gd name="connsiteY9" fmla="*/ 4137 h 10000"/>
                <a:gd name="connsiteX10" fmla="*/ 8847 w 9920"/>
                <a:gd name="connsiteY10" fmla="*/ 6373 h 10000"/>
                <a:gd name="connsiteX11" fmla="*/ 7658 w 9920"/>
                <a:gd name="connsiteY11" fmla="*/ 6145 h 10000"/>
                <a:gd name="connsiteX12" fmla="*/ 6910 w 9920"/>
                <a:gd name="connsiteY12" fmla="*/ 9455 h 10000"/>
                <a:gd name="connsiteX13" fmla="*/ 5870 w 9920"/>
                <a:gd name="connsiteY13" fmla="*/ 8358 h 10000"/>
                <a:gd name="connsiteX14" fmla="*/ 4769 w 9920"/>
                <a:gd name="connsiteY14" fmla="*/ 9681 h 10000"/>
                <a:gd name="connsiteX15" fmla="*/ 3847 w 9920"/>
                <a:gd name="connsiteY15" fmla="*/ 8579 h 10000"/>
                <a:gd name="connsiteX16" fmla="*/ 2661 w 9920"/>
                <a:gd name="connsiteY16" fmla="*/ 10000 h 10000"/>
                <a:gd name="connsiteX17" fmla="*/ 2058 w 9920"/>
                <a:gd name="connsiteY17" fmla="*/ 7704 h 10000"/>
                <a:gd name="connsiteX18" fmla="*/ 1175 w 9920"/>
                <a:gd name="connsiteY18" fmla="*/ 7903 h 10000"/>
                <a:gd name="connsiteX19" fmla="*/ 1065 w 9920"/>
                <a:gd name="connsiteY19" fmla="*/ 2711 h 10000"/>
                <a:gd name="connsiteX0" fmla="*/ 1074 w 11488"/>
                <a:gd name="connsiteY0" fmla="*/ 2711 h 10000"/>
                <a:gd name="connsiteX1" fmla="*/ 2119 w 11488"/>
                <a:gd name="connsiteY1" fmla="*/ 2646 h 10000"/>
                <a:gd name="connsiteX2" fmla="*/ 2739 w 11488"/>
                <a:gd name="connsiteY2" fmla="*/ 1235 h 10000"/>
                <a:gd name="connsiteX3" fmla="*/ 3777 w 11488"/>
                <a:gd name="connsiteY3" fmla="*/ 2989 h 10000"/>
                <a:gd name="connsiteX4" fmla="*/ 4606 w 11488"/>
                <a:gd name="connsiteY4" fmla="*/ 1149 h 10000"/>
                <a:gd name="connsiteX5" fmla="*/ 5916 w 11488"/>
                <a:gd name="connsiteY5" fmla="*/ 1809 h 10000"/>
                <a:gd name="connsiteX6" fmla="*/ 6890 w 11488"/>
                <a:gd name="connsiteY6" fmla="*/ 1 h 10000"/>
                <a:gd name="connsiteX7" fmla="*/ 8341 w 11488"/>
                <a:gd name="connsiteY7" fmla="*/ 2139 h 10000"/>
                <a:gd name="connsiteX8" fmla="*/ 9075 w 11488"/>
                <a:gd name="connsiteY8" fmla="*/ 1277 h 10000"/>
                <a:gd name="connsiteX9" fmla="*/ 11488 w 11488"/>
                <a:gd name="connsiteY9" fmla="*/ 3605 h 10000"/>
                <a:gd name="connsiteX10" fmla="*/ 8918 w 11488"/>
                <a:gd name="connsiteY10" fmla="*/ 6373 h 10000"/>
                <a:gd name="connsiteX11" fmla="*/ 7720 w 11488"/>
                <a:gd name="connsiteY11" fmla="*/ 6145 h 10000"/>
                <a:gd name="connsiteX12" fmla="*/ 6966 w 11488"/>
                <a:gd name="connsiteY12" fmla="*/ 9455 h 10000"/>
                <a:gd name="connsiteX13" fmla="*/ 5917 w 11488"/>
                <a:gd name="connsiteY13" fmla="*/ 8358 h 10000"/>
                <a:gd name="connsiteX14" fmla="*/ 4807 w 11488"/>
                <a:gd name="connsiteY14" fmla="*/ 9681 h 10000"/>
                <a:gd name="connsiteX15" fmla="*/ 3878 w 11488"/>
                <a:gd name="connsiteY15" fmla="*/ 8579 h 10000"/>
                <a:gd name="connsiteX16" fmla="*/ 2682 w 11488"/>
                <a:gd name="connsiteY16" fmla="*/ 10000 h 10000"/>
                <a:gd name="connsiteX17" fmla="*/ 2075 w 11488"/>
                <a:gd name="connsiteY17" fmla="*/ 7704 h 10000"/>
                <a:gd name="connsiteX18" fmla="*/ 1184 w 11488"/>
                <a:gd name="connsiteY18" fmla="*/ 7903 h 10000"/>
                <a:gd name="connsiteX19" fmla="*/ 1074 w 11488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9075 w 11489"/>
                <a:gd name="connsiteY8" fmla="*/ 1277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10072 w 10825"/>
                <a:gd name="connsiteY8" fmla="*/ 821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55 w 10825"/>
                <a:gd name="connsiteY14" fmla="*/ 8263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8748"/>
                <a:gd name="connsiteX1" fmla="*/ 2119 w 10825"/>
                <a:gd name="connsiteY1" fmla="*/ 2646 h 8748"/>
                <a:gd name="connsiteX2" fmla="*/ 2739 w 10825"/>
                <a:gd name="connsiteY2" fmla="*/ 1235 h 8748"/>
                <a:gd name="connsiteX3" fmla="*/ 3777 w 10825"/>
                <a:gd name="connsiteY3" fmla="*/ 2989 h 8748"/>
                <a:gd name="connsiteX4" fmla="*/ 4606 w 10825"/>
                <a:gd name="connsiteY4" fmla="*/ 1149 h 8748"/>
                <a:gd name="connsiteX5" fmla="*/ 5916 w 10825"/>
                <a:gd name="connsiteY5" fmla="*/ 1809 h 8748"/>
                <a:gd name="connsiteX6" fmla="*/ 6890 w 10825"/>
                <a:gd name="connsiteY6" fmla="*/ 1 h 8748"/>
                <a:gd name="connsiteX7" fmla="*/ 8341 w 10825"/>
                <a:gd name="connsiteY7" fmla="*/ 2139 h 8748"/>
                <a:gd name="connsiteX8" fmla="*/ 9703 w 10825"/>
                <a:gd name="connsiteY8" fmla="*/ 2075 h 8748"/>
                <a:gd name="connsiteX9" fmla="*/ 10823 w 10825"/>
                <a:gd name="connsiteY9" fmla="*/ 7037 h 8748"/>
                <a:gd name="connsiteX10" fmla="*/ 9882 w 10825"/>
                <a:gd name="connsiteY10" fmla="*/ 7723 h 8748"/>
                <a:gd name="connsiteX11" fmla="*/ 8336 w 10825"/>
                <a:gd name="connsiteY11" fmla="*/ 6753 h 8748"/>
                <a:gd name="connsiteX12" fmla="*/ 7014 w 10825"/>
                <a:gd name="connsiteY12" fmla="*/ 7983 h 8748"/>
                <a:gd name="connsiteX13" fmla="*/ 5917 w 10825"/>
                <a:gd name="connsiteY13" fmla="*/ 6722 h 8748"/>
                <a:gd name="connsiteX14" fmla="*/ 4855 w 10825"/>
                <a:gd name="connsiteY14" fmla="*/ 8263 h 8748"/>
                <a:gd name="connsiteX15" fmla="*/ 3878 w 10825"/>
                <a:gd name="connsiteY15" fmla="*/ 6943 h 8748"/>
                <a:gd name="connsiteX16" fmla="*/ 2810 w 10825"/>
                <a:gd name="connsiteY16" fmla="*/ 8746 h 8748"/>
                <a:gd name="connsiteX17" fmla="*/ 2075 w 10825"/>
                <a:gd name="connsiteY17" fmla="*/ 7704 h 8748"/>
                <a:gd name="connsiteX18" fmla="*/ 1184 w 10825"/>
                <a:gd name="connsiteY18" fmla="*/ 7903 h 8748"/>
                <a:gd name="connsiteX19" fmla="*/ 1074 w 10825"/>
                <a:gd name="connsiteY19" fmla="*/ 2711 h 8748"/>
                <a:gd name="connsiteX0" fmla="*/ 1022 w 10030"/>
                <a:gd name="connsiteY0" fmla="*/ 3099 h 10000"/>
                <a:gd name="connsiteX1" fmla="*/ 1988 w 10030"/>
                <a:gd name="connsiteY1" fmla="*/ 3025 h 10000"/>
                <a:gd name="connsiteX2" fmla="*/ 2560 w 10030"/>
                <a:gd name="connsiteY2" fmla="*/ 1412 h 10000"/>
                <a:gd name="connsiteX3" fmla="*/ 3519 w 10030"/>
                <a:gd name="connsiteY3" fmla="*/ 3417 h 10000"/>
                <a:gd name="connsiteX4" fmla="*/ 4285 w 10030"/>
                <a:gd name="connsiteY4" fmla="*/ 1313 h 10000"/>
                <a:gd name="connsiteX5" fmla="*/ 5495 w 10030"/>
                <a:gd name="connsiteY5" fmla="*/ 2068 h 10000"/>
                <a:gd name="connsiteX6" fmla="*/ 6395 w 10030"/>
                <a:gd name="connsiteY6" fmla="*/ 1 h 10000"/>
                <a:gd name="connsiteX7" fmla="*/ 7735 w 10030"/>
                <a:gd name="connsiteY7" fmla="*/ 2445 h 10000"/>
                <a:gd name="connsiteX8" fmla="*/ 8994 w 10030"/>
                <a:gd name="connsiteY8" fmla="*/ 2372 h 10000"/>
                <a:gd name="connsiteX9" fmla="*/ 10028 w 10030"/>
                <a:gd name="connsiteY9" fmla="*/ 8044 h 10000"/>
                <a:gd name="connsiteX10" fmla="*/ 9159 w 10030"/>
                <a:gd name="connsiteY10" fmla="*/ 8828 h 10000"/>
                <a:gd name="connsiteX11" fmla="*/ 7731 w 10030"/>
                <a:gd name="connsiteY11" fmla="*/ 7719 h 10000"/>
                <a:gd name="connsiteX12" fmla="*/ 6509 w 10030"/>
                <a:gd name="connsiteY12" fmla="*/ 9126 h 10000"/>
                <a:gd name="connsiteX13" fmla="*/ 5496 w 10030"/>
                <a:gd name="connsiteY13" fmla="*/ 7684 h 10000"/>
                <a:gd name="connsiteX14" fmla="*/ 4515 w 10030"/>
                <a:gd name="connsiteY14" fmla="*/ 9446 h 10000"/>
                <a:gd name="connsiteX15" fmla="*/ 3612 w 10030"/>
                <a:gd name="connsiteY15" fmla="*/ 7937 h 10000"/>
                <a:gd name="connsiteX16" fmla="*/ 2626 w 10030"/>
                <a:gd name="connsiteY16" fmla="*/ 9998 h 10000"/>
                <a:gd name="connsiteX17" fmla="*/ 1947 w 10030"/>
                <a:gd name="connsiteY17" fmla="*/ 8807 h 10000"/>
                <a:gd name="connsiteX18" fmla="*/ 1035 w 10030"/>
                <a:gd name="connsiteY18" fmla="*/ 7039 h 10000"/>
                <a:gd name="connsiteX19" fmla="*/ 1022 w 10030"/>
                <a:gd name="connsiteY19" fmla="*/ 3099 h 10000"/>
                <a:gd name="connsiteX0" fmla="*/ 1022 w 10030"/>
                <a:gd name="connsiteY0" fmla="*/ 3099 h 9998"/>
                <a:gd name="connsiteX1" fmla="*/ 1988 w 10030"/>
                <a:gd name="connsiteY1" fmla="*/ 3025 h 9998"/>
                <a:gd name="connsiteX2" fmla="*/ 2560 w 10030"/>
                <a:gd name="connsiteY2" fmla="*/ 1412 h 9998"/>
                <a:gd name="connsiteX3" fmla="*/ 3519 w 10030"/>
                <a:gd name="connsiteY3" fmla="*/ 3417 h 9998"/>
                <a:gd name="connsiteX4" fmla="*/ 4285 w 10030"/>
                <a:gd name="connsiteY4" fmla="*/ 1313 h 9998"/>
                <a:gd name="connsiteX5" fmla="*/ 5495 w 10030"/>
                <a:gd name="connsiteY5" fmla="*/ 2068 h 9998"/>
                <a:gd name="connsiteX6" fmla="*/ 6395 w 10030"/>
                <a:gd name="connsiteY6" fmla="*/ 1 h 9998"/>
                <a:gd name="connsiteX7" fmla="*/ 7735 w 10030"/>
                <a:gd name="connsiteY7" fmla="*/ 2445 h 9998"/>
                <a:gd name="connsiteX8" fmla="*/ 8994 w 10030"/>
                <a:gd name="connsiteY8" fmla="*/ 2372 h 9998"/>
                <a:gd name="connsiteX9" fmla="*/ 10028 w 10030"/>
                <a:gd name="connsiteY9" fmla="*/ 8044 h 9998"/>
                <a:gd name="connsiteX10" fmla="*/ 9159 w 10030"/>
                <a:gd name="connsiteY10" fmla="*/ 8828 h 9998"/>
                <a:gd name="connsiteX11" fmla="*/ 7731 w 10030"/>
                <a:gd name="connsiteY11" fmla="*/ 7719 h 9998"/>
                <a:gd name="connsiteX12" fmla="*/ 6509 w 10030"/>
                <a:gd name="connsiteY12" fmla="*/ 9126 h 9998"/>
                <a:gd name="connsiteX13" fmla="*/ 5496 w 10030"/>
                <a:gd name="connsiteY13" fmla="*/ 7684 h 9998"/>
                <a:gd name="connsiteX14" fmla="*/ 4515 w 10030"/>
                <a:gd name="connsiteY14" fmla="*/ 9446 h 9998"/>
                <a:gd name="connsiteX15" fmla="*/ 3612 w 10030"/>
                <a:gd name="connsiteY15" fmla="*/ 7937 h 9998"/>
                <a:gd name="connsiteX16" fmla="*/ 2626 w 10030"/>
                <a:gd name="connsiteY16" fmla="*/ 9998 h 9998"/>
                <a:gd name="connsiteX17" fmla="*/ 2110 w 10030"/>
                <a:gd name="connsiteY17" fmla="*/ 6438 h 9998"/>
                <a:gd name="connsiteX18" fmla="*/ 1035 w 10030"/>
                <a:gd name="connsiteY18" fmla="*/ 7039 h 9998"/>
                <a:gd name="connsiteX19" fmla="*/ 1022 w 10030"/>
                <a:gd name="connsiteY19" fmla="*/ 3099 h 9998"/>
                <a:gd name="connsiteX0" fmla="*/ 1019 w 10000"/>
                <a:gd name="connsiteY0" fmla="*/ 3100 h 9454"/>
                <a:gd name="connsiteX1" fmla="*/ 1982 w 10000"/>
                <a:gd name="connsiteY1" fmla="*/ 3026 h 9454"/>
                <a:gd name="connsiteX2" fmla="*/ 2552 w 10000"/>
                <a:gd name="connsiteY2" fmla="*/ 1412 h 9454"/>
                <a:gd name="connsiteX3" fmla="*/ 3508 w 10000"/>
                <a:gd name="connsiteY3" fmla="*/ 3418 h 9454"/>
                <a:gd name="connsiteX4" fmla="*/ 4272 w 10000"/>
                <a:gd name="connsiteY4" fmla="*/ 1313 h 9454"/>
                <a:gd name="connsiteX5" fmla="*/ 5479 w 10000"/>
                <a:gd name="connsiteY5" fmla="*/ 2068 h 9454"/>
                <a:gd name="connsiteX6" fmla="*/ 6376 w 10000"/>
                <a:gd name="connsiteY6" fmla="*/ 1 h 9454"/>
                <a:gd name="connsiteX7" fmla="*/ 7712 w 10000"/>
                <a:gd name="connsiteY7" fmla="*/ 2445 h 9454"/>
                <a:gd name="connsiteX8" fmla="*/ 8967 w 10000"/>
                <a:gd name="connsiteY8" fmla="*/ 2372 h 9454"/>
                <a:gd name="connsiteX9" fmla="*/ 9998 w 10000"/>
                <a:gd name="connsiteY9" fmla="*/ 8046 h 9454"/>
                <a:gd name="connsiteX10" fmla="*/ 9132 w 10000"/>
                <a:gd name="connsiteY10" fmla="*/ 8830 h 9454"/>
                <a:gd name="connsiteX11" fmla="*/ 7708 w 10000"/>
                <a:gd name="connsiteY11" fmla="*/ 7721 h 9454"/>
                <a:gd name="connsiteX12" fmla="*/ 6490 w 10000"/>
                <a:gd name="connsiteY12" fmla="*/ 9128 h 9454"/>
                <a:gd name="connsiteX13" fmla="*/ 5480 w 10000"/>
                <a:gd name="connsiteY13" fmla="*/ 7686 h 9454"/>
                <a:gd name="connsiteX14" fmla="*/ 4501 w 10000"/>
                <a:gd name="connsiteY14" fmla="*/ 9448 h 9454"/>
                <a:gd name="connsiteX15" fmla="*/ 3601 w 10000"/>
                <a:gd name="connsiteY15" fmla="*/ 7939 h 9454"/>
                <a:gd name="connsiteX16" fmla="*/ 2751 w 10000"/>
                <a:gd name="connsiteY16" fmla="*/ 8441 h 9454"/>
                <a:gd name="connsiteX17" fmla="*/ 2104 w 10000"/>
                <a:gd name="connsiteY17" fmla="*/ 6439 h 9454"/>
                <a:gd name="connsiteX18" fmla="*/ 1032 w 10000"/>
                <a:gd name="connsiteY18" fmla="*/ 7040 h 9454"/>
                <a:gd name="connsiteX19" fmla="*/ 1019 w 10000"/>
                <a:gd name="connsiteY19" fmla="*/ 3100 h 9454"/>
                <a:gd name="connsiteX0" fmla="*/ 1019 w 10000"/>
                <a:gd name="connsiteY0" fmla="*/ 3279 h 10000"/>
                <a:gd name="connsiteX1" fmla="*/ 1982 w 10000"/>
                <a:gd name="connsiteY1" fmla="*/ 3201 h 10000"/>
                <a:gd name="connsiteX2" fmla="*/ 2552 w 10000"/>
                <a:gd name="connsiteY2" fmla="*/ 1494 h 10000"/>
                <a:gd name="connsiteX3" fmla="*/ 3508 w 10000"/>
                <a:gd name="connsiteY3" fmla="*/ 3615 h 10000"/>
                <a:gd name="connsiteX4" fmla="*/ 4272 w 10000"/>
                <a:gd name="connsiteY4" fmla="*/ 1389 h 10000"/>
                <a:gd name="connsiteX5" fmla="*/ 5479 w 10000"/>
                <a:gd name="connsiteY5" fmla="*/ 2187 h 10000"/>
                <a:gd name="connsiteX6" fmla="*/ 6376 w 10000"/>
                <a:gd name="connsiteY6" fmla="*/ 1 h 10000"/>
                <a:gd name="connsiteX7" fmla="*/ 7712 w 10000"/>
                <a:gd name="connsiteY7" fmla="*/ 2586 h 10000"/>
                <a:gd name="connsiteX8" fmla="*/ 8967 w 10000"/>
                <a:gd name="connsiteY8" fmla="*/ 2509 h 10000"/>
                <a:gd name="connsiteX9" fmla="*/ 9998 w 10000"/>
                <a:gd name="connsiteY9" fmla="*/ 8511 h 10000"/>
                <a:gd name="connsiteX10" fmla="*/ 9132 w 10000"/>
                <a:gd name="connsiteY10" fmla="*/ 9340 h 10000"/>
                <a:gd name="connsiteX11" fmla="*/ 7708 w 10000"/>
                <a:gd name="connsiteY11" fmla="*/ 8167 h 10000"/>
                <a:gd name="connsiteX12" fmla="*/ 6490 w 10000"/>
                <a:gd name="connsiteY12" fmla="*/ 9655 h 10000"/>
                <a:gd name="connsiteX13" fmla="*/ 5480 w 10000"/>
                <a:gd name="connsiteY13" fmla="*/ 8130 h 10000"/>
                <a:gd name="connsiteX14" fmla="*/ 4501 w 10000"/>
                <a:gd name="connsiteY14" fmla="*/ 9994 h 10000"/>
                <a:gd name="connsiteX15" fmla="*/ 3749 w 10000"/>
                <a:gd name="connsiteY15" fmla="*/ 6683 h 10000"/>
                <a:gd name="connsiteX16" fmla="*/ 2751 w 10000"/>
                <a:gd name="connsiteY16" fmla="*/ 8928 h 10000"/>
                <a:gd name="connsiteX17" fmla="*/ 2104 w 10000"/>
                <a:gd name="connsiteY17" fmla="*/ 6811 h 10000"/>
                <a:gd name="connsiteX18" fmla="*/ 1032 w 10000"/>
                <a:gd name="connsiteY18" fmla="*/ 7447 h 10000"/>
                <a:gd name="connsiteX19" fmla="*/ 1019 w 10000"/>
                <a:gd name="connsiteY19" fmla="*/ 3279 h 10000"/>
                <a:gd name="connsiteX0" fmla="*/ 1019 w 10000"/>
                <a:gd name="connsiteY0" fmla="*/ 3279 h 9655"/>
                <a:gd name="connsiteX1" fmla="*/ 1982 w 10000"/>
                <a:gd name="connsiteY1" fmla="*/ 3201 h 9655"/>
                <a:gd name="connsiteX2" fmla="*/ 2552 w 10000"/>
                <a:gd name="connsiteY2" fmla="*/ 1494 h 9655"/>
                <a:gd name="connsiteX3" fmla="*/ 3508 w 10000"/>
                <a:gd name="connsiteY3" fmla="*/ 3615 h 9655"/>
                <a:gd name="connsiteX4" fmla="*/ 4272 w 10000"/>
                <a:gd name="connsiteY4" fmla="*/ 1389 h 9655"/>
                <a:gd name="connsiteX5" fmla="*/ 5479 w 10000"/>
                <a:gd name="connsiteY5" fmla="*/ 2187 h 9655"/>
                <a:gd name="connsiteX6" fmla="*/ 6376 w 10000"/>
                <a:gd name="connsiteY6" fmla="*/ 1 h 9655"/>
                <a:gd name="connsiteX7" fmla="*/ 7712 w 10000"/>
                <a:gd name="connsiteY7" fmla="*/ 2586 h 9655"/>
                <a:gd name="connsiteX8" fmla="*/ 8967 w 10000"/>
                <a:gd name="connsiteY8" fmla="*/ 2509 h 9655"/>
                <a:gd name="connsiteX9" fmla="*/ 9998 w 10000"/>
                <a:gd name="connsiteY9" fmla="*/ 8511 h 9655"/>
                <a:gd name="connsiteX10" fmla="*/ 9132 w 10000"/>
                <a:gd name="connsiteY10" fmla="*/ 9340 h 9655"/>
                <a:gd name="connsiteX11" fmla="*/ 7708 w 10000"/>
                <a:gd name="connsiteY11" fmla="*/ 8167 h 9655"/>
                <a:gd name="connsiteX12" fmla="*/ 6490 w 10000"/>
                <a:gd name="connsiteY12" fmla="*/ 9655 h 9655"/>
                <a:gd name="connsiteX13" fmla="*/ 5480 w 10000"/>
                <a:gd name="connsiteY13" fmla="*/ 8130 h 9655"/>
                <a:gd name="connsiteX14" fmla="*/ 4531 w 10000"/>
                <a:gd name="connsiteY14" fmla="*/ 8939 h 9655"/>
                <a:gd name="connsiteX15" fmla="*/ 3749 w 10000"/>
                <a:gd name="connsiteY15" fmla="*/ 6683 h 9655"/>
                <a:gd name="connsiteX16" fmla="*/ 2751 w 10000"/>
                <a:gd name="connsiteY16" fmla="*/ 8928 h 9655"/>
                <a:gd name="connsiteX17" fmla="*/ 2104 w 10000"/>
                <a:gd name="connsiteY17" fmla="*/ 6811 h 9655"/>
                <a:gd name="connsiteX18" fmla="*/ 1032 w 10000"/>
                <a:gd name="connsiteY18" fmla="*/ 7447 h 9655"/>
                <a:gd name="connsiteX19" fmla="*/ 1019 w 10000"/>
                <a:gd name="connsiteY19" fmla="*/ 3279 h 9655"/>
                <a:gd name="connsiteX0" fmla="*/ 1019 w 10000"/>
                <a:gd name="connsiteY0" fmla="*/ 3396 h 10046"/>
                <a:gd name="connsiteX1" fmla="*/ 1982 w 10000"/>
                <a:gd name="connsiteY1" fmla="*/ 3315 h 10046"/>
                <a:gd name="connsiteX2" fmla="*/ 2552 w 10000"/>
                <a:gd name="connsiteY2" fmla="*/ 1547 h 10046"/>
                <a:gd name="connsiteX3" fmla="*/ 3508 w 10000"/>
                <a:gd name="connsiteY3" fmla="*/ 3744 h 10046"/>
                <a:gd name="connsiteX4" fmla="*/ 4272 w 10000"/>
                <a:gd name="connsiteY4" fmla="*/ 1439 h 10046"/>
                <a:gd name="connsiteX5" fmla="*/ 5479 w 10000"/>
                <a:gd name="connsiteY5" fmla="*/ 2265 h 10046"/>
                <a:gd name="connsiteX6" fmla="*/ 6376 w 10000"/>
                <a:gd name="connsiteY6" fmla="*/ 1 h 10046"/>
                <a:gd name="connsiteX7" fmla="*/ 7712 w 10000"/>
                <a:gd name="connsiteY7" fmla="*/ 2678 h 10046"/>
                <a:gd name="connsiteX8" fmla="*/ 8967 w 10000"/>
                <a:gd name="connsiteY8" fmla="*/ 2599 h 10046"/>
                <a:gd name="connsiteX9" fmla="*/ 9998 w 10000"/>
                <a:gd name="connsiteY9" fmla="*/ 8815 h 10046"/>
                <a:gd name="connsiteX10" fmla="*/ 9132 w 10000"/>
                <a:gd name="connsiteY10" fmla="*/ 9674 h 10046"/>
                <a:gd name="connsiteX11" fmla="*/ 7708 w 10000"/>
                <a:gd name="connsiteY11" fmla="*/ 8459 h 10046"/>
                <a:gd name="connsiteX12" fmla="*/ 6490 w 10000"/>
                <a:gd name="connsiteY12" fmla="*/ 10000 h 10046"/>
                <a:gd name="connsiteX13" fmla="*/ 5584 w 10000"/>
                <a:gd name="connsiteY13" fmla="*/ 6577 h 10046"/>
                <a:gd name="connsiteX14" fmla="*/ 4531 w 10000"/>
                <a:gd name="connsiteY14" fmla="*/ 9258 h 10046"/>
                <a:gd name="connsiteX15" fmla="*/ 3749 w 10000"/>
                <a:gd name="connsiteY15" fmla="*/ 6922 h 10046"/>
                <a:gd name="connsiteX16" fmla="*/ 2751 w 10000"/>
                <a:gd name="connsiteY16" fmla="*/ 9247 h 10046"/>
                <a:gd name="connsiteX17" fmla="*/ 2104 w 10000"/>
                <a:gd name="connsiteY17" fmla="*/ 7054 h 10046"/>
                <a:gd name="connsiteX18" fmla="*/ 1032 w 10000"/>
                <a:gd name="connsiteY18" fmla="*/ 7713 h 10046"/>
                <a:gd name="connsiteX19" fmla="*/ 1019 w 10000"/>
                <a:gd name="connsiteY19" fmla="*/ 3396 h 10046"/>
                <a:gd name="connsiteX0" fmla="*/ 1019 w 10000"/>
                <a:gd name="connsiteY0" fmla="*/ 3396 h 9735"/>
                <a:gd name="connsiteX1" fmla="*/ 1982 w 10000"/>
                <a:gd name="connsiteY1" fmla="*/ 3315 h 9735"/>
                <a:gd name="connsiteX2" fmla="*/ 2552 w 10000"/>
                <a:gd name="connsiteY2" fmla="*/ 1547 h 9735"/>
                <a:gd name="connsiteX3" fmla="*/ 3508 w 10000"/>
                <a:gd name="connsiteY3" fmla="*/ 3744 h 9735"/>
                <a:gd name="connsiteX4" fmla="*/ 4272 w 10000"/>
                <a:gd name="connsiteY4" fmla="*/ 1439 h 9735"/>
                <a:gd name="connsiteX5" fmla="*/ 5479 w 10000"/>
                <a:gd name="connsiteY5" fmla="*/ 2265 h 9735"/>
                <a:gd name="connsiteX6" fmla="*/ 6376 w 10000"/>
                <a:gd name="connsiteY6" fmla="*/ 1 h 9735"/>
                <a:gd name="connsiteX7" fmla="*/ 7712 w 10000"/>
                <a:gd name="connsiteY7" fmla="*/ 2678 h 9735"/>
                <a:gd name="connsiteX8" fmla="*/ 8967 w 10000"/>
                <a:gd name="connsiteY8" fmla="*/ 2599 h 9735"/>
                <a:gd name="connsiteX9" fmla="*/ 9998 w 10000"/>
                <a:gd name="connsiteY9" fmla="*/ 8815 h 9735"/>
                <a:gd name="connsiteX10" fmla="*/ 9132 w 10000"/>
                <a:gd name="connsiteY10" fmla="*/ 9674 h 9735"/>
                <a:gd name="connsiteX11" fmla="*/ 7708 w 10000"/>
                <a:gd name="connsiteY11" fmla="*/ 8459 h 9735"/>
                <a:gd name="connsiteX12" fmla="*/ 6490 w 10000"/>
                <a:gd name="connsiteY12" fmla="*/ 7541 h 9735"/>
                <a:gd name="connsiteX13" fmla="*/ 5584 w 10000"/>
                <a:gd name="connsiteY13" fmla="*/ 6577 h 9735"/>
                <a:gd name="connsiteX14" fmla="*/ 4531 w 10000"/>
                <a:gd name="connsiteY14" fmla="*/ 9258 h 9735"/>
                <a:gd name="connsiteX15" fmla="*/ 3749 w 10000"/>
                <a:gd name="connsiteY15" fmla="*/ 6922 h 9735"/>
                <a:gd name="connsiteX16" fmla="*/ 2751 w 10000"/>
                <a:gd name="connsiteY16" fmla="*/ 9247 h 9735"/>
                <a:gd name="connsiteX17" fmla="*/ 2104 w 10000"/>
                <a:gd name="connsiteY17" fmla="*/ 7054 h 9735"/>
                <a:gd name="connsiteX18" fmla="*/ 1032 w 10000"/>
                <a:gd name="connsiteY18" fmla="*/ 7713 h 9735"/>
                <a:gd name="connsiteX19" fmla="*/ 1019 w 10000"/>
                <a:gd name="connsiteY19" fmla="*/ 3396 h 9735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90 w 10000"/>
                <a:gd name="connsiteY12" fmla="*/ 774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75 w 10000"/>
                <a:gd name="connsiteY12" fmla="*/ 795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9969"/>
                <a:gd name="connsiteX1" fmla="*/ 1982 w 10000"/>
                <a:gd name="connsiteY1" fmla="*/ 3405 h 9969"/>
                <a:gd name="connsiteX2" fmla="*/ 2552 w 10000"/>
                <a:gd name="connsiteY2" fmla="*/ 1589 h 9969"/>
                <a:gd name="connsiteX3" fmla="*/ 3508 w 10000"/>
                <a:gd name="connsiteY3" fmla="*/ 3846 h 9969"/>
                <a:gd name="connsiteX4" fmla="*/ 4272 w 10000"/>
                <a:gd name="connsiteY4" fmla="*/ 1478 h 9969"/>
                <a:gd name="connsiteX5" fmla="*/ 5479 w 10000"/>
                <a:gd name="connsiteY5" fmla="*/ 2327 h 9969"/>
                <a:gd name="connsiteX6" fmla="*/ 6376 w 10000"/>
                <a:gd name="connsiteY6" fmla="*/ 1 h 9969"/>
                <a:gd name="connsiteX7" fmla="*/ 7712 w 10000"/>
                <a:gd name="connsiteY7" fmla="*/ 2751 h 9969"/>
                <a:gd name="connsiteX8" fmla="*/ 8967 w 10000"/>
                <a:gd name="connsiteY8" fmla="*/ 2670 h 9969"/>
                <a:gd name="connsiteX9" fmla="*/ 9998 w 10000"/>
                <a:gd name="connsiteY9" fmla="*/ 9055 h 9969"/>
                <a:gd name="connsiteX10" fmla="*/ 9132 w 10000"/>
                <a:gd name="connsiteY10" fmla="*/ 9937 h 9969"/>
                <a:gd name="connsiteX11" fmla="*/ 7886 w 10000"/>
                <a:gd name="connsiteY11" fmla="*/ 6584 h 9969"/>
                <a:gd name="connsiteX12" fmla="*/ 6475 w 10000"/>
                <a:gd name="connsiteY12" fmla="*/ 7956 h 9969"/>
                <a:gd name="connsiteX13" fmla="*/ 5628 w 10000"/>
                <a:gd name="connsiteY13" fmla="*/ 5704 h 9969"/>
                <a:gd name="connsiteX14" fmla="*/ 4531 w 10000"/>
                <a:gd name="connsiteY14" fmla="*/ 9510 h 9969"/>
                <a:gd name="connsiteX15" fmla="*/ 3749 w 10000"/>
                <a:gd name="connsiteY15" fmla="*/ 7110 h 9969"/>
                <a:gd name="connsiteX16" fmla="*/ 2751 w 10000"/>
                <a:gd name="connsiteY16" fmla="*/ 9499 h 9969"/>
                <a:gd name="connsiteX17" fmla="*/ 2104 w 10000"/>
                <a:gd name="connsiteY17" fmla="*/ 7246 h 9969"/>
                <a:gd name="connsiteX18" fmla="*/ 1032 w 10000"/>
                <a:gd name="connsiteY18" fmla="*/ 7923 h 9969"/>
                <a:gd name="connsiteX19" fmla="*/ 1019 w 10000"/>
                <a:gd name="connsiteY19" fmla="*/ 3488 h 9969"/>
                <a:gd name="connsiteX0" fmla="*/ 1019 w 10000"/>
                <a:gd name="connsiteY0" fmla="*/ 3499 h 9543"/>
                <a:gd name="connsiteX1" fmla="*/ 1982 w 10000"/>
                <a:gd name="connsiteY1" fmla="*/ 3416 h 9543"/>
                <a:gd name="connsiteX2" fmla="*/ 2552 w 10000"/>
                <a:gd name="connsiteY2" fmla="*/ 1594 h 9543"/>
                <a:gd name="connsiteX3" fmla="*/ 3508 w 10000"/>
                <a:gd name="connsiteY3" fmla="*/ 3858 h 9543"/>
                <a:gd name="connsiteX4" fmla="*/ 4272 w 10000"/>
                <a:gd name="connsiteY4" fmla="*/ 1483 h 9543"/>
                <a:gd name="connsiteX5" fmla="*/ 5479 w 10000"/>
                <a:gd name="connsiteY5" fmla="*/ 2334 h 9543"/>
                <a:gd name="connsiteX6" fmla="*/ 6376 w 10000"/>
                <a:gd name="connsiteY6" fmla="*/ 1 h 9543"/>
                <a:gd name="connsiteX7" fmla="*/ 7712 w 10000"/>
                <a:gd name="connsiteY7" fmla="*/ 2760 h 9543"/>
                <a:gd name="connsiteX8" fmla="*/ 8967 w 10000"/>
                <a:gd name="connsiteY8" fmla="*/ 2678 h 9543"/>
                <a:gd name="connsiteX9" fmla="*/ 9998 w 10000"/>
                <a:gd name="connsiteY9" fmla="*/ 9083 h 9543"/>
                <a:gd name="connsiteX10" fmla="*/ 9117 w 10000"/>
                <a:gd name="connsiteY10" fmla="*/ 8842 h 9543"/>
                <a:gd name="connsiteX11" fmla="*/ 7886 w 10000"/>
                <a:gd name="connsiteY11" fmla="*/ 6604 h 9543"/>
                <a:gd name="connsiteX12" fmla="*/ 6475 w 10000"/>
                <a:gd name="connsiteY12" fmla="*/ 7981 h 9543"/>
                <a:gd name="connsiteX13" fmla="*/ 5628 w 10000"/>
                <a:gd name="connsiteY13" fmla="*/ 5722 h 9543"/>
                <a:gd name="connsiteX14" fmla="*/ 4531 w 10000"/>
                <a:gd name="connsiteY14" fmla="*/ 9540 h 9543"/>
                <a:gd name="connsiteX15" fmla="*/ 3749 w 10000"/>
                <a:gd name="connsiteY15" fmla="*/ 7132 h 9543"/>
                <a:gd name="connsiteX16" fmla="*/ 2751 w 10000"/>
                <a:gd name="connsiteY16" fmla="*/ 9529 h 9543"/>
                <a:gd name="connsiteX17" fmla="*/ 2104 w 10000"/>
                <a:gd name="connsiteY17" fmla="*/ 7269 h 9543"/>
                <a:gd name="connsiteX18" fmla="*/ 1032 w 10000"/>
                <a:gd name="connsiteY18" fmla="*/ 7948 h 9543"/>
                <a:gd name="connsiteX19" fmla="*/ 1019 w 10000"/>
                <a:gd name="connsiteY19" fmla="*/ 3499 h 9543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5 w 9996"/>
                <a:gd name="connsiteY0" fmla="*/ 3667 h 10173"/>
                <a:gd name="connsiteX1" fmla="*/ 1978 w 9996"/>
                <a:gd name="connsiteY1" fmla="*/ 3580 h 10173"/>
                <a:gd name="connsiteX2" fmla="*/ 2548 w 9996"/>
                <a:gd name="connsiteY2" fmla="*/ 1670 h 10173"/>
                <a:gd name="connsiteX3" fmla="*/ 3504 w 9996"/>
                <a:gd name="connsiteY3" fmla="*/ 4043 h 10173"/>
                <a:gd name="connsiteX4" fmla="*/ 4268 w 9996"/>
                <a:gd name="connsiteY4" fmla="*/ 1554 h 10173"/>
                <a:gd name="connsiteX5" fmla="*/ 5475 w 9996"/>
                <a:gd name="connsiteY5" fmla="*/ 2446 h 10173"/>
                <a:gd name="connsiteX6" fmla="*/ 6372 w 9996"/>
                <a:gd name="connsiteY6" fmla="*/ 1 h 10173"/>
                <a:gd name="connsiteX7" fmla="*/ 7708 w 9996"/>
                <a:gd name="connsiteY7" fmla="*/ 2892 h 10173"/>
                <a:gd name="connsiteX8" fmla="*/ 8963 w 9996"/>
                <a:gd name="connsiteY8" fmla="*/ 2806 h 10173"/>
                <a:gd name="connsiteX9" fmla="*/ 9994 w 9996"/>
                <a:gd name="connsiteY9" fmla="*/ 9518 h 10173"/>
                <a:gd name="connsiteX10" fmla="*/ 9113 w 9996"/>
                <a:gd name="connsiteY10" fmla="*/ 9634 h 10173"/>
                <a:gd name="connsiteX11" fmla="*/ 7882 w 9996"/>
                <a:gd name="connsiteY11" fmla="*/ 6920 h 10173"/>
                <a:gd name="connsiteX12" fmla="*/ 6471 w 9996"/>
                <a:gd name="connsiteY12" fmla="*/ 8363 h 10173"/>
                <a:gd name="connsiteX13" fmla="*/ 5624 w 9996"/>
                <a:gd name="connsiteY13" fmla="*/ 5996 h 10173"/>
                <a:gd name="connsiteX14" fmla="*/ 4527 w 9996"/>
                <a:gd name="connsiteY14" fmla="*/ 9997 h 10173"/>
                <a:gd name="connsiteX15" fmla="*/ 3745 w 9996"/>
                <a:gd name="connsiteY15" fmla="*/ 7474 h 10173"/>
                <a:gd name="connsiteX16" fmla="*/ 2747 w 9996"/>
                <a:gd name="connsiteY16" fmla="*/ 9985 h 10173"/>
                <a:gd name="connsiteX17" fmla="*/ 2100 w 9996"/>
                <a:gd name="connsiteY17" fmla="*/ 7617 h 10173"/>
                <a:gd name="connsiteX18" fmla="*/ 1043 w 9996"/>
                <a:gd name="connsiteY18" fmla="*/ 6854 h 10173"/>
                <a:gd name="connsiteX19" fmla="*/ 1015 w 9996"/>
                <a:gd name="connsiteY19" fmla="*/ 3667 h 10173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77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4543 h 10938"/>
                <a:gd name="connsiteX1" fmla="*/ 1979 w 10000"/>
                <a:gd name="connsiteY1" fmla="*/ 4457 h 10938"/>
                <a:gd name="connsiteX2" fmla="*/ 2549 w 10000"/>
                <a:gd name="connsiteY2" fmla="*/ 1710 h 10938"/>
                <a:gd name="connsiteX3" fmla="*/ 3505 w 10000"/>
                <a:gd name="connsiteY3" fmla="*/ 3825 h 10938"/>
                <a:gd name="connsiteX4" fmla="*/ 4492 w 10000"/>
                <a:gd name="connsiteY4" fmla="*/ 1 h 10938"/>
                <a:gd name="connsiteX5" fmla="*/ 5477 w 10000"/>
                <a:gd name="connsiteY5" fmla="*/ 3342 h 10938"/>
                <a:gd name="connsiteX6" fmla="*/ 6375 w 10000"/>
                <a:gd name="connsiteY6" fmla="*/ 939 h 10938"/>
                <a:gd name="connsiteX7" fmla="*/ 7711 w 10000"/>
                <a:gd name="connsiteY7" fmla="*/ 3781 h 10938"/>
                <a:gd name="connsiteX8" fmla="*/ 8967 w 10000"/>
                <a:gd name="connsiteY8" fmla="*/ 3696 h 10938"/>
                <a:gd name="connsiteX9" fmla="*/ 9998 w 10000"/>
                <a:gd name="connsiteY9" fmla="*/ 10294 h 10938"/>
                <a:gd name="connsiteX10" fmla="*/ 9117 w 10000"/>
                <a:gd name="connsiteY10" fmla="*/ 10408 h 10938"/>
                <a:gd name="connsiteX11" fmla="*/ 7885 w 10000"/>
                <a:gd name="connsiteY11" fmla="*/ 7740 h 10938"/>
                <a:gd name="connsiteX12" fmla="*/ 6474 w 10000"/>
                <a:gd name="connsiteY12" fmla="*/ 9159 h 10938"/>
                <a:gd name="connsiteX13" fmla="*/ 5626 w 10000"/>
                <a:gd name="connsiteY13" fmla="*/ 6832 h 10938"/>
                <a:gd name="connsiteX14" fmla="*/ 4529 w 10000"/>
                <a:gd name="connsiteY14" fmla="*/ 10765 h 10938"/>
                <a:gd name="connsiteX15" fmla="*/ 3835 w 10000"/>
                <a:gd name="connsiteY15" fmla="*/ 7053 h 10938"/>
                <a:gd name="connsiteX16" fmla="*/ 2866 w 10000"/>
                <a:gd name="connsiteY16" fmla="*/ 9593 h 10938"/>
                <a:gd name="connsiteX17" fmla="*/ 2101 w 10000"/>
                <a:gd name="connsiteY17" fmla="*/ 7410 h 10938"/>
                <a:gd name="connsiteX18" fmla="*/ 1043 w 10000"/>
                <a:gd name="connsiteY18" fmla="*/ 7675 h 10938"/>
                <a:gd name="connsiteX19" fmla="*/ 1015 w 10000"/>
                <a:gd name="connsiteY19" fmla="*/ 4543 h 10938"/>
                <a:gd name="connsiteX0" fmla="*/ 1015 w 10000"/>
                <a:gd name="connsiteY0" fmla="*/ 4566 h 10961"/>
                <a:gd name="connsiteX1" fmla="*/ 1979 w 10000"/>
                <a:gd name="connsiteY1" fmla="*/ 4480 h 10961"/>
                <a:gd name="connsiteX2" fmla="*/ 2549 w 10000"/>
                <a:gd name="connsiteY2" fmla="*/ 1733 h 10961"/>
                <a:gd name="connsiteX3" fmla="*/ 3505 w 10000"/>
                <a:gd name="connsiteY3" fmla="*/ 3848 h 10961"/>
                <a:gd name="connsiteX4" fmla="*/ 4492 w 10000"/>
                <a:gd name="connsiteY4" fmla="*/ 24 h 10961"/>
                <a:gd name="connsiteX5" fmla="*/ 5566 w 10000"/>
                <a:gd name="connsiteY5" fmla="*/ 2060 h 10961"/>
                <a:gd name="connsiteX6" fmla="*/ 6375 w 10000"/>
                <a:gd name="connsiteY6" fmla="*/ 962 h 10961"/>
                <a:gd name="connsiteX7" fmla="*/ 7711 w 10000"/>
                <a:gd name="connsiteY7" fmla="*/ 3804 h 10961"/>
                <a:gd name="connsiteX8" fmla="*/ 8967 w 10000"/>
                <a:gd name="connsiteY8" fmla="*/ 3719 h 10961"/>
                <a:gd name="connsiteX9" fmla="*/ 9998 w 10000"/>
                <a:gd name="connsiteY9" fmla="*/ 10317 h 10961"/>
                <a:gd name="connsiteX10" fmla="*/ 9117 w 10000"/>
                <a:gd name="connsiteY10" fmla="*/ 10431 h 10961"/>
                <a:gd name="connsiteX11" fmla="*/ 7885 w 10000"/>
                <a:gd name="connsiteY11" fmla="*/ 7763 h 10961"/>
                <a:gd name="connsiteX12" fmla="*/ 6474 w 10000"/>
                <a:gd name="connsiteY12" fmla="*/ 9182 h 10961"/>
                <a:gd name="connsiteX13" fmla="*/ 5626 w 10000"/>
                <a:gd name="connsiteY13" fmla="*/ 6855 h 10961"/>
                <a:gd name="connsiteX14" fmla="*/ 4529 w 10000"/>
                <a:gd name="connsiteY14" fmla="*/ 10788 h 10961"/>
                <a:gd name="connsiteX15" fmla="*/ 3835 w 10000"/>
                <a:gd name="connsiteY15" fmla="*/ 7076 h 10961"/>
                <a:gd name="connsiteX16" fmla="*/ 2866 w 10000"/>
                <a:gd name="connsiteY16" fmla="*/ 9616 h 10961"/>
                <a:gd name="connsiteX17" fmla="*/ 2101 w 10000"/>
                <a:gd name="connsiteY17" fmla="*/ 7433 h 10961"/>
                <a:gd name="connsiteX18" fmla="*/ 1043 w 10000"/>
                <a:gd name="connsiteY18" fmla="*/ 7698 h 10961"/>
                <a:gd name="connsiteX19" fmla="*/ 1015 w 10000"/>
                <a:gd name="connsiteY19" fmla="*/ 4566 h 10961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529 w 10000"/>
                <a:gd name="connsiteY14" fmla="*/ 1101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8077 w 10000"/>
                <a:gd name="connsiteY11" fmla="*/ 6970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1"/>
                <a:gd name="connsiteY0" fmla="*/ 4788 h 10872"/>
                <a:gd name="connsiteX1" fmla="*/ 1979 w 10001"/>
                <a:gd name="connsiteY1" fmla="*/ 4702 h 10872"/>
                <a:gd name="connsiteX2" fmla="*/ 2549 w 10001"/>
                <a:gd name="connsiteY2" fmla="*/ 1955 h 10872"/>
                <a:gd name="connsiteX3" fmla="*/ 3505 w 10001"/>
                <a:gd name="connsiteY3" fmla="*/ 4070 h 10872"/>
                <a:gd name="connsiteX4" fmla="*/ 4492 w 10001"/>
                <a:gd name="connsiteY4" fmla="*/ 246 h 10872"/>
                <a:gd name="connsiteX5" fmla="*/ 5566 w 10001"/>
                <a:gd name="connsiteY5" fmla="*/ 2282 h 10872"/>
                <a:gd name="connsiteX6" fmla="*/ 6538 w 10001"/>
                <a:gd name="connsiteY6" fmla="*/ 24 h 10872"/>
                <a:gd name="connsiteX7" fmla="*/ 7711 w 10001"/>
                <a:gd name="connsiteY7" fmla="*/ 4026 h 10872"/>
                <a:gd name="connsiteX8" fmla="*/ 8967 w 10001"/>
                <a:gd name="connsiteY8" fmla="*/ 3941 h 10872"/>
                <a:gd name="connsiteX9" fmla="*/ 9998 w 10001"/>
                <a:gd name="connsiteY9" fmla="*/ 10539 h 10872"/>
                <a:gd name="connsiteX10" fmla="*/ 9176 w 10001"/>
                <a:gd name="connsiteY10" fmla="*/ 9928 h 10872"/>
                <a:gd name="connsiteX11" fmla="*/ 8077 w 10001"/>
                <a:gd name="connsiteY11" fmla="*/ 6970 h 10872"/>
                <a:gd name="connsiteX12" fmla="*/ 6770 w 10001"/>
                <a:gd name="connsiteY12" fmla="*/ 8317 h 10872"/>
                <a:gd name="connsiteX13" fmla="*/ 5774 w 10001"/>
                <a:gd name="connsiteY13" fmla="*/ 5555 h 10872"/>
                <a:gd name="connsiteX14" fmla="*/ 4662 w 10001"/>
                <a:gd name="connsiteY14" fmla="*/ 8400 h 10872"/>
                <a:gd name="connsiteX15" fmla="*/ 3894 w 10001"/>
                <a:gd name="connsiteY15" fmla="*/ 6428 h 10872"/>
                <a:gd name="connsiteX16" fmla="*/ 2866 w 10001"/>
                <a:gd name="connsiteY16" fmla="*/ 8968 h 10872"/>
                <a:gd name="connsiteX17" fmla="*/ 2101 w 10001"/>
                <a:gd name="connsiteY17" fmla="*/ 7438 h 10872"/>
                <a:gd name="connsiteX18" fmla="*/ 1043 w 10001"/>
                <a:gd name="connsiteY18" fmla="*/ 7920 h 10872"/>
                <a:gd name="connsiteX19" fmla="*/ 1015 w 10001"/>
                <a:gd name="connsiteY19" fmla="*/ 4788 h 10872"/>
                <a:gd name="connsiteX0" fmla="*/ 1015 w 10005"/>
                <a:gd name="connsiteY0" fmla="*/ 4788 h 10727"/>
                <a:gd name="connsiteX1" fmla="*/ 1979 w 10005"/>
                <a:gd name="connsiteY1" fmla="*/ 4702 h 10727"/>
                <a:gd name="connsiteX2" fmla="*/ 2549 w 10005"/>
                <a:gd name="connsiteY2" fmla="*/ 1955 h 10727"/>
                <a:gd name="connsiteX3" fmla="*/ 3505 w 10005"/>
                <a:gd name="connsiteY3" fmla="*/ 4070 h 10727"/>
                <a:gd name="connsiteX4" fmla="*/ 4492 w 10005"/>
                <a:gd name="connsiteY4" fmla="*/ 246 h 10727"/>
                <a:gd name="connsiteX5" fmla="*/ 5566 w 10005"/>
                <a:gd name="connsiteY5" fmla="*/ 2282 h 10727"/>
                <a:gd name="connsiteX6" fmla="*/ 6538 w 10005"/>
                <a:gd name="connsiteY6" fmla="*/ 24 h 10727"/>
                <a:gd name="connsiteX7" fmla="*/ 7711 w 10005"/>
                <a:gd name="connsiteY7" fmla="*/ 4026 h 10727"/>
                <a:gd name="connsiteX8" fmla="*/ 8967 w 10005"/>
                <a:gd name="connsiteY8" fmla="*/ 3941 h 10727"/>
                <a:gd name="connsiteX9" fmla="*/ 9998 w 10005"/>
                <a:gd name="connsiteY9" fmla="*/ 10539 h 10727"/>
                <a:gd name="connsiteX10" fmla="*/ 9502 w 10005"/>
                <a:gd name="connsiteY10" fmla="*/ 9058 h 10727"/>
                <a:gd name="connsiteX11" fmla="*/ 8077 w 10005"/>
                <a:gd name="connsiteY11" fmla="*/ 6970 h 10727"/>
                <a:gd name="connsiteX12" fmla="*/ 6770 w 10005"/>
                <a:gd name="connsiteY12" fmla="*/ 8317 h 10727"/>
                <a:gd name="connsiteX13" fmla="*/ 5774 w 10005"/>
                <a:gd name="connsiteY13" fmla="*/ 5555 h 10727"/>
                <a:gd name="connsiteX14" fmla="*/ 4662 w 10005"/>
                <a:gd name="connsiteY14" fmla="*/ 8400 h 10727"/>
                <a:gd name="connsiteX15" fmla="*/ 3894 w 10005"/>
                <a:gd name="connsiteY15" fmla="*/ 6428 h 10727"/>
                <a:gd name="connsiteX16" fmla="*/ 2866 w 10005"/>
                <a:gd name="connsiteY16" fmla="*/ 8968 h 10727"/>
                <a:gd name="connsiteX17" fmla="*/ 2101 w 10005"/>
                <a:gd name="connsiteY17" fmla="*/ 7438 h 10727"/>
                <a:gd name="connsiteX18" fmla="*/ 1043 w 10005"/>
                <a:gd name="connsiteY18" fmla="*/ 7920 h 10727"/>
                <a:gd name="connsiteX19" fmla="*/ 1015 w 10005"/>
                <a:gd name="connsiteY19" fmla="*/ 4788 h 10727"/>
                <a:gd name="connsiteX0" fmla="*/ 1015 w 10005"/>
                <a:gd name="connsiteY0" fmla="*/ 4788 h 10727"/>
                <a:gd name="connsiteX1" fmla="*/ 1979 w 10005"/>
                <a:gd name="connsiteY1" fmla="*/ 4702 h 10727"/>
                <a:gd name="connsiteX2" fmla="*/ 2549 w 10005"/>
                <a:gd name="connsiteY2" fmla="*/ 1955 h 10727"/>
                <a:gd name="connsiteX3" fmla="*/ 3505 w 10005"/>
                <a:gd name="connsiteY3" fmla="*/ 4070 h 10727"/>
                <a:gd name="connsiteX4" fmla="*/ 4492 w 10005"/>
                <a:gd name="connsiteY4" fmla="*/ 246 h 10727"/>
                <a:gd name="connsiteX5" fmla="*/ 5566 w 10005"/>
                <a:gd name="connsiteY5" fmla="*/ 2282 h 10727"/>
                <a:gd name="connsiteX6" fmla="*/ 6538 w 10005"/>
                <a:gd name="connsiteY6" fmla="*/ 24 h 10727"/>
                <a:gd name="connsiteX7" fmla="*/ 7711 w 10005"/>
                <a:gd name="connsiteY7" fmla="*/ 4026 h 10727"/>
                <a:gd name="connsiteX8" fmla="*/ 8967 w 10005"/>
                <a:gd name="connsiteY8" fmla="*/ 3941 h 10727"/>
                <a:gd name="connsiteX9" fmla="*/ 9998 w 10005"/>
                <a:gd name="connsiteY9" fmla="*/ 10539 h 10727"/>
                <a:gd name="connsiteX10" fmla="*/ 9502 w 10005"/>
                <a:gd name="connsiteY10" fmla="*/ 9058 h 10727"/>
                <a:gd name="connsiteX11" fmla="*/ 8077 w 10005"/>
                <a:gd name="connsiteY11" fmla="*/ 6970 h 10727"/>
                <a:gd name="connsiteX12" fmla="*/ 6770 w 10005"/>
                <a:gd name="connsiteY12" fmla="*/ 7447 h 10727"/>
                <a:gd name="connsiteX13" fmla="*/ 5774 w 10005"/>
                <a:gd name="connsiteY13" fmla="*/ 5555 h 10727"/>
                <a:gd name="connsiteX14" fmla="*/ 4662 w 10005"/>
                <a:gd name="connsiteY14" fmla="*/ 8400 h 10727"/>
                <a:gd name="connsiteX15" fmla="*/ 3894 w 10005"/>
                <a:gd name="connsiteY15" fmla="*/ 6428 h 10727"/>
                <a:gd name="connsiteX16" fmla="*/ 2866 w 10005"/>
                <a:gd name="connsiteY16" fmla="*/ 8968 h 10727"/>
                <a:gd name="connsiteX17" fmla="*/ 2101 w 10005"/>
                <a:gd name="connsiteY17" fmla="*/ 7438 h 10727"/>
                <a:gd name="connsiteX18" fmla="*/ 1043 w 10005"/>
                <a:gd name="connsiteY18" fmla="*/ 7920 h 10727"/>
                <a:gd name="connsiteX19" fmla="*/ 1015 w 10005"/>
                <a:gd name="connsiteY19" fmla="*/ 4788 h 10727"/>
                <a:gd name="connsiteX0" fmla="*/ 1015 w 10005"/>
                <a:gd name="connsiteY0" fmla="*/ 4781 h 10720"/>
                <a:gd name="connsiteX1" fmla="*/ 1979 w 10005"/>
                <a:gd name="connsiteY1" fmla="*/ 4695 h 10720"/>
                <a:gd name="connsiteX2" fmla="*/ 2549 w 10005"/>
                <a:gd name="connsiteY2" fmla="*/ 1948 h 10720"/>
                <a:gd name="connsiteX3" fmla="*/ 3505 w 10005"/>
                <a:gd name="connsiteY3" fmla="*/ 4063 h 10720"/>
                <a:gd name="connsiteX4" fmla="*/ 4492 w 10005"/>
                <a:gd name="connsiteY4" fmla="*/ 239 h 10720"/>
                <a:gd name="connsiteX5" fmla="*/ 5566 w 10005"/>
                <a:gd name="connsiteY5" fmla="*/ 2275 h 10720"/>
                <a:gd name="connsiteX6" fmla="*/ 6538 w 10005"/>
                <a:gd name="connsiteY6" fmla="*/ 17 h 10720"/>
                <a:gd name="connsiteX7" fmla="*/ 7785 w 10005"/>
                <a:gd name="connsiteY7" fmla="*/ 3657 h 10720"/>
                <a:gd name="connsiteX8" fmla="*/ 8967 w 10005"/>
                <a:gd name="connsiteY8" fmla="*/ 3934 h 10720"/>
                <a:gd name="connsiteX9" fmla="*/ 9998 w 10005"/>
                <a:gd name="connsiteY9" fmla="*/ 10532 h 10720"/>
                <a:gd name="connsiteX10" fmla="*/ 9502 w 10005"/>
                <a:gd name="connsiteY10" fmla="*/ 9051 h 10720"/>
                <a:gd name="connsiteX11" fmla="*/ 8077 w 10005"/>
                <a:gd name="connsiteY11" fmla="*/ 6963 h 10720"/>
                <a:gd name="connsiteX12" fmla="*/ 6770 w 10005"/>
                <a:gd name="connsiteY12" fmla="*/ 7440 h 10720"/>
                <a:gd name="connsiteX13" fmla="*/ 5774 w 10005"/>
                <a:gd name="connsiteY13" fmla="*/ 5548 h 10720"/>
                <a:gd name="connsiteX14" fmla="*/ 4662 w 10005"/>
                <a:gd name="connsiteY14" fmla="*/ 8393 h 10720"/>
                <a:gd name="connsiteX15" fmla="*/ 3894 w 10005"/>
                <a:gd name="connsiteY15" fmla="*/ 6421 h 10720"/>
                <a:gd name="connsiteX16" fmla="*/ 2866 w 10005"/>
                <a:gd name="connsiteY16" fmla="*/ 8961 h 10720"/>
                <a:gd name="connsiteX17" fmla="*/ 2101 w 10005"/>
                <a:gd name="connsiteY17" fmla="*/ 7431 h 10720"/>
                <a:gd name="connsiteX18" fmla="*/ 1043 w 10005"/>
                <a:gd name="connsiteY18" fmla="*/ 7913 h 10720"/>
                <a:gd name="connsiteX19" fmla="*/ 1015 w 10005"/>
                <a:gd name="connsiteY19" fmla="*/ 4781 h 10720"/>
                <a:gd name="connsiteX0" fmla="*/ 1015 w 10005"/>
                <a:gd name="connsiteY0" fmla="*/ 4567 h 10506"/>
                <a:gd name="connsiteX1" fmla="*/ 1979 w 10005"/>
                <a:gd name="connsiteY1" fmla="*/ 4481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77 w 10005"/>
                <a:gd name="connsiteY11" fmla="*/ 6749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62 w 10005"/>
                <a:gd name="connsiteY14" fmla="*/ 8179 h 10506"/>
                <a:gd name="connsiteX15" fmla="*/ 3894 w 10005"/>
                <a:gd name="connsiteY15" fmla="*/ 6207 h 10506"/>
                <a:gd name="connsiteX16" fmla="*/ 2866 w 10005"/>
                <a:gd name="connsiteY16" fmla="*/ 8747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4567 h 10506"/>
                <a:gd name="connsiteX1" fmla="*/ 1979 w 10005"/>
                <a:gd name="connsiteY1" fmla="*/ 4481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47 w 10005"/>
                <a:gd name="connsiteY11" fmla="*/ 6242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62 w 10005"/>
                <a:gd name="connsiteY14" fmla="*/ 8179 h 10506"/>
                <a:gd name="connsiteX15" fmla="*/ 3894 w 10005"/>
                <a:gd name="connsiteY15" fmla="*/ 6207 h 10506"/>
                <a:gd name="connsiteX16" fmla="*/ 2866 w 10005"/>
                <a:gd name="connsiteY16" fmla="*/ 8747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4567 h 10506"/>
                <a:gd name="connsiteX1" fmla="*/ 1979 w 10005"/>
                <a:gd name="connsiteY1" fmla="*/ 4481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47 w 10005"/>
                <a:gd name="connsiteY11" fmla="*/ 6242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32 w 10005"/>
                <a:gd name="connsiteY14" fmla="*/ 7019 h 10506"/>
                <a:gd name="connsiteX15" fmla="*/ 3894 w 10005"/>
                <a:gd name="connsiteY15" fmla="*/ 6207 h 10506"/>
                <a:gd name="connsiteX16" fmla="*/ 2866 w 10005"/>
                <a:gd name="connsiteY16" fmla="*/ 8747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4567 h 10506"/>
                <a:gd name="connsiteX1" fmla="*/ 1979 w 10005"/>
                <a:gd name="connsiteY1" fmla="*/ 4481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47 w 10005"/>
                <a:gd name="connsiteY11" fmla="*/ 6242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32 w 10005"/>
                <a:gd name="connsiteY14" fmla="*/ 7019 h 10506"/>
                <a:gd name="connsiteX15" fmla="*/ 3805 w 10005"/>
                <a:gd name="connsiteY15" fmla="*/ 5627 h 10506"/>
                <a:gd name="connsiteX16" fmla="*/ 2866 w 10005"/>
                <a:gd name="connsiteY16" fmla="*/ 8747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4567 h 10506"/>
                <a:gd name="connsiteX1" fmla="*/ 1979 w 10005"/>
                <a:gd name="connsiteY1" fmla="*/ 4481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47 w 10005"/>
                <a:gd name="connsiteY11" fmla="*/ 6242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32 w 10005"/>
                <a:gd name="connsiteY14" fmla="*/ 7019 h 10506"/>
                <a:gd name="connsiteX15" fmla="*/ 3805 w 10005"/>
                <a:gd name="connsiteY15" fmla="*/ 5627 h 10506"/>
                <a:gd name="connsiteX16" fmla="*/ 2821 w 10005"/>
                <a:gd name="connsiteY16" fmla="*/ 8312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4567 h 10506"/>
                <a:gd name="connsiteX1" fmla="*/ 1964 w 10005"/>
                <a:gd name="connsiteY1" fmla="*/ 4119 h 10506"/>
                <a:gd name="connsiteX2" fmla="*/ 2549 w 10005"/>
                <a:gd name="connsiteY2" fmla="*/ 1734 h 10506"/>
                <a:gd name="connsiteX3" fmla="*/ 3505 w 10005"/>
                <a:gd name="connsiteY3" fmla="*/ 3849 h 10506"/>
                <a:gd name="connsiteX4" fmla="*/ 4492 w 10005"/>
                <a:gd name="connsiteY4" fmla="*/ 25 h 10506"/>
                <a:gd name="connsiteX5" fmla="*/ 5566 w 10005"/>
                <a:gd name="connsiteY5" fmla="*/ 2061 h 10506"/>
                <a:gd name="connsiteX6" fmla="*/ 6627 w 10005"/>
                <a:gd name="connsiteY6" fmla="*/ 600 h 10506"/>
                <a:gd name="connsiteX7" fmla="*/ 7785 w 10005"/>
                <a:gd name="connsiteY7" fmla="*/ 3443 h 10506"/>
                <a:gd name="connsiteX8" fmla="*/ 8967 w 10005"/>
                <a:gd name="connsiteY8" fmla="*/ 3720 h 10506"/>
                <a:gd name="connsiteX9" fmla="*/ 9998 w 10005"/>
                <a:gd name="connsiteY9" fmla="*/ 10318 h 10506"/>
                <a:gd name="connsiteX10" fmla="*/ 9502 w 10005"/>
                <a:gd name="connsiteY10" fmla="*/ 8837 h 10506"/>
                <a:gd name="connsiteX11" fmla="*/ 8047 w 10005"/>
                <a:gd name="connsiteY11" fmla="*/ 6242 h 10506"/>
                <a:gd name="connsiteX12" fmla="*/ 6770 w 10005"/>
                <a:gd name="connsiteY12" fmla="*/ 7226 h 10506"/>
                <a:gd name="connsiteX13" fmla="*/ 5774 w 10005"/>
                <a:gd name="connsiteY13" fmla="*/ 5334 h 10506"/>
                <a:gd name="connsiteX14" fmla="*/ 4632 w 10005"/>
                <a:gd name="connsiteY14" fmla="*/ 7019 h 10506"/>
                <a:gd name="connsiteX15" fmla="*/ 3805 w 10005"/>
                <a:gd name="connsiteY15" fmla="*/ 5627 h 10506"/>
                <a:gd name="connsiteX16" fmla="*/ 2821 w 10005"/>
                <a:gd name="connsiteY16" fmla="*/ 8312 h 10506"/>
                <a:gd name="connsiteX17" fmla="*/ 2101 w 10005"/>
                <a:gd name="connsiteY17" fmla="*/ 7217 h 10506"/>
                <a:gd name="connsiteX18" fmla="*/ 1043 w 10005"/>
                <a:gd name="connsiteY18" fmla="*/ 7699 h 10506"/>
                <a:gd name="connsiteX19" fmla="*/ 1015 w 10005"/>
                <a:gd name="connsiteY19" fmla="*/ 4567 h 10506"/>
                <a:gd name="connsiteX0" fmla="*/ 1015 w 10005"/>
                <a:gd name="connsiteY0" fmla="*/ 6152 h 12091"/>
                <a:gd name="connsiteX1" fmla="*/ 1964 w 10005"/>
                <a:gd name="connsiteY1" fmla="*/ 5704 h 12091"/>
                <a:gd name="connsiteX2" fmla="*/ 2549 w 10005"/>
                <a:gd name="connsiteY2" fmla="*/ 3319 h 12091"/>
                <a:gd name="connsiteX3" fmla="*/ 3505 w 10005"/>
                <a:gd name="connsiteY3" fmla="*/ 5434 h 12091"/>
                <a:gd name="connsiteX4" fmla="*/ 4492 w 10005"/>
                <a:gd name="connsiteY4" fmla="*/ 1610 h 12091"/>
                <a:gd name="connsiteX5" fmla="*/ 5566 w 10005"/>
                <a:gd name="connsiteY5" fmla="*/ 3646 h 12091"/>
                <a:gd name="connsiteX6" fmla="*/ 6479 w 10005"/>
                <a:gd name="connsiteY6" fmla="*/ 10 h 12091"/>
                <a:gd name="connsiteX7" fmla="*/ 7785 w 10005"/>
                <a:gd name="connsiteY7" fmla="*/ 5028 h 12091"/>
                <a:gd name="connsiteX8" fmla="*/ 8967 w 10005"/>
                <a:gd name="connsiteY8" fmla="*/ 5305 h 12091"/>
                <a:gd name="connsiteX9" fmla="*/ 9998 w 10005"/>
                <a:gd name="connsiteY9" fmla="*/ 11903 h 12091"/>
                <a:gd name="connsiteX10" fmla="*/ 9502 w 10005"/>
                <a:gd name="connsiteY10" fmla="*/ 10422 h 12091"/>
                <a:gd name="connsiteX11" fmla="*/ 8047 w 10005"/>
                <a:gd name="connsiteY11" fmla="*/ 7827 h 12091"/>
                <a:gd name="connsiteX12" fmla="*/ 6770 w 10005"/>
                <a:gd name="connsiteY12" fmla="*/ 8811 h 12091"/>
                <a:gd name="connsiteX13" fmla="*/ 5774 w 10005"/>
                <a:gd name="connsiteY13" fmla="*/ 6919 h 12091"/>
                <a:gd name="connsiteX14" fmla="*/ 4632 w 10005"/>
                <a:gd name="connsiteY14" fmla="*/ 8604 h 12091"/>
                <a:gd name="connsiteX15" fmla="*/ 3805 w 10005"/>
                <a:gd name="connsiteY15" fmla="*/ 7212 h 12091"/>
                <a:gd name="connsiteX16" fmla="*/ 2821 w 10005"/>
                <a:gd name="connsiteY16" fmla="*/ 9897 h 12091"/>
                <a:gd name="connsiteX17" fmla="*/ 2101 w 10005"/>
                <a:gd name="connsiteY17" fmla="*/ 8802 h 12091"/>
                <a:gd name="connsiteX18" fmla="*/ 1043 w 10005"/>
                <a:gd name="connsiteY18" fmla="*/ 9284 h 12091"/>
                <a:gd name="connsiteX19" fmla="*/ 1015 w 10005"/>
                <a:gd name="connsiteY19" fmla="*/ 6152 h 12091"/>
                <a:gd name="connsiteX0" fmla="*/ 1015 w 10005"/>
                <a:gd name="connsiteY0" fmla="*/ 6150 h 12089"/>
                <a:gd name="connsiteX1" fmla="*/ 1964 w 10005"/>
                <a:gd name="connsiteY1" fmla="*/ 5702 h 12089"/>
                <a:gd name="connsiteX2" fmla="*/ 2549 w 10005"/>
                <a:gd name="connsiteY2" fmla="*/ 3317 h 12089"/>
                <a:gd name="connsiteX3" fmla="*/ 3505 w 10005"/>
                <a:gd name="connsiteY3" fmla="*/ 5432 h 12089"/>
                <a:gd name="connsiteX4" fmla="*/ 4492 w 10005"/>
                <a:gd name="connsiteY4" fmla="*/ 1608 h 12089"/>
                <a:gd name="connsiteX5" fmla="*/ 5566 w 10005"/>
                <a:gd name="connsiteY5" fmla="*/ 3644 h 12089"/>
                <a:gd name="connsiteX6" fmla="*/ 6479 w 10005"/>
                <a:gd name="connsiteY6" fmla="*/ 8 h 12089"/>
                <a:gd name="connsiteX7" fmla="*/ 7859 w 10005"/>
                <a:gd name="connsiteY7" fmla="*/ 2706 h 12089"/>
                <a:gd name="connsiteX8" fmla="*/ 8967 w 10005"/>
                <a:gd name="connsiteY8" fmla="*/ 5303 h 12089"/>
                <a:gd name="connsiteX9" fmla="*/ 9998 w 10005"/>
                <a:gd name="connsiteY9" fmla="*/ 11901 h 12089"/>
                <a:gd name="connsiteX10" fmla="*/ 9502 w 10005"/>
                <a:gd name="connsiteY10" fmla="*/ 10420 h 12089"/>
                <a:gd name="connsiteX11" fmla="*/ 8047 w 10005"/>
                <a:gd name="connsiteY11" fmla="*/ 7825 h 12089"/>
                <a:gd name="connsiteX12" fmla="*/ 6770 w 10005"/>
                <a:gd name="connsiteY12" fmla="*/ 8809 h 12089"/>
                <a:gd name="connsiteX13" fmla="*/ 5774 w 10005"/>
                <a:gd name="connsiteY13" fmla="*/ 6917 h 12089"/>
                <a:gd name="connsiteX14" fmla="*/ 4632 w 10005"/>
                <a:gd name="connsiteY14" fmla="*/ 8602 h 12089"/>
                <a:gd name="connsiteX15" fmla="*/ 3805 w 10005"/>
                <a:gd name="connsiteY15" fmla="*/ 7210 h 12089"/>
                <a:gd name="connsiteX16" fmla="*/ 2821 w 10005"/>
                <a:gd name="connsiteY16" fmla="*/ 9895 h 12089"/>
                <a:gd name="connsiteX17" fmla="*/ 2101 w 10005"/>
                <a:gd name="connsiteY17" fmla="*/ 8800 h 12089"/>
                <a:gd name="connsiteX18" fmla="*/ 1043 w 10005"/>
                <a:gd name="connsiteY18" fmla="*/ 9282 h 12089"/>
                <a:gd name="connsiteX19" fmla="*/ 1015 w 10005"/>
                <a:gd name="connsiteY19" fmla="*/ 6150 h 12089"/>
                <a:gd name="connsiteX0" fmla="*/ 1015 w 10005"/>
                <a:gd name="connsiteY0" fmla="*/ 6150 h 12089"/>
                <a:gd name="connsiteX1" fmla="*/ 1964 w 10005"/>
                <a:gd name="connsiteY1" fmla="*/ 5702 h 12089"/>
                <a:gd name="connsiteX2" fmla="*/ 2549 w 10005"/>
                <a:gd name="connsiteY2" fmla="*/ 3317 h 12089"/>
                <a:gd name="connsiteX3" fmla="*/ 3505 w 10005"/>
                <a:gd name="connsiteY3" fmla="*/ 5432 h 12089"/>
                <a:gd name="connsiteX4" fmla="*/ 4492 w 10005"/>
                <a:gd name="connsiteY4" fmla="*/ 1608 h 12089"/>
                <a:gd name="connsiteX5" fmla="*/ 5566 w 10005"/>
                <a:gd name="connsiteY5" fmla="*/ 3644 h 12089"/>
                <a:gd name="connsiteX6" fmla="*/ 6479 w 10005"/>
                <a:gd name="connsiteY6" fmla="*/ 8 h 12089"/>
                <a:gd name="connsiteX7" fmla="*/ 7859 w 10005"/>
                <a:gd name="connsiteY7" fmla="*/ 2706 h 12089"/>
                <a:gd name="connsiteX8" fmla="*/ 9115 w 10005"/>
                <a:gd name="connsiteY8" fmla="*/ 4288 h 12089"/>
                <a:gd name="connsiteX9" fmla="*/ 9998 w 10005"/>
                <a:gd name="connsiteY9" fmla="*/ 11901 h 12089"/>
                <a:gd name="connsiteX10" fmla="*/ 9502 w 10005"/>
                <a:gd name="connsiteY10" fmla="*/ 10420 h 12089"/>
                <a:gd name="connsiteX11" fmla="*/ 8047 w 10005"/>
                <a:gd name="connsiteY11" fmla="*/ 7825 h 12089"/>
                <a:gd name="connsiteX12" fmla="*/ 6770 w 10005"/>
                <a:gd name="connsiteY12" fmla="*/ 8809 h 12089"/>
                <a:gd name="connsiteX13" fmla="*/ 5774 w 10005"/>
                <a:gd name="connsiteY13" fmla="*/ 6917 h 12089"/>
                <a:gd name="connsiteX14" fmla="*/ 4632 w 10005"/>
                <a:gd name="connsiteY14" fmla="*/ 8602 h 12089"/>
                <a:gd name="connsiteX15" fmla="*/ 3805 w 10005"/>
                <a:gd name="connsiteY15" fmla="*/ 7210 h 12089"/>
                <a:gd name="connsiteX16" fmla="*/ 2821 w 10005"/>
                <a:gd name="connsiteY16" fmla="*/ 9895 h 12089"/>
                <a:gd name="connsiteX17" fmla="*/ 2101 w 10005"/>
                <a:gd name="connsiteY17" fmla="*/ 8800 h 12089"/>
                <a:gd name="connsiteX18" fmla="*/ 1043 w 10005"/>
                <a:gd name="connsiteY18" fmla="*/ 9282 h 12089"/>
                <a:gd name="connsiteX19" fmla="*/ 1015 w 10005"/>
                <a:gd name="connsiteY19" fmla="*/ 6150 h 12089"/>
                <a:gd name="connsiteX0" fmla="*/ 1015 w 10005"/>
                <a:gd name="connsiteY0" fmla="*/ 6148 h 12087"/>
                <a:gd name="connsiteX1" fmla="*/ 1964 w 10005"/>
                <a:gd name="connsiteY1" fmla="*/ 5700 h 12087"/>
                <a:gd name="connsiteX2" fmla="*/ 2549 w 10005"/>
                <a:gd name="connsiteY2" fmla="*/ 3315 h 12087"/>
                <a:gd name="connsiteX3" fmla="*/ 3505 w 10005"/>
                <a:gd name="connsiteY3" fmla="*/ 5430 h 12087"/>
                <a:gd name="connsiteX4" fmla="*/ 4492 w 10005"/>
                <a:gd name="connsiteY4" fmla="*/ 1606 h 12087"/>
                <a:gd name="connsiteX5" fmla="*/ 5655 w 10005"/>
                <a:gd name="connsiteY5" fmla="*/ 1975 h 12087"/>
                <a:gd name="connsiteX6" fmla="*/ 6479 w 10005"/>
                <a:gd name="connsiteY6" fmla="*/ 6 h 12087"/>
                <a:gd name="connsiteX7" fmla="*/ 7859 w 10005"/>
                <a:gd name="connsiteY7" fmla="*/ 2704 h 12087"/>
                <a:gd name="connsiteX8" fmla="*/ 9115 w 10005"/>
                <a:gd name="connsiteY8" fmla="*/ 4286 h 12087"/>
                <a:gd name="connsiteX9" fmla="*/ 9998 w 10005"/>
                <a:gd name="connsiteY9" fmla="*/ 11899 h 12087"/>
                <a:gd name="connsiteX10" fmla="*/ 9502 w 10005"/>
                <a:gd name="connsiteY10" fmla="*/ 10418 h 12087"/>
                <a:gd name="connsiteX11" fmla="*/ 8047 w 10005"/>
                <a:gd name="connsiteY11" fmla="*/ 7823 h 12087"/>
                <a:gd name="connsiteX12" fmla="*/ 6770 w 10005"/>
                <a:gd name="connsiteY12" fmla="*/ 8807 h 12087"/>
                <a:gd name="connsiteX13" fmla="*/ 5774 w 10005"/>
                <a:gd name="connsiteY13" fmla="*/ 6915 h 12087"/>
                <a:gd name="connsiteX14" fmla="*/ 4632 w 10005"/>
                <a:gd name="connsiteY14" fmla="*/ 8600 h 12087"/>
                <a:gd name="connsiteX15" fmla="*/ 3805 w 10005"/>
                <a:gd name="connsiteY15" fmla="*/ 7208 h 12087"/>
                <a:gd name="connsiteX16" fmla="*/ 2821 w 10005"/>
                <a:gd name="connsiteY16" fmla="*/ 9893 h 12087"/>
                <a:gd name="connsiteX17" fmla="*/ 2101 w 10005"/>
                <a:gd name="connsiteY17" fmla="*/ 8798 h 12087"/>
                <a:gd name="connsiteX18" fmla="*/ 1043 w 10005"/>
                <a:gd name="connsiteY18" fmla="*/ 9280 h 12087"/>
                <a:gd name="connsiteX19" fmla="*/ 1015 w 10005"/>
                <a:gd name="connsiteY19" fmla="*/ 6148 h 12087"/>
                <a:gd name="connsiteX0" fmla="*/ 1015 w 10005"/>
                <a:gd name="connsiteY0" fmla="*/ 6500 h 12439"/>
                <a:gd name="connsiteX1" fmla="*/ 1964 w 10005"/>
                <a:gd name="connsiteY1" fmla="*/ 6052 h 12439"/>
                <a:gd name="connsiteX2" fmla="*/ 2549 w 10005"/>
                <a:gd name="connsiteY2" fmla="*/ 3667 h 12439"/>
                <a:gd name="connsiteX3" fmla="*/ 3505 w 10005"/>
                <a:gd name="connsiteY3" fmla="*/ 5782 h 12439"/>
                <a:gd name="connsiteX4" fmla="*/ 4418 w 10005"/>
                <a:gd name="connsiteY4" fmla="*/ 73 h 12439"/>
                <a:gd name="connsiteX5" fmla="*/ 5655 w 10005"/>
                <a:gd name="connsiteY5" fmla="*/ 2327 h 12439"/>
                <a:gd name="connsiteX6" fmla="*/ 6479 w 10005"/>
                <a:gd name="connsiteY6" fmla="*/ 358 h 12439"/>
                <a:gd name="connsiteX7" fmla="*/ 7859 w 10005"/>
                <a:gd name="connsiteY7" fmla="*/ 3056 h 12439"/>
                <a:gd name="connsiteX8" fmla="*/ 9115 w 10005"/>
                <a:gd name="connsiteY8" fmla="*/ 4638 h 12439"/>
                <a:gd name="connsiteX9" fmla="*/ 9998 w 10005"/>
                <a:gd name="connsiteY9" fmla="*/ 12251 h 12439"/>
                <a:gd name="connsiteX10" fmla="*/ 9502 w 10005"/>
                <a:gd name="connsiteY10" fmla="*/ 10770 h 12439"/>
                <a:gd name="connsiteX11" fmla="*/ 8047 w 10005"/>
                <a:gd name="connsiteY11" fmla="*/ 8175 h 12439"/>
                <a:gd name="connsiteX12" fmla="*/ 6770 w 10005"/>
                <a:gd name="connsiteY12" fmla="*/ 9159 h 12439"/>
                <a:gd name="connsiteX13" fmla="*/ 5774 w 10005"/>
                <a:gd name="connsiteY13" fmla="*/ 7267 h 12439"/>
                <a:gd name="connsiteX14" fmla="*/ 4632 w 10005"/>
                <a:gd name="connsiteY14" fmla="*/ 8952 h 12439"/>
                <a:gd name="connsiteX15" fmla="*/ 3805 w 10005"/>
                <a:gd name="connsiteY15" fmla="*/ 7560 h 12439"/>
                <a:gd name="connsiteX16" fmla="*/ 2821 w 10005"/>
                <a:gd name="connsiteY16" fmla="*/ 10245 h 12439"/>
                <a:gd name="connsiteX17" fmla="*/ 2101 w 10005"/>
                <a:gd name="connsiteY17" fmla="*/ 9150 h 12439"/>
                <a:gd name="connsiteX18" fmla="*/ 1043 w 10005"/>
                <a:gd name="connsiteY18" fmla="*/ 9632 h 12439"/>
                <a:gd name="connsiteX19" fmla="*/ 1015 w 10005"/>
                <a:gd name="connsiteY19" fmla="*/ 6500 h 12439"/>
                <a:gd name="connsiteX0" fmla="*/ 1015 w 10005"/>
                <a:gd name="connsiteY0" fmla="*/ 6432 h 12371"/>
                <a:gd name="connsiteX1" fmla="*/ 1964 w 10005"/>
                <a:gd name="connsiteY1" fmla="*/ 5984 h 12371"/>
                <a:gd name="connsiteX2" fmla="*/ 2549 w 10005"/>
                <a:gd name="connsiteY2" fmla="*/ 3599 h 12371"/>
                <a:gd name="connsiteX3" fmla="*/ 3490 w 10005"/>
                <a:gd name="connsiteY3" fmla="*/ 3032 h 12371"/>
                <a:gd name="connsiteX4" fmla="*/ 4418 w 10005"/>
                <a:gd name="connsiteY4" fmla="*/ 5 h 12371"/>
                <a:gd name="connsiteX5" fmla="*/ 5655 w 10005"/>
                <a:gd name="connsiteY5" fmla="*/ 2259 h 12371"/>
                <a:gd name="connsiteX6" fmla="*/ 6479 w 10005"/>
                <a:gd name="connsiteY6" fmla="*/ 290 h 12371"/>
                <a:gd name="connsiteX7" fmla="*/ 7859 w 10005"/>
                <a:gd name="connsiteY7" fmla="*/ 2988 h 12371"/>
                <a:gd name="connsiteX8" fmla="*/ 9115 w 10005"/>
                <a:gd name="connsiteY8" fmla="*/ 4570 h 12371"/>
                <a:gd name="connsiteX9" fmla="*/ 9998 w 10005"/>
                <a:gd name="connsiteY9" fmla="*/ 12183 h 12371"/>
                <a:gd name="connsiteX10" fmla="*/ 9502 w 10005"/>
                <a:gd name="connsiteY10" fmla="*/ 10702 h 12371"/>
                <a:gd name="connsiteX11" fmla="*/ 8047 w 10005"/>
                <a:gd name="connsiteY11" fmla="*/ 8107 h 12371"/>
                <a:gd name="connsiteX12" fmla="*/ 6770 w 10005"/>
                <a:gd name="connsiteY12" fmla="*/ 9091 h 12371"/>
                <a:gd name="connsiteX13" fmla="*/ 5774 w 10005"/>
                <a:gd name="connsiteY13" fmla="*/ 7199 h 12371"/>
                <a:gd name="connsiteX14" fmla="*/ 4632 w 10005"/>
                <a:gd name="connsiteY14" fmla="*/ 8884 h 12371"/>
                <a:gd name="connsiteX15" fmla="*/ 3805 w 10005"/>
                <a:gd name="connsiteY15" fmla="*/ 7492 h 12371"/>
                <a:gd name="connsiteX16" fmla="*/ 2821 w 10005"/>
                <a:gd name="connsiteY16" fmla="*/ 10177 h 12371"/>
                <a:gd name="connsiteX17" fmla="*/ 2101 w 10005"/>
                <a:gd name="connsiteY17" fmla="*/ 9082 h 12371"/>
                <a:gd name="connsiteX18" fmla="*/ 1043 w 10005"/>
                <a:gd name="connsiteY18" fmla="*/ 9564 h 12371"/>
                <a:gd name="connsiteX19" fmla="*/ 1015 w 10005"/>
                <a:gd name="connsiteY19" fmla="*/ 6432 h 12371"/>
                <a:gd name="connsiteX0" fmla="*/ 1015 w 10005"/>
                <a:gd name="connsiteY0" fmla="*/ 6432 h 12371"/>
                <a:gd name="connsiteX1" fmla="*/ 1964 w 10005"/>
                <a:gd name="connsiteY1" fmla="*/ 5984 h 12371"/>
                <a:gd name="connsiteX2" fmla="*/ 2282 w 10005"/>
                <a:gd name="connsiteY2" fmla="*/ 1352 h 12371"/>
                <a:gd name="connsiteX3" fmla="*/ 3490 w 10005"/>
                <a:gd name="connsiteY3" fmla="*/ 3032 h 12371"/>
                <a:gd name="connsiteX4" fmla="*/ 4418 w 10005"/>
                <a:gd name="connsiteY4" fmla="*/ 5 h 12371"/>
                <a:gd name="connsiteX5" fmla="*/ 5655 w 10005"/>
                <a:gd name="connsiteY5" fmla="*/ 2259 h 12371"/>
                <a:gd name="connsiteX6" fmla="*/ 6479 w 10005"/>
                <a:gd name="connsiteY6" fmla="*/ 290 h 12371"/>
                <a:gd name="connsiteX7" fmla="*/ 7859 w 10005"/>
                <a:gd name="connsiteY7" fmla="*/ 2988 h 12371"/>
                <a:gd name="connsiteX8" fmla="*/ 9115 w 10005"/>
                <a:gd name="connsiteY8" fmla="*/ 4570 h 12371"/>
                <a:gd name="connsiteX9" fmla="*/ 9998 w 10005"/>
                <a:gd name="connsiteY9" fmla="*/ 12183 h 12371"/>
                <a:gd name="connsiteX10" fmla="*/ 9502 w 10005"/>
                <a:gd name="connsiteY10" fmla="*/ 10702 h 12371"/>
                <a:gd name="connsiteX11" fmla="*/ 8047 w 10005"/>
                <a:gd name="connsiteY11" fmla="*/ 8107 h 12371"/>
                <a:gd name="connsiteX12" fmla="*/ 6770 w 10005"/>
                <a:gd name="connsiteY12" fmla="*/ 9091 h 12371"/>
                <a:gd name="connsiteX13" fmla="*/ 5774 w 10005"/>
                <a:gd name="connsiteY13" fmla="*/ 7199 h 12371"/>
                <a:gd name="connsiteX14" fmla="*/ 4632 w 10005"/>
                <a:gd name="connsiteY14" fmla="*/ 8884 h 12371"/>
                <a:gd name="connsiteX15" fmla="*/ 3805 w 10005"/>
                <a:gd name="connsiteY15" fmla="*/ 7492 h 12371"/>
                <a:gd name="connsiteX16" fmla="*/ 2821 w 10005"/>
                <a:gd name="connsiteY16" fmla="*/ 10177 h 12371"/>
                <a:gd name="connsiteX17" fmla="*/ 2101 w 10005"/>
                <a:gd name="connsiteY17" fmla="*/ 9082 h 12371"/>
                <a:gd name="connsiteX18" fmla="*/ 1043 w 10005"/>
                <a:gd name="connsiteY18" fmla="*/ 9564 h 12371"/>
                <a:gd name="connsiteX19" fmla="*/ 1015 w 10005"/>
                <a:gd name="connsiteY19" fmla="*/ 6432 h 12371"/>
                <a:gd name="connsiteX0" fmla="*/ 1015 w 10005"/>
                <a:gd name="connsiteY0" fmla="*/ 6432 h 12371"/>
                <a:gd name="connsiteX1" fmla="*/ 1727 w 10005"/>
                <a:gd name="connsiteY1" fmla="*/ 4172 h 12371"/>
                <a:gd name="connsiteX2" fmla="*/ 2282 w 10005"/>
                <a:gd name="connsiteY2" fmla="*/ 1352 h 12371"/>
                <a:gd name="connsiteX3" fmla="*/ 3490 w 10005"/>
                <a:gd name="connsiteY3" fmla="*/ 3032 h 12371"/>
                <a:gd name="connsiteX4" fmla="*/ 4418 w 10005"/>
                <a:gd name="connsiteY4" fmla="*/ 5 h 12371"/>
                <a:gd name="connsiteX5" fmla="*/ 5655 w 10005"/>
                <a:gd name="connsiteY5" fmla="*/ 2259 h 12371"/>
                <a:gd name="connsiteX6" fmla="*/ 6479 w 10005"/>
                <a:gd name="connsiteY6" fmla="*/ 290 h 12371"/>
                <a:gd name="connsiteX7" fmla="*/ 7859 w 10005"/>
                <a:gd name="connsiteY7" fmla="*/ 2988 h 12371"/>
                <a:gd name="connsiteX8" fmla="*/ 9115 w 10005"/>
                <a:gd name="connsiteY8" fmla="*/ 4570 h 12371"/>
                <a:gd name="connsiteX9" fmla="*/ 9998 w 10005"/>
                <a:gd name="connsiteY9" fmla="*/ 12183 h 12371"/>
                <a:gd name="connsiteX10" fmla="*/ 9502 w 10005"/>
                <a:gd name="connsiteY10" fmla="*/ 10702 h 12371"/>
                <a:gd name="connsiteX11" fmla="*/ 8047 w 10005"/>
                <a:gd name="connsiteY11" fmla="*/ 8107 h 12371"/>
                <a:gd name="connsiteX12" fmla="*/ 6770 w 10005"/>
                <a:gd name="connsiteY12" fmla="*/ 9091 h 12371"/>
                <a:gd name="connsiteX13" fmla="*/ 5774 w 10005"/>
                <a:gd name="connsiteY13" fmla="*/ 7199 h 12371"/>
                <a:gd name="connsiteX14" fmla="*/ 4632 w 10005"/>
                <a:gd name="connsiteY14" fmla="*/ 8884 h 12371"/>
                <a:gd name="connsiteX15" fmla="*/ 3805 w 10005"/>
                <a:gd name="connsiteY15" fmla="*/ 7492 h 12371"/>
                <a:gd name="connsiteX16" fmla="*/ 2821 w 10005"/>
                <a:gd name="connsiteY16" fmla="*/ 10177 h 12371"/>
                <a:gd name="connsiteX17" fmla="*/ 2101 w 10005"/>
                <a:gd name="connsiteY17" fmla="*/ 9082 h 12371"/>
                <a:gd name="connsiteX18" fmla="*/ 1043 w 10005"/>
                <a:gd name="connsiteY18" fmla="*/ 9564 h 12371"/>
                <a:gd name="connsiteX19" fmla="*/ 1015 w 10005"/>
                <a:gd name="connsiteY19" fmla="*/ 6432 h 12371"/>
                <a:gd name="connsiteX0" fmla="*/ 958 w 10111"/>
                <a:gd name="connsiteY0" fmla="*/ 5635 h 12371"/>
                <a:gd name="connsiteX1" fmla="*/ 1833 w 10111"/>
                <a:gd name="connsiteY1" fmla="*/ 4172 h 12371"/>
                <a:gd name="connsiteX2" fmla="*/ 2388 w 10111"/>
                <a:gd name="connsiteY2" fmla="*/ 1352 h 12371"/>
                <a:gd name="connsiteX3" fmla="*/ 3596 w 10111"/>
                <a:gd name="connsiteY3" fmla="*/ 3032 h 12371"/>
                <a:gd name="connsiteX4" fmla="*/ 4524 w 10111"/>
                <a:gd name="connsiteY4" fmla="*/ 5 h 12371"/>
                <a:gd name="connsiteX5" fmla="*/ 5761 w 10111"/>
                <a:gd name="connsiteY5" fmla="*/ 2259 h 12371"/>
                <a:gd name="connsiteX6" fmla="*/ 6585 w 10111"/>
                <a:gd name="connsiteY6" fmla="*/ 290 h 12371"/>
                <a:gd name="connsiteX7" fmla="*/ 7965 w 10111"/>
                <a:gd name="connsiteY7" fmla="*/ 2988 h 12371"/>
                <a:gd name="connsiteX8" fmla="*/ 9221 w 10111"/>
                <a:gd name="connsiteY8" fmla="*/ 4570 h 12371"/>
                <a:gd name="connsiteX9" fmla="*/ 10104 w 10111"/>
                <a:gd name="connsiteY9" fmla="*/ 12183 h 12371"/>
                <a:gd name="connsiteX10" fmla="*/ 9608 w 10111"/>
                <a:gd name="connsiteY10" fmla="*/ 10702 h 12371"/>
                <a:gd name="connsiteX11" fmla="*/ 8153 w 10111"/>
                <a:gd name="connsiteY11" fmla="*/ 8107 h 12371"/>
                <a:gd name="connsiteX12" fmla="*/ 6876 w 10111"/>
                <a:gd name="connsiteY12" fmla="*/ 9091 h 12371"/>
                <a:gd name="connsiteX13" fmla="*/ 5880 w 10111"/>
                <a:gd name="connsiteY13" fmla="*/ 7199 h 12371"/>
                <a:gd name="connsiteX14" fmla="*/ 4738 w 10111"/>
                <a:gd name="connsiteY14" fmla="*/ 8884 h 12371"/>
                <a:gd name="connsiteX15" fmla="*/ 3911 w 10111"/>
                <a:gd name="connsiteY15" fmla="*/ 7492 h 12371"/>
                <a:gd name="connsiteX16" fmla="*/ 2927 w 10111"/>
                <a:gd name="connsiteY16" fmla="*/ 10177 h 12371"/>
                <a:gd name="connsiteX17" fmla="*/ 2207 w 10111"/>
                <a:gd name="connsiteY17" fmla="*/ 9082 h 12371"/>
                <a:gd name="connsiteX18" fmla="*/ 1149 w 10111"/>
                <a:gd name="connsiteY18" fmla="*/ 9564 h 12371"/>
                <a:gd name="connsiteX19" fmla="*/ 958 w 10111"/>
                <a:gd name="connsiteY19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457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089 w 10047"/>
                <a:gd name="connsiteY11" fmla="*/ 8107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457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119 w 10047"/>
                <a:gd name="connsiteY11" fmla="*/ 5642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399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119 w 10047"/>
                <a:gd name="connsiteY11" fmla="*/ 5642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399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119 w 10047"/>
                <a:gd name="connsiteY11" fmla="*/ 5642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399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119 w 10047"/>
                <a:gd name="connsiteY11" fmla="*/ 5642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635 h 12371"/>
                <a:gd name="connsiteX1" fmla="*/ 1769 w 10047"/>
                <a:gd name="connsiteY1" fmla="*/ 4172 h 12371"/>
                <a:gd name="connsiteX2" fmla="*/ 2324 w 10047"/>
                <a:gd name="connsiteY2" fmla="*/ 1352 h 12371"/>
                <a:gd name="connsiteX3" fmla="*/ 3532 w 10047"/>
                <a:gd name="connsiteY3" fmla="*/ 3032 h 12371"/>
                <a:gd name="connsiteX4" fmla="*/ 4460 w 10047"/>
                <a:gd name="connsiteY4" fmla="*/ 5 h 12371"/>
                <a:gd name="connsiteX5" fmla="*/ 5697 w 10047"/>
                <a:gd name="connsiteY5" fmla="*/ 2259 h 12371"/>
                <a:gd name="connsiteX6" fmla="*/ 6521 w 10047"/>
                <a:gd name="connsiteY6" fmla="*/ 290 h 12371"/>
                <a:gd name="connsiteX7" fmla="*/ 7901 w 10047"/>
                <a:gd name="connsiteY7" fmla="*/ 2988 h 12371"/>
                <a:gd name="connsiteX8" fmla="*/ 9157 w 10047"/>
                <a:gd name="connsiteY8" fmla="*/ 3990 h 12371"/>
                <a:gd name="connsiteX9" fmla="*/ 10040 w 10047"/>
                <a:gd name="connsiteY9" fmla="*/ 12183 h 12371"/>
                <a:gd name="connsiteX10" fmla="*/ 9544 w 10047"/>
                <a:gd name="connsiteY10" fmla="*/ 10702 h 12371"/>
                <a:gd name="connsiteX11" fmla="*/ 8119 w 10047"/>
                <a:gd name="connsiteY11" fmla="*/ 5642 h 12371"/>
                <a:gd name="connsiteX12" fmla="*/ 6812 w 10047"/>
                <a:gd name="connsiteY12" fmla="*/ 9091 h 12371"/>
                <a:gd name="connsiteX13" fmla="*/ 5816 w 10047"/>
                <a:gd name="connsiteY13" fmla="*/ 7199 h 12371"/>
                <a:gd name="connsiteX14" fmla="*/ 4674 w 10047"/>
                <a:gd name="connsiteY14" fmla="*/ 8884 h 12371"/>
                <a:gd name="connsiteX15" fmla="*/ 3847 w 10047"/>
                <a:gd name="connsiteY15" fmla="*/ 7492 h 12371"/>
                <a:gd name="connsiteX16" fmla="*/ 2863 w 10047"/>
                <a:gd name="connsiteY16" fmla="*/ 10177 h 12371"/>
                <a:gd name="connsiteX17" fmla="*/ 2143 w 10047"/>
                <a:gd name="connsiteY17" fmla="*/ 9082 h 12371"/>
                <a:gd name="connsiteX18" fmla="*/ 1085 w 10047"/>
                <a:gd name="connsiteY18" fmla="*/ 9564 h 12371"/>
                <a:gd name="connsiteX19" fmla="*/ 2 w 10047"/>
                <a:gd name="connsiteY19" fmla="*/ 9980 h 12371"/>
                <a:gd name="connsiteX20" fmla="*/ 894 w 10047"/>
                <a:gd name="connsiteY20" fmla="*/ 5635 h 12371"/>
                <a:gd name="connsiteX0" fmla="*/ 894 w 10047"/>
                <a:gd name="connsiteY0" fmla="*/ 5925 h 12661"/>
                <a:gd name="connsiteX1" fmla="*/ 1769 w 10047"/>
                <a:gd name="connsiteY1" fmla="*/ 4462 h 12661"/>
                <a:gd name="connsiteX2" fmla="*/ 2324 w 10047"/>
                <a:gd name="connsiteY2" fmla="*/ 1642 h 12661"/>
                <a:gd name="connsiteX3" fmla="*/ 3532 w 10047"/>
                <a:gd name="connsiteY3" fmla="*/ 3322 h 12661"/>
                <a:gd name="connsiteX4" fmla="*/ 4460 w 10047"/>
                <a:gd name="connsiteY4" fmla="*/ 295 h 12661"/>
                <a:gd name="connsiteX5" fmla="*/ 5697 w 10047"/>
                <a:gd name="connsiteY5" fmla="*/ 2549 h 12661"/>
                <a:gd name="connsiteX6" fmla="*/ 6714 w 10047"/>
                <a:gd name="connsiteY6" fmla="*/ 0 h 12661"/>
                <a:gd name="connsiteX7" fmla="*/ 7901 w 10047"/>
                <a:gd name="connsiteY7" fmla="*/ 3278 h 12661"/>
                <a:gd name="connsiteX8" fmla="*/ 9157 w 10047"/>
                <a:gd name="connsiteY8" fmla="*/ 4280 h 12661"/>
                <a:gd name="connsiteX9" fmla="*/ 10040 w 10047"/>
                <a:gd name="connsiteY9" fmla="*/ 12473 h 12661"/>
                <a:gd name="connsiteX10" fmla="*/ 9544 w 10047"/>
                <a:gd name="connsiteY10" fmla="*/ 10992 h 12661"/>
                <a:gd name="connsiteX11" fmla="*/ 8119 w 10047"/>
                <a:gd name="connsiteY11" fmla="*/ 5932 h 12661"/>
                <a:gd name="connsiteX12" fmla="*/ 6812 w 10047"/>
                <a:gd name="connsiteY12" fmla="*/ 9381 h 12661"/>
                <a:gd name="connsiteX13" fmla="*/ 5816 w 10047"/>
                <a:gd name="connsiteY13" fmla="*/ 7489 h 12661"/>
                <a:gd name="connsiteX14" fmla="*/ 4674 w 10047"/>
                <a:gd name="connsiteY14" fmla="*/ 9174 h 12661"/>
                <a:gd name="connsiteX15" fmla="*/ 3847 w 10047"/>
                <a:gd name="connsiteY15" fmla="*/ 7782 h 12661"/>
                <a:gd name="connsiteX16" fmla="*/ 2863 w 10047"/>
                <a:gd name="connsiteY16" fmla="*/ 10467 h 12661"/>
                <a:gd name="connsiteX17" fmla="*/ 2143 w 10047"/>
                <a:gd name="connsiteY17" fmla="*/ 9372 h 12661"/>
                <a:gd name="connsiteX18" fmla="*/ 1085 w 10047"/>
                <a:gd name="connsiteY18" fmla="*/ 9854 h 12661"/>
                <a:gd name="connsiteX19" fmla="*/ 2 w 10047"/>
                <a:gd name="connsiteY19" fmla="*/ 10270 h 12661"/>
                <a:gd name="connsiteX20" fmla="*/ 894 w 10047"/>
                <a:gd name="connsiteY20" fmla="*/ 5925 h 12661"/>
                <a:gd name="connsiteX0" fmla="*/ 894 w 10047"/>
                <a:gd name="connsiteY0" fmla="*/ 6143 h 12879"/>
                <a:gd name="connsiteX1" fmla="*/ 1769 w 10047"/>
                <a:gd name="connsiteY1" fmla="*/ 4680 h 12879"/>
                <a:gd name="connsiteX2" fmla="*/ 2324 w 10047"/>
                <a:gd name="connsiteY2" fmla="*/ 1860 h 12879"/>
                <a:gd name="connsiteX3" fmla="*/ 3532 w 10047"/>
                <a:gd name="connsiteY3" fmla="*/ 3540 h 12879"/>
                <a:gd name="connsiteX4" fmla="*/ 4460 w 10047"/>
                <a:gd name="connsiteY4" fmla="*/ 513 h 12879"/>
                <a:gd name="connsiteX5" fmla="*/ 5697 w 10047"/>
                <a:gd name="connsiteY5" fmla="*/ 2767 h 12879"/>
                <a:gd name="connsiteX6" fmla="*/ 6714 w 10047"/>
                <a:gd name="connsiteY6" fmla="*/ 0 h 12879"/>
                <a:gd name="connsiteX7" fmla="*/ 7901 w 10047"/>
                <a:gd name="connsiteY7" fmla="*/ 3496 h 12879"/>
                <a:gd name="connsiteX8" fmla="*/ 9157 w 10047"/>
                <a:gd name="connsiteY8" fmla="*/ 4498 h 12879"/>
                <a:gd name="connsiteX9" fmla="*/ 10040 w 10047"/>
                <a:gd name="connsiteY9" fmla="*/ 12691 h 12879"/>
                <a:gd name="connsiteX10" fmla="*/ 9544 w 10047"/>
                <a:gd name="connsiteY10" fmla="*/ 11210 h 12879"/>
                <a:gd name="connsiteX11" fmla="*/ 8119 w 10047"/>
                <a:gd name="connsiteY11" fmla="*/ 6150 h 12879"/>
                <a:gd name="connsiteX12" fmla="*/ 6812 w 10047"/>
                <a:gd name="connsiteY12" fmla="*/ 9599 h 12879"/>
                <a:gd name="connsiteX13" fmla="*/ 5816 w 10047"/>
                <a:gd name="connsiteY13" fmla="*/ 7707 h 12879"/>
                <a:gd name="connsiteX14" fmla="*/ 4674 w 10047"/>
                <a:gd name="connsiteY14" fmla="*/ 9392 h 12879"/>
                <a:gd name="connsiteX15" fmla="*/ 3847 w 10047"/>
                <a:gd name="connsiteY15" fmla="*/ 8000 h 12879"/>
                <a:gd name="connsiteX16" fmla="*/ 2863 w 10047"/>
                <a:gd name="connsiteY16" fmla="*/ 10685 h 12879"/>
                <a:gd name="connsiteX17" fmla="*/ 2143 w 10047"/>
                <a:gd name="connsiteY17" fmla="*/ 9590 h 12879"/>
                <a:gd name="connsiteX18" fmla="*/ 1085 w 10047"/>
                <a:gd name="connsiteY18" fmla="*/ 10072 h 12879"/>
                <a:gd name="connsiteX19" fmla="*/ 2 w 10047"/>
                <a:gd name="connsiteY19" fmla="*/ 10488 h 12879"/>
                <a:gd name="connsiteX20" fmla="*/ 894 w 10047"/>
                <a:gd name="connsiteY20" fmla="*/ 6143 h 12879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812 w 10047"/>
                <a:gd name="connsiteY12" fmla="*/ 9612 h 12892"/>
                <a:gd name="connsiteX13" fmla="*/ 5816 w 10047"/>
                <a:gd name="connsiteY13" fmla="*/ 7720 h 12892"/>
                <a:gd name="connsiteX14" fmla="*/ 4674 w 10047"/>
                <a:gd name="connsiteY14" fmla="*/ 9405 h 12892"/>
                <a:gd name="connsiteX15" fmla="*/ 3847 w 10047"/>
                <a:gd name="connsiteY15" fmla="*/ 8013 h 12892"/>
                <a:gd name="connsiteX16" fmla="*/ 2863 w 10047"/>
                <a:gd name="connsiteY16" fmla="*/ 10698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816 w 10047"/>
                <a:gd name="connsiteY13" fmla="*/ 7720 h 12892"/>
                <a:gd name="connsiteX14" fmla="*/ 4674 w 10047"/>
                <a:gd name="connsiteY14" fmla="*/ 9405 h 12892"/>
                <a:gd name="connsiteX15" fmla="*/ 3847 w 10047"/>
                <a:gd name="connsiteY15" fmla="*/ 8013 h 12892"/>
                <a:gd name="connsiteX16" fmla="*/ 2863 w 10047"/>
                <a:gd name="connsiteY16" fmla="*/ 10698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674 w 10047"/>
                <a:gd name="connsiteY14" fmla="*/ 9405 h 12892"/>
                <a:gd name="connsiteX15" fmla="*/ 3847 w 10047"/>
                <a:gd name="connsiteY15" fmla="*/ 8013 h 12892"/>
                <a:gd name="connsiteX16" fmla="*/ 2863 w 10047"/>
                <a:gd name="connsiteY16" fmla="*/ 10698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47 w 10047"/>
                <a:gd name="connsiteY15" fmla="*/ 8013 h 12892"/>
                <a:gd name="connsiteX16" fmla="*/ 2863 w 10047"/>
                <a:gd name="connsiteY16" fmla="*/ 10698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47 w 10047"/>
                <a:gd name="connsiteY15" fmla="*/ 8013 h 12892"/>
                <a:gd name="connsiteX16" fmla="*/ 2878 w 10047"/>
                <a:gd name="connsiteY16" fmla="*/ 852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878 w 10047"/>
                <a:gd name="connsiteY16" fmla="*/ 852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878 w 10047"/>
                <a:gd name="connsiteY16" fmla="*/ 852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878 w 10047"/>
                <a:gd name="connsiteY16" fmla="*/ 852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3145 w 10047"/>
                <a:gd name="connsiteY16" fmla="*/ 968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3145 w 10047"/>
                <a:gd name="connsiteY16" fmla="*/ 968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3145 w 10047"/>
                <a:gd name="connsiteY16" fmla="*/ 9683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2143 w 10047"/>
                <a:gd name="connsiteY17" fmla="*/ 9603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1008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921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921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787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921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7"/>
                <a:gd name="connsiteY0" fmla="*/ 6156 h 12892"/>
                <a:gd name="connsiteX1" fmla="*/ 1769 w 10047"/>
                <a:gd name="connsiteY1" fmla="*/ 4693 h 12892"/>
                <a:gd name="connsiteX2" fmla="*/ 2324 w 10047"/>
                <a:gd name="connsiteY2" fmla="*/ 1873 h 12892"/>
                <a:gd name="connsiteX3" fmla="*/ 3532 w 10047"/>
                <a:gd name="connsiteY3" fmla="*/ 3553 h 12892"/>
                <a:gd name="connsiteX4" fmla="*/ 4460 w 10047"/>
                <a:gd name="connsiteY4" fmla="*/ 526 h 12892"/>
                <a:gd name="connsiteX5" fmla="*/ 5652 w 10047"/>
                <a:gd name="connsiteY5" fmla="*/ 2273 h 12892"/>
                <a:gd name="connsiteX6" fmla="*/ 6714 w 10047"/>
                <a:gd name="connsiteY6" fmla="*/ 13 h 12892"/>
                <a:gd name="connsiteX7" fmla="*/ 7901 w 10047"/>
                <a:gd name="connsiteY7" fmla="*/ 3509 h 12892"/>
                <a:gd name="connsiteX8" fmla="*/ 9157 w 10047"/>
                <a:gd name="connsiteY8" fmla="*/ 4511 h 12892"/>
                <a:gd name="connsiteX9" fmla="*/ 10040 w 10047"/>
                <a:gd name="connsiteY9" fmla="*/ 12704 h 12892"/>
                <a:gd name="connsiteX10" fmla="*/ 9544 w 10047"/>
                <a:gd name="connsiteY10" fmla="*/ 11223 h 12892"/>
                <a:gd name="connsiteX11" fmla="*/ 8119 w 10047"/>
                <a:gd name="connsiteY11" fmla="*/ 6163 h 12892"/>
                <a:gd name="connsiteX12" fmla="*/ 6738 w 10047"/>
                <a:gd name="connsiteY12" fmla="*/ 6712 h 12892"/>
                <a:gd name="connsiteX13" fmla="*/ 5727 w 10047"/>
                <a:gd name="connsiteY13" fmla="*/ 5400 h 12892"/>
                <a:gd name="connsiteX14" fmla="*/ 4926 w 10047"/>
                <a:gd name="connsiteY14" fmla="*/ 8028 h 12892"/>
                <a:gd name="connsiteX15" fmla="*/ 3832 w 10047"/>
                <a:gd name="connsiteY15" fmla="*/ 6853 h 12892"/>
                <a:gd name="connsiteX16" fmla="*/ 2997 w 10047"/>
                <a:gd name="connsiteY16" fmla="*/ 9466 h 12892"/>
                <a:gd name="connsiteX17" fmla="*/ 1950 w 10047"/>
                <a:gd name="connsiteY17" fmla="*/ 8298 h 12892"/>
                <a:gd name="connsiteX18" fmla="*/ 1085 w 10047"/>
                <a:gd name="connsiteY18" fmla="*/ 9215 h 12892"/>
                <a:gd name="connsiteX19" fmla="*/ 2 w 10047"/>
                <a:gd name="connsiteY19" fmla="*/ 10501 h 12892"/>
                <a:gd name="connsiteX20" fmla="*/ 894 w 10047"/>
                <a:gd name="connsiteY20" fmla="*/ 6156 h 12892"/>
                <a:gd name="connsiteX0" fmla="*/ 894 w 10042"/>
                <a:gd name="connsiteY0" fmla="*/ 6156 h 12789"/>
                <a:gd name="connsiteX1" fmla="*/ 1769 w 10042"/>
                <a:gd name="connsiteY1" fmla="*/ 4693 h 12789"/>
                <a:gd name="connsiteX2" fmla="*/ 2324 w 10042"/>
                <a:gd name="connsiteY2" fmla="*/ 1873 h 12789"/>
                <a:gd name="connsiteX3" fmla="*/ 3532 w 10042"/>
                <a:gd name="connsiteY3" fmla="*/ 3553 h 12789"/>
                <a:gd name="connsiteX4" fmla="*/ 4460 w 10042"/>
                <a:gd name="connsiteY4" fmla="*/ 526 h 12789"/>
                <a:gd name="connsiteX5" fmla="*/ 5652 w 10042"/>
                <a:gd name="connsiteY5" fmla="*/ 2273 h 12789"/>
                <a:gd name="connsiteX6" fmla="*/ 6714 w 10042"/>
                <a:gd name="connsiteY6" fmla="*/ 13 h 12789"/>
                <a:gd name="connsiteX7" fmla="*/ 7901 w 10042"/>
                <a:gd name="connsiteY7" fmla="*/ 3509 h 12789"/>
                <a:gd name="connsiteX8" fmla="*/ 9157 w 10042"/>
                <a:gd name="connsiteY8" fmla="*/ 4511 h 12789"/>
                <a:gd name="connsiteX9" fmla="*/ 10040 w 10042"/>
                <a:gd name="connsiteY9" fmla="*/ 12704 h 12789"/>
                <a:gd name="connsiteX10" fmla="*/ 9188 w 10042"/>
                <a:gd name="connsiteY10" fmla="*/ 8976 h 12789"/>
                <a:gd name="connsiteX11" fmla="*/ 8119 w 10042"/>
                <a:gd name="connsiteY11" fmla="*/ 6163 h 12789"/>
                <a:gd name="connsiteX12" fmla="*/ 6738 w 10042"/>
                <a:gd name="connsiteY12" fmla="*/ 6712 h 12789"/>
                <a:gd name="connsiteX13" fmla="*/ 5727 w 10042"/>
                <a:gd name="connsiteY13" fmla="*/ 5400 h 12789"/>
                <a:gd name="connsiteX14" fmla="*/ 4926 w 10042"/>
                <a:gd name="connsiteY14" fmla="*/ 8028 h 12789"/>
                <a:gd name="connsiteX15" fmla="*/ 3832 w 10042"/>
                <a:gd name="connsiteY15" fmla="*/ 6853 h 12789"/>
                <a:gd name="connsiteX16" fmla="*/ 2997 w 10042"/>
                <a:gd name="connsiteY16" fmla="*/ 9466 h 12789"/>
                <a:gd name="connsiteX17" fmla="*/ 1950 w 10042"/>
                <a:gd name="connsiteY17" fmla="*/ 8298 h 12789"/>
                <a:gd name="connsiteX18" fmla="*/ 1085 w 10042"/>
                <a:gd name="connsiteY18" fmla="*/ 9215 h 12789"/>
                <a:gd name="connsiteX19" fmla="*/ 2 w 10042"/>
                <a:gd name="connsiteY19" fmla="*/ 10501 h 12789"/>
                <a:gd name="connsiteX20" fmla="*/ 894 w 10042"/>
                <a:gd name="connsiteY20" fmla="*/ 6156 h 12789"/>
                <a:gd name="connsiteX0" fmla="*/ 894 w 10043"/>
                <a:gd name="connsiteY0" fmla="*/ 6156 h 12811"/>
                <a:gd name="connsiteX1" fmla="*/ 1769 w 10043"/>
                <a:gd name="connsiteY1" fmla="*/ 4693 h 12811"/>
                <a:gd name="connsiteX2" fmla="*/ 2324 w 10043"/>
                <a:gd name="connsiteY2" fmla="*/ 1873 h 12811"/>
                <a:gd name="connsiteX3" fmla="*/ 3532 w 10043"/>
                <a:gd name="connsiteY3" fmla="*/ 3553 h 12811"/>
                <a:gd name="connsiteX4" fmla="*/ 4460 w 10043"/>
                <a:gd name="connsiteY4" fmla="*/ 526 h 12811"/>
                <a:gd name="connsiteX5" fmla="*/ 5652 w 10043"/>
                <a:gd name="connsiteY5" fmla="*/ 2273 h 12811"/>
                <a:gd name="connsiteX6" fmla="*/ 6714 w 10043"/>
                <a:gd name="connsiteY6" fmla="*/ 13 h 12811"/>
                <a:gd name="connsiteX7" fmla="*/ 7901 w 10043"/>
                <a:gd name="connsiteY7" fmla="*/ 3509 h 12811"/>
                <a:gd name="connsiteX8" fmla="*/ 9157 w 10043"/>
                <a:gd name="connsiteY8" fmla="*/ 4511 h 12811"/>
                <a:gd name="connsiteX9" fmla="*/ 10040 w 10043"/>
                <a:gd name="connsiteY9" fmla="*/ 12704 h 12811"/>
                <a:gd name="connsiteX10" fmla="*/ 9188 w 10043"/>
                <a:gd name="connsiteY10" fmla="*/ 8976 h 12811"/>
                <a:gd name="connsiteX11" fmla="*/ 8119 w 10043"/>
                <a:gd name="connsiteY11" fmla="*/ 6163 h 12811"/>
                <a:gd name="connsiteX12" fmla="*/ 6738 w 10043"/>
                <a:gd name="connsiteY12" fmla="*/ 6712 h 12811"/>
                <a:gd name="connsiteX13" fmla="*/ 5727 w 10043"/>
                <a:gd name="connsiteY13" fmla="*/ 5400 h 12811"/>
                <a:gd name="connsiteX14" fmla="*/ 4926 w 10043"/>
                <a:gd name="connsiteY14" fmla="*/ 8028 h 12811"/>
                <a:gd name="connsiteX15" fmla="*/ 3832 w 10043"/>
                <a:gd name="connsiteY15" fmla="*/ 6853 h 12811"/>
                <a:gd name="connsiteX16" fmla="*/ 2997 w 10043"/>
                <a:gd name="connsiteY16" fmla="*/ 9466 h 12811"/>
                <a:gd name="connsiteX17" fmla="*/ 1950 w 10043"/>
                <a:gd name="connsiteY17" fmla="*/ 8298 h 12811"/>
                <a:gd name="connsiteX18" fmla="*/ 1085 w 10043"/>
                <a:gd name="connsiteY18" fmla="*/ 9215 h 12811"/>
                <a:gd name="connsiteX19" fmla="*/ 2 w 10043"/>
                <a:gd name="connsiteY19" fmla="*/ 10501 h 12811"/>
                <a:gd name="connsiteX20" fmla="*/ 894 w 10043"/>
                <a:gd name="connsiteY20" fmla="*/ 6156 h 12811"/>
                <a:gd name="connsiteX0" fmla="*/ 894 w 10043"/>
                <a:gd name="connsiteY0" fmla="*/ 6156 h 12811"/>
                <a:gd name="connsiteX1" fmla="*/ 1769 w 10043"/>
                <a:gd name="connsiteY1" fmla="*/ 4693 h 12811"/>
                <a:gd name="connsiteX2" fmla="*/ 2324 w 10043"/>
                <a:gd name="connsiteY2" fmla="*/ 1873 h 12811"/>
                <a:gd name="connsiteX3" fmla="*/ 3532 w 10043"/>
                <a:gd name="connsiteY3" fmla="*/ 3553 h 12811"/>
                <a:gd name="connsiteX4" fmla="*/ 4460 w 10043"/>
                <a:gd name="connsiteY4" fmla="*/ 526 h 12811"/>
                <a:gd name="connsiteX5" fmla="*/ 5652 w 10043"/>
                <a:gd name="connsiteY5" fmla="*/ 2273 h 12811"/>
                <a:gd name="connsiteX6" fmla="*/ 6714 w 10043"/>
                <a:gd name="connsiteY6" fmla="*/ 13 h 12811"/>
                <a:gd name="connsiteX7" fmla="*/ 7901 w 10043"/>
                <a:gd name="connsiteY7" fmla="*/ 3509 h 12811"/>
                <a:gd name="connsiteX8" fmla="*/ 9157 w 10043"/>
                <a:gd name="connsiteY8" fmla="*/ 4511 h 12811"/>
                <a:gd name="connsiteX9" fmla="*/ 10040 w 10043"/>
                <a:gd name="connsiteY9" fmla="*/ 12704 h 12811"/>
                <a:gd name="connsiteX10" fmla="*/ 9188 w 10043"/>
                <a:gd name="connsiteY10" fmla="*/ 8976 h 12811"/>
                <a:gd name="connsiteX11" fmla="*/ 8119 w 10043"/>
                <a:gd name="connsiteY11" fmla="*/ 6163 h 12811"/>
                <a:gd name="connsiteX12" fmla="*/ 6738 w 10043"/>
                <a:gd name="connsiteY12" fmla="*/ 6712 h 12811"/>
                <a:gd name="connsiteX13" fmla="*/ 5727 w 10043"/>
                <a:gd name="connsiteY13" fmla="*/ 5400 h 12811"/>
                <a:gd name="connsiteX14" fmla="*/ 4926 w 10043"/>
                <a:gd name="connsiteY14" fmla="*/ 8028 h 12811"/>
                <a:gd name="connsiteX15" fmla="*/ 3832 w 10043"/>
                <a:gd name="connsiteY15" fmla="*/ 6853 h 12811"/>
                <a:gd name="connsiteX16" fmla="*/ 2997 w 10043"/>
                <a:gd name="connsiteY16" fmla="*/ 9466 h 12811"/>
                <a:gd name="connsiteX17" fmla="*/ 1950 w 10043"/>
                <a:gd name="connsiteY17" fmla="*/ 8298 h 12811"/>
                <a:gd name="connsiteX18" fmla="*/ 1085 w 10043"/>
                <a:gd name="connsiteY18" fmla="*/ 9215 h 12811"/>
                <a:gd name="connsiteX19" fmla="*/ 2 w 10043"/>
                <a:gd name="connsiteY19" fmla="*/ 10501 h 12811"/>
                <a:gd name="connsiteX20" fmla="*/ 894 w 10043"/>
                <a:gd name="connsiteY20" fmla="*/ 6156 h 12811"/>
                <a:gd name="connsiteX0" fmla="*/ 894 w 10042"/>
                <a:gd name="connsiteY0" fmla="*/ 6156 h 12811"/>
                <a:gd name="connsiteX1" fmla="*/ 1769 w 10042"/>
                <a:gd name="connsiteY1" fmla="*/ 4693 h 12811"/>
                <a:gd name="connsiteX2" fmla="*/ 2324 w 10042"/>
                <a:gd name="connsiteY2" fmla="*/ 1873 h 12811"/>
                <a:gd name="connsiteX3" fmla="*/ 3532 w 10042"/>
                <a:gd name="connsiteY3" fmla="*/ 3553 h 12811"/>
                <a:gd name="connsiteX4" fmla="*/ 4460 w 10042"/>
                <a:gd name="connsiteY4" fmla="*/ 526 h 12811"/>
                <a:gd name="connsiteX5" fmla="*/ 5652 w 10042"/>
                <a:gd name="connsiteY5" fmla="*/ 2273 h 12811"/>
                <a:gd name="connsiteX6" fmla="*/ 6714 w 10042"/>
                <a:gd name="connsiteY6" fmla="*/ 13 h 12811"/>
                <a:gd name="connsiteX7" fmla="*/ 7901 w 10042"/>
                <a:gd name="connsiteY7" fmla="*/ 3509 h 12811"/>
                <a:gd name="connsiteX8" fmla="*/ 9157 w 10042"/>
                <a:gd name="connsiteY8" fmla="*/ 4511 h 12811"/>
                <a:gd name="connsiteX9" fmla="*/ 10040 w 10042"/>
                <a:gd name="connsiteY9" fmla="*/ 12704 h 12811"/>
                <a:gd name="connsiteX10" fmla="*/ 9069 w 10042"/>
                <a:gd name="connsiteY10" fmla="*/ 8976 h 12811"/>
                <a:gd name="connsiteX11" fmla="*/ 8119 w 10042"/>
                <a:gd name="connsiteY11" fmla="*/ 6163 h 12811"/>
                <a:gd name="connsiteX12" fmla="*/ 6738 w 10042"/>
                <a:gd name="connsiteY12" fmla="*/ 6712 h 12811"/>
                <a:gd name="connsiteX13" fmla="*/ 5727 w 10042"/>
                <a:gd name="connsiteY13" fmla="*/ 5400 h 12811"/>
                <a:gd name="connsiteX14" fmla="*/ 4926 w 10042"/>
                <a:gd name="connsiteY14" fmla="*/ 8028 h 12811"/>
                <a:gd name="connsiteX15" fmla="*/ 3832 w 10042"/>
                <a:gd name="connsiteY15" fmla="*/ 6853 h 12811"/>
                <a:gd name="connsiteX16" fmla="*/ 2997 w 10042"/>
                <a:gd name="connsiteY16" fmla="*/ 9466 h 12811"/>
                <a:gd name="connsiteX17" fmla="*/ 1950 w 10042"/>
                <a:gd name="connsiteY17" fmla="*/ 8298 h 12811"/>
                <a:gd name="connsiteX18" fmla="*/ 1085 w 10042"/>
                <a:gd name="connsiteY18" fmla="*/ 9215 h 12811"/>
                <a:gd name="connsiteX19" fmla="*/ 2 w 10042"/>
                <a:gd name="connsiteY19" fmla="*/ 10501 h 12811"/>
                <a:gd name="connsiteX20" fmla="*/ 894 w 10042"/>
                <a:gd name="connsiteY20" fmla="*/ 6156 h 12811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8119 w 10042"/>
                <a:gd name="connsiteY11" fmla="*/ 6163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926 w 10042"/>
                <a:gd name="connsiteY14" fmla="*/ 8028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7778 w 10042"/>
                <a:gd name="connsiteY11" fmla="*/ 5583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926 w 10042"/>
                <a:gd name="connsiteY14" fmla="*/ 8028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7778 w 10042"/>
                <a:gd name="connsiteY11" fmla="*/ 5583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926 w 10042"/>
                <a:gd name="connsiteY14" fmla="*/ 8028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7778 w 10042"/>
                <a:gd name="connsiteY11" fmla="*/ 5583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926 w 10042"/>
                <a:gd name="connsiteY14" fmla="*/ 8028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8134 w 10042"/>
                <a:gd name="connsiteY11" fmla="*/ 5945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926 w 10042"/>
                <a:gd name="connsiteY14" fmla="*/ 8028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8134 w 10042"/>
                <a:gd name="connsiteY11" fmla="*/ 5945 h 12800"/>
                <a:gd name="connsiteX12" fmla="*/ 6738 w 10042"/>
                <a:gd name="connsiteY12" fmla="*/ 6712 h 12800"/>
                <a:gd name="connsiteX13" fmla="*/ 5727 w 10042"/>
                <a:gd name="connsiteY13" fmla="*/ 5400 h 12800"/>
                <a:gd name="connsiteX14" fmla="*/ 4778 w 10042"/>
                <a:gd name="connsiteY14" fmla="*/ 7231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56 h 12800"/>
                <a:gd name="connsiteX1" fmla="*/ 1769 w 10042"/>
                <a:gd name="connsiteY1" fmla="*/ 4693 h 12800"/>
                <a:gd name="connsiteX2" fmla="*/ 2324 w 10042"/>
                <a:gd name="connsiteY2" fmla="*/ 1873 h 12800"/>
                <a:gd name="connsiteX3" fmla="*/ 3532 w 10042"/>
                <a:gd name="connsiteY3" fmla="*/ 3553 h 12800"/>
                <a:gd name="connsiteX4" fmla="*/ 4460 w 10042"/>
                <a:gd name="connsiteY4" fmla="*/ 526 h 12800"/>
                <a:gd name="connsiteX5" fmla="*/ 5652 w 10042"/>
                <a:gd name="connsiteY5" fmla="*/ 2273 h 12800"/>
                <a:gd name="connsiteX6" fmla="*/ 6714 w 10042"/>
                <a:gd name="connsiteY6" fmla="*/ 13 h 12800"/>
                <a:gd name="connsiteX7" fmla="*/ 7901 w 10042"/>
                <a:gd name="connsiteY7" fmla="*/ 3509 h 12800"/>
                <a:gd name="connsiteX8" fmla="*/ 9157 w 10042"/>
                <a:gd name="connsiteY8" fmla="*/ 4511 h 12800"/>
                <a:gd name="connsiteX9" fmla="*/ 10040 w 10042"/>
                <a:gd name="connsiteY9" fmla="*/ 12704 h 12800"/>
                <a:gd name="connsiteX10" fmla="*/ 9069 w 10042"/>
                <a:gd name="connsiteY10" fmla="*/ 8976 h 12800"/>
                <a:gd name="connsiteX11" fmla="*/ 8134 w 10042"/>
                <a:gd name="connsiteY11" fmla="*/ 5945 h 12800"/>
                <a:gd name="connsiteX12" fmla="*/ 6738 w 10042"/>
                <a:gd name="connsiteY12" fmla="*/ 6712 h 12800"/>
                <a:gd name="connsiteX13" fmla="*/ 5786 w 10042"/>
                <a:gd name="connsiteY13" fmla="*/ 4965 h 12800"/>
                <a:gd name="connsiteX14" fmla="*/ 4778 w 10042"/>
                <a:gd name="connsiteY14" fmla="*/ 7231 h 12800"/>
                <a:gd name="connsiteX15" fmla="*/ 3832 w 10042"/>
                <a:gd name="connsiteY15" fmla="*/ 6853 h 12800"/>
                <a:gd name="connsiteX16" fmla="*/ 2997 w 10042"/>
                <a:gd name="connsiteY16" fmla="*/ 9466 h 12800"/>
                <a:gd name="connsiteX17" fmla="*/ 1950 w 10042"/>
                <a:gd name="connsiteY17" fmla="*/ 8298 h 12800"/>
                <a:gd name="connsiteX18" fmla="*/ 1085 w 10042"/>
                <a:gd name="connsiteY18" fmla="*/ 9215 h 12800"/>
                <a:gd name="connsiteX19" fmla="*/ 2 w 10042"/>
                <a:gd name="connsiteY19" fmla="*/ 10501 h 12800"/>
                <a:gd name="connsiteX20" fmla="*/ 894 w 10042"/>
                <a:gd name="connsiteY20" fmla="*/ 6156 h 12800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778 w 10042"/>
                <a:gd name="connsiteY14" fmla="*/ 7259 h 12828"/>
                <a:gd name="connsiteX15" fmla="*/ 3832 w 10042"/>
                <a:gd name="connsiteY15" fmla="*/ 6881 h 12828"/>
                <a:gd name="connsiteX16" fmla="*/ 2997 w 10042"/>
                <a:gd name="connsiteY16" fmla="*/ 9494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778 w 10042"/>
                <a:gd name="connsiteY14" fmla="*/ 7259 h 12828"/>
                <a:gd name="connsiteX15" fmla="*/ 3802 w 10042"/>
                <a:gd name="connsiteY15" fmla="*/ 6374 h 12828"/>
                <a:gd name="connsiteX16" fmla="*/ 2997 w 10042"/>
                <a:gd name="connsiteY16" fmla="*/ 9494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997 w 10042"/>
                <a:gd name="connsiteY16" fmla="*/ 9494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967 w 10042"/>
                <a:gd name="connsiteY16" fmla="*/ 8842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967 w 10042"/>
                <a:gd name="connsiteY16" fmla="*/ 8842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967 w 10042"/>
                <a:gd name="connsiteY16" fmla="*/ 8842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324 w 10042"/>
                <a:gd name="connsiteY2" fmla="*/ 1901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863 w 10042"/>
                <a:gd name="connsiteY16" fmla="*/ 8552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2"/>
                <a:gd name="connsiteY0" fmla="*/ 6184 h 12828"/>
                <a:gd name="connsiteX1" fmla="*/ 1769 w 10042"/>
                <a:gd name="connsiteY1" fmla="*/ 4721 h 12828"/>
                <a:gd name="connsiteX2" fmla="*/ 2487 w 10042"/>
                <a:gd name="connsiteY2" fmla="*/ 2046 h 12828"/>
                <a:gd name="connsiteX3" fmla="*/ 3532 w 10042"/>
                <a:gd name="connsiteY3" fmla="*/ 3581 h 12828"/>
                <a:gd name="connsiteX4" fmla="*/ 4460 w 10042"/>
                <a:gd name="connsiteY4" fmla="*/ 554 h 12828"/>
                <a:gd name="connsiteX5" fmla="*/ 5607 w 10042"/>
                <a:gd name="connsiteY5" fmla="*/ 1576 h 12828"/>
                <a:gd name="connsiteX6" fmla="*/ 6714 w 10042"/>
                <a:gd name="connsiteY6" fmla="*/ 41 h 12828"/>
                <a:gd name="connsiteX7" fmla="*/ 7901 w 10042"/>
                <a:gd name="connsiteY7" fmla="*/ 3537 h 12828"/>
                <a:gd name="connsiteX8" fmla="*/ 9157 w 10042"/>
                <a:gd name="connsiteY8" fmla="*/ 4539 h 12828"/>
                <a:gd name="connsiteX9" fmla="*/ 10040 w 10042"/>
                <a:gd name="connsiteY9" fmla="*/ 12732 h 12828"/>
                <a:gd name="connsiteX10" fmla="*/ 9069 w 10042"/>
                <a:gd name="connsiteY10" fmla="*/ 9004 h 12828"/>
                <a:gd name="connsiteX11" fmla="*/ 8134 w 10042"/>
                <a:gd name="connsiteY11" fmla="*/ 5973 h 12828"/>
                <a:gd name="connsiteX12" fmla="*/ 6738 w 10042"/>
                <a:gd name="connsiteY12" fmla="*/ 6740 h 12828"/>
                <a:gd name="connsiteX13" fmla="*/ 5786 w 10042"/>
                <a:gd name="connsiteY13" fmla="*/ 4993 h 12828"/>
                <a:gd name="connsiteX14" fmla="*/ 4837 w 10042"/>
                <a:gd name="connsiteY14" fmla="*/ 6389 h 12828"/>
                <a:gd name="connsiteX15" fmla="*/ 3802 w 10042"/>
                <a:gd name="connsiteY15" fmla="*/ 6374 h 12828"/>
                <a:gd name="connsiteX16" fmla="*/ 2863 w 10042"/>
                <a:gd name="connsiteY16" fmla="*/ 8552 h 12828"/>
                <a:gd name="connsiteX17" fmla="*/ 1950 w 10042"/>
                <a:gd name="connsiteY17" fmla="*/ 8326 h 12828"/>
                <a:gd name="connsiteX18" fmla="*/ 1085 w 10042"/>
                <a:gd name="connsiteY18" fmla="*/ 9243 h 12828"/>
                <a:gd name="connsiteX19" fmla="*/ 2 w 10042"/>
                <a:gd name="connsiteY19" fmla="*/ 10529 h 12828"/>
                <a:gd name="connsiteX20" fmla="*/ 894 w 10042"/>
                <a:gd name="connsiteY20" fmla="*/ 6184 h 12828"/>
                <a:gd name="connsiteX0" fmla="*/ 894 w 10046"/>
                <a:gd name="connsiteY0" fmla="*/ 6184 h 12828"/>
                <a:gd name="connsiteX1" fmla="*/ 1769 w 10046"/>
                <a:gd name="connsiteY1" fmla="*/ 4721 h 12828"/>
                <a:gd name="connsiteX2" fmla="*/ 2487 w 10046"/>
                <a:gd name="connsiteY2" fmla="*/ 2046 h 12828"/>
                <a:gd name="connsiteX3" fmla="*/ 3532 w 10046"/>
                <a:gd name="connsiteY3" fmla="*/ 3581 h 12828"/>
                <a:gd name="connsiteX4" fmla="*/ 4460 w 10046"/>
                <a:gd name="connsiteY4" fmla="*/ 554 h 12828"/>
                <a:gd name="connsiteX5" fmla="*/ 5607 w 10046"/>
                <a:gd name="connsiteY5" fmla="*/ 1576 h 12828"/>
                <a:gd name="connsiteX6" fmla="*/ 6714 w 10046"/>
                <a:gd name="connsiteY6" fmla="*/ 41 h 12828"/>
                <a:gd name="connsiteX7" fmla="*/ 7901 w 10046"/>
                <a:gd name="connsiteY7" fmla="*/ 3537 h 12828"/>
                <a:gd name="connsiteX8" fmla="*/ 9157 w 10046"/>
                <a:gd name="connsiteY8" fmla="*/ 4539 h 12828"/>
                <a:gd name="connsiteX9" fmla="*/ 10040 w 10046"/>
                <a:gd name="connsiteY9" fmla="*/ 12732 h 12828"/>
                <a:gd name="connsiteX10" fmla="*/ 9441 w 10046"/>
                <a:gd name="connsiteY10" fmla="*/ 9004 h 12828"/>
                <a:gd name="connsiteX11" fmla="*/ 8134 w 10046"/>
                <a:gd name="connsiteY11" fmla="*/ 5973 h 12828"/>
                <a:gd name="connsiteX12" fmla="*/ 6738 w 10046"/>
                <a:gd name="connsiteY12" fmla="*/ 6740 h 12828"/>
                <a:gd name="connsiteX13" fmla="*/ 5786 w 10046"/>
                <a:gd name="connsiteY13" fmla="*/ 4993 h 12828"/>
                <a:gd name="connsiteX14" fmla="*/ 4837 w 10046"/>
                <a:gd name="connsiteY14" fmla="*/ 6389 h 12828"/>
                <a:gd name="connsiteX15" fmla="*/ 3802 w 10046"/>
                <a:gd name="connsiteY15" fmla="*/ 6374 h 12828"/>
                <a:gd name="connsiteX16" fmla="*/ 2863 w 10046"/>
                <a:gd name="connsiteY16" fmla="*/ 8552 h 12828"/>
                <a:gd name="connsiteX17" fmla="*/ 1950 w 10046"/>
                <a:gd name="connsiteY17" fmla="*/ 8326 h 12828"/>
                <a:gd name="connsiteX18" fmla="*/ 1085 w 10046"/>
                <a:gd name="connsiteY18" fmla="*/ 9243 h 12828"/>
                <a:gd name="connsiteX19" fmla="*/ 2 w 10046"/>
                <a:gd name="connsiteY19" fmla="*/ 10529 h 12828"/>
                <a:gd name="connsiteX20" fmla="*/ 894 w 10046"/>
                <a:gd name="connsiteY20" fmla="*/ 6184 h 12828"/>
                <a:gd name="connsiteX0" fmla="*/ 894 w 10002"/>
                <a:gd name="connsiteY0" fmla="*/ 6184 h 13295"/>
                <a:gd name="connsiteX1" fmla="*/ 1769 w 10002"/>
                <a:gd name="connsiteY1" fmla="*/ 4721 h 13295"/>
                <a:gd name="connsiteX2" fmla="*/ 2487 w 10002"/>
                <a:gd name="connsiteY2" fmla="*/ 2046 h 13295"/>
                <a:gd name="connsiteX3" fmla="*/ 3532 w 10002"/>
                <a:gd name="connsiteY3" fmla="*/ 3581 h 13295"/>
                <a:gd name="connsiteX4" fmla="*/ 4460 w 10002"/>
                <a:gd name="connsiteY4" fmla="*/ 554 h 13295"/>
                <a:gd name="connsiteX5" fmla="*/ 5607 w 10002"/>
                <a:gd name="connsiteY5" fmla="*/ 1576 h 13295"/>
                <a:gd name="connsiteX6" fmla="*/ 6714 w 10002"/>
                <a:gd name="connsiteY6" fmla="*/ 41 h 13295"/>
                <a:gd name="connsiteX7" fmla="*/ 7901 w 10002"/>
                <a:gd name="connsiteY7" fmla="*/ 3537 h 13295"/>
                <a:gd name="connsiteX8" fmla="*/ 9157 w 10002"/>
                <a:gd name="connsiteY8" fmla="*/ 4539 h 13295"/>
                <a:gd name="connsiteX9" fmla="*/ 9995 w 10002"/>
                <a:gd name="connsiteY9" fmla="*/ 13210 h 13295"/>
                <a:gd name="connsiteX10" fmla="*/ 9441 w 10002"/>
                <a:gd name="connsiteY10" fmla="*/ 9004 h 13295"/>
                <a:gd name="connsiteX11" fmla="*/ 8134 w 10002"/>
                <a:gd name="connsiteY11" fmla="*/ 5973 h 13295"/>
                <a:gd name="connsiteX12" fmla="*/ 6738 w 10002"/>
                <a:gd name="connsiteY12" fmla="*/ 6740 h 13295"/>
                <a:gd name="connsiteX13" fmla="*/ 5786 w 10002"/>
                <a:gd name="connsiteY13" fmla="*/ 4993 h 13295"/>
                <a:gd name="connsiteX14" fmla="*/ 4837 w 10002"/>
                <a:gd name="connsiteY14" fmla="*/ 6389 h 13295"/>
                <a:gd name="connsiteX15" fmla="*/ 3802 w 10002"/>
                <a:gd name="connsiteY15" fmla="*/ 6374 h 13295"/>
                <a:gd name="connsiteX16" fmla="*/ 2863 w 10002"/>
                <a:gd name="connsiteY16" fmla="*/ 8552 h 13295"/>
                <a:gd name="connsiteX17" fmla="*/ 1950 w 10002"/>
                <a:gd name="connsiteY17" fmla="*/ 8326 h 13295"/>
                <a:gd name="connsiteX18" fmla="*/ 1085 w 10002"/>
                <a:gd name="connsiteY18" fmla="*/ 9243 h 13295"/>
                <a:gd name="connsiteX19" fmla="*/ 2 w 10002"/>
                <a:gd name="connsiteY19" fmla="*/ 10529 h 13295"/>
                <a:gd name="connsiteX20" fmla="*/ 894 w 10002"/>
                <a:gd name="connsiteY20" fmla="*/ 6184 h 13295"/>
                <a:gd name="connsiteX0" fmla="*/ 894 w 10002"/>
                <a:gd name="connsiteY0" fmla="*/ 6184 h 13295"/>
                <a:gd name="connsiteX1" fmla="*/ 1769 w 10002"/>
                <a:gd name="connsiteY1" fmla="*/ 4721 h 13295"/>
                <a:gd name="connsiteX2" fmla="*/ 2487 w 10002"/>
                <a:gd name="connsiteY2" fmla="*/ 2046 h 13295"/>
                <a:gd name="connsiteX3" fmla="*/ 3532 w 10002"/>
                <a:gd name="connsiteY3" fmla="*/ 3581 h 13295"/>
                <a:gd name="connsiteX4" fmla="*/ 4460 w 10002"/>
                <a:gd name="connsiteY4" fmla="*/ 554 h 13295"/>
                <a:gd name="connsiteX5" fmla="*/ 5607 w 10002"/>
                <a:gd name="connsiteY5" fmla="*/ 1576 h 13295"/>
                <a:gd name="connsiteX6" fmla="*/ 6714 w 10002"/>
                <a:gd name="connsiteY6" fmla="*/ 41 h 13295"/>
                <a:gd name="connsiteX7" fmla="*/ 7901 w 10002"/>
                <a:gd name="connsiteY7" fmla="*/ 3537 h 13295"/>
                <a:gd name="connsiteX8" fmla="*/ 9231 w 10002"/>
                <a:gd name="connsiteY8" fmla="*/ 5734 h 13295"/>
                <a:gd name="connsiteX9" fmla="*/ 9995 w 10002"/>
                <a:gd name="connsiteY9" fmla="*/ 13210 h 13295"/>
                <a:gd name="connsiteX10" fmla="*/ 9441 w 10002"/>
                <a:gd name="connsiteY10" fmla="*/ 9004 h 13295"/>
                <a:gd name="connsiteX11" fmla="*/ 8134 w 10002"/>
                <a:gd name="connsiteY11" fmla="*/ 5973 h 13295"/>
                <a:gd name="connsiteX12" fmla="*/ 6738 w 10002"/>
                <a:gd name="connsiteY12" fmla="*/ 6740 h 13295"/>
                <a:gd name="connsiteX13" fmla="*/ 5786 w 10002"/>
                <a:gd name="connsiteY13" fmla="*/ 4993 h 13295"/>
                <a:gd name="connsiteX14" fmla="*/ 4837 w 10002"/>
                <a:gd name="connsiteY14" fmla="*/ 6389 h 13295"/>
                <a:gd name="connsiteX15" fmla="*/ 3802 w 10002"/>
                <a:gd name="connsiteY15" fmla="*/ 6374 h 13295"/>
                <a:gd name="connsiteX16" fmla="*/ 2863 w 10002"/>
                <a:gd name="connsiteY16" fmla="*/ 8552 h 13295"/>
                <a:gd name="connsiteX17" fmla="*/ 1950 w 10002"/>
                <a:gd name="connsiteY17" fmla="*/ 8326 h 13295"/>
                <a:gd name="connsiteX18" fmla="*/ 1085 w 10002"/>
                <a:gd name="connsiteY18" fmla="*/ 9243 h 13295"/>
                <a:gd name="connsiteX19" fmla="*/ 2 w 10002"/>
                <a:gd name="connsiteY19" fmla="*/ 10529 h 13295"/>
                <a:gd name="connsiteX20" fmla="*/ 894 w 10002"/>
                <a:gd name="connsiteY20" fmla="*/ 6184 h 13295"/>
                <a:gd name="connsiteX0" fmla="*/ 894 w 9999"/>
                <a:gd name="connsiteY0" fmla="*/ 6184 h 13293"/>
                <a:gd name="connsiteX1" fmla="*/ 1769 w 9999"/>
                <a:gd name="connsiteY1" fmla="*/ 4721 h 13293"/>
                <a:gd name="connsiteX2" fmla="*/ 2487 w 9999"/>
                <a:gd name="connsiteY2" fmla="*/ 2046 h 13293"/>
                <a:gd name="connsiteX3" fmla="*/ 3532 w 9999"/>
                <a:gd name="connsiteY3" fmla="*/ 3581 h 13293"/>
                <a:gd name="connsiteX4" fmla="*/ 4460 w 9999"/>
                <a:gd name="connsiteY4" fmla="*/ 554 h 13293"/>
                <a:gd name="connsiteX5" fmla="*/ 5607 w 9999"/>
                <a:gd name="connsiteY5" fmla="*/ 1576 h 13293"/>
                <a:gd name="connsiteX6" fmla="*/ 6714 w 9999"/>
                <a:gd name="connsiteY6" fmla="*/ 41 h 13293"/>
                <a:gd name="connsiteX7" fmla="*/ 7901 w 9999"/>
                <a:gd name="connsiteY7" fmla="*/ 3537 h 13293"/>
                <a:gd name="connsiteX8" fmla="*/ 9231 w 9999"/>
                <a:gd name="connsiteY8" fmla="*/ 5734 h 13293"/>
                <a:gd name="connsiteX9" fmla="*/ 9995 w 9999"/>
                <a:gd name="connsiteY9" fmla="*/ 13210 h 13293"/>
                <a:gd name="connsiteX10" fmla="*/ 9292 w 9999"/>
                <a:gd name="connsiteY10" fmla="*/ 8924 h 13293"/>
                <a:gd name="connsiteX11" fmla="*/ 8134 w 9999"/>
                <a:gd name="connsiteY11" fmla="*/ 5973 h 13293"/>
                <a:gd name="connsiteX12" fmla="*/ 6738 w 9999"/>
                <a:gd name="connsiteY12" fmla="*/ 6740 h 13293"/>
                <a:gd name="connsiteX13" fmla="*/ 5786 w 9999"/>
                <a:gd name="connsiteY13" fmla="*/ 4993 h 13293"/>
                <a:gd name="connsiteX14" fmla="*/ 4837 w 9999"/>
                <a:gd name="connsiteY14" fmla="*/ 6389 h 13293"/>
                <a:gd name="connsiteX15" fmla="*/ 3802 w 9999"/>
                <a:gd name="connsiteY15" fmla="*/ 6374 h 13293"/>
                <a:gd name="connsiteX16" fmla="*/ 2863 w 9999"/>
                <a:gd name="connsiteY16" fmla="*/ 8552 h 13293"/>
                <a:gd name="connsiteX17" fmla="*/ 1950 w 9999"/>
                <a:gd name="connsiteY17" fmla="*/ 8326 h 13293"/>
                <a:gd name="connsiteX18" fmla="*/ 1085 w 9999"/>
                <a:gd name="connsiteY18" fmla="*/ 9243 h 13293"/>
                <a:gd name="connsiteX19" fmla="*/ 2 w 9999"/>
                <a:gd name="connsiteY19" fmla="*/ 10529 h 13293"/>
                <a:gd name="connsiteX20" fmla="*/ 894 w 9999"/>
                <a:gd name="connsiteY20" fmla="*/ 6184 h 13293"/>
                <a:gd name="connsiteX0" fmla="*/ 894 w 10000"/>
                <a:gd name="connsiteY0" fmla="*/ 4652 h 10000"/>
                <a:gd name="connsiteX1" fmla="*/ 1769 w 10000"/>
                <a:gd name="connsiteY1" fmla="*/ 3551 h 10000"/>
                <a:gd name="connsiteX2" fmla="*/ 2487 w 10000"/>
                <a:gd name="connsiteY2" fmla="*/ 1539 h 10000"/>
                <a:gd name="connsiteX3" fmla="*/ 3532 w 10000"/>
                <a:gd name="connsiteY3" fmla="*/ 2694 h 10000"/>
                <a:gd name="connsiteX4" fmla="*/ 4460 w 10000"/>
                <a:gd name="connsiteY4" fmla="*/ 417 h 10000"/>
                <a:gd name="connsiteX5" fmla="*/ 5608 w 10000"/>
                <a:gd name="connsiteY5" fmla="*/ 1186 h 10000"/>
                <a:gd name="connsiteX6" fmla="*/ 6715 w 10000"/>
                <a:gd name="connsiteY6" fmla="*/ 31 h 10000"/>
                <a:gd name="connsiteX7" fmla="*/ 7902 w 10000"/>
                <a:gd name="connsiteY7" fmla="*/ 2661 h 10000"/>
                <a:gd name="connsiteX8" fmla="*/ 9232 w 10000"/>
                <a:gd name="connsiteY8" fmla="*/ 4314 h 10000"/>
                <a:gd name="connsiteX9" fmla="*/ 9996 w 10000"/>
                <a:gd name="connsiteY9" fmla="*/ 9938 h 10000"/>
                <a:gd name="connsiteX10" fmla="*/ 9293 w 10000"/>
                <a:gd name="connsiteY10" fmla="*/ 6713 h 10000"/>
                <a:gd name="connsiteX11" fmla="*/ 8135 w 10000"/>
                <a:gd name="connsiteY11" fmla="*/ 4493 h 10000"/>
                <a:gd name="connsiteX12" fmla="*/ 6739 w 10000"/>
                <a:gd name="connsiteY12" fmla="*/ 5070 h 10000"/>
                <a:gd name="connsiteX13" fmla="*/ 5787 w 10000"/>
                <a:gd name="connsiteY13" fmla="*/ 3756 h 10000"/>
                <a:gd name="connsiteX14" fmla="*/ 4837 w 10000"/>
                <a:gd name="connsiteY14" fmla="*/ 4806 h 10000"/>
                <a:gd name="connsiteX15" fmla="*/ 3802 w 10000"/>
                <a:gd name="connsiteY15" fmla="*/ 4795 h 10000"/>
                <a:gd name="connsiteX16" fmla="*/ 2863 w 10000"/>
                <a:gd name="connsiteY16" fmla="*/ 6433 h 10000"/>
                <a:gd name="connsiteX17" fmla="*/ 1950 w 10000"/>
                <a:gd name="connsiteY17" fmla="*/ 6263 h 10000"/>
                <a:gd name="connsiteX18" fmla="*/ 1085 w 10000"/>
                <a:gd name="connsiteY18" fmla="*/ 6953 h 10000"/>
                <a:gd name="connsiteX19" fmla="*/ 2 w 10000"/>
                <a:gd name="connsiteY19" fmla="*/ 7921 h 10000"/>
                <a:gd name="connsiteX20" fmla="*/ 894 w 10000"/>
                <a:gd name="connsiteY20" fmla="*/ 4652 h 10000"/>
                <a:gd name="connsiteX0" fmla="*/ 894 w 10007"/>
                <a:gd name="connsiteY0" fmla="*/ 4652 h 10021"/>
                <a:gd name="connsiteX1" fmla="*/ 1769 w 10007"/>
                <a:gd name="connsiteY1" fmla="*/ 3551 h 10021"/>
                <a:gd name="connsiteX2" fmla="*/ 2487 w 10007"/>
                <a:gd name="connsiteY2" fmla="*/ 1539 h 10021"/>
                <a:gd name="connsiteX3" fmla="*/ 3532 w 10007"/>
                <a:gd name="connsiteY3" fmla="*/ 2694 h 10021"/>
                <a:gd name="connsiteX4" fmla="*/ 4460 w 10007"/>
                <a:gd name="connsiteY4" fmla="*/ 417 h 10021"/>
                <a:gd name="connsiteX5" fmla="*/ 5608 w 10007"/>
                <a:gd name="connsiteY5" fmla="*/ 1186 h 10021"/>
                <a:gd name="connsiteX6" fmla="*/ 6715 w 10007"/>
                <a:gd name="connsiteY6" fmla="*/ 31 h 10021"/>
                <a:gd name="connsiteX7" fmla="*/ 7902 w 10007"/>
                <a:gd name="connsiteY7" fmla="*/ 2661 h 10021"/>
                <a:gd name="connsiteX8" fmla="*/ 9232 w 10007"/>
                <a:gd name="connsiteY8" fmla="*/ 4314 h 10021"/>
                <a:gd name="connsiteX9" fmla="*/ 9996 w 10007"/>
                <a:gd name="connsiteY9" fmla="*/ 9938 h 10021"/>
                <a:gd name="connsiteX10" fmla="*/ 9516 w 10007"/>
                <a:gd name="connsiteY10" fmla="*/ 7492 h 10021"/>
                <a:gd name="connsiteX11" fmla="*/ 8135 w 10007"/>
                <a:gd name="connsiteY11" fmla="*/ 4493 h 10021"/>
                <a:gd name="connsiteX12" fmla="*/ 6739 w 10007"/>
                <a:gd name="connsiteY12" fmla="*/ 5070 h 10021"/>
                <a:gd name="connsiteX13" fmla="*/ 5787 w 10007"/>
                <a:gd name="connsiteY13" fmla="*/ 3756 h 10021"/>
                <a:gd name="connsiteX14" fmla="*/ 4837 w 10007"/>
                <a:gd name="connsiteY14" fmla="*/ 4806 h 10021"/>
                <a:gd name="connsiteX15" fmla="*/ 3802 w 10007"/>
                <a:gd name="connsiteY15" fmla="*/ 4795 h 10021"/>
                <a:gd name="connsiteX16" fmla="*/ 2863 w 10007"/>
                <a:gd name="connsiteY16" fmla="*/ 6433 h 10021"/>
                <a:gd name="connsiteX17" fmla="*/ 1950 w 10007"/>
                <a:gd name="connsiteY17" fmla="*/ 6263 h 10021"/>
                <a:gd name="connsiteX18" fmla="*/ 1085 w 10007"/>
                <a:gd name="connsiteY18" fmla="*/ 6953 h 10021"/>
                <a:gd name="connsiteX19" fmla="*/ 2 w 10007"/>
                <a:gd name="connsiteY19" fmla="*/ 7921 h 10021"/>
                <a:gd name="connsiteX20" fmla="*/ 894 w 10007"/>
                <a:gd name="connsiteY20" fmla="*/ 4652 h 10021"/>
                <a:gd name="connsiteX0" fmla="*/ 894 w 10007"/>
                <a:gd name="connsiteY0" fmla="*/ 4652 h 10021"/>
                <a:gd name="connsiteX1" fmla="*/ 1769 w 10007"/>
                <a:gd name="connsiteY1" fmla="*/ 3551 h 10021"/>
                <a:gd name="connsiteX2" fmla="*/ 2487 w 10007"/>
                <a:gd name="connsiteY2" fmla="*/ 1539 h 10021"/>
                <a:gd name="connsiteX3" fmla="*/ 3532 w 10007"/>
                <a:gd name="connsiteY3" fmla="*/ 2694 h 10021"/>
                <a:gd name="connsiteX4" fmla="*/ 4460 w 10007"/>
                <a:gd name="connsiteY4" fmla="*/ 417 h 10021"/>
                <a:gd name="connsiteX5" fmla="*/ 5608 w 10007"/>
                <a:gd name="connsiteY5" fmla="*/ 1186 h 10021"/>
                <a:gd name="connsiteX6" fmla="*/ 6715 w 10007"/>
                <a:gd name="connsiteY6" fmla="*/ 31 h 10021"/>
                <a:gd name="connsiteX7" fmla="*/ 7902 w 10007"/>
                <a:gd name="connsiteY7" fmla="*/ 2661 h 10021"/>
                <a:gd name="connsiteX8" fmla="*/ 9232 w 10007"/>
                <a:gd name="connsiteY8" fmla="*/ 4314 h 10021"/>
                <a:gd name="connsiteX9" fmla="*/ 9996 w 10007"/>
                <a:gd name="connsiteY9" fmla="*/ 9938 h 10021"/>
                <a:gd name="connsiteX10" fmla="*/ 9516 w 10007"/>
                <a:gd name="connsiteY10" fmla="*/ 7492 h 10021"/>
                <a:gd name="connsiteX11" fmla="*/ 8870 w 10007"/>
                <a:gd name="connsiteY11" fmla="*/ 6429 h 10021"/>
                <a:gd name="connsiteX12" fmla="*/ 8135 w 10007"/>
                <a:gd name="connsiteY12" fmla="*/ 4493 h 10021"/>
                <a:gd name="connsiteX13" fmla="*/ 6739 w 10007"/>
                <a:gd name="connsiteY13" fmla="*/ 5070 h 10021"/>
                <a:gd name="connsiteX14" fmla="*/ 5787 w 10007"/>
                <a:gd name="connsiteY14" fmla="*/ 3756 h 10021"/>
                <a:gd name="connsiteX15" fmla="*/ 4837 w 10007"/>
                <a:gd name="connsiteY15" fmla="*/ 4806 h 10021"/>
                <a:gd name="connsiteX16" fmla="*/ 3802 w 10007"/>
                <a:gd name="connsiteY16" fmla="*/ 4795 h 10021"/>
                <a:gd name="connsiteX17" fmla="*/ 2863 w 10007"/>
                <a:gd name="connsiteY17" fmla="*/ 6433 h 10021"/>
                <a:gd name="connsiteX18" fmla="*/ 1950 w 10007"/>
                <a:gd name="connsiteY18" fmla="*/ 6263 h 10021"/>
                <a:gd name="connsiteX19" fmla="*/ 1085 w 10007"/>
                <a:gd name="connsiteY19" fmla="*/ 6953 h 10021"/>
                <a:gd name="connsiteX20" fmla="*/ 2 w 10007"/>
                <a:gd name="connsiteY20" fmla="*/ 7921 h 10021"/>
                <a:gd name="connsiteX21" fmla="*/ 894 w 10007"/>
                <a:gd name="connsiteY21" fmla="*/ 4652 h 10021"/>
                <a:gd name="connsiteX0" fmla="*/ 894 w 10064"/>
                <a:gd name="connsiteY0" fmla="*/ 4652 h 10312"/>
                <a:gd name="connsiteX1" fmla="*/ 1769 w 10064"/>
                <a:gd name="connsiteY1" fmla="*/ 3551 h 10312"/>
                <a:gd name="connsiteX2" fmla="*/ 2487 w 10064"/>
                <a:gd name="connsiteY2" fmla="*/ 1539 h 10312"/>
                <a:gd name="connsiteX3" fmla="*/ 3532 w 10064"/>
                <a:gd name="connsiteY3" fmla="*/ 2694 h 10312"/>
                <a:gd name="connsiteX4" fmla="*/ 4460 w 10064"/>
                <a:gd name="connsiteY4" fmla="*/ 417 h 10312"/>
                <a:gd name="connsiteX5" fmla="*/ 5608 w 10064"/>
                <a:gd name="connsiteY5" fmla="*/ 1186 h 10312"/>
                <a:gd name="connsiteX6" fmla="*/ 6715 w 10064"/>
                <a:gd name="connsiteY6" fmla="*/ 31 h 10312"/>
                <a:gd name="connsiteX7" fmla="*/ 7902 w 10064"/>
                <a:gd name="connsiteY7" fmla="*/ 2661 h 10312"/>
                <a:gd name="connsiteX8" fmla="*/ 9232 w 10064"/>
                <a:gd name="connsiteY8" fmla="*/ 4314 h 10312"/>
                <a:gd name="connsiteX9" fmla="*/ 10056 w 10064"/>
                <a:gd name="connsiteY9" fmla="*/ 10238 h 10312"/>
                <a:gd name="connsiteX10" fmla="*/ 9516 w 10064"/>
                <a:gd name="connsiteY10" fmla="*/ 7492 h 10312"/>
                <a:gd name="connsiteX11" fmla="*/ 8870 w 10064"/>
                <a:gd name="connsiteY11" fmla="*/ 6429 h 10312"/>
                <a:gd name="connsiteX12" fmla="*/ 8135 w 10064"/>
                <a:gd name="connsiteY12" fmla="*/ 4493 h 10312"/>
                <a:gd name="connsiteX13" fmla="*/ 6739 w 10064"/>
                <a:gd name="connsiteY13" fmla="*/ 5070 h 10312"/>
                <a:gd name="connsiteX14" fmla="*/ 5787 w 10064"/>
                <a:gd name="connsiteY14" fmla="*/ 3756 h 10312"/>
                <a:gd name="connsiteX15" fmla="*/ 4837 w 10064"/>
                <a:gd name="connsiteY15" fmla="*/ 4806 h 10312"/>
                <a:gd name="connsiteX16" fmla="*/ 3802 w 10064"/>
                <a:gd name="connsiteY16" fmla="*/ 4795 h 10312"/>
                <a:gd name="connsiteX17" fmla="*/ 2863 w 10064"/>
                <a:gd name="connsiteY17" fmla="*/ 6433 h 10312"/>
                <a:gd name="connsiteX18" fmla="*/ 1950 w 10064"/>
                <a:gd name="connsiteY18" fmla="*/ 6263 h 10312"/>
                <a:gd name="connsiteX19" fmla="*/ 1085 w 10064"/>
                <a:gd name="connsiteY19" fmla="*/ 6953 h 10312"/>
                <a:gd name="connsiteX20" fmla="*/ 2 w 10064"/>
                <a:gd name="connsiteY20" fmla="*/ 7921 h 10312"/>
                <a:gd name="connsiteX21" fmla="*/ 894 w 10064"/>
                <a:gd name="connsiteY21" fmla="*/ 4652 h 10312"/>
                <a:gd name="connsiteX0" fmla="*/ 908 w 10078"/>
                <a:gd name="connsiteY0" fmla="*/ 4652 h 10312"/>
                <a:gd name="connsiteX1" fmla="*/ 1783 w 10078"/>
                <a:gd name="connsiteY1" fmla="*/ 3551 h 10312"/>
                <a:gd name="connsiteX2" fmla="*/ 2501 w 10078"/>
                <a:gd name="connsiteY2" fmla="*/ 1539 h 10312"/>
                <a:gd name="connsiteX3" fmla="*/ 3546 w 10078"/>
                <a:gd name="connsiteY3" fmla="*/ 2694 h 10312"/>
                <a:gd name="connsiteX4" fmla="*/ 4474 w 10078"/>
                <a:gd name="connsiteY4" fmla="*/ 417 h 10312"/>
                <a:gd name="connsiteX5" fmla="*/ 5622 w 10078"/>
                <a:gd name="connsiteY5" fmla="*/ 1186 h 10312"/>
                <a:gd name="connsiteX6" fmla="*/ 6729 w 10078"/>
                <a:gd name="connsiteY6" fmla="*/ 31 h 10312"/>
                <a:gd name="connsiteX7" fmla="*/ 7916 w 10078"/>
                <a:gd name="connsiteY7" fmla="*/ 2661 h 10312"/>
                <a:gd name="connsiteX8" fmla="*/ 9246 w 10078"/>
                <a:gd name="connsiteY8" fmla="*/ 4314 h 10312"/>
                <a:gd name="connsiteX9" fmla="*/ 10070 w 10078"/>
                <a:gd name="connsiteY9" fmla="*/ 10238 h 10312"/>
                <a:gd name="connsiteX10" fmla="*/ 9530 w 10078"/>
                <a:gd name="connsiteY10" fmla="*/ 7492 h 10312"/>
                <a:gd name="connsiteX11" fmla="*/ 8884 w 10078"/>
                <a:gd name="connsiteY11" fmla="*/ 6429 h 10312"/>
                <a:gd name="connsiteX12" fmla="*/ 8149 w 10078"/>
                <a:gd name="connsiteY12" fmla="*/ 4493 h 10312"/>
                <a:gd name="connsiteX13" fmla="*/ 6753 w 10078"/>
                <a:gd name="connsiteY13" fmla="*/ 5070 h 10312"/>
                <a:gd name="connsiteX14" fmla="*/ 5801 w 10078"/>
                <a:gd name="connsiteY14" fmla="*/ 3756 h 10312"/>
                <a:gd name="connsiteX15" fmla="*/ 4851 w 10078"/>
                <a:gd name="connsiteY15" fmla="*/ 4806 h 10312"/>
                <a:gd name="connsiteX16" fmla="*/ 3816 w 10078"/>
                <a:gd name="connsiteY16" fmla="*/ 4795 h 10312"/>
                <a:gd name="connsiteX17" fmla="*/ 2877 w 10078"/>
                <a:gd name="connsiteY17" fmla="*/ 6433 h 10312"/>
                <a:gd name="connsiteX18" fmla="*/ 1964 w 10078"/>
                <a:gd name="connsiteY18" fmla="*/ 6263 h 10312"/>
                <a:gd name="connsiteX19" fmla="*/ 1099 w 10078"/>
                <a:gd name="connsiteY19" fmla="*/ 6953 h 10312"/>
                <a:gd name="connsiteX20" fmla="*/ 1 w 10078"/>
                <a:gd name="connsiteY20" fmla="*/ 8566 h 10312"/>
                <a:gd name="connsiteX21" fmla="*/ 908 w 10078"/>
                <a:gd name="connsiteY21" fmla="*/ 4652 h 10312"/>
                <a:gd name="connsiteX0" fmla="*/ 908 w 10078"/>
                <a:gd name="connsiteY0" fmla="*/ 4652 h 10312"/>
                <a:gd name="connsiteX1" fmla="*/ 1783 w 10078"/>
                <a:gd name="connsiteY1" fmla="*/ 3551 h 10312"/>
                <a:gd name="connsiteX2" fmla="*/ 2501 w 10078"/>
                <a:gd name="connsiteY2" fmla="*/ 1539 h 10312"/>
                <a:gd name="connsiteX3" fmla="*/ 3546 w 10078"/>
                <a:gd name="connsiteY3" fmla="*/ 2694 h 10312"/>
                <a:gd name="connsiteX4" fmla="*/ 4474 w 10078"/>
                <a:gd name="connsiteY4" fmla="*/ 417 h 10312"/>
                <a:gd name="connsiteX5" fmla="*/ 5622 w 10078"/>
                <a:gd name="connsiteY5" fmla="*/ 1186 h 10312"/>
                <a:gd name="connsiteX6" fmla="*/ 6729 w 10078"/>
                <a:gd name="connsiteY6" fmla="*/ 31 h 10312"/>
                <a:gd name="connsiteX7" fmla="*/ 7916 w 10078"/>
                <a:gd name="connsiteY7" fmla="*/ 2661 h 10312"/>
                <a:gd name="connsiteX8" fmla="*/ 9246 w 10078"/>
                <a:gd name="connsiteY8" fmla="*/ 4314 h 10312"/>
                <a:gd name="connsiteX9" fmla="*/ 10070 w 10078"/>
                <a:gd name="connsiteY9" fmla="*/ 10238 h 10312"/>
                <a:gd name="connsiteX10" fmla="*/ 9530 w 10078"/>
                <a:gd name="connsiteY10" fmla="*/ 7492 h 10312"/>
                <a:gd name="connsiteX11" fmla="*/ 8884 w 10078"/>
                <a:gd name="connsiteY11" fmla="*/ 6429 h 10312"/>
                <a:gd name="connsiteX12" fmla="*/ 8149 w 10078"/>
                <a:gd name="connsiteY12" fmla="*/ 4493 h 10312"/>
                <a:gd name="connsiteX13" fmla="*/ 6753 w 10078"/>
                <a:gd name="connsiteY13" fmla="*/ 5070 h 10312"/>
                <a:gd name="connsiteX14" fmla="*/ 5801 w 10078"/>
                <a:gd name="connsiteY14" fmla="*/ 3756 h 10312"/>
                <a:gd name="connsiteX15" fmla="*/ 4851 w 10078"/>
                <a:gd name="connsiteY15" fmla="*/ 4806 h 10312"/>
                <a:gd name="connsiteX16" fmla="*/ 3816 w 10078"/>
                <a:gd name="connsiteY16" fmla="*/ 4795 h 10312"/>
                <a:gd name="connsiteX17" fmla="*/ 2877 w 10078"/>
                <a:gd name="connsiteY17" fmla="*/ 6433 h 10312"/>
                <a:gd name="connsiteX18" fmla="*/ 1964 w 10078"/>
                <a:gd name="connsiteY18" fmla="*/ 6263 h 10312"/>
                <a:gd name="connsiteX19" fmla="*/ 1099 w 10078"/>
                <a:gd name="connsiteY19" fmla="*/ 6953 h 10312"/>
                <a:gd name="connsiteX20" fmla="*/ 1 w 10078"/>
                <a:gd name="connsiteY20" fmla="*/ 8566 h 10312"/>
                <a:gd name="connsiteX21" fmla="*/ 908 w 10078"/>
                <a:gd name="connsiteY21" fmla="*/ 4652 h 10312"/>
                <a:gd name="connsiteX0" fmla="*/ 908 w 10078"/>
                <a:gd name="connsiteY0" fmla="*/ 4652 h 10312"/>
                <a:gd name="connsiteX1" fmla="*/ 1783 w 10078"/>
                <a:gd name="connsiteY1" fmla="*/ 3551 h 10312"/>
                <a:gd name="connsiteX2" fmla="*/ 2501 w 10078"/>
                <a:gd name="connsiteY2" fmla="*/ 1539 h 10312"/>
                <a:gd name="connsiteX3" fmla="*/ 3546 w 10078"/>
                <a:gd name="connsiteY3" fmla="*/ 2694 h 10312"/>
                <a:gd name="connsiteX4" fmla="*/ 4474 w 10078"/>
                <a:gd name="connsiteY4" fmla="*/ 417 h 10312"/>
                <a:gd name="connsiteX5" fmla="*/ 5622 w 10078"/>
                <a:gd name="connsiteY5" fmla="*/ 1186 h 10312"/>
                <a:gd name="connsiteX6" fmla="*/ 6729 w 10078"/>
                <a:gd name="connsiteY6" fmla="*/ 31 h 10312"/>
                <a:gd name="connsiteX7" fmla="*/ 7916 w 10078"/>
                <a:gd name="connsiteY7" fmla="*/ 2661 h 10312"/>
                <a:gd name="connsiteX8" fmla="*/ 9246 w 10078"/>
                <a:gd name="connsiteY8" fmla="*/ 4314 h 10312"/>
                <a:gd name="connsiteX9" fmla="*/ 10070 w 10078"/>
                <a:gd name="connsiteY9" fmla="*/ 10238 h 10312"/>
                <a:gd name="connsiteX10" fmla="*/ 9530 w 10078"/>
                <a:gd name="connsiteY10" fmla="*/ 7492 h 10312"/>
                <a:gd name="connsiteX11" fmla="*/ 8884 w 10078"/>
                <a:gd name="connsiteY11" fmla="*/ 6429 h 10312"/>
                <a:gd name="connsiteX12" fmla="*/ 8149 w 10078"/>
                <a:gd name="connsiteY12" fmla="*/ 4493 h 10312"/>
                <a:gd name="connsiteX13" fmla="*/ 6753 w 10078"/>
                <a:gd name="connsiteY13" fmla="*/ 5070 h 10312"/>
                <a:gd name="connsiteX14" fmla="*/ 5801 w 10078"/>
                <a:gd name="connsiteY14" fmla="*/ 3756 h 10312"/>
                <a:gd name="connsiteX15" fmla="*/ 4851 w 10078"/>
                <a:gd name="connsiteY15" fmla="*/ 4806 h 10312"/>
                <a:gd name="connsiteX16" fmla="*/ 3816 w 10078"/>
                <a:gd name="connsiteY16" fmla="*/ 4795 h 10312"/>
                <a:gd name="connsiteX17" fmla="*/ 2877 w 10078"/>
                <a:gd name="connsiteY17" fmla="*/ 6433 h 10312"/>
                <a:gd name="connsiteX18" fmla="*/ 1964 w 10078"/>
                <a:gd name="connsiteY18" fmla="*/ 6263 h 10312"/>
                <a:gd name="connsiteX19" fmla="*/ 1099 w 10078"/>
                <a:gd name="connsiteY19" fmla="*/ 6953 h 10312"/>
                <a:gd name="connsiteX20" fmla="*/ 1 w 10078"/>
                <a:gd name="connsiteY20" fmla="*/ 8566 h 10312"/>
                <a:gd name="connsiteX21" fmla="*/ 908 w 10078"/>
                <a:gd name="connsiteY21" fmla="*/ 4652 h 10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78" h="10312">
                  <a:moveTo>
                    <a:pt x="908" y="4652"/>
                  </a:moveTo>
                  <a:cubicBezTo>
                    <a:pt x="1072" y="3846"/>
                    <a:pt x="1441" y="3771"/>
                    <a:pt x="1783" y="3551"/>
                  </a:cubicBezTo>
                  <a:cubicBezTo>
                    <a:pt x="2124" y="3330"/>
                    <a:pt x="2207" y="1682"/>
                    <a:pt x="2501" y="1539"/>
                  </a:cubicBezTo>
                  <a:cubicBezTo>
                    <a:pt x="2795" y="1396"/>
                    <a:pt x="3188" y="2473"/>
                    <a:pt x="3546" y="2694"/>
                  </a:cubicBezTo>
                  <a:cubicBezTo>
                    <a:pt x="3905" y="2914"/>
                    <a:pt x="4128" y="668"/>
                    <a:pt x="4474" y="417"/>
                  </a:cubicBezTo>
                  <a:cubicBezTo>
                    <a:pt x="4820" y="166"/>
                    <a:pt x="5331" y="1319"/>
                    <a:pt x="5622" y="1186"/>
                  </a:cubicBezTo>
                  <a:cubicBezTo>
                    <a:pt x="5912" y="1052"/>
                    <a:pt x="6347" y="-215"/>
                    <a:pt x="6729" y="31"/>
                  </a:cubicBezTo>
                  <a:cubicBezTo>
                    <a:pt x="7111" y="277"/>
                    <a:pt x="7627" y="2283"/>
                    <a:pt x="7916" y="2661"/>
                  </a:cubicBezTo>
                  <a:cubicBezTo>
                    <a:pt x="8204" y="3039"/>
                    <a:pt x="8590" y="3053"/>
                    <a:pt x="9246" y="4314"/>
                  </a:cubicBezTo>
                  <a:cubicBezTo>
                    <a:pt x="9529" y="4828"/>
                    <a:pt x="10048" y="9551"/>
                    <a:pt x="10070" y="10238"/>
                  </a:cubicBezTo>
                  <a:cubicBezTo>
                    <a:pt x="10116" y="10745"/>
                    <a:pt x="9970" y="8524"/>
                    <a:pt x="9530" y="7492"/>
                  </a:cubicBezTo>
                  <a:cubicBezTo>
                    <a:pt x="9367" y="6857"/>
                    <a:pt x="9114" y="6929"/>
                    <a:pt x="8884" y="6429"/>
                  </a:cubicBezTo>
                  <a:cubicBezTo>
                    <a:pt x="8654" y="5929"/>
                    <a:pt x="8529" y="4670"/>
                    <a:pt x="8149" y="4493"/>
                  </a:cubicBezTo>
                  <a:cubicBezTo>
                    <a:pt x="7738" y="4464"/>
                    <a:pt x="7144" y="5193"/>
                    <a:pt x="6753" y="5070"/>
                  </a:cubicBezTo>
                  <a:cubicBezTo>
                    <a:pt x="6362" y="4948"/>
                    <a:pt x="6118" y="3800"/>
                    <a:pt x="5801" y="3756"/>
                  </a:cubicBezTo>
                  <a:cubicBezTo>
                    <a:pt x="5484" y="3712"/>
                    <a:pt x="5063" y="4915"/>
                    <a:pt x="4851" y="4806"/>
                  </a:cubicBezTo>
                  <a:cubicBezTo>
                    <a:pt x="4642" y="4696"/>
                    <a:pt x="4150" y="4627"/>
                    <a:pt x="3816" y="4795"/>
                  </a:cubicBezTo>
                  <a:cubicBezTo>
                    <a:pt x="3484" y="4962"/>
                    <a:pt x="3509" y="5244"/>
                    <a:pt x="2877" y="6433"/>
                  </a:cubicBezTo>
                  <a:cubicBezTo>
                    <a:pt x="2217" y="6913"/>
                    <a:pt x="2287" y="6196"/>
                    <a:pt x="1964" y="6263"/>
                  </a:cubicBezTo>
                  <a:cubicBezTo>
                    <a:pt x="1535" y="6057"/>
                    <a:pt x="1508" y="6768"/>
                    <a:pt x="1099" y="6953"/>
                  </a:cubicBezTo>
                  <a:cubicBezTo>
                    <a:pt x="244" y="7397"/>
                    <a:pt x="33" y="9058"/>
                    <a:pt x="1" y="8566"/>
                  </a:cubicBezTo>
                  <a:cubicBezTo>
                    <a:pt x="-31" y="8073"/>
                    <a:pt x="546" y="5736"/>
                    <a:pt x="908" y="4652"/>
                  </a:cubicBezTo>
                  <a:close/>
                </a:path>
              </a:pathLst>
            </a:cu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流程图: 资料带 2"/>
            <p:cNvSpPr/>
            <p:nvPr/>
          </p:nvSpPr>
          <p:spPr>
            <a:xfrm rot="16200000">
              <a:off x="3487269" y="2197771"/>
              <a:ext cx="3874120" cy="1957038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5789 w 10789"/>
                <a:gd name="connsiteY7" fmla="*/ 9000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20 w 10789"/>
                <a:gd name="connsiteY5" fmla="*/ 6714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407 w 10829"/>
                <a:gd name="connsiteY7" fmla="*/ 6511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98 h 10098"/>
                <a:gd name="connsiteX1" fmla="*/ 3289 w 10829"/>
                <a:gd name="connsiteY1" fmla="*/ 2098 h 10098"/>
                <a:gd name="connsiteX2" fmla="*/ 5927 w 10829"/>
                <a:gd name="connsiteY2" fmla="*/ 3406 h 10098"/>
                <a:gd name="connsiteX3" fmla="*/ 8289 w 10829"/>
                <a:gd name="connsiteY3" fmla="*/ 98 h 10098"/>
                <a:gd name="connsiteX4" fmla="*/ 10789 w 10829"/>
                <a:gd name="connsiteY4" fmla="*/ 1098 h 10098"/>
                <a:gd name="connsiteX5" fmla="*/ 10720 w 10829"/>
                <a:gd name="connsiteY5" fmla="*/ 6812 h 10098"/>
                <a:gd name="connsiteX6" fmla="*/ 8289 w 10829"/>
                <a:gd name="connsiteY6" fmla="*/ 8098 h 10098"/>
                <a:gd name="connsiteX7" fmla="*/ 6287 w 10829"/>
                <a:gd name="connsiteY7" fmla="*/ 7876 h 10098"/>
                <a:gd name="connsiteX8" fmla="*/ 3289 w 10829"/>
                <a:gd name="connsiteY8" fmla="*/ 10098 h 10098"/>
                <a:gd name="connsiteX9" fmla="*/ 0 w 10829"/>
                <a:gd name="connsiteY9" fmla="*/ 6134 h 10098"/>
                <a:gd name="connsiteX10" fmla="*/ 789 w 10829"/>
                <a:gd name="connsiteY10" fmla="*/ 1098 h 10098"/>
                <a:gd name="connsiteX0" fmla="*/ 789 w 10829"/>
                <a:gd name="connsiteY0" fmla="*/ 377 h 9377"/>
                <a:gd name="connsiteX1" fmla="*/ 3289 w 10829"/>
                <a:gd name="connsiteY1" fmla="*/ 1377 h 9377"/>
                <a:gd name="connsiteX2" fmla="*/ 5927 w 10829"/>
                <a:gd name="connsiteY2" fmla="*/ 2685 h 9377"/>
                <a:gd name="connsiteX3" fmla="*/ 8495 w 10829"/>
                <a:gd name="connsiteY3" fmla="*/ 327 h 9377"/>
                <a:gd name="connsiteX4" fmla="*/ 10789 w 10829"/>
                <a:gd name="connsiteY4" fmla="*/ 377 h 9377"/>
                <a:gd name="connsiteX5" fmla="*/ 10720 w 10829"/>
                <a:gd name="connsiteY5" fmla="*/ 6091 h 9377"/>
                <a:gd name="connsiteX6" fmla="*/ 8289 w 10829"/>
                <a:gd name="connsiteY6" fmla="*/ 7377 h 9377"/>
                <a:gd name="connsiteX7" fmla="*/ 6287 w 10829"/>
                <a:gd name="connsiteY7" fmla="*/ 7155 h 9377"/>
                <a:gd name="connsiteX8" fmla="*/ 3289 w 10829"/>
                <a:gd name="connsiteY8" fmla="*/ 9377 h 9377"/>
                <a:gd name="connsiteX9" fmla="*/ 0 w 10829"/>
                <a:gd name="connsiteY9" fmla="*/ 5413 h 9377"/>
                <a:gd name="connsiteX10" fmla="*/ 789 w 10829"/>
                <a:gd name="connsiteY10" fmla="*/ 377 h 9377"/>
                <a:gd name="connsiteX0" fmla="*/ 729 w 10185"/>
                <a:gd name="connsiteY0" fmla="*/ 54 h 9652"/>
                <a:gd name="connsiteX1" fmla="*/ 3037 w 10185"/>
                <a:gd name="connsiteY1" fmla="*/ 1120 h 9652"/>
                <a:gd name="connsiteX2" fmla="*/ 5473 w 10185"/>
                <a:gd name="connsiteY2" fmla="*/ 2515 h 9652"/>
                <a:gd name="connsiteX3" fmla="*/ 7845 w 10185"/>
                <a:gd name="connsiteY3" fmla="*/ 1 h 9652"/>
                <a:gd name="connsiteX4" fmla="*/ 10185 w 10185"/>
                <a:gd name="connsiteY4" fmla="*/ 2781 h 9652"/>
                <a:gd name="connsiteX5" fmla="*/ 9899 w 10185"/>
                <a:gd name="connsiteY5" fmla="*/ 6148 h 9652"/>
                <a:gd name="connsiteX6" fmla="*/ 7654 w 10185"/>
                <a:gd name="connsiteY6" fmla="*/ 7519 h 9652"/>
                <a:gd name="connsiteX7" fmla="*/ 5806 w 10185"/>
                <a:gd name="connsiteY7" fmla="*/ 7282 h 9652"/>
                <a:gd name="connsiteX8" fmla="*/ 3037 w 10185"/>
                <a:gd name="connsiteY8" fmla="*/ 9652 h 9652"/>
                <a:gd name="connsiteX9" fmla="*/ 0 w 10185"/>
                <a:gd name="connsiteY9" fmla="*/ 5425 h 9652"/>
                <a:gd name="connsiteX10" fmla="*/ 729 w 10185"/>
                <a:gd name="connsiteY10" fmla="*/ 54 h 9652"/>
                <a:gd name="connsiteX0" fmla="*/ 716 w 10000"/>
                <a:gd name="connsiteY0" fmla="*/ 0 h 9944"/>
                <a:gd name="connsiteX1" fmla="*/ 2982 w 10000"/>
                <a:gd name="connsiteY1" fmla="*/ 1104 h 9944"/>
                <a:gd name="connsiteX2" fmla="*/ 5374 w 10000"/>
                <a:gd name="connsiteY2" fmla="*/ 2550 h 9944"/>
                <a:gd name="connsiteX3" fmla="*/ 7641 w 10000"/>
                <a:gd name="connsiteY3" fmla="*/ 1095 h 9944"/>
                <a:gd name="connsiteX4" fmla="*/ 10000 w 10000"/>
                <a:gd name="connsiteY4" fmla="*/ 2825 h 9944"/>
                <a:gd name="connsiteX5" fmla="*/ 9719 w 10000"/>
                <a:gd name="connsiteY5" fmla="*/ 6314 h 9944"/>
                <a:gd name="connsiteX6" fmla="*/ 7515 w 10000"/>
                <a:gd name="connsiteY6" fmla="*/ 7734 h 9944"/>
                <a:gd name="connsiteX7" fmla="*/ 5701 w 10000"/>
                <a:gd name="connsiteY7" fmla="*/ 7489 h 9944"/>
                <a:gd name="connsiteX8" fmla="*/ 2982 w 10000"/>
                <a:gd name="connsiteY8" fmla="*/ 9944 h 9944"/>
                <a:gd name="connsiteX9" fmla="*/ 0 w 10000"/>
                <a:gd name="connsiteY9" fmla="*/ 5565 h 9944"/>
                <a:gd name="connsiteX10" fmla="*/ 716 w 10000"/>
                <a:gd name="connsiteY10" fmla="*/ 0 h 9944"/>
                <a:gd name="connsiteX0" fmla="*/ 716 w 10000"/>
                <a:gd name="connsiteY0" fmla="*/ 0 h 10000"/>
                <a:gd name="connsiteX1" fmla="*/ 2966 w 10000"/>
                <a:gd name="connsiteY1" fmla="*/ 2594 h 10000"/>
                <a:gd name="connsiteX2" fmla="*/ 5374 w 10000"/>
                <a:gd name="connsiteY2" fmla="*/ 2564 h 10000"/>
                <a:gd name="connsiteX3" fmla="*/ 7641 w 10000"/>
                <a:gd name="connsiteY3" fmla="*/ 1101 h 10000"/>
                <a:gd name="connsiteX4" fmla="*/ 10000 w 10000"/>
                <a:gd name="connsiteY4" fmla="*/ 2841 h 10000"/>
                <a:gd name="connsiteX5" fmla="*/ 9719 w 10000"/>
                <a:gd name="connsiteY5" fmla="*/ 6350 h 10000"/>
                <a:gd name="connsiteX6" fmla="*/ 7515 w 10000"/>
                <a:gd name="connsiteY6" fmla="*/ 7778 h 10000"/>
                <a:gd name="connsiteX7" fmla="*/ 5701 w 10000"/>
                <a:gd name="connsiteY7" fmla="*/ 7531 h 10000"/>
                <a:gd name="connsiteX8" fmla="*/ 2982 w 10000"/>
                <a:gd name="connsiteY8" fmla="*/ 10000 h 10000"/>
                <a:gd name="connsiteX9" fmla="*/ 0 w 10000"/>
                <a:gd name="connsiteY9" fmla="*/ 5596 h 10000"/>
                <a:gd name="connsiteX10" fmla="*/ 716 w 10000"/>
                <a:gd name="connsiteY10" fmla="*/ 0 h 10000"/>
                <a:gd name="connsiteX0" fmla="*/ 576 w 10000"/>
                <a:gd name="connsiteY0" fmla="*/ 1139 h 8901"/>
                <a:gd name="connsiteX1" fmla="*/ 2966 w 10000"/>
                <a:gd name="connsiteY1" fmla="*/ 1495 h 8901"/>
                <a:gd name="connsiteX2" fmla="*/ 5374 w 10000"/>
                <a:gd name="connsiteY2" fmla="*/ 1465 h 8901"/>
                <a:gd name="connsiteX3" fmla="*/ 7641 w 10000"/>
                <a:gd name="connsiteY3" fmla="*/ 2 h 8901"/>
                <a:gd name="connsiteX4" fmla="*/ 10000 w 10000"/>
                <a:gd name="connsiteY4" fmla="*/ 1742 h 8901"/>
                <a:gd name="connsiteX5" fmla="*/ 9719 w 10000"/>
                <a:gd name="connsiteY5" fmla="*/ 5251 h 8901"/>
                <a:gd name="connsiteX6" fmla="*/ 7515 w 10000"/>
                <a:gd name="connsiteY6" fmla="*/ 6679 h 8901"/>
                <a:gd name="connsiteX7" fmla="*/ 5701 w 10000"/>
                <a:gd name="connsiteY7" fmla="*/ 6432 h 8901"/>
                <a:gd name="connsiteX8" fmla="*/ 2982 w 10000"/>
                <a:gd name="connsiteY8" fmla="*/ 8901 h 8901"/>
                <a:gd name="connsiteX9" fmla="*/ 0 w 10000"/>
                <a:gd name="connsiteY9" fmla="*/ 4497 h 8901"/>
                <a:gd name="connsiteX10" fmla="*/ 576 w 10000"/>
                <a:gd name="connsiteY10" fmla="*/ 1139 h 8901"/>
                <a:gd name="connsiteX0" fmla="*/ 835 w 10259"/>
                <a:gd name="connsiteY0" fmla="*/ 1280 h 10000"/>
                <a:gd name="connsiteX1" fmla="*/ 3225 w 10259"/>
                <a:gd name="connsiteY1" fmla="*/ 1680 h 10000"/>
                <a:gd name="connsiteX2" fmla="*/ 5633 w 10259"/>
                <a:gd name="connsiteY2" fmla="*/ 1646 h 10000"/>
                <a:gd name="connsiteX3" fmla="*/ 7900 w 10259"/>
                <a:gd name="connsiteY3" fmla="*/ 2 h 10000"/>
                <a:gd name="connsiteX4" fmla="*/ 10259 w 10259"/>
                <a:gd name="connsiteY4" fmla="*/ 1957 h 10000"/>
                <a:gd name="connsiteX5" fmla="*/ 9978 w 10259"/>
                <a:gd name="connsiteY5" fmla="*/ 5899 h 10000"/>
                <a:gd name="connsiteX6" fmla="*/ 7774 w 10259"/>
                <a:gd name="connsiteY6" fmla="*/ 7504 h 10000"/>
                <a:gd name="connsiteX7" fmla="*/ 5960 w 10259"/>
                <a:gd name="connsiteY7" fmla="*/ 7226 h 10000"/>
                <a:gd name="connsiteX8" fmla="*/ 3241 w 10259"/>
                <a:gd name="connsiteY8" fmla="*/ 10000 h 10000"/>
                <a:gd name="connsiteX9" fmla="*/ 259 w 10259"/>
                <a:gd name="connsiteY9" fmla="*/ 5052 h 10000"/>
                <a:gd name="connsiteX10" fmla="*/ 835 w 10259"/>
                <a:gd name="connsiteY10" fmla="*/ 1280 h 10000"/>
                <a:gd name="connsiteX0" fmla="*/ 957 w 10381"/>
                <a:gd name="connsiteY0" fmla="*/ 1280 h 10000"/>
                <a:gd name="connsiteX1" fmla="*/ 3347 w 10381"/>
                <a:gd name="connsiteY1" fmla="*/ 1680 h 10000"/>
                <a:gd name="connsiteX2" fmla="*/ 5755 w 10381"/>
                <a:gd name="connsiteY2" fmla="*/ 1646 h 10000"/>
                <a:gd name="connsiteX3" fmla="*/ 8022 w 10381"/>
                <a:gd name="connsiteY3" fmla="*/ 2 h 10000"/>
                <a:gd name="connsiteX4" fmla="*/ 10381 w 10381"/>
                <a:gd name="connsiteY4" fmla="*/ 1957 h 10000"/>
                <a:gd name="connsiteX5" fmla="*/ 10100 w 10381"/>
                <a:gd name="connsiteY5" fmla="*/ 5899 h 10000"/>
                <a:gd name="connsiteX6" fmla="*/ 7896 w 10381"/>
                <a:gd name="connsiteY6" fmla="*/ 7504 h 10000"/>
                <a:gd name="connsiteX7" fmla="*/ 6082 w 10381"/>
                <a:gd name="connsiteY7" fmla="*/ 7226 h 10000"/>
                <a:gd name="connsiteX8" fmla="*/ 3363 w 10381"/>
                <a:gd name="connsiteY8" fmla="*/ 10000 h 10000"/>
                <a:gd name="connsiteX9" fmla="*/ 132 w 10381"/>
                <a:gd name="connsiteY9" fmla="*/ 5419 h 10000"/>
                <a:gd name="connsiteX10" fmla="*/ 957 w 1038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767 w 11191"/>
                <a:gd name="connsiteY0" fmla="*/ 1280 h 10000"/>
                <a:gd name="connsiteX1" fmla="*/ 4157 w 11191"/>
                <a:gd name="connsiteY1" fmla="*/ 1680 h 10000"/>
                <a:gd name="connsiteX2" fmla="*/ 6565 w 11191"/>
                <a:gd name="connsiteY2" fmla="*/ 1646 h 10000"/>
                <a:gd name="connsiteX3" fmla="*/ 8832 w 11191"/>
                <a:gd name="connsiteY3" fmla="*/ 2 h 10000"/>
                <a:gd name="connsiteX4" fmla="*/ 11191 w 11191"/>
                <a:gd name="connsiteY4" fmla="*/ 1957 h 10000"/>
                <a:gd name="connsiteX5" fmla="*/ 10910 w 11191"/>
                <a:gd name="connsiteY5" fmla="*/ 5899 h 10000"/>
                <a:gd name="connsiteX6" fmla="*/ 8706 w 11191"/>
                <a:gd name="connsiteY6" fmla="*/ 7504 h 10000"/>
                <a:gd name="connsiteX7" fmla="*/ 6892 w 11191"/>
                <a:gd name="connsiteY7" fmla="*/ 7226 h 10000"/>
                <a:gd name="connsiteX8" fmla="*/ 4173 w 11191"/>
                <a:gd name="connsiteY8" fmla="*/ 10000 h 10000"/>
                <a:gd name="connsiteX9" fmla="*/ 942 w 11191"/>
                <a:gd name="connsiteY9" fmla="*/ 5419 h 10000"/>
                <a:gd name="connsiteX10" fmla="*/ 1767 w 11191"/>
                <a:gd name="connsiteY10" fmla="*/ 1280 h 10000"/>
                <a:gd name="connsiteX0" fmla="*/ 1767 w 11191"/>
                <a:gd name="connsiteY0" fmla="*/ 1280 h 8729"/>
                <a:gd name="connsiteX1" fmla="*/ 4157 w 11191"/>
                <a:gd name="connsiteY1" fmla="*/ 1680 h 8729"/>
                <a:gd name="connsiteX2" fmla="*/ 6565 w 11191"/>
                <a:gd name="connsiteY2" fmla="*/ 1646 h 8729"/>
                <a:gd name="connsiteX3" fmla="*/ 8832 w 11191"/>
                <a:gd name="connsiteY3" fmla="*/ 2 h 8729"/>
                <a:gd name="connsiteX4" fmla="*/ 11191 w 11191"/>
                <a:gd name="connsiteY4" fmla="*/ 1957 h 8729"/>
                <a:gd name="connsiteX5" fmla="*/ 10910 w 11191"/>
                <a:gd name="connsiteY5" fmla="*/ 5899 h 8729"/>
                <a:gd name="connsiteX6" fmla="*/ 8706 w 11191"/>
                <a:gd name="connsiteY6" fmla="*/ 7504 h 8729"/>
                <a:gd name="connsiteX7" fmla="*/ 6892 w 11191"/>
                <a:gd name="connsiteY7" fmla="*/ 7226 h 8729"/>
                <a:gd name="connsiteX8" fmla="*/ 3364 w 11191"/>
                <a:gd name="connsiteY8" fmla="*/ 8729 h 8729"/>
                <a:gd name="connsiteX9" fmla="*/ 942 w 11191"/>
                <a:gd name="connsiteY9" fmla="*/ 5419 h 8729"/>
                <a:gd name="connsiteX10" fmla="*/ 1767 w 11191"/>
                <a:gd name="connsiteY10" fmla="*/ 1280 h 8729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691"/>
                <a:gd name="connsiteY0" fmla="*/ 1466 h 10000"/>
                <a:gd name="connsiteX1" fmla="*/ 3716 w 10691"/>
                <a:gd name="connsiteY1" fmla="*/ 1925 h 10000"/>
                <a:gd name="connsiteX2" fmla="*/ 5867 w 10691"/>
                <a:gd name="connsiteY2" fmla="*/ 1886 h 10000"/>
                <a:gd name="connsiteX3" fmla="*/ 7893 w 10691"/>
                <a:gd name="connsiteY3" fmla="*/ 2 h 10000"/>
                <a:gd name="connsiteX4" fmla="*/ 10001 w 10691"/>
                <a:gd name="connsiteY4" fmla="*/ 2242 h 10000"/>
                <a:gd name="connsiteX5" fmla="*/ 10209 w 10691"/>
                <a:gd name="connsiteY5" fmla="*/ 4978 h 10000"/>
                <a:gd name="connsiteX6" fmla="*/ 7780 w 10691"/>
                <a:gd name="connsiteY6" fmla="*/ 8597 h 10000"/>
                <a:gd name="connsiteX7" fmla="*/ 6160 w 10691"/>
                <a:gd name="connsiteY7" fmla="*/ 8278 h 10000"/>
                <a:gd name="connsiteX8" fmla="*/ 3007 w 10691"/>
                <a:gd name="connsiteY8" fmla="*/ 10000 h 10000"/>
                <a:gd name="connsiteX9" fmla="*/ 843 w 10691"/>
                <a:gd name="connsiteY9" fmla="*/ 6208 h 10000"/>
                <a:gd name="connsiteX10" fmla="*/ 1580 w 10691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755 h 9289"/>
                <a:gd name="connsiteX1" fmla="*/ 3716 w 10887"/>
                <a:gd name="connsiteY1" fmla="*/ 1214 h 9289"/>
                <a:gd name="connsiteX2" fmla="*/ 5867 w 10887"/>
                <a:gd name="connsiteY2" fmla="*/ 1175 h 9289"/>
                <a:gd name="connsiteX3" fmla="*/ 7712 w 10887"/>
                <a:gd name="connsiteY3" fmla="*/ 3 h 9289"/>
                <a:gd name="connsiteX4" fmla="*/ 10001 w 10887"/>
                <a:gd name="connsiteY4" fmla="*/ 1531 h 9289"/>
                <a:gd name="connsiteX5" fmla="*/ 10209 w 10887"/>
                <a:gd name="connsiteY5" fmla="*/ 4267 h 9289"/>
                <a:gd name="connsiteX6" fmla="*/ 7780 w 10887"/>
                <a:gd name="connsiteY6" fmla="*/ 7886 h 9289"/>
                <a:gd name="connsiteX7" fmla="*/ 6160 w 10887"/>
                <a:gd name="connsiteY7" fmla="*/ 7567 h 9289"/>
                <a:gd name="connsiteX8" fmla="*/ 3007 w 10887"/>
                <a:gd name="connsiteY8" fmla="*/ 9289 h 9289"/>
                <a:gd name="connsiteX9" fmla="*/ 843 w 10887"/>
                <a:gd name="connsiteY9" fmla="*/ 5497 h 9289"/>
                <a:gd name="connsiteX10" fmla="*/ 1580 w 10887"/>
                <a:gd name="connsiteY10" fmla="*/ 755 h 9289"/>
                <a:gd name="connsiteX0" fmla="*/ 1451 w 10000"/>
                <a:gd name="connsiteY0" fmla="*/ 813 h 10000"/>
                <a:gd name="connsiteX1" fmla="*/ 3413 w 10000"/>
                <a:gd name="connsiteY1" fmla="*/ 1307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51 w 10000"/>
                <a:gd name="connsiteY0" fmla="*/ 813 h 10000"/>
                <a:gd name="connsiteX1" fmla="*/ 3439 w 10000"/>
                <a:gd name="connsiteY1" fmla="*/ 959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94 w 9954"/>
                <a:gd name="connsiteY0" fmla="*/ 1336 h 10000"/>
                <a:gd name="connsiteX1" fmla="*/ 3393 w 9954"/>
                <a:gd name="connsiteY1" fmla="*/ 959 h 10000"/>
                <a:gd name="connsiteX2" fmla="*/ 5420 w 9954"/>
                <a:gd name="connsiteY2" fmla="*/ 2031 h 10000"/>
                <a:gd name="connsiteX3" fmla="*/ 7038 w 9954"/>
                <a:gd name="connsiteY3" fmla="*/ 3 h 10000"/>
                <a:gd name="connsiteX4" fmla="*/ 9140 w 9954"/>
                <a:gd name="connsiteY4" fmla="*/ 1648 h 10000"/>
                <a:gd name="connsiteX5" fmla="*/ 9331 w 9954"/>
                <a:gd name="connsiteY5" fmla="*/ 4594 h 10000"/>
                <a:gd name="connsiteX6" fmla="*/ 7100 w 9954"/>
                <a:gd name="connsiteY6" fmla="*/ 8490 h 10000"/>
                <a:gd name="connsiteX7" fmla="*/ 5612 w 9954"/>
                <a:gd name="connsiteY7" fmla="*/ 8146 h 10000"/>
                <a:gd name="connsiteX8" fmla="*/ 2716 w 9954"/>
                <a:gd name="connsiteY8" fmla="*/ 10000 h 10000"/>
                <a:gd name="connsiteX9" fmla="*/ 728 w 9954"/>
                <a:gd name="connsiteY9" fmla="*/ 5918 h 10000"/>
                <a:gd name="connsiteX10" fmla="*/ 1494 w 9954"/>
                <a:gd name="connsiteY10" fmla="*/ 1336 h 10000"/>
                <a:gd name="connsiteX0" fmla="*/ 1501 w 10000"/>
                <a:gd name="connsiteY0" fmla="*/ 1336 h 8850"/>
                <a:gd name="connsiteX1" fmla="*/ 3409 w 10000"/>
                <a:gd name="connsiteY1" fmla="*/ 959 h 8850"/>
                <a:gd name="connsiteX2" fmla="*/ 5445 w 10000"/>
                <a:gd name="connsiteY2" fmla="*/ 2031 h 8850"/>
                <a:gd name="connsiteX3" fmla="*/ 7071 w 10000"/>
                <a:gd name="connsiteY3" fmla="*/ 3 h 8850"/>
                <a:gd name="connsiteX4" fmla="*/ 9182 w 10000"/>
                <a:gd name="connsiteY4" fmla="*/ 1648 h 8850"/>
                <a:gd name="connsiteX5" fmla="*/ 9374 w 10000"/>
                <a:gd name="connsiteY5" fmla="*/ 4594 h 8850"/>
                <a:gd name="connsiteX6" fmla="*/ 7133 w 10000"/>
                <a:gd name="connsiteY6" fmla="*/ 8490 h 8850"/>
                <a:gd name="connsiteX7" fmla="*/ 5638 w 10000"/>
                <a:gd name="connsiteY7" fmla="*/ 8146 h 8850"/>
                <a:gd name="connsiteX8" fmla="*/ 2703 w 10000"/>
                <a:gd name="connsiteY8" fmla="*/ 8850 h 8850"/>
                <a:gd name="connsiteX9" fmla="*/ 731 w 10000"/>
                <a:gd name="connsiteY9" fmla="*/ 5918 h 8850"/>
                <a:gd name="connsiteX10" fmla="*/ 1501 w 10000"/>
                <a:gd name="connsiteY10" fmla="*/ 1336 h 8850"/>
                <a:gd name="connsiteX0" fmla="*/ 1501 w 10000"/>
                <a:gd name="connsiteY0" fmla="*/ 1510 h 10090"/>
                <a:gd name="connsiteX1" fmla="*/ 3409 w 10000"/>
                <a:gd name="connsiteY1" fmla="*/ 1084 h 10090"/>
                <a:gd name="connsiteX2" fmla="*/ 5445 w 10000"/>
                <a:gd name="connsiteY2" fmla="*/ 2295 h 10090"/>
                <a:gd name="connsiteX3" fmla="*/ 7071 w 10000"/>
                <a:gd name="connsiteY3" fmla="*/ 3 h 10090"/>
                <a:gd name="connsiteX4" fmla="*/ 9182 w 10000"/>
                <a:gd name="connsiteY4" fmla="*/ 1862 h 10090"/>
                <a:gd name="connsiteX5" fmla="*/ 9374 w 10000"/>
                <a:gd name="connsiteY5" fmla="*/ 5191 h 10090"/>
                <a:gd name="connsiteX6" fmla="*/ 7133 w 10000"/>
                <a:gd name="connsiteY6" fmla="*/ 9593 h 10090"/>
                <a:gd name="connsiteX7" fmla="*/ 5638 w 10000"/>
                <a:gd name="connsiteY7" fmla="*/ 9205 h 10090"/>
                <a:gd name="connsiteX8" fmla="*/ 4072 w 10000"/>
                <a:gd name="connsiteY8" fmla="*/ 8529 h 10090"/>
                <a:gd name="connsiteX9" fmla="*/ 2703 w 10000"/>
                <a:gd name="connsiteY9" fmla="*/ 10000 h 10090"/>
                <a:gd name="connsiteX10" fmla="*/ 731 w 10000"/>
                <a:gd name="connsiteY10" fmla="*/ 6687 h 10090"/>
                <a:gd name="connsiteX11" fmla="*/ 1501 w 10000"/>
                <a:gd name="connsiteY11" fmla="*/ 1510 h 10090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5638 w 10000"/>
                <a:gd name="connsiteY7" fmla="*/ 9205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608 w 10000"/>
                <a:gd name="connsiteY6" fmla="*/ 9436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8471 w 10000"/>
                <a:gd name="connsiteY6" fmla="*/ 6009 h 10092"/>
                <a:gd name="connsiteX7" fmla="*/ 7608 w 10000"/>
                <a:gd name="connsiteY7" fmla="*/ 9436 h 10092"/>
                <a:gd name="connsiteX8" fmla="*/ 6408 w 10000"/>
                <a:gd name="connsiteY8" fmla="*/ 8300 h 10092"/>
                <a:gd name="connsiteX9" fmla="*/ 5136 w 10000"/>
                <a:gd name="connsiteY9" fmla="*/ 9670 h 10092"/>
                <a:gd name="connsiteX10" fmla="*/ 4072 w 10000"/>
                <a:gd name="connsiteY10" fmla="*/ 8529 h 10092"/>
                <a:gd name="connsiteX11" fmla="*/ 2703 w 10000"/>
                <a:gd name="connsiteY11" fmla="*/ 10000 h 10092"/>
                <a:gd name="connsiteX12" fmla="*/ 731 w 10000"/>
                <a:gd name="connsiteY12" fmla="*/ 6687 h 10092"/>
                <a:gd name="connsiteX13" fmla="*/ 1501 w 10000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9843 w 11272"/>
                <a:gd name="connsiteY6" fmla="*/ 6245 h 10092"/>
                <a:gd name="connsiteX7" fmla="*/ 8471 w 11272"/>
                <a:gd name="connsiteY7" fmla="*/ 6009 h 10092"/>
                <a:gd name="connsiteX8" fmla="*/ 7608 w 11272"/>
                <a:gd name="connsiteY8" fmla="*/ 9436 h 10092"/>
                <a:gd name="connsiteX9" fmla="*/ 6408 w 11272"/>
                <a:gd name="connsiteY9" fmla="*/ 8300 h 10092"/>
                <a:gd name="connsiteX10" fmla="*/ 5136 w 11272"/>
                <a:gd name="connsiteY10" fmla="*/ 9670 h 10092"/>
                <a:gd name="connsiteX11" fmla="*/ 4072 w 11272"/>
                <a:gd name="connsiteY11" fmla="*/ 8529 h 10092"/>
                <a:gd name="connsiteX12" fmla="*/ 2703 w 11272"/>
                <a:gd name="connsiteY12" fmla="*/ 10000 h 10092"/>
                <a:gd name="connsiteX13" fmla="*/ 731 w 11272"/>
                <a:gd name="connsiteY13" fmla="*/ 6687 h 10092"/>
                <a:gd name="connsiteX14" fmla="*/ 1501 w 11272"/>
                <a:gd name="connsiteY14" fmla="*/ 1510 h 10092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613 w 11384"/>
                <a:gd name="connsiteY0" fmla="*/ 1510 h 10000"/>
                <a:gd name="connsiteX1" fmla="*/ 3521 w 11384"/>
                <a:gd name="connsiteY1" fmla="*/ 1084 h 10000"/>
                <a:gd name="connsiteX2" fmla="*/ 5557 w 11384"/>
                <a:gd name="connsiteY2" fmla="*/ 2295 h 10000"/>
                <a:gd name="connsiteX3" fmla="*/ 7183 w 11384"/>
                <a:gd name="connsiteY3" fmla="*/ 3 h 10000"/>
                <a:gd name="connsiteX4" fmla="*/ 9294 w 11384"/>
                <a:gd name="connsiteY4" fmla="*/ 1862 h 10000"/>
                <a:gd name="connsiteX5" fmla="*/ 11192 w 11384"/>
                <a:gd name="connsiteY5" fmla="*/ 3931 h 10000"/>
                <a:gd name="connsiteX6" fmla="*/ 9955 w 11384"/>
                <a:gd name="connsiteY6" fmla="*/ 6245 h 10000"/>
                <a:gd name="connsiteX7" fmla="*/ 8583 w 11384"/>
                <a:gd name="connsiteY7" fmla="*/ 6009 h 10000"/>
                <a:gd name="connsiteX8" fmla="*/ 7720 w 11384"/>
                <a:gd name="connsiteY8" fmla="*/ 9436 h 10000"/>
                <a:gd name="connsiteX9" fmla="*/ 6520 w 11384"/>
                <a:gd name="connsiteY9" fmla="*/ 8300 h 10000"/>
                <a:gd name="connsiteX10" fmla="*/ 5248 w 11384"/>
                <a:gd name="connsiteY10" fmla="*/ 9670 h 10000"/>
                <a:gd name="connsiteX11" fmla="*/ 4184 w 11384"/>
                <a:gd name="connsiteY11" fmla="*/ 8529 h 10000"/>
                <a:gd name="connsiteX12" fmla="*/ 2815 w 11384"/>
                <a:gd name="connsiteY12" fmla="*/ 10000 h 10000"/>
                <a:gd name="connsiteX13" fmla="*/ 2119 w 11384"/>
                <a:gd name="connsiteY13" fmla="*/ 7623 h 10000"/>
                <a:gd name="connsiteX14" fmla="*/ 843 w 11384"/>
                <a:gd name="connsiteY14" fmla="*/ 6687 h 10000"/>
                <a:gd name="connsiteX15" fmla="*/ 1613 w 11384"/>
                <a:gd name="connsiteY15" fmla="*/ 1510 h 10000"/>
                <a:gd name="connsiteX0" fmla="*/ 1321 w 11733"/>
                <a:gd name="connsiteY0" fmla="*/ 2455 h 10000"/>
                <a:gd name="connsiteX1" fmla="*/ 3870 w 11733"/>
                <a:gd name="connsiteY1" fmla="*/ 1084 h 10000"/>
                <a:gd name="connsiteX2" fmla="*/ 5906 w 11733"/>
                <a:gd name="connsiteY2" fmla="*/ 2295 h 10000"/>
                <a:gd name="connsiteX3" fmla="*/ 7532 w 11733"/>
                <a:gd name="connsiteY3" fmla="*/ 3 h 10000"/>
                <a:gd name="connsiteX4" fmla="*/ 9643 w 11733"/>
                <a:gd name="connsiteY4" fmla="*/ 1862 h 10000"/>
                <a:gd name="connsiteX5" fmla="*/ 11541 w 11733"/>
                <a:gd name="connsiteY5" fmla="*/ 3931 h 10000"/>
                <a:gd name="connsiteX6" fmla="*/ 10304 w 11733"/>
                <a:gd name="connsiteY6" fmla="*/ 6245 h 10000"/>
                <a:gd name="connsiteX7" fmla="*/ 8932 w 11733"/>
                <a:gd name="connsiteY7" fmla="*/ 6009 h 10000"/>
                <a:gd name="connsiteX8" fmla="*/ 8069 w 11733"/>
                <a:gd name="connsiteY8" fmla="*/ 9436 h 10000"/>
                <a:gd name="connsiteX9" fmla="*/ 6869 w 11733"/>
                <a:gd name="connsiteY9" fmla="*/ 8300 h 10000"/>
                <a:gd name="connsiteX10" fmla="*/ 5597 w 11733"/>
                <a:gd name="connsiteY10" fmla="*/ 9670 h 10000"/>
                <a:gd name="connsiteX11" fmla="*/ 4533 w 11733"/>
                <a:gd name="connsiteY11" fmla="*/ 8529 h 10000"/>
                <a:gd name="connsiteX12" fmla="*/ 3164 w 11733"/>
                <a:gd name="connsiteY12" fmla="*/ 10000 h 10000"/>
                <a:gd name="connsiteX13" fmla="*/ 2468 w 11733"/>
                <a:gd name="connsiteY13" fmla="*/ 7623 h 10000"/>
                <a:gd name="connsiteX14" fmla="*/ 1192 w 11733"/>
                <a:gd name="connsiteY14" fmla="*/ 6687 h 10000"/>
                <a:gd name="connsiteX15" fmla="*/ 1321 w 11733"/>
                <a:gd name="connsiteY15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870 w 11733"/>
                <a:gd name="connsiteY2" fmla="*/ 1084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4417 w 11733"/>
                <a:gd name="connsiteY3" fmla="*/ 2742 h 10000"/>
                <a:gd name="connsiteX4" fmla="*/ 5906 w 11733"/>
                <a:gd name="connsiteY4" fmla="*/ 2295 h 10000"/>
                <a:gd name="connsiteX5" fmla="*/ 7532 w 11733"/>
                <a:gd name="connsiteY5" fmla="*/ 3 h 10000"/>
                <a:gd name="connsiteX6" fmla="*/ 9643 w 11733"/>
                <a:gd name="connsiteY6" fmla="*/ 1862 h 10000"/>
                <a:gd name="connsiteX7" fmla="*/ 11541 w 11733"/>
                <a:gd name="connsiteY7" fmla="*/ 3931 h 10000"/>
                <a:gd name="connsiteX8" fmla="*/ 10304 w 11733"/>
                <a:gd name="connsiteY8" fmla="*/ 6245 h 10000"/>
                <a:gd name="connsiteX9" fmla="*/ 8932 w 11733"/>
                <a:gd name="connsiteY9" fmla="*/ 6009 h 10000"/>
                <a:gd name="connsiteX10" fmla="*/ 8069 w 11733"/>
                <a:gd name="connsiteY10" fmla="*/ 9436 h 10000"/>
                <a:gd name="connsiteX11" fmla="*/ 6869 w 11733"/>
                <a:gd name="connsiteY11" fmla="*/ 8300 h 10000"/>
                <a:gd name="connsiteX12" fmla="*/ 5597 w 11733"/>
                <a:gd name="connsiteY12" fmla="*/ 9670 h 10000"/>
                <a:gd name="connsiteX13" fmla="*/ 4533 w 11733"/>
                <a:gd name="connsiteY13" fmla="*/ 8529 h 10000"/>
                <a:gd name="connsiteX14" fmla="*/ 3164 w 11733"/>
                <a:gd name="connsiteY14" fmla="*/ 10000 h 10000"/>
                <a:gd name="connsiteX15" fmla="*/ 2468 w 11733"/>
                <a:gd name="connsiteY15" fmla="*/ 7623 h 10000"/>
                <a:gd name="connsiteX16" fmla="*/ 1192 w 11733"/>
                <a:gd name="connsiteY16" fmla="*/ 6687 h 10000"/>
                <a:gd name="connsiteX17" fmla="*/ 1321 w 11733"/>
                <a:gd name="connsiteY17" fmla="*/ 2455 h 10000"/>
                <a:gd name="connsiteX0" fmla="*/ 1321 w 11733"/>
                <a:gd name="connsiteY0" fmla="*/ 2483 h 10028"/>
                <a:gd name="connsiteX1" fmla="*/ 2519 w 11733"/>
                <a:gd name="connsiteY1" fmla="*/ 2415 h 10028"/>
                <a:gd name="connsiteX2" fmla="*/ 3229 w 11733"/>
                <a:gd name="connsiteY2" fmla="*/ 955 h 10028"/>
                <a:gd name="connsiteX3" fmla="*/ 4417 w 11733"/>
                <a:gd name="connsiteY3" fmla="*/ 2770 h 10028"/>
                <a:gd name="connsiteX4" fmla="*/ 5367 w 11733"/>
                <a:gd name="connsiteY4" fmla="*/ 866 h 10028"/>
                <a:gd name="connsiteX5" fmla="*/ 7532 w 11733"/>
                <a:gd name="connsiteY5" fmla="*/ 31 h 10028"/>
                <a:gd name="connsiteX6" fmla="*/ 9643 w 11733"/>
                <a:gd name="connsiteY6" fmla="*/ 1890 h 10028"/>
                <a:gd name="connsiteX7" fmla="*/ 11541 w 11733"/>
                <a:gd name="connsiteY7" fmla="*/ 3959 h 10028"/>
                <a:gd name="connsiteX8" fmla="*/ 10304 w 11733"/>
                <a:gd name="connsiteY8" fmla="*/ 6273 h 10028"/>
                <a:gd name="connsiteX9" fmla="*/ 8932 w 11733"/>
                <a:gd name="connsiteY9" fmla="*/ 6037 h 10028"/>
                <a:gd name="connsiteX10" fmla="*/ 8069 w 11733"/>
                <a:gd name="connsiteY10" fmla="*/ 9464 h 10028"/>
                <a:gd name="connsiteX11" fmla="*/ 6869 w 11733"/>
                <a:gd name="connsiteY11" fmla="*/ 8328 h 10028"/>
                <a:gd name="connsiteX12" fmla="*/ 5597 w 11733"/>
                <a:gd name="connsiteY12" fmla="*/ 9698 h 10028"/>
                <a:gd name="connsiteX13" fmla="*/ 4533 w 11733"/>
                <a:gd name="connsiteY13" fmla="*/ 8557 h 10028"/>
                <a:gd name="connsiteX14" fmla="*/ 3164 w 11733"/>
                <a:gd name="connsiteY14" fmla="*/ 10028 h 10028"/>
                <a:gd name="connsiteX15" fmla="*/ 2468 w 11733"/>
                <a:gd name="connsiteY15" fmla="*/ 7651 h 10028"/>
                <a:gd name="connsiteX16" fmla="*/ 1192 w 11733"/>
                <a:gd name="connsiteY16" fmla="*/ 6715 h 10028"/>
                <a:gd name="connsiteX17" fmla="*/ 1321 w 11733"/>
                <a:gd name="connsiteY17" fmla="*/ 2483 h 10028"/>
                <a:gd name="connsiteX0" fmla="*/ 1321 w 11733"/>
                <a:gd name="connsiteY0" fmla="*/ 2454 h 9999"/>
                <a:gd name="connsiteX1" fmla="*/ 2519 w 11733"/>
                <a:gd name="connsiteY1" fmla="*/ 2386 h 9999"/>
                <a:gd name="connsiteX2" fmla="*/ 3229 w 11733"/>
                <a:gd name="connsiteY2" fmla="*/ 926 h 9999"/>
                <a:gd name="connsiteX3" fmla="*/ 4417 w 11733"/>
                <a:gd name="connsiteY3" fmla="*/ 2741 h 9999"/>
                <a:gd name="connsiteX4" fmla="*/ 5367 w 11733"/>
                <a:gd name="connsiteY4" fmla="*/ 837 h 9999"/>
                <a:gd name="connsiteX5" fmla="*/ 6867 w 11733"/>
                <a:gd name="connsiteY5" fmla="*/ 1520 h 9999"/>
                <a:gd name="connsiteX6" fmla="*/ 7532 w 11733"/>
                <a:gd name="connsiteY6" fmla="*/ 2 h 9999"/>
                <a:gd name="connsiteX7" fmla="*/ 9643 w 11733"/>
                <a:gd name="connsiteY7" fmla="*/ 1861 h 9999"/>
                <a:gd name="connsiteX8" fmla="*/ 11541 w 11733"/>
                <a:gd name="connsiteY8" fmla="*/ 3930 h 9999"/>
                <a:gd name="connsiteX9" fmla="*/ 10304 w 11733"/>
                <a:gd name="connsiteY9" fmla="*/ 6244 h 9999"/>
                <a:gd name="connsiteX10" fmla="*/ 8932 w 11733"/>
                <a:gd name="connsiteY10" fmla="*/ 6008 h 9999"/>
                <a:gd name="connsiteX11" fmla="*/ 8069 w 11733"/>
                <a:gd name="connsiteY11" fmla="*/ 9435 h 9999"/>
                <a:gd name="connsiteX12" fmla="*/ 6869 w 11733"/>
                <a:gd name="connsiteY12" fmla="*/ 8299 h 9999"/>
                <a:gd name="connsiteX13" fmla="*/ 5597 w 11733"/>
                <a:gd name="connsiteY13" fmla="*/ 9669 h 9999"/>
                <a:gd name="connsiteX14" fmla="*/ 4533 w 11733"/>
                <a:gd name="connsiteY14" fmla="*/ 8528 h 9999"/>
                <a:gd name="connsiteX15" fmla="*/ 3164 w 11733"/>
                <a:gd name="connsiteY15" fmla="*/ 9999 h 9999"/>
                <a:gd name="connsiteX16" fmla="*/ 2468 w 11733"/>
                <a:gd name="connsiteY16" fmla="*/ 7622 h 9999"/>
                <a:gd name="connsiteX17" fmla="*/ 1192 w 11733"/>
                <a:gd name="connsiteY17" fmla="*/ 6686 h 9999"/>
                <a:gd name="connsiteX18" fmla="*/ 1321 w 11733"/>
                <a:gd name="connsiteY18" fmla="*/ 2454 h 9999"/>
                <a:gd name="connsiteX0" fmla="*/ 1126 w 10000"/>
                <a:gd name="connsiteY0" fmla="*/ 2807 h 10353"/>
                <a:gd name="connsiteX1" fmla="*/ 2147 w 10000"/>
                <a:gd name="connsiteY1" fmla="*/ 2739 h 10353"/>
                <a:gd name="connsiteX2" fmla="*/ 2752 w 10000"/>
                <a:gd name="connsiteY2" fmla="*/ 1279 h 10353"/>
                <a:gd name="connsiteX3" fmla="*/ 3765 w 10000"/>
                <a:gd name="connsiteY3" fmla="*/ 3094 h 10353"/>
                <a:gd name="connsiteX4" fmla="*/ 4574 w 10000"/>
                <a:gd name="connsiteY4" fmla="*/ 1190 h 10353"/>
                <a:gd name="connsiteX5" fmla="*/ 5853 w 10000"/>
                <a:gd name="connsiteY5" fmla="*/ 1873 h 10353"/>
                <a:gd name="connsiteX6" fmla="*/ 6803 w 10000"/>
                <a:gd name="connsiteY6" fmla="*/ 1 h 10353"/>
                <a:gd name="connsiteX7" fmla="*/ 8219 w 10000"/>
                <a:gd name="connsiteY7" fmla="*/ 2214 h 10353"/>
                <a:gd name="connsiteX8" fmla="*/ 9836 w 10000"/>
                <a:gd name="connsiteY8" fmla="*/ 4283 h 10353"/>
                <a:gd name="connsiteX9" fmla="*/ 8782 w 10000"/>
                <a:gd name="connsiteY9" fmla="*/ 6598 h 10353"/>
                <a:gd name="connsiteX10" fmla="*/ 7613 w 10000"/>
                <a:gd name="connsiteY10" fmla="*/ 6362 h 10353"/>
                <a:gd name="connsiteX11" fmla="*/ 6877 w 10000"/>
                <a:gd name="connsiteY11" fmla="*/ 9789 h 10353"/>
                <a:gd name="connsiteX12" fmla="*/ 5854 w 10000"/>
                <a:gd name="connsiteY12" fmla="*/ 8653 h 10353"/>
                <a:gd name="connsiteX13" fmla="*/ 4770 w 10000"/>
                <a:gd name="connsiteY13" fmla="*/ 10023 h 10353"/>
                <a:gd name="connsiteX14" fmla="*/ 3863 w 10000"/>
                <a:gd name="connsiteY14" fmla="*/ 8882 h 10353"/>
                <a:gd name="connsiteX15" fmla="*/ 2697 w 10000"/>
                <a:gd name="connsiteY15" fmla="*/ 10353 h 10353"/>
                <a:gd name="connsiteX16" fmla="*/ 2103 w 10000"/>
                <a:gd name="connsiteY16" fmla="*/ 7976 h 10353"/>
                <a:gd name="connsiteX17" fmla="*/ 1016 w 10000"/>
                <a:gd name="connsiteY17" fmla="*/ 7040 h 10353"/>
                <a:gd name="connsiteX18" fmla="*/ 1126 w 10000"/>
                <a:gd name="connsiteY18" fmla="*/ 2807 h 10353"/>
                <a:gd name="connsiteX0" fmla="*/ 1126 w 9838"/>
                <a:gd name="connsiteY0" fmla="*/ 2807 h 10353"/>
                <a:gd name="connsiteX1" fmla="*/ 2147 w 9838"/>
                <a:gd name="connsiteY1" fmla="*/ 2739 h 10353"/>
                <a:gd name="connsiteX2" fmla="*/ 2752 w 9838"/>
                <a:gd name="connsiteY2" fmla="*/ 1279 h 10353"/>
                <a:gd name="connsiteX3" fmla="*/ 3765 w 9838"/>
                <a:gd name="connsiteY3" fmla="*/ 3094 h 10353"/>
                <a:gd name="connsiteX4" fmla="*/ 4574 w 9838"/>
                <a:gd name="connsiteY4" fmla="*/ 1190 h 10353"/>
                <a:gd name="connsiteX5" fmla="*/ 5853 w 9838"/>
                <a:gd name="connsiteY5" fmla="*/ 1873 h 10353"/>
                <a:gd name="connsiteX6" fmla="*/ 6803 w 9838"/>
                <a:gd name="connsiteY6" fmla="*/ 1 h 10353"/>
                <a:gd name="connsiteX7" fmla="*/ 8219 w 9838"/>
                <a:gd name="connsiteY7" fmla="*/ 2214 h 10353"/>
                <a:gd name="connsiteX8" fmla="*/ 8935 w 9838"/>
                <a:gd name="connsiteY8" fmla="*/ 1322 h 10353"/>
                <a:gd name="connsiteX9" fmla="*/ 9836 w 9838"/>
                <a:gd name="connsiteY9" fmla="*/ 4283 h 10353"/>
                <a:gd name="connsiteX10" fmla="*/ 8782 w 9838"/>
                <a:gd name="connsiteY10" fmla="*/ 6598 h 10353"/>
                <a:gd name="connsiteX11" fmla="*/ 7613 w 9838"/>
                <a:gd name="connsiteY11" fmla="*/ 6362 h 10353"/>
                <a:gd name="connsiteX12" fmla="*/ 6877 w 9838"/>
                <a:gd name="connsiteY12" fmla="*/ 9789 h 10353"/>
                <a:gd name="connsiteX13" fmla="*/ 5854 w 9838"/>
                <a:gd name="connsiteY13" fmla="*/ 8653 h 10353"/>
                <a:gd name="connsiteX14" fmla="*/ 4770 w 9838"/>
                <a:gd name="connsiteY14" fmla="*/ 10023 h 10353"/>
                <a:gd name="connsiteX15" fmla="*/ 3863 w 9838"/>
                <a:gd name="connsiteY15" fmla="*/ 8882 h 10353"/>
                <a:gd name="connsiteX16" fmla="*/ 2697 w 9838"/>
                <a:gd name="connsiteY16" fmla="*/ 10353 h 10353"/>
                <a:gd name="connsiteX17" fmla="*/ 2103 w 9838"/>
                <a:gd name="connsiteY17" fmla="*/ 7976 h 10353"/>
                <a:gd name="connsiteX18" fmla="*/ 1016 w 9838"/>
                <a:gd name="connsiteY18" fmla="*/ 7040 h 10353"/>
                <a:gd name="connsiteX19" fmla="*/ 1126 w 9838"/>
                <a:gd name="connsiteY19" fmla="*/ 2807 h 10353"/>
                <a:gd name="connsiteX0" fmla="*/ 1065 w 9920"/>
                <a:gd name="connsiteY0" fmla="*/ 2711 h 10000"/>
                <a:gd name="connsiteX1" fmla="*/ 2102 w 9920"/>
                <a:gd name="connsiteY1" fmla="*/ 2646 h 10000"/>
                <a:gd name="connsiteX2" fmla="*/ 2717 w 9920"/>
                <a:gd name="connsiteY2" fmla="*/ 1235 h 10000"/>
                <a:gd name="connsiteX3" fmla="*/ 3747 w 9920"/>
                <a:gd name="connsiteY3" fmla="*/ 2989 h 10000"/>
                <a:gd name="connsiteX4" fmla="*/ 4569 w 9920"/>
                <a:gd name="connsiteY4" fmla="*/ 1149 h 10000"/>
                <a:gd name="connsiteX5" fmla="*/ 5869 w 9920"/>
                <a:gd name="connsiteY5" fmla="*/ 1809 h 10000"/>
                <a:gd name="connsiteX6" fmla="*/ 6835 w 9920"/>
                <a:gd name="connsiteY6" fmla="*/ 1 h 10000"/>
                <a:gd name="connsiteX7" fmla="*/ 8274 w 9920"/>
                <a:gd name="connsiteY7" fmla="*/ 2139 h 10000"/>
                <a:gd name="connsiteX8" fmla="*/ 9002 w 9920"/>
                <a:gd name="connsiteY8" fmla="*/ 1277 h 10000"/>
                <a:gd name="connsiteX9" fmla="*/ 9918 w 9920"/>
                <a:gd name="connsiteY9" fmla="*/ 4137 h 10000"/>
                <a:gd name="connsiteX10" fmla="*/ 8847 w 9920"/>
                <a:gd name="connsiteY10" fmla="*/ 6373 h 10000"/>
                <a:gd name="connsiteX11" fmla="*/ 7658 w 9920"/>
                <a:gd name="connsiteY11" fmla="*/ 6145 h 10000"/>
                <a:gd name="connsiteX12" fmla="*/ 6910 w 9920"/>
                <a:gd name="connsiteY12" fmla="*/ 9455 h 10000"/>
                <a:gd name="connsiteX13" fmla="*/ 5870 w 9920"/>
                <a:gd name="connsiteY13" fmla="*/ 8358 h 10000"/>
                <a:gd name="connsiteX14" fmla="*/ 4769 w 9920"/>
                <a:gd name="connsiteY14" fmla="*/ 9681 h 10000"/>
                <a:gd name="connsiteX15" fmla="*/ 3847 w 9920"/>
                <a:gd name="connsiteY15" fmla="*/ 8579 h 10000"/>
                <a:gd name="connsiteX16" fmla="*/ 2661 w 9920"/>
                <a:gd name="connsiteY16" fmla="*/ 10000 h 10000"/>
                <a:gd name="connsiteX17" fmla="*/ 2058 w 9920"/>
                <a:gd name="connsiteY17" fmla="*/ 7704 h 10000"/>
                <a:gd name="connsiteX18" fmla="*/ 1175 w 9920"/>
                <a:gd name="connsiteY18" fmla="*/ 7903 h 10000"/>
                <a:gd name="connsiteX19" fmla="*/ 1065 w 9920"/>
                <a:gd name="connsiteY19" fmla="*/ 2711 h 10000"/>
                <a:gd name="connsiteX0" fmla="*/ 1074 w 11488"/>
                <a:gd name="connsiteY0" fmla="*/ 2711 h 10000"/>
                <a:gd name="connsiteX1" fmla="*/ 2119 w 11488"/>
                <a:gd name="connsiteY1" fmla="*/ 2646 h 10000"/>
                <a:gd name="connsiteX2" fmla="*/ 2739 w 11488"/>
                <a:gd name="connsiteY2" fmla="*/ 1235 h 10000"/>
                <a:gd name="connsiteX3" fmla="*/ 3777 w 11488"/>
                <a:gd name="connsiteY3" fmla="*/ 2989 h 10000"/>
                <a:gd name="connsiteX4" fmla="*/ 4606 w 11488"/>
                <a:gd name="connsiteY4" fmla="*/ 1149 h 10000"/>
                <a:gd name="connsiteX5" fmla="*/ 5916 w 11488"/>
                <a:gd name="connsiteY5" fmla="*/ 1809 h 10000"/>
                <a:gd name="connsiteX6" fmla="*/ 6890 w 11488"/>
                <a:gd name="connsiteY6" fmla="*/ 1 h 10000"/>
                <a:gd name="connsiteX7" fmla="*/ 8341 w 11488"/>
                <a:gd name="connsiteY7" fmla="*/ 2139 h 10000"/>
                <a:gd name="connsiteX8" fmla="*/ 9075 w 11488"/>
                <a:gd name="connsiteY8" fmla="*/ 1277 h 10000"/>
                <a:gd name="connsiteX9" fmla="*/ 11488 w 11488"/>
                <a:gd name="connsiteY9" fmla="*/ 3605 h 10000"/>
                <a:gd name="connsiteX10" fmla="*/ 8918 w 11488"/>
                <a:gd name="connsiteY10" fmla="*/ 6373 h 10000"/>
                <a:gd name="connsiteX11" fmla="*/ 7720 w 11488"/>
                <a:gd name="connsiteY11" fmla="*/ 6145 h 10000"/>
                <a:gd name="connsiteX12" fmla="*/ 6966 w 11488"/>
                <a:gd name="connsiteY12" fmla="*/ 9455 h 10000"/>
                <a:gd name="connsiteX13" fmla="*/ 5917 w 11488"/>
                <a:gd name="connsiteY13" fmla="*/ 8358 h 10000"/>
                <a:gd name="connsiteX14" fmla="*/ 4807 w 11488"/>
                <a:gd name="connsiteY14" fmla="*/ 9681 h 10000"/>
                <a:gd name="connsiteX15" fmla="*/ 3878 w 11488"/>
                <a:gd name="connsiteY15" fmla="*/ 8579 h 10000"/>
                <a:gd name="connsiteX16" fmla="*/ 2682 w 11488"/>
                <a:gd name="connsiteY16" fmla="*/ 10000 h 10000"/>
                <a:gd name="connsiteX17" fmla="*/ 2075 w 11488"/>
                <a:gd name="connsiteY17" fmla="*/ 7704 h 10000"/>
                <a:gd name="connsiteX18" fmla="*/ 1184 w 11488"/>
                <a:gd name="connsiteY18" fmla="*/ 7903 h 10000"/>
                <a:gd name="connsiteX19" fmla="*/ 1074 w 11488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9075 w 11489"/>
                <a:gd name="connsiteY8" fmla="*/ 1277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10072 w 10825"/>
                <a:gd name="connsiteY8" fmla="*/ 821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55 w 10825"/>
                <a:gd name="connsiteY14" fmla="*/ 8263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8748"/>
                <a:gd name="connsiteX1" fmla="*/ 2119 w 10825"/>
                <a:gd name="connsiteY1" fmla="*/ 2646 h 8748"/>
                <a:gd name="connsiteX2" fmla="*/ 2739 w 10825"/>
                <a:gd name="connsiteY2" fmla="*/ 1235 h 8748"/>
                <a:gd name="connsiteX3" fmla="*/ 3777 w 10825"/>
                <a:gd name="connsiteY3" fmla="*/ 2989 h 8748"/>
                <a:gd name="connsiteX4" fmla="*/ 4606 w 10825"/>
                <a:gd name="connsiteY4" fmla="*/ 1149 h 8748"/>
                <a:gd name="connsiteX5" fmla="*/ 5916 w 10825"/>
                <a:gd name="connsiteY5" fmla="*/ 1809 h 8748"/>
                <a:gd name="connsiteX6" fmla="*/ 6890 w 10825"/>
                <a:gd name="connsiteY6" fmla="*/ 1 h 8748"/>
                <a:gd name="connsiteX7" fmla="*/ 8341 w 10825"/>
                <a:gd name="connsiteY7" fmla="*/ 2139 h 8748"/>
                <a:gd name="connsiteX8" fmla="*/ 9703 w 10825"/>
                <a:gd name="connsiteY8" fmla="*/ 2075 h 8748"/>
                <a:gd name="connsiteX9" fmla="*/ 10823 w 10825"/>
                <a:gd name="connsiteY9" fmla="*/ 7037 h 8748"/>
                <a:gd name="connsiteX10" fmla="*/ 9882 w 10825"/>
                <a:gd name="connsiteY10" fmla="*/ 7723 h 8748"/>
                <a:gd name="connsiteX11" fmla="*/ 8336 w 10825"/>
                <a:gd name="connsiteY11" fmla="*/ 6753 h 8748"/>
                <a:gd name="connsiteX12" fmla="*/ 7014 w 10825"/>
                <a:gd name="connsiteY12" fmla="*/ 7983 h 8748"/>
                <a:gd name="connsiteX13" fmla="*/ 5917 w 10825"/>
                <a:gd name="connsiteY13" fmla="*/ 6722 h 8748"/>
                <a:gd name="connsiteX14" fmla="*/ 4855 w 10825"/>
                <a:gd name="connsiteY14" fmla="*/ 8263 h 8748"/>
                <a:gd name="connsiteX15" fmla="*/ 3878 w 10825"/>
                <a:gd name="connsiteY15" fmla="*/ 6943 h 8748"/>
                <a:gd name="connsiteX16" fmla="*/ 2810 w 10825"/>
                <a:gd name="connsiteY16" fmla="*/ 8746 h 8748"/>
                <a:gd name="connsiteX17" fmla="*/ 2075 w 10825"/>
                <a:gd name="connsiteY17" fmla="*/ 7704 h 8748"/>
                <a:gd name="connsiteX18" fmla="*/ 1184 w 10825"/>
                <a:gd name="connsiteY18" fmla="*/ 7903 h 8748"/>
                <a:gd name="connsiteX19" fmla="*/ 1074 w 10825"/>
                <a:gd name="connsiteY19" fmla="*/ 2711 h 8748"/>
                <a:gd name="connsiteX0" fmla="*/ 1022 w 10030"/>
                <a:gd name="connsiteY0" fmla="*/ 3099 h 10000"/>
                <a:gd name="connsiteX1" fmla="*/ 1988 w 10030"/>
                <a:gd name="connsiteY1" fmla="*/ 3025 h 10000"/>
                <a:gd name="connsiteX2" fmla="*/ 2560 w 10030"/>
                <a:gd name="connsiteY2" fmla="*/ 1412 h 10000"/>
                <a:gd name="connsiteX3" fmla="*/ 3519 w 10030"/>
                <a:gd name="connsiteY3" fmla="*/ 3417 h 10000"/>
                <a:gd name="connsiteX4" fmla="*/ 4285 w 10030"/>
                <a:gd name="connsiteY4" fmla="*/ 1313 h 10000"/>
                <a:gd name="connsiteX5" fmla="*/ 5495 w 10030"/>
                <a:gd name="connsiteY5" fmla="*/ 2068 h 10000"/>
                <a:gd name="connsiteX6" fmla="*/ 6395 w 10030"/>
                <a:gd name="connsiteY6" fmla="*/ 1 h 10000"/>
                <a:gd name="connsiteX7" fmla="*/ 7735 w 10030"/>
                <a:gd name="connsiteY7" fmla="*/ 2445 h 10000"/>
                <a:gd name="connsiteX8" fmla="*/ 8994 w 10030"/>
                <a:gd name="connsiteY8" fmla="*/ 2372 h 10000"/>
                <a:gd name="connsiteX9" fmla="*/ 10028 w 10030"/>
                <a:gd name="connsiteY9" fmla="*/ 8044 h 10000"/>
                <a:gd name="connsiteX10" fmla="*/ 9159 w 10030"/>
                <a:gd name="connsiteY10" fmla="*/ 8828 h 10000"/>
                <a:gd name="connsiteX11" fmla="*/ 7731 w 10030"/>
                <a:gd name="connsiteY11" fmla="*/ 7719 h 10000"/>
                <a:gd name="connsiteX12" fmla="*/ 6509 w 10030"/>
                <a:gd name="connsiteY12" fmla="*/ 9126 h 10000"/>
                <a:gd name="connsiteX13" fmla="*/ 5496 w 10030"/>
                <a:gd name="connsiteY13" fmla="*/ 7684 h 10000"/>
                <a:gd name="connsiteX14" fmla="*/ 4515 w 10030"/>
                <a:gd name="connsiteY14" fmla="*/ 9446 h 10000"/>
                <a:gd name="connsiteX15" fmla="*/ 3612 w 10030"/>
                <a:gd name="connsiteY15" fmla="*/ 7937 h 10000"/>
                <a:gd name="connsiteX16" fmla="*/ 2626 w 10030"/>
                <a:gd name="connsiteY16" fmla="*/ 9998 h 10000"/>
                <a:gd name="connsiteX17" fmla="*/ 1947 w 10030"/>
                <a:gd name="connsiteY17" fmla="*/ 8807 h 10000"/>
                <a:gd name="connsiteX18" fmla="*/ 1035 w 10030"/>
                <a:gd name="connsiteY18" fmla="*/ 7039 h 10000"/>
                <a:gd name="connsiteX19" fmla="*/ 1022 w 10030"/>
                <a:gd name="connsiteY19" fmla="*/ 3099 h 10000"/>
                <a:gd name="connsiteX0" fmla="*/ 1022 w 10030"/>
                <a:gd name="connsiteY0" fmla="*/ 3099 h 9998"/>
                <a:gd name="connsiteX1" fmla="*/ 1988 w 10030"/>
                <a:gd name="connsiteY1" fmla="*/ 3025 h 9998"/>
                <a:gd name="connsiteX2" fmla="*/ 2560 w 10030"/>
                <a:gd name="connsiteY2" fmla="*/ 1412 h 9998"/>
                <a:gd name="connsiteX3" fmla="*/ 3519 w 10030"/>
                <a:gd name="connsiteY3" fmla="*/ 3417 h 9998"/>
                <a:gd name="connsiteX4" fmla="*/ 4285 w 10030"/>
                <a:gd name="connsiteY4" fmla="*/ 1313 h 9998"/>
                <a:gd name="connsiteX5" fmla="*/ 5495 w 10030"/>
                <a:gd name="connsiteY5" fmla="*/ 2068 h 9998"/>
                <a:gd name="connsiteX6" fmla="*/ 6395 w 10030"/>
                <a:gd name="connsiteY6" fmla="*/ 1 h 9998"/>
                <a:gd name="connsiteX7" fmla="*/ 7735 w 10030"/>
                <a:gd name="connsiteY7" fmla="*/ 2445 h 9998"/>
                <a:gd name="connsiteX8" fmla="*/ 8994 w 10030"/>
                <a:gd name="connsiteY8" fmla="*/ 2372 h 9998"/>
                <a:gd name="connsiteX9" fmla="*/ 10028 w 10030"/>
                <a:gd name="connsiteY9" fmla="*/ 8044 h 9998"/>
                <a:gd name="connsiteX10" fmla="*/ 9159 w 10030"/>
                <a:gd name="connsiteY10" fmla="*/ 8828 h 9998"/>
                <a:gd name="connsiteX11" fmla="*/ 7731 w 10030"/>
                <a:gd name="connsiteY11" fmla="*/ 7719 h 9998"/>
                <a:gd name="connsiteX12" fmla="*/ 6509 w 10030"/>
                <a:gd name="connsiteY12" fmla="*/ 9126 h 9998"/>
                <a:gd name="connsiteX13" fmla="*/ 5496 w 10030"/>
                <a:gd name="connsiteY13" fmla="*/ 7684 h 9998"/>
                <a:gd name="connsiteX14" fmla="*/ 4515 w 10030"/>
                <a:gd name="connsiteY14" fmla="*/ 9446 h 9998"/>
                <a:gd name="connsiteX15" fmla="*/ 3612 w 10030"/>
                <a:gd name="connsiteY15" fmla="*/ 7937 h 9998"/>
                <a:gd name="connsiteX16" fmla="*/ 2626 w 10030"/>
                <a:gd name="connsiteY16" fmla="*/ 9998 h 9998"/>
                <a:gd name="connsiteX17" fmla="*/ 2110 w 10030"/>
                <a:gd name="connsiteY17" fmla="*/ 6438 h 9998"/>
                <a:gd name="connsiteX18" fmla="*/ 1035 w 10030"/>
                <a:gd name="connsiteY18" fmla="*/ 7039 h 9998"/>
                <a:gd name="connsiteX19" fmla="*/ 1022 w 10030"/>
                <a:gd name="connsiteY19" fmla="*/ 3099 h 9998"/>
                <a:gd name="connsiteX0" fmla="*/ 1019 w 10000"/>
                <a:gd name="connsiteY0" fmla="*/ 3100 h 9454"/>
                <a:gd name="connsiteX1" fmla="*/ 1982 w 10000"/>
                <a:gd name="connsiteY1" fmla="*/ 3026 h 9454"/>
                <a:gd name="connsiteX2" fmla="*/ 2552 w 10000"/>
                <a:gd name="connsiteY2" fmla="*/ 1412 h 9454"/>
                <a:gd name="connsiteX3" fmla="*/ 3508 w 10000"/>
                <a:gd name="connsiteY3" fmla="*/ 3418 h 9454"/>
                <a:gd name="connsiteX4" fmla="*/ 4272 w 10000"/>
                <a:gd name="connsiteY4" fmla="*/ 1313 h 9454"/>
                <a:gd name="connsiteX5" fmla="*/ 5479 w 10000"/>
                <a:gd name="connsiteY5" fmla="*/ 2068 h 9454"/>
                <a:gd name="connsiteX6" fmla="*/ 6376 w 10000"/>
                <a:gd name="connsiteY6" fmla="*/ 1 h 9454"/>
                <a:gd name="connsiteX7" fmla="*/ 7712 w 10000"/>
                <a:gd name="connsiteY7" fmla="*/ 2445 h 9454"/>
                <a:gd name="connsiteX8" fmla="*/ 8967 w 10000"/>
                <a:gd name="connsiteY8" fmla="*/ 2372 h 9454"/>
                <a:gd name="connsiteX9" fmla="*/ 9998 w 10000"/>
                <a:gd name="connsiteY9" fmla="*/ 8046 h 9454"/>
                <a:gd name="connsiteX10" fmla="*/ 9132 w 10000"/>
                <a:gd name="connsiteY10" fmla="*/ 8830 h 9454"/>
                <a:gd name="connsiteX11" fmla="*/ 7708 w 10000"/>
                <a:gd name="connsiteY11" fmla="*/ 7721 h 9454"/>
                <a:gd name="connsiteX12" fmla="*/ 6490 w 10000"/>
                <a:gd name="connsiteY12" fmla="*/ 9128 h 9454"/>
                <a:gd name="connsiteX13" fmla="*/ 5480 w 10000"/>
                <a:gd name="connsiteY13" fmla="*/ 7686 h 9454"/>
                <a:gd name="connsiteX14" fmla="*/ 4501 w 10000"/>
                <a:gd name="connsiteY14" fmla="*/ 9448 h 9454"/>
                <a:gd name="connsiteX15" fmla="*/ 3601 w 10000"/>
                <a:gd name="connsiteY15" fmla="*/ 7939 h 9454"/>
                <a:gd name="connsiteX16" fmla="*/ 2751 w 10000"/>
                <a:gd name="connsiteY16" fmla="*/ 8441 h 9454"/>
                <a:gd name="connsiteX17" fmla="*/ 2104 w 10000"/>
                <a:gd name="connsiteY17" fmla="*/ 6439 h 9454"/>
                <a:gd name="connsiteX18" fmla="*/ 1032 w 10000"/>
                <a:gd name="connsiteY18" fmla="*/ 7040 h 9454"/>
                <a:gd name="connsiteX19" fmla="*/ 1019 w 10000"/>
                <a:gd name="connsiteY19" fmla="*/ 3100 h 9454"/>
                <a:gd name="connsiteX0" fmla="*/ 1019 w 10000"/>
                <a:gd name="connsiteY0" fmla="*/ 3279 h 10000"/>
                <a:gd name="connsiteX1" fmla="*/ 1982 w 10000"/>
                <a:gd name="connsiteY1" fmla="*/ 3201 h 10000"/>
                <a:gd name="connsiteX2" fmla="*/ 2552 w 10000"/>
                <a:gd name="connsiteY2" fmla="*/ 1494 h 10000"/>
                <a:gd name="connsiteX3" fmla="*/ 3508 w 10000"/>
                <a:gd name="connsiteY3" fmla="*/ 3615 h 10000"/>
                <a:gd name="connsiteX4" fmla="*/ 4272 w 10000"/>
                <a:gd name="connsiteY4" fmla="*/ 1389 h 10000"/>
                <a:gd name="connsiteX5" fmla="*/ 5479 w 10000"/>
                <a:gd name="connsiteY5" fmla="*/ 2187 h 10000"/>
                <a:gd name="connsiteX6" fmla="*/ 6376 w 10000"/>
                <a:gd name="connsiteY6" fmla="*/ 1 h 10000"/>
                <a:gd name="connsiteX7" fmla="*/ 7712 w 10000"/>
                <a:gd name="connsiteY7" fmla="*/ 2586 h 10000"/>
                <a:gd name="connsiteX8" fmla="*/ 8967 w 10000"/>
                <a:gd name="connsiteY8" fmla="*/ 2509 h 10000"/>
                <a:gd name="connsiteX9" fmla="*/ 9998 w 10000"/>
                <a:gd name="connsiteY9" fmla="*/ 8511 h 10000"/>
                <a:gd name="connsiteX10" fmla="*/ 9132 w 10000"/>
                <a:gd name="connsiteY10" fmla="*/ 9340 h 10000"/>
                <a:gd name="connsiteX11" fmla="*/ 7708 w 10000"/>
                <a:gd name="connsiteY11" fmla="*/ 8167 h 10000"/>
                <a:gd name="connsiteX12" fmla="*/ 6490 w 10000"/>
                <a:gd name="connsiteY12" fmla="*/ 9655 h 10000"/>
                <a:gd name="connsiteX13" fmla="*/ 5480 w 10000"/>
                <a:gd name="connsiteY13" fmla="*/ 8130 h 10000"/>
                <a:gd name="connsiteX14" fmla="*/ 4501 w 10000"/>
                <a:gd name="connsiteY14" fmla="*/ 9994 h 10000"/>
                <a:gd name="connsiteX15" fmla="*/ 3749 w 10000"/>
                <a:gd name="connsiteY15" fmla="*/ 6683 h 10000"/>
                <a:gd name="connsiteX16" fmla="*/ 2751 w 10000"/>
                <a:gd name="connsiteY16" fmla="*/ 8928 h 10000"/>
                <a:gd name="connsiteX17" fmla="*/ 2104 w 10000"/>
                <a:gd name="connsiteY17" fmla="*/ 6811 h 10000"/>
                <a:gd name="connsiteX18" fmla="*/ 1032 w 10000"/>
                <a:gd name="connsiteY18" fmla="*/ 7447 h 10000"/>
                <a:gd name="connsiteX19" fmla="*/ 1019 w 10000"/>
                <a:gd name="connsiteY19" fmla="*/ 3279 h 10000"/>
                <a:gd name="connsiteX0" fmla="*/ 1019 w 10000"/>
                <a:gd name="connsiteY0" fmla="*/ 3279 h 9655"/>
                <a:gd name="connsiteX1" fmla="*/ 1982 w 10000"/>
                <a:gd name="connsiteY1" fmla="*/ 3201 h 9655"/>
                <a:gd name="connsiteX2" fmla="*/ 2552 w 10000"/>
                <a:gd name="connsiteY2" fmla="*/ 1494 h 9655"/>
                <a:gd name="connsiteX3" fmla="*/ 3508 w 10000"/>
                <a:gd name="connsiteY3" fmla="*/ 3615 h 9655"/>
                <a:gd name="connsiteX4" fmla="*/ 4272 w 10000"/>
                <a:gd name="connsiteY4" fmla="*/ 1389 h 9655"/>
                <a:gd name="connsiteX5" fmla="*/ 5479 w 10000"/>
                <a:gd name="connsiteY5" fmla="*/ 2187 h 9655"/>
                <a:gd name="connsiteX6" fmla="*/ 6376 w 10000"/>
                <a:gd name="connsiteY6" fmla="*/ 1 h 9655"/>
                <a:gd name="connsiteX7" fmla="*/ 7712 w 10000"/>
                <a:gd name="connsiteY7" fmla="*/ 2586 h 9655"/>
                <a:gd name="connsiteX8" fmla="*/ 8967 w 10000"/>
                <a:gd name="connsiteY8" fmla="*/ 2509 h 9655"/>
                <a:gd name="connsiteX9" fmla="*/ 9998 w 10000"/>
                <a:gd name="connsiteY9" fmla="*/ 8511 h 9655"/>
                <a:gd name="connsiteX10" fmla="*/ 9132 w 10000"/>
                <a:gd name="connsiteY10" fmla="*/ 9340 h 9655"/>
                <a:gd name="connsiteX11" fmla="*/ 7708 w 10000"/>
                <a:gd name="connsiteY11" fmla="*/ 8167 h 9655"/>
                <a:gd name="connsiteX12" fmla="*/ 6490 w 10000"/>
                <a:gd name="connsiteY12" fmla="*/ 9655 h 9655"/>
                <a:gd name="connsiteX13" fmla="*/ 5480 w 10000"/>
                <a:gd name="connsiteY13" fmla="*/ 8130 h 9655"/>
                <a:gd name="connsiteX14" fmla="*/ 4531 w 10000"/>
                <a:gd name="connsiteY14" fmla="*/ 8939 h 9655"/>
                <a:gd name="connsiteX15" fmla="*/ 3749 w 10000"/>
                <a:gd name="connsiteY15" fmla="*/ 6683 h 9655"/>
                <a:gd name="connsiteX16" fmla="*/ 2751 w 10000"/>
                <a:gd name="connsiteY16" fmla="*/ 8928 h 9655"/>
                <a:gd name="connsiteX17" fmla="*/ 2104 w 10000"/>
                <a:gd name="connsiteY17" fmla="*/ 6811 h 9655"/>
                <a:gd name="connsiteX18" fmla="*/ 1032 w 10000"/>
                <a:gd name="connsiteY18" fmla="*/ 7447 h 9655"/>
                <a:gd name="connsiteX19" fmla="*/ 1019 w 10000"/>
                <a:gd name="connsiteY19" fmla="*/ 3279 h 9655"/>
                <a:gd name="connsiteX0" fmla="*/ 1019 w 10000"/>
                <a:gd name="connsiteY0" fmla="*/ 3396 h 10046"/>
                <a:gd name="connsiteX1" fmla="*/ 1982 w 10000"/>
                <a:gd name="connsiteY1" fmla="*/ 3315 h 10046"/>
                <a:gd name="connsiteX2" fmla="*/ 2552 w 10000"/>
                <a:gd name="connsiteY2" fmla="*/ 1547 h 10046"/>
                <a:gd name="connsiteX3" fmla="*/ 3508 w 10000"/>
                <a:gd name="connsiteY3" fmla="*/ 3744 h 10046"/>
                <a:gd name="connsiteX4" fmla="*/ 4272 w 10000"/>
                <a:gd name="connsiteY4" fmla="*/ 1439 h 10046"/>
                <a:gd name="connsiteX5" fmla="*/ 5479 w 10000"/>
                <a:gd name="connsiteY5" fmla="*/ 2265 h 10046"/>
                <a:gd name="connsiteX6" fmla="*/ 6376 w 10000"/>
                <a:gd name="connsiteY6" fmla="*/ 1 h 10046"/>
                <a:gd name="connsiteX7" fmla="*/ 7712 w 10000"/>
                <a:gd name="connsiteY7" fmla="*/ 2678 h 10046"/>
                <a:gd name="connsiteX8" fmla="*/ 8967 w 10000"/>
                <a:gd name="connsiteY8" fmla="*/ 2599 h 10046"/>
                <a:gd name="connsiteX9" fmla="*/ 9998 w 10000"/>
                <a:gd name="connsiteY9" fmla="*/ 8815 h 10046"/>
                <a:gd name="connsiteX10" fmla="*/ 9132 w 10000"/>
                <a:gd name="connsiteY10" fmla="*/ 9674 h 10046"/>
                <a:gd name="connsiteX11" fmla="*/ 7708 w 10000"/>
                <a:gd name="connsiteY11" fmla="*/ 8459 h 10046"/>
                <a:gd name="connsiteX12" fmla="*/ 6490 w 10000"/>
                <a:gd name="connsiteY12" fmla="*/ 10000 h 10046"/>
                <a:gd name="connsiteX13" fmla="*/ 5584 w 10000"/>
                <a:gd name="connsiteY13" fmla="*/ 6577 h 10046"/>
                <a:gd name="connsiteX14" fmla="*/ 4531 w 10000"/>
                <a:gd name="connsiteY14" fmla="*/ 9258 h 10046"/>
                <a:gd name="connsiteX15" fmla="*/ 3749 w 10000"/>
                <a:gd name="connsiteY15" fmla="*/ 6922 h 10046"/>
                <a:gd name="connsiteX16" fmla="*/ 2751 w 10000"/>
                <a:gd name="connsiteY16" fmla="*/ 9247 h 10046"/>
                <a:gd name="connsiteX17" fmla="*/ 2104 w 10000"/>
                <a:gd name="connsiteY17" fmla="*/ 7054 h 10046"/>
                <a:gd name="connsiteX18" fmla="*/ 1032 w 10000"/>
                <a:gd name="connsiteY18" fmla="*/ 7713 h 10046"/>
                <a:gd name="connsiteX19" fmla="*/ 1019 w 10000"/>
                <a:gd name="connsiteY19" fmla="*/ 3396 h 10046"/>
                <a:gd name="connsiteX0" fmla="*/ 1019 w 10000"/>
                <a:gd name="connsiteY0" fmla="*/ 3396 h 9735"/>
                <a:gd name="connsiteX1" fmla="*/ 1982 w 10000"/>
                <a:gd name="connsiteY1" fmla="*/ 3315 h 9735"/>
                <a:gd name="connsiteX2" fmla="*/ 2552 w 10000"/>
                <a:gd name="connsiteY2" fmla="*/ 1547 h 9735"/>
                <a:gd name="connsiteX3" fmla="*/ 3508 w 10000"/>
                <a:gd name="connsiteY3" fmla="*/ 3744 h 9735"/>
                <a:gd name="connsiteX4" fmla="*/ 4272 w 10000"/>
                <a:gd name="connsiteY4" fmla="*/ 1439 h 9735"/>
                <a:gd name="connsiteX5" fmla="*/ 5479 w 10000"/>
                <a:gd name="connsiteY5" fmla="*/ 2265 h 9735"/>
                <a:gd name="connsiteX6" fmla="*/ 6376 w 10000"/>
                <a:gd name="connsiteY6" fmla="*/ 1 h 9735"/>
                <a:gd name="connsiteX7" fmla="*/ 7712 w 10000"/>
                <a:gd name="connsiteY7" fmla="*/ 2678 h 9735"/>
                <a:gd name="connsiteX8" fmla="*/ 8967 w 10000"/>
                <a:gd name="connsiteY8" fmla="*/ 2599 h 9735"/>
                <a:gd name="connsiteX9" fmla="*/ 9998 w 10000"/>
                <a:gd name="connsiteY9" fmla="*/ 8815 h 9735"/>
                <a:gd name="connsiteX10" fmla="*/ 9132 w 10000"/>
                <a:gd name="connsiteY10" fmla="*/ 9674 h 9735"/>
                <a:gd name="connsiteX11" fmla="*/ 7708 w 10000"/>
                <a:gd name="connsiteY11" fmla="*/ 8459 h 9735"/>
                <a:gd name="connsiteX12" fmla="*/ 6490 w 10000"/>
                <a:gd name="connsiteY12" fmla="*/ 7541 h 9735"/>
                <a:gd name="connsiteX13" fmla="*/ 5584 w 10000"/>
                <a:gd name="connsiteY13" fmla="*/ 6577 h 9735"/>
                <a:gd name="connsiteX14" fmla="*/ 4531 w 10000"/>
                <a:gd name="connsiteY14" fmla="*/ 9258 h 9735"/>
                <a:gd name="connsiteX15" fmla="*/ 3749 w 10000"/>
                <a:gd name="connsiteY15" fmla="*/ 6922 h 9735"/>
                <a:gd name="connsiteX16" fmla="*/ 2751 w 10000"/>
                <a:gd name="connsiteY16" fmla="*/ 9247 h 9735"/>
                <a:gd name="connsiteX17" fmla="*/ 2104 w 10000"/>
                <a:gd name="connsiteY17" fmla="*/ 7054 h 9735"/>
                <a:gd name="connsiteX18" fmla="*/ 1032 w 10000"/>
                <a:gd name="connsiteY18" fmla="*/ 7713 h 9735"/>
                <a:gd name="connsiteX19" fmla="*/ 1019 w 10000"/>
                <a:gd name="connsiteY19" fmla="*/ 3396 h 9735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90 w 10000"/>
                <a:gd name="connsiteY12" fmla="*/ 774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75 w 10000"/>
                <a:gd name="connsiteY12" fmla="*/ 795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9969"/>
                <a:gd name="connsiteX1" fmla="*/ 1982 w 10000"/>
                <a:gd name="connsiteY1" fmla="*/ 3405 h 9969"/>
                <a:gd name="connsiteX2" fmla="*/ 2552 w 10000"/>
                <a:gd name="connsiteY2" fmla="*/ 1589 h 9969"/>
                <a:gd name="connsiteX3" fmla="*/ 3508 w 10000"/>
                <a:gd name="connsiteY3" fmla="*/ 3846 h 9969"/>
                <a:gd name="connsiteX4" fmla="*/ 4272 w 10000"/>
                <a:gd name="connsiteY4" fmla="*/ 1478 h 9969"/>
                <a:gd name="connsiteX5" fmla="*/ 5479 w 10000"/>
                <a:gd name="connsiteY5" fmla="*/ 2327 h 9969"/>
                <a:gd name="connsiteX6" fmla="*/ 6376 w 10000"/>
                <a:gd name="connsiteY6" fmla="*/ 1 h 9969"/>
                <a:gd name="connsiteX7" fmla="*/ 7712 w 10000"/>
                <a:gd name="connsiteY7" fmla="*/ 2751 h 9969"/>
                <a:gd name="connsiteX8" fmla="*/ 8967 w 10000"/>
                <a:gd name="connsiteY8" fmla="*/ 2670 h 9969"/>
                <a:gd name="connsiteX9" fmla="*/ 9998 w 10000"/>
                <a:gd name="connsiteY9" fmla="*/ 9055 h 9969"/>
                <a:gd name="connsiteX10" fmla="*/ 9132 w 10000"/>
                <a:gd name="connsiteY10" fmla="*/ 9937 h 9969"/>
                <a:gd name="connsiteX11" fmla="*/ 7886 w 10000"/>
                <a:gd name="connsiteY11" fmla="*/ 6584 h 9969"/>
                <a:gd name="connsiteX12" fmla="*/ 6475 w 10000"/>
                <a:gd name="connsiteY12" fmla="*/ 7956 h 9969"/>
                <a:gd name="connsiteX13" fmla="*/ 5628 w 10000"/>
                <a:gd name="connsiteY13" fmla="*/ 5704 h 9969"/>
                <a:gd name="connsiteX14" fmla="*/ 4531 w 10000"/>
                <a:gd name="connsiteY14" fmla="*/ 9510 h 9969"/>
                <a:gd name="connsiteX15" fmla="*/ 3749 w 10000"/>
                <a:gd name="connsiteY15" fmla="*/ 7110 h 9969"/>
                <a:gd name="connsiteX16" fmla="*/ 2751 w 10000"/>
                <a:gd name="connsiteY16" fmla="*/ 9499 h 9969"/>
                <a:gd name="connsiteX17" fmla="*/ 2104 w 10000"/>
                <a:gd name="connsiteY17" fmla="*/ 7246 h 9969"/>
                <a:gd name="connsiteX18" fmla="*/ 1032 w 10000"/>
                <a:gd name="connsiteY18" fmla="*/ 7923 h 9969"/>
                <a:gd name="connsiteX19" fmla="*/ 1019 w 10000"/>
                <a:gd name="connsiteY19" fmla="*/ 3488 h 9969"/>
                <a:gd name="connsiteX0" fmla="*/ 1019 w 10000"/>
                <a:gd name="connsiteY0" fmla="*/ 3499 h 9543"/>
                <a:gd name="connsiteX1" fmla="*/ 1982 w 10000"/>
                <a:gd name="connsiteY1" fmla="*/ 3416 h 9543"/>
                <a:gd name="connsiteX2" fmla="*/ 2552 w 10000"/>
                <a:gd name="connsiteY2" fmla="*/ 1594 h 9543"/>
                <a:gd name="connsiteX3" fmla="*/ 3508 w 10000"/>
                <a:gd name="connsiteY3" fmla="*/ 3858 h 9543"/>
                <a:gd name="connsiteX4" fmla="*/ 4272 w 10000"/>
                <a:gd name="connsiteY4" fmla="*/ 1483 h 9543"/>
                <a:gd name="connsiteX5" fmla="*/ 5479 w 10000"/>
                <a:gd name="connsiteY5" fmla="*/ 2334 h 9543"/>
                <a:gd name="connsiteX6" fmla="*/ 6376 w 10000"/>
                <a:gd name="connsiteY6" fmla="*/ 1 h 9543"/>
                <a:gd name="connsiteX7" fmla="*/ 7712 w 10000"/>
                <a:gd name="connsiteY7" fmla="*/ 2760 h 9543"/>
                <a:gd name="connsiteX8" fmla="*/ 8967 w 10000"/>
                <a:gd name="connsiteY8" fmla="*/ 2678 h 9543"/>
                <a:gd name="connsiteX9" fmla="*/ 9998 w 10000"/>
                <a:gd name="connsiteY9" fmla="*/ 9083 h 9543"/>
                <a:gd name="connsiteX10" fmla="*/ 9117 w 10000"/>
                <a:gd name="connsiteY10" fmla="*/ 8842 h 9543"/>
                <a:gd name="connsiteX11" fmla="*/ 7886 w 10000"/>
                <a:gd name="connsiteY11" fmla="*/ 6604 h 9543"/>
                <a:gd name="connsiteX12" fmla="*/ 6475 w 10000"/>
                <a:gd name="connsiteY12" fmla="*/ 7981 h 9543"/>
                <a:gd name="connsiteX13" fmla="*/ 5628 w 10000"/>
                <a:gd name="connsiteY13" fmla="*/ 5722 h 9543"/>
                <a:gd name="connsiteX14" fmla="*/ 4531 w 10000"/>
                <a:gd name="connsiteY14" fmla="*/ 9540 h 9543"/>
                <a:gd name="connsiteX15" fmla="*/ 3749 w 10000"/>
                <a:gd name="connsiteY15" fmla="*/ 7132 h 9543"/>
                <a:gd name="connsiteX16" fmla="*/ 2751 w 10000"/>
                <a:gd name="connsiteY16" fmla="*/ 9529 h 9543"/>
                <a:gd name="connsiteX17" fmla="*/ 2104 w 10000"/>
                <a:gd name="connsiteY17" fmla="*/ 7269 h 9543"/>
                <a:gd name="connsiteX18" fmla="*/ 1032 w 10000"/>
                <a:gd name="connsiteY18" fmla="*/ 7948 h 9543"/>
                <a:gd name="connsiteX19" fmla="*/ 1019 w 10000"/>
                <a:gd name="connsiteY19" fmla="*/ 3499 h 9543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5 w 9996"/>
                <a:gd name="connsiteY0" fmla="*/ 3667 h 10173"/>
                <a:gd name="connsiteX1" fmla="*/ 1978 w 9996"/>
                <a:gd name="connsiteY1" fmla="*/ 3580 h 10173"/>
                <a:gd name="connsiteX2" fmla="*/ 2548 w 9996"/>
                <a:gd name="connsiteY2" fmla="*/ 1670 h 10173"/>
                <a:gd name="connsiteX3" fmla="*/ 3504 w 9996"/>
                <a:gd name="connsiteY3" fmla="*/ 4043 h 10173"/>
                <a:gd name="connsiteX4" fmla="*/ 4268 w 9996"/>
                <a:gd name="connsiteY4" fmla="*/ 1554 h 10173"/>
                <a:gd name="connsiteX5" fmla="*/ 5475 w 9996"/>
                <a:gd name="connsiteY5" fmla="*/ 2446 h 10173"/>
                <a:gd name="connsiteX6" fmla="*/ 6372 w 9996"/>
                <a:gd name="connsiteY6" fmla="*/ 1 h 10173"/>
                <a:gd name="connsiteX7" fmla="*/ 7708 w 9996"/>
                <a:gd name="connsiteY7" fmla="*/ 2892 h 10173"/>
                <a:gd name="connsiteX8" fmla="*/ 8963 w 9996"/>
                <a:gd name="connsiteY8" fmla="*/ 2806 h 10173"/>
                <a:gd name="connsiteX9" fmla="*/ 9994 w 9996"/>
                <a:gd name="connsiteY9" fmla="*/ 9518 h 10173"/>
                <a:gd name="connsiteX10" fmla="*/ 9113 w 9996"/>
                <a:gd name="connsiteY10" fmla="*/ 9634 h 10173"/>
                <a:gd name="connsiteX11" fmla="*/ 7882 w 9996"/>
                <a:gd name="connsiteY11" fmla="*/ 6920 h 10173"/>
                <a:gd name="connsiteX12" fmla="*/ 6471 w 9996"/>
                <a:gd name="connsiteY12" fmla="*/ 8363 h 10173"/>
                <a:gd name="connsiteX13" fmla="*/ 5624 w 9996"/>
                <a:gd name="connsiteY13" fmla="*/ 5996 h 10173"/>
                <a:gd name="connsiteX14" fmla="*/ 4527 w 9996"/>
                <a:gd name="connsiteY14" fmla="*/ 9997 h 10173"/>
                <a:gd name="connsiteX15" fmla="*/ 3745 w 9996"/>
                <a:gd name="connsiteY15" fmla="*/ 7474 h 10173"/>
                <a:gd name="connsiteX16" fmla="*/ 2747 w 9996"/>
                <a:gd name="connsiteY16" fmla="*/ 9985 h 10173"/>
                <a:gd name="connsiteX17" fmla="*/ 2100 w 9996"/>
                <a:gd name="connsiteY17" fmla="*/ 7617 h 10173"/>
                <a:gd name="connsiteX18" fmla="*/ 1043 w 9996"/>
                <a:gd name="connsiteY18" fmla="*/ 6854 h 10173"/>
                <a:gd name="connsiteX19" fmla="*/ 1015 w 9996"/>
                <a:gd name="connsiteY19" fmla="*/ 3667 h 10173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77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4543 h 10938"/>
                <a:gd name="connsiteX1" fmla="*/ 1979 w 10000"/>
                <a:gd name="connsiteY1" fmla="*/ 4457 h 10938"/>
                <a:gd name="connsiteX2" fmla="*/ 2549 w 10000"/>
                <a:gd name="connsiteY2" fmla="*/ 1710 h 10938"/>
                <a:gd name="connsiteX3" fmla="*/ 3505 w 10000"/>
                <a:gd name="connsiteY3" fmla="*/ 3825 h 10938"/>
                <a:gd name="connsiteX4" fmla="*/ 4492 w 10000"/>
                <a:gd name="connsiteY4" fmla="*/ 1 h 10938"/>
                <a:gd name="connsiteX5" fmla="*/ 5477 w 10000"/>
                <a:gd name="connsiteY5" fmla="*/ 3342 h 10938"/>
                <a:gd name="connsiteX6" fmla="*/ 6375 w 10000"/>
                <a:gd name="connsiteY6" fmla="*/ 939 h 10938"/>
                <a:gd name="connsiteX7" fmla="*/ 7711 w 10000"/>
                <a:gd name="connsiteY7" fmla="*/ 3781 h 10938"/>
                <a:gd name="connsiteX8" fmla="*/ 8967 w 10000"/>
                <a:gd name="connsiteY8" fmla="*/ 3696 h 10938"/>
                <a:gd name="connsiteX9" fmla="*/ 9998 w 10000"/>
                <a:gd name="connsiteY9" fmla="*/ 10294 h 10938"/>
                <a:gd name="connsiteX10" fmla="*/ 9117 w 10000"/>
                <a:gd name="connsiteY10" fmla="*/ 10408 h 10938"/>
                <a:gd name="connsiteX11" fmla="*/ 7885 w 10000"/>
                <a:gd name="connsiteY11" fmla="*/ 7740 h 10938"/>
                <a:gd name="connsiteX12" fmla="*/ 6474 w 10000"/>
                <a:gd name="connsiteY12" fmla="*/ 9159 h 10938"/>
                <a:gd name="connsiteX13" fmla="*/ 5626 w 10000"/>
                <a:gd name="connsiteY13" fmla="*/ 6832 h 10938"/>
                <a:gd name="connsiteX14" fmla="*/ 4529 w 10000"/>
                <a:gd name="connsiteY14" fmla="*/ 10765 h 10938"/>
                <a:gd name="connsiteX15" fmla="*/ 3835 w 10000"/>
                <a:gd name="connsiteY15" fmla="*/ 7053 h 10938"/>
                <a:gd name="connsiteX16" fmla="*/ 2866 w 10000"/>
                <a:gd name="connsiteY16" fmla="*/ 9593 h 10938"/>
                <a:gd name="connsiteX17" fmla="*/ 2101 w 10000"/>
                <a:gd name="connsiteY17" fmla="*/ 7410 h 10938"/>
                <a:gd name="connsiteX18" fmla="*/ 1043 w 10000"/>
                <a:gd name="connsiteY18" fmla="*/ 7675 h 10938"/>
                <a:gd name="connsiteX19" fmla="*/ 1015 w 10000"/>
                <a:gd name="connsiteY19" fmla="*/ 4543 h 10938"/>
                <a:gd name="connsiteX0" fmla="*/ 1015 w 10000"/>
                <a:gd name="connsiteY0" fmla="*/ 4566 h 10961"/>
                <a:gd name="connsiteX1" fmla="*/ 1979 w 10000"/>
                <a:gd name="connsiteY1" fmla="*/ 4480 h 10961"/>
                <a:gd name="connsiteX2" fmla="*/ 2549 w 10000"/>
                <a:gd name="connsiteY2" fmla="*/ 1733 h 10961"/>
                <a:gd name="connsiteX3" fmla="*/ 3505 w 10000"/>
                <a:gd name="connsiteY3" fmla="*/ 3848 h 10961"/>
                <a:gd name="connsiteX4" fmla="*/ 4492 w 10000"/>
                <a:gd name="connsiteY4" fmla="*/ 24 h 10961"/>
                <a:gd name="connsiteX5" fmla="*/ 5566 w 10000"/>
                <a:gd name="connsiteY5" fmla="*/ 2060 h 10961"/>
                <a:gd name="connsiteX6" fmla="*/ 6375 w 10000"/>
                <a:gd name="connsiteY6" fmla="*/ 962 h 10961"/>
                <a:gd name="connsiteX7" fmla="*/ 7711 w 10000"/>
                <a:gd name="connsiteY7" fmla="*/ 3804 h 10961"/>
                <a:gd name="connsiteX8" fmla="*/ 8967 w 10000"/>
                <a:gd name="connsiteY8" fmla="*/ 3719 h 10961"/>
                <a:gd name="connsiteX9" fmla="*/ 9998 w 10000"/>
                <a:gd name="connsiteY9" fmla="*/ 10317 h 10961"/>
                <a:gd name="connsiteX10" fmla="*/ 9117 w 10000"/>
                <a:gd name="connsiteY10" fmla="*/ 10431 h 10961"/>
                <a:gd name="connsiteX11" fmla="*/ 7885 w 10000"/>
                <a:gd name="connsiteY11" fmla="*/ 7763 h 10961"/>
                <a:gd name="connsiteX12" fmla="*/ 6474 w 10000"/>
                <a:gd name="connsiteY12" fmla="*/ 9182 h 10961"/>
                <a:gd name="connsiteX13" fmla="*/ 5626 w 10000"/>
                <a:gd name="connsiteY13" fmla="*/ 6855 h 10961"/>
                <a:gd name="connsiteX14" fmla="*/ 4529 w 10000"/>
                <a:gd name="connsiteY14" fmla="*/ 10788 h 10961"/>
                <a:gd name="connsiteX15" fmla="*/ 3835 w 10000"/>
                <a:gd name="connsiteY15" fmla="*/ 7076 h 10961"/>
                <a:gd name="connsiteX16" fmla="*/ 2866 w 10000"/>
                <a:gd name="connsiteY16" fmla="*/ 9616 h 10961"/>
                <a:gd name="connsiteX17" fmla="*/ 2101 w 10000"/>
                <a:gd name="connsiteY17" fmla="*/ 7433 h 10961"/>
                <a:gd name="connsiteX18" fmla="*/ 1043 w 10000"/>
                <a:gd name="connsiteY18" fmla="*/ 7698 h 10961"/>
                <a:gd name="connsiteX19" fmla="*/ 1015 w 10000"/>
                <a:gd name="connsiteY19" fmla="*/ 4566 h 10961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529 w 10000"/>
                <a:gd name="connsiteY14" fmla="*/ 1101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8077 w 10000"/>
                <a:gd name="connsiteY11" fmla="*/ 6970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1"/>
                <a:gd name="connsiteY0" fmla="*/ 4788 h 10872"/>
                <a:gd name="connsiteX1" fmla="*/ 1979 w 10001"/>
                <a:gd name="connsiteY1" fmla="*/ 4702 h 10872"/>
                <a:gd name="connsiteX2" fmla="*/ 2549 w 10001"/>
                <a:gd name="connsiteY2" fmla="*/ 1955 h 10872"/>
                <a:gd name="connsiteX3" fmla="*/ 3505 w 10001"/>
                <a:gd name="connsiteY3" fmla="*/ 4070 h 10872"/>
                <a:gd name="connsiteX4" fmla="*/ 4492 w 10001"/>
                <a:gd name="connsiteY4" fmla="*/ 246 h 10872"/>
                <a:gd name="connsiteX5" fmla="*/ 5566 w 10001"/>
                <a:gd name="connsiteY5" fmla="*/ 2282 h 10872"/>
                <a:gd name="connsiteX6" fmla="*/ 6538 w 10001"/>
                <a:gd name="connsiteY6" fmla="*/ 24 h 10872"/>
                <a:gd name="connsiteX7" fmla="*/ 7711 w 10001"/>
                <a:gd name="connsiteY7" fmla="*/ 4026 h 10872"/>
                <a:gd name="connsiteX8" fmla="*/ 8967 w 10001"/>
                <a:gd name="connsiteY8" fmla="*/ 3941 h 10872"/>
                <a:gd name="connsiteX9" fmla="*/ 9998 w 10001"/>
                <a:gd name="connsiteY9" fmla="*/ 10539 h 10872"/>
                <a:gd name="connsiteX10" fmla="*/ 9176 w 10001"/>
                <a:gd name="connsiteY10" fmla="*/ 9928 h 10872"/>
                <a:gd name="connsiteX11" fmla="*/ 8077 w 10001"/>
                <a:gd name="connsiteY11" fmla="*/ 6970 h 10872"/>
                <a:gd name="connsiteX12" fmla="*/ 6770 w 10001"/>
                <a:gd name="connsiteY12" fmla="*/ 8317 h 10872"/>
                <a:gd name="connsiteX13" fmla="*/ 5774 w 10001"/>
                <a:gd name="connsiteY13" fmla="*/ 5555 h 10872"/>
                <a:gd name="connsiteX14" fmla="*/ 4662 w 10001"/>
                <a:gd name="connsiteY14" fmla="*/ 8400 h 10872"/>
                <a:gd name="connsiteX15" fmla="*/ 3894 w 10001"/>
                <a:gd name="connsiteY15" fmla="*/ 6428 h 10872"/>
                <a:gd name="connsiteX16" fmla="*/ 2866 w 10001"/>
                <a:gd name="connsiteY16" fmla="*/ 8968 h 10872"/>
                <a:gd name="connsiteX17" fmla="*/ 2101 w 10001"/>
                <a:gd name="connsiteY17" fmla="*/ 7438 h 10872"/>
                <a:gd name="connsiteX18" fmla="*/ 1043 w 10001"/>
                <a:gd name="connsiteY18" fmla="*/ 7920 h 10872"/>
                <a:gd name="connsiteX19" fmla="*/ 1015 w 10001"/>
                <a:gd name="connsiteY19" fmla="*/ 4788 h 10872"/>
                <a:gd name="connsiteX0" fmla="*/ 1015 w 10005"/>
                <a:gd name="connsiteY0" fmla="*/ 4788 h 10727"/>
                <a:gd name="connsiteX1" fmla="*/ 1979 w 10005"/>
                <a:gd name="connsiteY1" fmla="*/ 4702 h 10727"/>
                <a:gd name="connsiteX2" fmla="*/ 2549 w 10005"/>
                <a:gd name="connsiteY2" fmla="*/ 1955 h 10727"/>
                <a:gd name="connsiteX3" fmla="*/ 3505 w 10005"/>
                <a:gd name="connsiteY3" fmla="*/ 4070 h 10727"/>
                <a:gd name="connsiteX4" fmla="*/ 4492 w 10005"/>
                <a:gd name="connsiteY4" fmla="*/ 246 h 10727"/>
                <a:gd name="connsiteX5" fmla="*/ 5566 w 10005"/>
                <a:gd name="connsiteY5" fmla="*/ 2282 h 10727"/>
                <a:gd name="connsiteX6" fmla="*/ 6538 w 10005"/>
                <a:gd name="connsiteY6" fmla="*/ 24 h 10727"/>
                <a:gd name="connsiteX7" fmla="*/ 7711 w 10005"/>
                <a:gd name="connsiteY7" fmla="*/ 4026 h 10727"/>
                <a:gd name="connsiteX8" fmla="*/ 8967 w 10005"/>
                <a:gd name="connsiteY8" fmla="*/ 3941 h 10727"/>
                <a:gd name="connsiteX9" fmla="*/ 9998 w 10005"/>
                <a:gd name="connsiteY9" fmla="*/ 10539 h 10727"/>
                <a:gd name="connsiteX10" fmla="*/ 9502 w 10005"/>
                <a:gd name="connsiteY10" fmla="*/ 9058 h 10727"/>
                <a:gd name="connsiteX11" fmla="*/ 8077 w 10005"/>
                <a:gd name="connsiteY11" fmla="*/ 6970 h 10727"/>
                <a:gd name="connsiteX12" fmla="*/ 6770 w 10005"/>
                <a:gd name="connsiteY12" fmla="*/ 8317 h 10727"/>
                <a:gd name="connsiteX13" fmla="*/ 5774 w 10005"/>
                <a:gd name="connsiteY13" fmla="*/ 5555 h 10727"/>
                <a:gd name="connsiteX14" fmla="*/ 4662 w 10005"/>
                <a:gd name="connsiteY14" fmla="*/ 8400 h 10727"/>
                <a:gd name="connsiteX15" fmla="*/ 3894 w 10005"/>
                <a:gd name="connsiteY15" fmla="*/ 6428 h 10727"/>
                <a:gd name="connsiteX16" fmla="*/ 2866 w 10005"/>
                <a:gd name="connsiteY16" fmla="*/ 8968 h 10727"/>
                <a:gd name="connsiteX17" fmla="*/ 2101 w 10005"/>
                <a:gd name="connsiteY17" fmla="*/ 7438 h 10727"/>
                <a:gd name="connsiteX18" fmla="*/ 1043 w 10005"/>
                <a:gd name="connsiteY18" fmla="*/ 7920 h 10727"/>
                <a:gd name="connsiteX19" fmla="*/ 1015 w 10005"/>
                <a:gd name="connsiteY19" fmla="*/ 4788 h 10727"/>
                <a:gd name="connsiteX0" fmla="*/ 1015 w 10005"/>
                <a:gd name="connsiteY0" fmla="*/ 4788 h 19489"/>
                <a:gd name="connsiteX1" fmla="*/ 1979 w 10005"/>
                <a:gd name="connsiteY1" fmla="*/ 4702 h 19489"/>
                <a:gd name="connsiteX2" fmla="*/ 2549 w 10005"/>
                <a:gd name="connsiteY2" fmla="*/ 1955 h 19489"/>
                <a:gd name="connsiteX3" fmla="*/ 3505 w 10005"/>
                <a:gd name="connsiteY3" fmla="*/ 4070 h 19489"/>
                <a:gd name="connsiteX4" fmla="*/ 4492 w 10005"/>
                <a:gd name="connsiteY4" fmla="*/ 246 h 19489"/>
                <a:gd name="connsiteX5" fmla="*/ 5566 w 10005"/>
                <a:gd name="connsiteY5" fmla="*/ 2282 h 19489"/>
                <a:gd name="connsiteX6" fmla="*/ 6538 w 10005"/>
                <a:gd name="connsiteY6" fmla="*/ 24 h 19489"/>
                <a:gd name="connsiteX7" fmla="*/ 7711 w 10005"/>
                <a:gd name="connsiteY7" fmla="*/ 4026 h 19489"/>
                <a:gd name="connsiteX8" fmla="*/ 8967 w 10005"/>
                <a:gd name="connsiteY8" fmla="*/ 3941 h 19489"/>
                <a:gd name="connsiteX9" fmla="*/ 9998 w 10005"/>
                <a:gd name="connsiteY9" fmla="*/ 19457 h 19489"/>
                <a:gd name="connsiteX10" fmla="*/ 9502 w 10005"/>
                <a:gd name="connsiteY10" fmla="*/ 9058 h 19489"/>
                <a:gd name="connsiteX11" fmla="*/ 8077 w 10005"/>
                <a:gd name="connsiteY11" fmla="*/ 6970 h 19489"/>
                <a:gd name="connsiteX12" fmla="*/ 6770 w 10005"/>
                <a:gd name="connsiteY12" fmla="*/ 8317 h 19489"/>
                <a:gd name="connsiteX13" fmla="*/ 5774 w 10005"/>
                <a:gd name="connsiteY13" fmla="*/ 5555 h 19489"/>
                <a:gd name="connsiteX14" fmla="*/ 4662 w 10005"/>
                <a:gd name="connsiteY14" fmla="*/ 8400 h 19489"/>
                <a:gd name="connsiteX15" fmla="*/ 3894 w 10005"/>
                <a:gd name="connsiteY15" fmla="*/ 6428 h 19489"/>
                <a:gd name="connsiteX16" fmla="*/ 2866 w 10005"/>
                <a:gd name="connsiteY16" fmla="*/ 8968 h 19489"/>
                <a:gd name="connsiteX17" fmla="*/ 2101 w 10005"/>
                <a:gd name="connsiteY17" fmla="*/ 7438 h 19489"/>
                <a:gd name="connsiteX18" fmla="*/ 1043 w 10005"/>
                <a:gd name="connsiteY18" fmla="*/ 7920 h 19489"/>
                <a:gd name="connsiteX19" fmla="*/ 1015 w 10005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8967 w 10000"/>
                <a:gd name="connsiteY8" fmla="*/ 3941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91"/>
                <a:gd name="connsiteX1" fmla="*/ 1979 w 10000"/>
                <a:gd name="connsiteY1" fmla="*/ 4702 h 19491"/>
                <a:gd name="connsiteX2" fmla="*/ 2549 w 10000"/>
                <a:gd name="connsiteY2" fmla="*/ 1955 h 19491"/>
                <a:gd name="connsiteX3" fmla="*/ 3505 w 10000"/>
                <a:gd name="connsiteY3" fmla="*/ 4070 h 19491"/>
                <a:gd name="connsiteX4" fmla="*/ 4492 w 10000"/>
                <a:gd name="connsiteY4" fmla="*/ 246 h 19491"/>
                <a:gd name="connsiteX5" fmla="*/ 5566 w 10000"/>
                <a:gd name="connsiteY5" fmla="*/ 2282 h 19491"/>
                <a:gd name="connsiteX6" fmla="*/ 6538 w 10000"/>
                <a:gd name="connsiteY6" fmla="*/ 24 h 19491"/>
                <a:gd name="connsiteX7" fmla="*/ 7711 w 10000"/>
                <a:gd name="connsiteY7" fmla="*/ 4026 h 19491"/>
                <a:gd name="connsiteX8" fmla="*/ 9397 w 10000"/>
                <a:gd name="connsiteY8" fmla="*/ 8203 h 19491"/>
                <a:gd name="connsiteX9" fmla="*/ 9998 w 10000"/>
                <a:gd name="connsiteY9" fmla="*/ 19457 h 19491"/>
                <a:gd name="connsiteX10" fmla="*/ 8967 w 10000"/>
                <a:gd name="connsiteY10" fmla="*/ 9926 h 19491"/>
                <a:gd name="connsiteX11" fmla="*/ 8077 w 10000"/>
                <a:gd name="connsiteY11" fmla="*/ 6970 h 19491"/>
                <a:gd name="connsiteX12" fmla="*/ 6770 w 10000"/>
                <a:gd name="connsiteY12" fmla="*/ 8317 h 19491"/>
                <a:gd name="connsiteX13" fmla="*/ 5774 w 10000"/>
                <a:gd name="connsiteY13" fmla="*/ 5555 h 19491"/>
                <a:gd name="connsiteX14" fmla="*/ 4662 w 10000"/>
                <a:gd name="connsiteY14" fmla="*/ 8400 h 19491"/>
                <a:gd name="connsiteX15" fmla="*/ 3894 w 10000"/>
                <a:gd name="connsiteY15" fmla="*/ 6428 h 19491"/>
                <a:gd name="connsiteX16" fmla="*/ 2866 w 10000"/>
                <a:gd name="connsiteY16" fmla="*/ 8968 h 19491"/>
                <a:gd name="connsiteX17" fmla="*/ 2101 w 10000"/>
                <a:gd name="connsiteY17" fmla="*/ 7438 h 19491"/>
                <a:gd name="connsiteX18" fmla="*/ 1043 w 10000"/>
                <a:gd name="connsiteY18" fmla="*/ 7920 h 19491"/>
                <a:gd name="connsiteX19" fmla="*/ 1015 w 10000"/>
                <a:gd name="connsiteY19" fmla="*/ 4788 h 19491"/>
                <a:gd name="connsiteX0" fmla="*/ 1015 w 10000"/>
                <a:gd name="connsiteY0" fmla="*/ 4788 h 19494"/>
                <a:gd name="connsiteX1" fmla="*/ 1979 w 10000"/>
                <a:gd name="connsiteY1" fmla="*/ 4702 h 19494"/>
                <a:gd name="connsiteX2" fmla="*/ 2549 w 10000"/>
                <a:gd name="connsiteY2" fmla="*/ 1955 h 19494"/>
                <a:gd name="connsiteX3" fmla="*/ 3505 w 10000"/>
                <a:gd name="connsiteY3" fmla="*/ 4070 h 19494"/>
                <a:gd name="connsiteX4" fmla="*/ 4492 w 10000"/>
                <a:gd name="connsiteY4" fmla="*/ 246 h 19494"/>
                <a:gd name="connsiteX5" fmla="*/ 5566 w 10000"/>
                <a:gd name="connsiteY5" fmla="*/ 2282 h 19494"/>
                <a:gd name="connsiteX6" fmla="*/ 6538 w 10000"/>
                <a:gd name="connsiteY6" fmla="*/ 24 h 19494"/>
                <a:gd name="connsiteX7" fmla="*/ 7711 w 10000"/>
                <a:gd name="connsiteY7" fmla="*/ 4026 h 19494"/>
                <a:gd name="connsiteX8" fmla="*/ 9397 w 10000"/>
                <a:gd name="connsiteY8" fmla="*/ 8203 h 19494"/>
                <a:gd name="connsiteX9" fmla="*/ 9998 w 10000"/>
                <a:gd name="connsiteY9" fmla="*/ 19457 h 19494"/>
                <a:gd name="connsiteX10" fmla="*/ 8967 w 10000"/>
                <a:gd name="connsiteY10" fmla="*/ 9926 h 19494"/>
                <a:gd name="connsiteX11" fmla="*/ 8077 w 10000"/>
                <a:gd name="connsiteY11" fmla="*/ 6970 h 19494"/>
                <a:gd name="connsiteX12" fmla="*/ 6770 w 10000"/>
                <a:gd name="connsiteY12" fmla="*/ 8317 h 19494"/>
                <a:gd name="connsiteX13" fmla="*/ 5774 w 10000"/>
                <a:gd name="connsiteY13" fmla="*/ 5555 h 19494"/>
                <a:gd name="connsiteX14" fmla="*/ 4662 w 10000"/>
                <a:gd name="connsiteY14" fmla="*/ 8400 h 19494"/>
                <a:gd name="connsiteX15" fmla="*/ 3894 w 10000"/>
                <a:gd name="connsiteY15" fmla="*/ 6428 h 19494"/>
                <a:gd name="connsiteX16" fmla="*/ 2866 w 10000"/>
                <a:gd name="connsiteY16" fmla="*/ 8968 h 19494"/>
                <a:gd name="connsiteX17" fmla="*/ 2101 w 10000"/>
                <a:gd name="connsiteY17" fmla="*/ 7438 h 19494"/>
                <a:gd name="connsiteX18" fmla="*/ 1043 w 10000"/>
                <a:gd name="connsiteY18" fmla="*/ 7920 h 19494"/>
                <a:gd name="connsiteX19" fmla="*/ 1015 w 10000"/>
                <a:gd name="connsiteY19" fmla="*/ 4788 h 19494"/>
                <a:gd name="connsiteX0" fmla="*/ 1015 w 10000"/>
                <a:gd name="connsiteY0" fmla="*/ 4809 h 19515"/>
                <a:gd name="connsiteX1" fmla="*/ 1979 w 10000"/>
                <a:gd name="connsiteY1" fmla="*/ 4723 h 19515"/>
                <a:gd name="connsiteX2" fmla="*/ 2549 w 10000"/>
                <a:gd name="connsiteY2" fmla="*/ 1976 h 19515"/>
                <a:gd name="connsiteX3" fmla="*/ 3505 w 10000"/>
                <a:gd name="connsiteY3" fmla="*/ 4091 h 19515"/>
                <a:gd name="connsiteX4" fmla="*/ 4492 w 10000"/>
                <a:gd name="connsiteY4" fmla="*/ 267 h 19515"/>
                <a:gd name="connsiteX5" fmla="*/ 5566 w 10000"/>
                <a:gd name="connsiteY5" fmla="*/ 2303 h 19515"/>
                <a:gd name="connsiteX6" fmla="*/ 6538 w 10000"/>
                <a:gd name="connsiteY6" fmla="*/ 45 h 19515"/>
                <a:gd name="connsiteX7" fmla="*/ 8186 w 10000"/>
                <a:gd name="connsiteY7" fmla="*/ 4757 h 19515"/>
                <a:gd name="connsiteX8" fmla="*/ 9397 w 10000"/>
                <a:gd name="connsiteY8" fmla="*/ 8224 h 19515"/>
                <a:gd name="connsiteX9" fmla="*/ 9998 w 10000"/>
                <a:gd name="connsiteY9" fmla="*/ 19478 h 19515"/>
                <a:gd name="connsiteX10" fmla="*/ 8967 w 10000"/>
                <a:gd name="connsiteY10" fmla="*/ 9947 h 19515"/>
                <a:gd name="connsiteX11" fmla="*/ 8077 w 10000"/>
                <a:gd name="connsiteY11" fmla="*/ 6991 h 19515"/>
                <a:gd name="connsiteX12" fmla="*/ 6770 w 10000"/>
                <a:gd name="connsiteY12" fmla="*/ 8338 h 19515"/>
                <a:gd name="connsiteX13" fmla="*/ 5774 w 10000"/>
                <a:gd name="connsiteY13" fmla="*/ 5576 h 19515"/>
                <a:gd name="connsiteX14" fmla="*/ 4662 w 10000"/>
                <a:gd name="connsiteY14" fmla="*/ 8421 h 19515"/>
                <a:gd name="connsiteX15" fmla="*/ 3894 w 10000"/>
                <a:gd name="connsiteY15" fmla="*/ 6449 h 19515"/>
                <a:gd name="connsiteX16" fmla="*/ 2866 w 10000"/>
                <a:gd name="connsiteY16" fmla="*/ 8989 h 19515"/>
                <a:gd name="connsiteX17" fmla="*/ 2101 w 10000"/>
                <a:gd name="connsiteY17" fmla="*/ 7459 h 19515"/>
                <a:gd name="connsiteX18" fmla="*/ 1043 w 10000"/>
                <a:gd name="connsiteY18" fmla="*/ 7941 h 19515"/>
                <a:gd name="connsiteX19" fmla="*/ 1015 w 10000"/>
                <a:gd name="connsiteY19" fmla="*/ 4809 h 19515"/>
                <a:gd name="connsiteX0" fmla="*/ 1015 w 10000"/>
                <a:gd name="connsiteY0" fmla="*/ 4567 h 19273"/>
                <a:gd name="connsiteX1" fmla="*/ 1979 w 10000"/>
                <a:gd name="connsiteY1" fmla="*/ 4481 h 19273"/>
                <a:gd name="connsiteX2" fmla="*/ 2549 w 10000"/>
                <a:gd name="connsiteY2" fmla="*/ 1734 h 19273"/>
                <a:gd name="connsiteX3" fmla="*/ 3505 w 10000"/>
                <a:gd name="connsiteY3" fmla="*/ 3849 h 19273"/>
                <a:gd name="connsiteX4" fmla="*/ 4492 w 10000"/>
                <a:gd name="connsiteY4" fmla="*/ 25 h 19273"/>
                <a:gd name="connsiteX5" fmla="*/ 5566 w 10000"/>
                <a:gd name="connsiteY5" fmla="*/ 2061 h 19273"/>
                <a:gd name="connsiteX6" fmla="*/ 7280 w 10000"/>
                <a:gd name="connsiteY6" fmla="*/ 513 h 19273"/>
                <a:gd name="connsiteX7" fmla="*/ 8186 w 10000"/>
                <a:gd name="connsiteY7" fmla="*/ 4515 h 19273"/>
                <a:gd name="connsiteX8" fmla="*/ 9397 w 10000"/>
                <a:gd name="connsiteY8" fmla="*/ 7982 h 19273"/>
                <a:gd name="connsiteX9" fmla="*/ 9998 w 10000"/>
                <a:gd name="connsiteY9" fmla="*/ 19236 h 19273"/>
                <a:gd name="connsiteX10" fmla="*/ 8967 w 10000"/>
                <a:gd name="connsiteY10" fmla="*/ 9705 h 19273"/>
                <a:gd name="connsiteX11" fmla="*/ 8077 w 10000"/>
                <a:gd name="connsiteY11" fmla="*/ 6749 h 19273"/>
                <a:gd name="connsiteX12" fmla="*/ 6770 w 10000"/>
                <a:gd name="connsiteY12" fmla="*/ 8096 h 19273"/>
                <a:gd name="connsiteX13" fmla="*/ 5774 w 10000"/>
                <a:gd name="connsiteY13" fmla="*/ 5334 h 19273"/>
                <a:gd name="connsiteX14" fmla="*/ 4662 w 10000"/>
                <a:gd name="connsiteY14" fmla="*/ 8179 h 19273"/>
                <a:gd name="connsiteX15" fmla="*/ 3894 w 10000"/>
                <a:gd name="connsiteY15" fmla="*/ 6207 h 19273"/>
                <a:gd name="connsiteX16" fmla="*/ 2866 w 10000"/>
                <a:gd name="connsiteY16" fmla="*/ 8747 h 19273"/>
                <a:gd name="connsiteX17" fmla="*/ 2101 w 10000"/>
                <a:gd name="connsiteY17" fmla="*/ 7217 h 19273"/>
                <a:gd name="connsiteX18" fmla="*/ 1043 w 10000"/>
                <a:gd name="connsiteY18" fmla="*/ 7699 h 19273"/>
                <a:gd name="connsiteX19" fmla="*/ 1015 w 10000"/>
                <a:gd name="connsiteY19" fmla="*/ 4567 h 19273"/>
                <a:gd name="connsiteX0" fmla="*/ 1015 w 10000"/>
                <a:gd name="connsiteY0" fmla="*/ 6292 h 20998"/>
                <a:gd name="connsiteX1" fmla="*/ 1979 w 10000"/>
                <a:gd name="connsiteY1" fmla="*/ 6206 h 20998"/>
                <a:gd name="connsiteX2" fmla="*/ 2549 w 10000"/>
                <a:gd name="connsiteY2" fmla="*/ 3459 h 20998"/>
                <a:gd name="connsiteX3" fmla="*/ 3505 w 10000"/>
                <a:gd name="connsiteY3" fmla="*/ 5574 h 20998"/>
                <a:gd name="connsiteX4" fmla="*/ 4626 w 10000"/>
                <a:gd name="connsiteY4" fmla="*/ 14 h 20998"/>
                <a:gd name="connsiteX5" fmla="*/ 5566 w 10000"/>
                <a:gd name="connsiteY5" fmla="*/ 3786 h 20998"/>
                <a:gd name="connsiteX6" fmla="*/ 7280 w 10000"/>
                <a:gd name="connsiteY6" fmla="*/ 2238 h 20998"/>
                <a:gd name="connsiteX7" fmla="*/ 8186 w 10000"/>
                <a:gd name="connsiteY7" fmla="*/ 6240 h 20998"/>
                <a:gd name="connsiteX8" fmla="*/ 9397 w 10000"/>
                <a:gd name="connsiteY8" fmla="*/ 9707 h 20998"/>
                <a:gd name="connsiteX9" fmla="*/ 9998 w 10000"/>
                <a:gd name="connsiteY9" fmla="*/ 20961 h 20998"/>
                <a:gd name="connsiteX10" fmla="*/ 8967 w 10000"/>
                <a:gd name="connsiteY10" fmla="*/ 11430 h 20998"/>
                <a:gd name="connsiteX11" fmla="*/ 8077 w 10000"/>
                <a:gd name="connsiteY11" fmla="*/ 8474 h 20998"/>
                <a:gd name="connsiteX12" fmla="*/ 6770 w 10000"/>
                <a:gd name="connsiteY12" fmla="*/ 9821 h 20998"/>
                <a:gd name="connsiteX13" fmla="*/ 5774 w 10000"/>
                <a:gd name="connsiteY13" fmla="*/ 7059 h 20998"/>
                <a:gd name="connsiteX14" fmla="*/ 4662 w 10000"/>
                <a:gd name="connsiteY14" fmla="*/ 9904 h 20998"/>
                <a:gd name="connsiteX15" fmla="*/ 3894 w 10000"/>
                <a:gd name="connsiteY15" fmla="*/ 7932 h 20998"/>
                <a:gd name="connsiteX16" fmla="*/ 2866 w 10000"/>
                <a:gd name="connsiteY16" fmla="*/ 10472 h 20998"/>
                <a:gd name="connsiteX17" fmla="*/ 2101 w 10000"/>
                <a:gd name="connsiteY17" fmla="*/ 8942 h 20998"/>
                <a:gd name="connsiteX18" fmla="*/ 1043 w 10000"/>
                <a:gd name="connsiteY18" fmla="*/ 9424 h 20998"/>
                <a:gd name="connsiteX19" fmla="*/ 1015 w 10000"/>
                <a:gd name="connsiteY19" fmla="*/ 6292 h 20998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549 w 10000"/>
                <a:gd name="connsiteY2" fmla="*/ 3511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280 w 10000"/>
                <a:gd name="connsiteY6" fmla="*/ 2290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549 w 10000"/>
                <a:gd name="connsiteY2" fmla="*/ 3511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310 w 10000"/>
                <a:gd name="connsiteY6" fmla="*/ 475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460 w 10000"/>
                <a:gd name="connsiteY2" fmla="*/ 670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310 w 10000"/>
                <a:gd name="connsiteY6" fmla="*/ 475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287 h 20993"/>
                <a:gd name="connsiteX1" fmla="*/ 1979 w 10000"/>
                <a:gd name="connsiteY1" fmla="*/ 6201 h 20993"/>
                <a:gd name="connsiteX2" fmla="*/ 2460 w 10000"/>
                <a:gd name="connsiteY2" fmla="*/ 613 h 20993"/>
                <a:gd name="connsiteX3" fmla="*/ 3505 w 10000"/>
                <a:gd name="connsiteY3" fmla="*/ 3359 h 20993"/>
                <a:gd name="connsiteX4" fmla="*/ 4626 w 10000"/>
                <a:gd name="connsiteY4" fmla="*/ 9 h 20993"/>
                <a:gd name="connsiteX5" fmla="*/ 5670 w 10000"/>
                <a:gd name="connsiteY5" fmla="*/ 2282 h 20993"/>
                <a:gd name="connsiteX6" fmla="*/ 7310 w 10000"/>
                <a:gd name="connsiteY6" fmla="*/ 418 h 20993"/>
                <a:gd name="connsiteX7" fmla="*/ 8186 w 10000"/>
                <a:gd name="connsiteY7" fmla="*/ 6235 h 20993"/>
                <a:gd name="connsiteX8" fmla="*/ 9397 w 10000"/>
                <a:gd name="connsiteY8" fmla="*/ 9702 h 20993"/>
                <a:gd name="connsiteX9" fmla="*/ 9998 w 10000"/>
                <a:gd name="connsiteY9" fmla="*/ 20956 h 20993"/>
                <a:gd name="connsiteX10" fmla="*/ 8967 w 10000"/>
                <a:gd name="connsiteY10" fmla="*/ 11425 h 20993"/>
                <a:gd name="connsiteX11" fmla="*/ 8077 w 10000"/>
                <a:gd name="connsiteY11" fmla="*/ 8469 h 20993"/>
                <a:gd name="connsiteX12" fmla="*/ 6770 w 10000"/>
                <a:gd name="connsiteY12" fmla="*/ 9816 h 20993"/>
                <a:gd name="connsiteX13" fmla="*/ 5774 w 10000"/>
                <a:gd name="connsiteY13" fmla="*/ 7054 h 20993"/>
                <a:gd name="connsiteX14" fmla="*/ 4662 w 10000"/>
                <a:gd name="connsiteY14" fmla="*/ 9899 h 20993"/>
                <a:gd name="connsiteX15" fmla="*/ 3894 w 10000"/>
                <a:gd name="connsiteY15" fmla="*/ 7927 h 20993"/>
                <a:gd name="connsiteX16" fmla="*/ 2866 w 10000"/>
                <a:gd name="connsiteY16" fmla="*/ 10467 h 20993"/>
                <a:gd name="connsiteX17" fmla="*/ 2101 w 10000"/>
                <a:gd name="connsiteY17" fmla="*/ 8937 h 20993"/>
                <a:gd name="connsiteX18" fmla="*/ 1043 w 10000"/>
                <a:gd name="connsiteY18" fmla="*/ 9419 h 20993"/>
                <a:gd name="connsiteX19" fmla="*/ 1015 w 10000"/>
                <a:gd name="connsiteY19" fmla="*/ 6287 h 20993"/>
                <a:gd name="connsiteX0" fmla="*/ 1015 w 10000"/>
                <a:gd name="connsiteY0" fmla="*/ 6287 h 20993"/>
                <a:gd name="connsiteX1" fmla="*/ 1875 w 10000"/>
                <a:gd name="connsiteY1" fmla="*/ 5491 h 20993"/>
                <a:gd name="connsiteX2" fmla="*/ 2460 w 10000"/>
                <a:gd name="connsiteY2" fmla="*/ 613 h 20993"/>
                <a:gd name="connsiteX3" fmla="*/ 3505 w 10000"/>
                <a:gd name="connsiteY3" fmla="*/ 3359 h 20993"/>
                <a:gd name="connsiteX4" fmla="*/ 4626 w 10000"/>
                <a:gd name="connsiteY4" fmla="*/ 9 h 20993"/>
                <a:gd name="connsiteX5" fmla="*/ 5670 w 10000"/>
                <a:gd name="connsiteY5" fmla="*/ 2282 h 20993"/>
                <a:gd name="connsiteX6" fmla="*/ 7310 w 10000"/>
                <a:gd name="connsiteY6" fmla="*/ 418 h 20993"/>
                <a:gd name="connsiteX7" fmla="*/ 8186 w 10000"/>
                <a:gd name="connsiteY7" fmla="*/ 6235 h 20993"/>
                <a:gd name="connsiteX8" fmla="*/ 9397 w 10000"/>
                <a:gd name="connsiteY8" fmla="*/ 9702 h 20993"/>
                <a:gd name="connsiteX9" fmla="*/ 9998 w 10000"/>
                <a:gd name="connsiteY9" fmla="*/ 20956 h 20993"/>
                <a:gd name="connsiteX10" fmla="*/ 8967 w 10000"/>
                <a:gd name="connsiteY10" fmla="*/ 11425 h 20993"/>
                <a:gd name="connsiteX11" fmla="*/ 8077 w 10000"/>
                <a:gd name="connsiteY11" fmla="*/ 8469 h 20993"/>
                <a:gd name="connsiteX12" fmla="*/ 6770 w 10000"/>
                <a:gd name="connsiteY12" fmla="*/ 9816 h 20993"/>
                <a:gd name="connsiteX13" fmla="*/ 5774 w 10000"/>
                <a:gd name="connsiteY13" fmla="*/ 7054 h 20993"/>
                <a:gd name="connsiteX14" fmla="*/ 4662 w 10000"/>
                <a:gd name="connsiteY14" fmla="*/ 9899 h 20993"/>
                <a:gd name="connsiteX15" fmla="*/ 3894 w 10000"/>
                <a:gd name="connsiteY15" fmla="*/ 7927 h 20993"/>
                <a:gd name="connsiteX16" fmla="*/ 2866 w 10000"/>
                <a:gd name="connsiteY16" fmla="*/ 10467 h 20993"/>
                <a:gd name="connsiteX17" fmla="*/ 2101 w 10000"/>
                <a:gd name="connsiteY17" fmla="*/ 8937 h 20993"/>
                <a:gd name="connsiteX18" fmla="*/ 1043 w 10000"/>
                <a:gd name="connsiteY18" fmla="*/ 9419 h 20993"/>
                <a:gd name="connsiteX19" fmla="*/ 1015 w 10000"/>
                <a:gd name="connsiteY19" fmla="*/ 6287 h 20993"/>
                <a:gd name="connsiteX0" fmla="*/ 996 w 9981"/>
                <a:gd name="connsiteY0" fmla="*/ 6287 h 20993"/>
                <a:gd name="connsiteX1" fmla="*/ 1856 w 9981"/>
                <a:gd name="connsiteY1" fmla="*/ 5491 h 20993"/>
                <a:gd name="connsiteX2" fmla="*/ 2441 w 9981"/>
                <a:gd name="connsiteY2" fmla="*/ 613 h 20993"/>
                <a:gd name="connsiteX3" fmla="*/ 3486 w 9981"/>
                <a:gd name="connsiteY3" fmla="*/ 3359 h 20993"/>
                <a:gd name="connsiteX4" fmla="*/ 4607 w 9981"/>
                <a:gd name="connsiteY4" fmla="*/ 9 h 20993"/>
                <a:gd name="connsiteX5" fmla="*/ 5651 w 9981"/>
                <a:gd name="connsiteY5" fmla="*/ 2282 h 20993"/>
                <a:gd name="connsiteX6" fmla="*/ 7291 w 9981"/>
                <a:gd name="connsiteY6" fmla="*/ 418 h 20993"/>
                <a:gd name="connsiteX7" fmla="*/ 8167 w 9981"/>
                <a:gd name="connsiteY7" fmla="*/ 6235 h 20993"/>
                <a:gd name="connsiteX8" fmla="*/ 9378 w 9981"/>
                <a:gd name="connsiteY8" fmla="*/ 9702 h 20993"/>
                <a:gd name="connsiteX9" fmla="*/ 9979 w 9981"/>
                <a:gd name="connsiteY9" fmla="*/ 20956 h 20993"/>
                <a:gd name="connsiteX10" fmla="*/ 8948 w 9981"/>
                <a:gd name="connsiteY10" fmla="*/ 11425 h 20993"/>
                <a:gd name="connsiteX11" fmla="*/ 8058 w 9981"/>
                <a:gd name="connsiteY11" fmla="*/ 8469 h 20993"/>
                <a:gd name="connsiteX12" fmla="*/ 6751 w 9981"/>
                <a:gd name="connsiteY12" fmla="*/ 9816 h 20993"/>
                <a:gd name="connsiteX13" fmla="*/ 5755 w 9981"/>
                <a:gd name="connsiteY13" fmla="*/ 7054 h 20993"/>
                <a:gd name="connsiteX14" fmla="*/ 4643 w 9981"/>
                <a:gd name="connsiteY14" fmla="*/ 9899 h 20993"/>
                <a:gd name="connsiteX15" fmla="*/ 3875 w 9981"/>
                <a:gd name="connsiteY15" fmla="*/ 7927 h 20993"/>
                <a:gd name="connsiteX16" fmla="*/ 2847 w 9981"/>
                <a:gd name="connsiteY16" fmla="*/ 10467 h 20993"/>
                <a:gd name="connsiteX17" fmla="*/ 2082 w 9981"/>
                <a:gd name="connsiteY17" fmla="*/ 8937 h 20993"/>
                <a:gd name="connsiteX18" fmla="*/ 1024 w 9981"/>
                <a:gd name="connsiteY18" fmla="*/ 9419 h 20993"/>
                <a:gd name="connsiteX19" fmla="*/ 1 w 9981"/>
                <a:gd name="connsiteY19" fmla="*/ 17579 h 20993"/>
                <a:gd name="connsiteX20" fmla="*/ 996 w 9981"/>
                <a:gd name="connsiteY20" fmla="*/ 6287 h 20993"/>
                <a:gd name="connsiteX0" fmla="*/ 998 w 10000"/>
                <a:gd name="connsiteY0" fmla="*/ 2995 h 9999"/>
                <a:gd name="connsiteX1" fmla="*/ 1860 w 10000"/>
                <a:gd name="connsiteY1" fmla="*/ 2616 h 9999"/>
                <a:gd name="connsiteX2" fmla="*/ 2446 w 10000"/>
                <a:gd name="connsiteY2" fmla="*/ 292 h 9999"/>
                <a:gd name="connsiteX3" fmla="*/ 3493 w 10000"/>
                <a:gd name="connsiteY3" fmla="*/ 1600 h 9999"/>
                <a:gd name="connsiteX4" fmla="*/ 4616 w 10000"/>
                <a:gd name="connsiteY4" fmla="*/ 4 h 9999"/>
                <a:gd name="connsiteX5" fmla="*/ 5662 w 10000"/>
                <a:gd name="connsiteY5" fmla="*/ 1087 h 9999"/>
                <a:gd name="connsiteX6" fmla="*/ 7305 w 10000"/>
                <a:gd name="connsiteY6" fmla="*/ 199 h 9999"/>
                <a:gd name="connsiteX7" fmla="*/ 8183 w 10000"/>
                <a:gd name="connsiteY7" fmla="*/ 2970 h 9999"/>
                <a:gd name="connsiteX8" fmla="*/ 9396 w 10000"/>
                <a:gd name="connsiteY8" fmla="*/ 4622 h 9999"/>
                <a:gd name="connsiteX9" fmla="*/ 9998 w 10000"/>
                <a:gd name="connsiteY9" fmla="*/ 9982 h 9999"/>
                <a:gd name="connsiteX10" fmla="*/ 8965 w 10000"/>
                <a:gd name="connsiteY10" fmla="*/ 5442 h 9999"/>
                <a:gd name="connsiteX11" fmla="*/ 8073 w 10000"/>
                <a:gd name="connsiteY11" fmla="*/ 4034 h 9999"/>
                <a:gd name="connsiteX12" fmla="*/ 6764 w 10000"/>
                <a:gd name="connsiteY12" fmla="*/ 4676 h 9999"/>
                <a:gd name="connsiteX13" fmla="*/ 5766 w 10000"/>
                <a:gd name="connsiteY13" fmla="*/ 3360 h 9999"/>
                <a:gd name="connsiteX14" fmla="*/ 4652 w 10000"/>
                <a:gd name="connsiteY14" fmla="*/ 4715 h 9999"/>
                <a:gd name="connsiteX15" fmla="*/ 3882 w 10000"/>
                <a:gd name="connsiteY15" fmla="*/ 3776 h 9999"/>
                <a:gd name="connsiteX16" fmla="*/ 2852 w 10000"/>
                <a:gd name="connsiteY16" fmla="*/ 4986 h 9999"/>
                <a:gd name="connsiteX17" fmla="*/ 2086 w 10000"/>
                <a:gd name="connsiteY17" fmla="*/ 4257 h 9999"/>
                <a:gd name="connsiteX18" fmla="*/ 1115 w 10000"/>
                <a:gd name="connsiteY18" fmla="*/ 5464 h 9999"/>
                <a:gd name="connsiteX19" fmla="*/ 1 w 10000"/>
                <a:gd name="connsiteY19" fmla="*/ 8374 h 9999"/>
                <a:gd name="connsiteX20" fmla="*/ 998 w 10000"/>
                <a:gd name="connsiteY20" fmla="*/ 2995 h 9999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852 w 10000"/>
                <a:gd name="connsiteY16" fmla="*/ 4986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852 w 10000"/>
                <a:gd name="connsiteY16" fmla="*/ 4986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1"/>
                <a:gd name="connsiteY0" fmla="*/ 2995 h 10004"/>
                <a:gd name="connsiteX1" fmla="*/ 1860 w 10001"/>
                <a:gd name="connsiteY1" fmla="*/ 2616 h 10004"/>
                <a:gd name="connsiteX2" fmla="*/ 2446 w 10001"/>
                <a:gd name="connsiteY2" fmla="*/ 292 h 10004"/>
                <a:gd name="connsiteX3" fmla="*/ 3493 w 10001"/>
                <a:gd name="connsiteY3" fmla="*/ 1600 h 10004"/>
                <a:gd name="connsiteX4" fmla="*/ 4616 w 10001"/>
                <a:gd name="connsiteY4" fmla="*/ 4 h 10004"/>
                <a:gd name="connsiteX5" fmla="*/ 5662 w 10001"/>
                <a:gd name="connsiteY5" fmla="*/ 1087 h 10004"/>
                <a:gd name="connsiteX6" fmla="*/ 7305 w 10001"/>
                <a:gd name="connsiteY6" fmla="*/ 199 h 10004"/>
                <a:gd name="connsiteX7" fmla="*/ 8495 w 10001"/>
                <a:gd name="connsiteY7" fmla="*/ 2594 h 10004"/>
                <a:gd name="connsiteX8" fmla="*/ 9396 w 10001"/>
                <a:gd name="connsiteY8" fmla="*/ 4622 h 10004"/>
                <a:gd name="connsiteX9" fmla="*/ 9998 w 10001"/>
                <a:gd name="connsiteY9" fmla="*/ 9983 h 10004"/>
                <a:gd name="connsiteX10" fmla="*/ 9233 w 10001"/>
                <a:gd name="connsiteY10" fmla="*/ 6233 h 10004"/>
                <a:gd name="connsiteX11" fmla="*/ 8192 w 10001"/>
                <a:gd name="connsiteY11" fmla="*/ 3395 h 10004"/>
                <a:gd name="connsiteX12" fmla="*/ 6868 w 10001"/>
                <a:gd name="connsiteY12" fmla="*/ 3473 h 10004"/>
                <a:gd name="connsiteX13" fmla="*/ 5662 w 10001"/>
                <a:gd name="connsiteY13" fmla="*/ 2495 h 10004"/>
                <a:gd name="connsiteX14" fmla="*/ 4622 w 10001"/>
                <a:gd name="connsiteY14" fmla="*/ 3248 h 10004"/>
                <a:gd name="connsiteX15" fmla="*/ 3823 w 10001"/>
                <a:gd name="connsiteY15" fmla="*/ 2723 h 10004"/>
                <a:gd name="connsiteX16" fmla="*/ 2748 w 10001"/>
                <a:gd name="connsiteY16" fmla="*/ 3783 h 10004"/>
                <a:gd name="connsiteX17" fmla="*/ 1982 w 10001"/>
                <a:gd name="connsiteY17" fmla="*/ 3693 h 10004"/>
                <a:gd name="connsiteX18" fmla="*/ 1115 w 10001"/>
                <a:gd name="connsiteY18" fmla="*/ 5465 h 10004"/>
                <a:gd name="connsiteX19" fmla="*/ 1 w 10001"/>
                <a:gd name="connsiteY19" fmla="*/ 8375 h 10004"/>
                <a:gd name="connsiteX20" fmla="*/ 998 w 10001"/>
                <a:gd name="connsiteY20" fmla="*/ 2995 h 10004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2 h 10003"/>
                <a:gd name="connsiteX1" fmla="*/ 1860 w 10000"/>
                <a:gd name="connsiteY1" fmla="*/ 2613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748 w 10000"/>
                <a:gd name="connsiteY16" fmla="*/ 378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748 w 10000"/>
                <a:gd name="connsiteY16" fmla="*/ 378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3330 h 10003"/>
                <a:gd name="connsiteX1" fmla="*/ 1786 w 10000"/>
                <a:gd name="connsiteY1" fmla="*/ 2275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3330 h 10003"/>
                <a:gd name="connsiteX0" fmla="*/ 998 w 10000"/>
                <a:gd name="connsiteY0" fmla="*/ 3330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3330 h 10003"/>
                <a:gd name="connsiteX0" fmla="*/ 760 w 10000"/>
                <a:gd name="connsiteY0" fmla="*/ 464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760 w 10000"/>
                <a:gd name="connsiteY20" fmla="*/ 4646 h 10003"/>
                <a:gd name="connsiteX0" fmla="*/ 760 w 10000"/>
                <a:gd name="connsiteY0" fmla="*/ 464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760 w 10000"/>
                <a:gd name="connsiteY20" fmla="*/ 464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4"/>
                <a:gd name="connsiteX1" fmla="*/ 1578 w 10000"/>
                <a:gd name="connsiteY1" fmla="*/ 2764 h 10004"/>
                <a:gd name="connsiteX2" fmla="*/ 2520 w 10000"/>
                <a:gd name="connsiteY2" fmla="*/ 627 h 10004"/>
                <a:gd name="connsiteX3" fmla="*/ 3404 w 10000"/>
                <a:gd name="connsiteY3" fmla="*/ 1033 h 10004"/>
                <a:gd name="connsiteX4" fmla="*/ 4616 w 10000"/>
                <a:gd name="connsiteY4" fmla="*/ 1 h 10004"/>
                <a:gd name="connsiteX5" fmla="*/ 5662 w 10000"/>
                <a:gd name="connsiteY5" fmla="*/ 1084 h 10004"/>
                <a:gd name="connsiteX6" fmla="*/ 7305 w 10000"/>
                <a:gd name="connsiteY6" fmla="*/ 196 h 10004"/>
                <a:gd name="connsiteX7" fmla="*/ 8495 w 10000"/>
                <a:gd name="connsiteY7" fmla="*/ 2591 h 10004"/>
                <a:gd name="connsiteX8" fmla="*/ 9396 w 10000"/>
                <a:gd name="connsiteY8" fmla="*/ 4619 h 10004"/>
                <a:gd name="connsiteX9" fmla="*/ 9998 w 10000"/>
                <a:gd name="connsiteY9" fmla="*/ 9980 h 10004"/>
                <a:gd name="connsiteX10" fmla="*/ 9218 w 10000"/>
                <a:gd name="connsiteY10" fmla="*/ 6343 h 10004"/>
                <a:gd name="connsiteX11" fmla="*/ 8341 w 10000"/>
                <a:gd name="connsiteY11" fmla="*/ 3843 h 10004"/>
                <a:gd name="connsiteX12" fmla="*/ 7240 w 10000"/>
                <a:gd name="connsiteY12" fmla="*/ 3470 h 10004"/>
                <a:gd name="connsiteX13" fmla="*/ 5662 w 10000"/>
                <a:gd name="connsiteY13" fmla="*/ 2492 h 10004"/>
                <a:gd name="connsiteX14" fmla="*/ 4622 w 10000"/>
                <a:gd name="connsiteY14" fmla="*/ 3245 h 10004"/>
                <a:gd name="connsiteX15" fmla="*/ 3734 w 10000"/>
                <a:gd name="connsiteY15" fmla="*/ 2231 h 10004"/>
                <a:gd name="connsiteX16" fmla="*/ 2837 w 10000"/>
                <a:gd name="connsiteY16" fmla="*/ 3630 h 10004"/>
                <a:gd name="connsiteX17" fmla="*/ 1982 w 10000"/>
                <a:gd name="connsiteY17" fmla="*/ 3690 h 10004"/>
                <a:gd name="connsiteX18" fmla="*/ 1115 w 10000"/>
                <a:gd name="connsiteY18" fmla="*/ 5462 h 10004"/>
                <a:gd name="connsiteX19" fmla="*/ 1 w 10000"/>
                <a:gd name="connsiteY19" fmla="*/ 8372 h 10004"/>
                <a:gd name="connsiteX20" fmla="*/ 671 w 10000"/>
                <a:gd name="connsiteY20" fmla="*/ 4496 h 10004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815 w 10000"/>
                <a:gd name="connsiteY14" fmla="*/ 2643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7 h 10004"/>
                <a:gd name="connsiteX1" fmla="*/ 1578 w 10000"/>
                <a:gd name="connsiteY1" fmla="*/ 2765 h 10004"/>
                <a:gd name="connsiteX2" fmla="*/ 2520 w 10000"/>
                <a:gd name="connsiteY2" fmla="*/ 628 h 10004"/>
                <a:gd name="connsiteX3" fmla="*/ 3404 w 10000"/>
                <a:gd name="connsiteY3" fmla="*/ 1034 h 10004"/>
                <a:gd name="connsiteX4" fmla="*/ 4616 w 10000"/>
                <a:gd name="connsiteY4" fmla="*/ 2 h 10004"/>
                <a:gd name="connsiteX5" fmla="*/ 5692 w 10000"/>
                <a:gd name="connsiteY5" fmla="*/ 709 h 10004"/>
                <a:gd name="connsiteX6" fmla="*/ 7305 w 10000"/>
                <a:gd name="connsiteY6" fmla="*/ 197 h 10004"/>
                <a:gd name="connsiteX7" fmla="*/ 8495 w 10000"/>
                <a:gd name="connsiteY7" fmla="*/ 2592 h 10004"/>
                <a:gd name="connsiteX8" fmla="*/ 9396 w 10000"/>
                <a:gd name="connsiteY8" fmla="*/ 4620 h 10004"/>
                <a:gd name="connsiteX9" fmla="*/ 9998 w 10000"/>
                <a:gd name="connsiteY9" fmla="*/ 9981 h 10004"/>
                <a:gd name="connsiteX10" fmla="*/ 9263 w 10000"/>
                <a:gd name="connsiteY10" fmla="*/ 6231 h 10004"/>
                <a:gd name="connsiteX11" fmla="*/ 8341 w 10000"/>
                <a:gd name="connsiteY11" fmla="*/ 3844 h 10004"/>
                <a:gd name="connsiteX12" fmla="*/ 7002 w 10000"/>
                <a:gd name="connsiteY12" fmla="*/ 3396 h 10004"/>
                <a:gd name="connsiteX13" fmla="*/ 5826 w 10000"/>
                <a:gd name="connsiteY13" fmla="*/ 2192 h 10004"/>
                <a:gd name="connsiteX14" fmla="*/ 4815 w 10000"/>
                <a:gd name="connsiteY14" fmla="*/ 2644 h 10004"/>
                <a:gd name="connsiteX15" fmla="*/ 3734 w 10000"/>
                <a:gd name="connsiteY15" fmla="*/ 2232 h 10004"/>
                <a:gd name="connsiteX16" fmla="*/ 2837 w 10000"/>
                <a:gd name="connsiteY16" fmla="*/ 3631 h 10004"/>
                <a:gd name="connsiteX17" fmla="*/ 1982 w 10000"/>
                <a:gd name="connsiteY17" fmla="*/ 3691 h 10004"/>
                <a:gd name="connsiteX18" fmla="*/ 1115 w 10000"/>
                <a:gd name="connsiteY18" fmla="*/ 5463 h 10004"/>
                <a:gd name="connsiteX19" fmla="*/ 1 w 10000"/>
                <a:gd name="connsiteY19" fmla="*/ 8373 h 10004"/>
                <a:gd name="connsiteX20" fmla="*/ 671 w 10000"/>
                <a:gd name="connsiteY20" fmla="*/ 4497 h 10004"/>
                <a:gd name="connsiteX0" fmla="*/ 671 w 10000"/>
                <a:gd name="connsiteY0" fmla="*/ 4498 h 10005"/>
                <a:gd name="connsiteX1" fmla="*/ 1578 w 10000"/>
                <a:gd name="connsiteY1" fmla="*/ 2766 h 10005"/>
                <a:gd name="connsiteX2" fmla="*/ 2520 w 10000"/>
                <a:gd name="connsiteY2" fmla="*/ 629 h 10005"/>
                <a:gd name="connsiteX3" fmla="*/ 3404 w 10000"/>
                <a:gd name="connsiteY3" fmla="*/ 1035 h 10005"/>
                <a:gd name="connsiteX4" fmla="*/ 4616 w 10000"/>
                <a:gd name="connsiteY4" fmla="*/ 3 h 10005"/>
                <a:gd name="connsiteX5" fmla="*/ 5692 w 10000"/>
                <a:gd name="connsiteY5" fmla="*/ 710 h 10005"/>
                <a:gd name="connsiteX6" fmla="*/ 7305 w 10000"/>
                <a:gd name="connsiteY6" fmla="*/ 198 h 10005"/>
                <a:gd name="connsiteX7" fmla="*/ 8495 w 10000"/>
                <a:gd name="connsiteY7" fmla="*/ 2593 h 10005"/>
                <a:gd name="connsiteX8" fmla="*/ 9396 w 10000"/>
                <a:gd name="connsiteY8" fmla="*/ 4621 h 10005"/>
                <a:gd name="connsiteX9" fmla="*/ 9998 w 10000"/>
                <a:gd name="connsiteY9" fmla="*/ 9982 h 10005"/>
                <a:gd name="connsiteX10" fmla="*/ 9263 w 10000"/>
                <a:gd name="connsiteY10" fmla="*/ 6232 h 10005"/>
                <a:gd name="connsiteX11" fmla="*/ 8341 w 10000"/>
                <a:gd name="connsiteY11" fmla="*/ 3845 h 10005"/>
                <a:gd name="connsiteX12" fmla="*/ 7002 w 10000"/>
                <a:gd name="connsiteY12" fmla="*/ 3397 h 10005"/>
                <a:gd name="connsiteX13" fmla="*/ 5826 w 10000"/>
                <a:gd name="connsiteY13" fmla="*/ 2193 h 10005"/>
                <a:gd name="connsiteX14" fmla="*/ 4815 w 10000"/>
                <a:gd name="connsiteY14" fmla="*/ 2645 h 10005"/>
                <a:gd name="connsiteX15" fmla="*/ 3734 w 10000"/>
                <a:gd name="connsiteY15" fmla="*/ 2233 h 10005"/>
                <a:gd name="connsiteX16" fmla="*/ 2837 w 10000"/>
                <a:gd name="connsiteY16" fmla="*/ 3632 h 10005"/>
                <a:gd name="connsiteX17" fmla="*/ 1982 w 10000"/>
                <a:gd name="connsiteY17" fmla="*/ 3692 h 10005"/>
                <a:gd name="connsiteX18" fmla="*/ 1115 w 10000"/>
                <a:gd name="connsiteY18" fmla="*/ 5464 h 10005"/>
                <a:gd name="connsiteX19" fmla="*/ 1 w 10000"/>
                <a:gd name="connsiteY19" fmla="*/ 8374 h 10005"/>
                <a:gd name="connsiteX20" fmla="*/ 671 w 10000"/>
                <a:gd name="connsiteY20" fmla="*/ 4498 h 10005"/>
                <a:gd name="connsiteX0" fmla="*/ 671 w 10000"/>
                <a:gd name="connsiteY0" fmla="*/ 4498 h 10005"/>
                <a:gd name="connsiteX1" fmla="*/ 1578 w 10000"/>
                <a:gd name="connsiteY1" fmla="*/ 2766 h 10005"/>
                <a:gd name="connsiteX2" fmla="*/ 2520 w 10000"/>
                <a:gd name="connsiteY2" fmla="*/ 629 h 10005"/>
                <a:gd name="connsiteX3" fmla="*/ 3404 w 10000"/>
                <a:gd name="connsiteY3" fmla="*/ 1035 h 10005"/>
                <a:gd name="connsiteX4" fmla="*/ 4616 w 10000"/>
                <a:gd name="connsiteY4" fmla="*/ 3 h 10005"/>
                <a:gd name="connsiteX5" fmla="*/ 5692 w 10000"/>
                <a:gd name="connsiteY5" fmla="*/ 710 h 10005"/>
                <a:gd name="connsiteX6" fmla="*/ 7305 w 10000"/>
                <a:gd name="connsiteY6" fmla="*/ 198 h 10005"/>
                <a:gd name="connsiteX7" fmla="*/ 8495 w 10000"/>
                <a:gd name="connsiteY7" fmla="*/ 2593 h 10005"/>
                <a:gd name="connsiteX8" fmla="*/ 9396 w 10000"/>
                <a:gd name="connsiteY8" fmla="*/ 4621 h 10005"/>
                <a:gd name="connsiteX9" fmla="*/ 9998 w 10000"/>
                <a:gd name="connsiteY9" fmla="*/ 9982 h 10005"/>
                <a:gd name="connsiteX10" fmla="*/ 9263 w 10000"/>
                <a:gd name="connsiteY10" fmla="*/ 6232 h 10005"/>
                <a:gd name="connsiteX11" fmla="*/ 8341 w 10000"/>
                <a:gd name="connsiteY11" fmla="*/ 3845 h 10005"/>
                <a:gd name="connsiteX12" fmla="*/ 7002 w 10000"/>
                <a:gd name="connsiteY12" fmla="*/ 3397 h 10005"/>
                <a:gd name="connsiteX13" fmla="*/ 5826 w 10000"/>
                <a:gd name="connsiteY13" fmla="*/ 2193 h 10005"/>
                <a:gd name="connsiteX14" fmla="*/ 4815 w 10000"/>
                <a:gd name="connsiteY14" fmla="*/ 2645 h 10005"/>
                <a:gd name="connsiteX15" fmla="*/ 3734 w 10000"/>
                <a:gd name="connsiteY15" fmla="*/ 2233 h 10005"/>
                <a:gd name="connsiteX16" fmla="*/ 2837 w 10000"/>
                <a:gd name="connsiteY16" fmla="*/ 3632 h 10005"/>
                <a:gd name="connsiteX17" fmla="*/ 1982 w 10000"/>
                <a:gd name="connsiteY17" fmla="*/ 3692 h 10005"/>
                <a:gd name="connsiteX18" fmla="*/ 1115 w 10000"/>
                <a:gd name="connsiteY18" fmla="*/ 5464 h 10005"/>
                <a:gd name="connsiteX19" fmla="*/ 1 w 10000"/>
                <a:gd name="connsiteY19" fmla="*/ 8374 h 10005"/>
                <a:gd name="connsiteX20" fmla="*/ 671 w 10000"/>
                <a:gd name="connsiteY20" fmla="*/ 4498 h 10005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495 w 10000"/>
                <a:gd name="connsiteY7" fmla="*/ 2595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696 w 10008"/>
                <a:gd name="connsiteY15" fmla="*/ 2722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691 w 10008"/>
                <a:gd name="connsiteY6" fmla="*/ 877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696 w 10008"/>
                <a:gd name="connsiteY15" fmla="*/ 2722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6824 w 10008"/>
                <a:gd name="connsiteY6" fmla="*/ 894 h 10007"/>
                <a:gd name="connsiteX7" fmla="*/ 7691 w 10008"/>
                <a:gd name="connsiteY7" fmla="*/ 877 h 10007"/>
                <a:gd name="connsiteX8" fmla="*/ 8540 w 10008"/>
                <a:gd name="connsiteY8" fmla="*/ 2858 h 10007"/>
                <a:gd name="connsiteX9" fmla="*/ 9396 w 10008"/>
                <a:gd name="connsiteY9" fmla="*/ 4623 h 10007"/>
                <a:gd name="connsiteX10" fmla="*/ 9634 w 10008"/>
                <a:gd name="connsiteY10" fmla="*/ 6684 h 10007"/>
                <a:gd name="connsiteX11" fmla="*/ 9998 w 10008"/>
                <a:gd name="connsiteY11" fmla="*/ 9984 h 10007"/>
                <a:gd name="connsiteX12" fmla="*/ 9263 w 10008"/>
                <a:gd name="connsiteY12" fmla="*/ 6234 h 10007"/>
                <a:gd name="connsiteX13" fmla="*/ 8341 w 10008"/>
                <a:gd name="connsiteY13" fmla="*/ 3847 h 10007"/>
                <a:gd name="connsiteX14" fmla="*/ 7002 w 10008"/>
                <a:gd name="connsiteY14" fmla="*/ 3399 h 10007"/>
                <a:gd name="connsiteX15" fmla="*/ 5826 w 10008"/>
                <a:gd name="connsiteY15" fmla="*/ 2195 h 10007"/>
                <a:gd name="connsiteX16" fmla="*/ 4696 w 10008"/>
                <a:gd name="connsiteY16" fmla="*/ 2722 h 10007"/>
                <a:gd name="connsiteX17" fmla="*/ 3734 w 10008"/>
                <a:gd name="connsiteY17" fmla="*/ 2235 h 10007"/>
                <a:gd name="connsiteX18" fmla="*/ 2837 w 10008"/>
                <a:gd name="connsiteY18" fmla="*/ 3634 h 10007"/>
                <a:gd name="connsiteX19" fmla="*/ 1982 w 10008"/>
                <a:gd name="connsiteY19" fmla="*/ 3694 h 10007"/>
                <a:gd name="connsiteX20" fmla="*/ 1115 w 10008"/>
                <a:gd name="connsiteY20" fmla="*/ 5466 h 10007"/>
                <a:gd name="connsiteX21" fmla="*/ 1 w 10008"/>
                <a:gd name="connsiteY21" fmla="*/ 8376 h 10007"/>
                <a:gd name="connsiteX22" fmla="*/ 671 w 10008"/>
                <a:gd name="connsiteY22" fmla="*/ 4500 h 10007"/>
                <a:gd name="connsiteX0" fmla="*/ 671 w 10008"/>
                <a:gd name="connsiteY0" fmla="*/ 4547 h 10054"/>
                <a:gd name="connsiteX1" fmla="*/ 1578 w 10008"/>
                <a:gd name="connsiteY1" fmla="*/ 2815 h 10054"/>
                <a:gd name="connsiteX2" fmla="*/ 2520 w 10008"/>
                <a:gd name="connsiteY2" fmla="*/ 678 h 10054"/>
                <a:gd name="connsiteX3" fmla="*/ 3404 w 10008"/>
                <a:gd name="connsiteY3" fmla="*/ 1084 h 10054"/>
                <a:gd name="connsiteX4" fmla="*/ 4616 w 10008"/>
                <a:gd name="connsiteY4" fmla="*/ 52 h 10054"/>
                <a:gd name="connsiteX5" fmla="*/ 5811 w 10008"/>
                <a:gd name="connsiteY5" fmla="*/ 684 h 10054"/>
                <a:gd name="connsiteX6" fmla="*/ 6155 w 10008"/>
                <a:gd name="connsiteY6" fmla="*/ 1 h 10054"/>
                <a:gd name="connsiteX7" fmla="*/ 6824 w 10008"/>
                <a:gd name="connsiteY7" fmla="*/ 941 h 10054"/>
                <a:gd name="connsiteX8" fmla="*/ 7691 w 10008"/>
                <a:gd name="connsiteY8" fmla="*/ 924 h 10054"/>
                <a:gd name="connsiteX9" fmla="*/ 8540 w 10008"/>
                <a:gd name="connsiteY9" fmla="*/ 2905 h 10054"/>
                <a:gd name="connsiteX10" fmla="*/ 9396 w 10008"/>
                <a:gd name="connsiteY10" fmla="*/ 4670 h 10054"/>
                <a:gd name="connsiteX11" fmla="*/ 9634 w 10008"/>
                <a:gd name="connsiteY11" fmla="*/ 6731 h 10054"/>
                <a:gd name="connsiteX12" fmla="*/ 9998 w 10008"/>
                <a:gd name="connsiteY12" fmla="*/ 10031 h 10054"/>
                <a:gd name="connsiteX13" fmla="*/ 9263 w 10008"/>
                <a:gd name="connsiteY13" fmla="*/ 6281 h 10054"/>
                <a:gd name="connsiteX14" fmla="*/ 8341 w 10008"/>
                <a:gd name="connsiteY14" fmla="*/ 3894 h 10054"/>
                <a:gd name="connsiteX15" fmla="*/ 7002 w 10008"/>
                <a:gd name="connsiteY15" fmla="*/ 3446 h 10054"/>
                <a:gd name="connsiteX16" fmla="*/ 5826 w 10008"/>
                <a:gd name="connsiteY16" fmla="*/ 2242 h 10054"/>
                <a:gd name="connsiteX17" fmla="*/ 4696 w 10008"/>
                <a:gd name="connsiteY17" fmla="*/ 2769 h 10054"/>
                <a:gd name="connsiteX18" fmla="*/ 3734 w 10008"/>
                <a:gd name="connsiteY18" fmla="*/ 2282 h 10054"/>
                <a:gd name="connsiteX19" fmla="*/ 2837 w 10008"/>
                <a:gd name="connsiteY19" fmla="*/ 3681 h 10054"/>
                <a:gd name="connsiteX20" fmla="*/ 1982 w 10008"/>
                <a:gd name="connsiteY20" fmla="*/ 3741 h 10054"/>
                <a:gd name="connsiteX21" fmla="*/ 1115 w 10008"/>
                <a:gd name="connsiteY21" fmla="*/ 5513 h 10054"/>
                <a:gd name="connsiteX22" fmla="*/ 1 w 10008"/>
                <a:gd name="connsiteY22" fmla="*/ 8423 h 10054"/>
                <a:gd name="connsiteX23" fmla="*/ 671 w 10008"/>
                <a:gd name="connsiteY23" fmla="*/ 4547 h 10054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309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422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422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53 h 10060"/>
                <a:gd name="connsiteX1" fmla="*/ 1578 w 10008"/>
                <a:gd name="connsiteY1" fmla="*/ 2821 h 10060"/>
                <a:gd name="connsiteX2" fmla="*/ 2520 w 10008"/>
                <a:gd name="connsiteY2" fmla="*/ 684 h 10060"/>
                <a:gd name="connsiteX3" fmla="*/ 3404 w 10008"/>
                <a:gd name="connsiteY3" fmla="*/ 1090 h 10060"/>
                <a:gd name="connsiteX4" fmla="*/ 4616 w 10008"/>
                <a:gd name="connsiteY4" fmla="*/ 58 h 10060"/>
                <a:gd name="connsiteX5" fmla="*/ 5365 w 10008"/>
                <a:gd name="connsiteY5" fmla="*/ 427 h 10060"/>
                <a:gd name="connsiteX6" fmla="*/ 6155 w 10008"/>
                <a:gd name="connsiteY6" fmla="*/ 7 h 10060"/>
                <a:gd name="connsiteX7" fmla="*/ 6824 w 10008"/>
                <a:gd name="connsiteY7" fmla="*/ 947 h 10060"/>
                <a:gd name="connsiteX8" fmla="*/ 7691 w 10008"/>
                <a:gd name="connsiteY8" fmla="*/ 930 h 10060"/>
                <a:gd name="connsiteX9" fmla="*/ 8540 w 10008"/>
                <a:gd name="connsiteY9" fmla="*/ 2911 h 10060"/>
                <a:gd name="connsiteX10" fmla="*/ 9396 w 10008"/>
                <a:gd name="connsiteY10" fmla="*/ 4676 h 10060"/>
                <a:gd name="connsiteX11" fmla="*/ 9634 w 10008"/>
                <a:gd name="connsiteY11" fmla="*/ 6737 h 10060"/>
                <a:gd name="connsiteX12" fmla="*/ 9998 w 10008"/>
                <a:gd name="connsiteY12" fmla="*/ 10037 h 10060"/>
                <a:gd name="connsiteX13" fmla="*/ 9263 w 10008"/>
                <a:gd name="connsiteY13" fmla="*/ 6287 h 10060"/>
                <a:gd name="connsiteX14" fmla="*/ 8341 w 10008"/>
                <a:gd name="connsiteY14" fmla="*/ 3900 h 10060"/>
                <a:gd name="connsiteX15" fmla="*/ 7002 w 10008"/>
                <a:gd name="connsiteY15" fmla="*/ 3452 h 10060"/>
                <a:gd name="connsiteX16" fmla="*/ 5826 w 10008"/>
                <a:gd name="connsiteY16" fmla="*/ 2248 h 10060"/>
                <a:gd name="connsiteX17" fmla="*/ 4696 w 10008"/>
                <a:gd name="connsiteY17" fmla="*/ 2775 h 10060"/>
                <a:gd name="connsiteX18" fmla="*/ 3734 w 10008"/>
                <a:gd name="connsiteY18" fmla="*/ 2288 h 10060"/>
                <a:gd name="connsiteX19" fmla="*/ 2837 w 10008"/>
                <a:gd name="connsiteY19" fmla="*/ 3687 h 10060"/>
                <a:gd name="connsiteX20" fmla="*/ 1982 w 10008"/>
                <a:gd name="connsiteY20" fmla="*/ 3747 h 10060"/>
                <a:gd name="connsiteX21" fmla="*/ 1115 w 10008"/>
                <a:gd name="connsiteY21" fmla="*/ 5519 h 10060"/>
                <a:gd name="connsiteX22" fmla="*/ 1 w 10008"/>
                <a:gd name="connsiteY22" fmla="*/ 8429 h 10060"/>
                <a:gd name="connsiteX23" fmla="*/ 671 w 10008"/>
                <a:gd name="connsiteY23" fmla="*/ 4553 h 10060"/>
                <a:gd name="connsiteX0" fmla="*/ 671 w 10008"/>
                <a:gd name="connsiteY0" fmla="*/ 4553 h 10060"/>
                <a:gd name="connsiteX1" fmla="*/ 1578 w 10008"/>
                <a:gd name="connsiteY1" fmla="*/ 2821 h 10060"/>
                <a:gd name="connsiteX2" fmla="*/ 2520 w 10008"/>
                <a:gd name="connsiteY2" fmla="*/ 684 h 10060"/>
                <a:gd name="connsiteX3" fmla="*/ 3404 w 10008"/>
                <a:gd name="connsiteY3" fmla="*/ 1090 h 10060"/>
                <a:gd name="connsiteX4" fmla="*/ 4616 w 10008"/>
                <a:gd name="connsiteY4" fmla="*/ 58 h 10060"/>
                <a:gd name="connsiteX5" fmla="*/ 5365 w 10008"/>
                <a:gd name="connsiteY5" fmla="*/ 427 h 10060"/>
                <a:gd name="connsiteX6" fmla="*/ 6155 w 10008"/>
                <a:gd name="connsiteY6" fmla="*/ 7 h 10060"/>
                <a:gd name="connsiteX7" fmla="*/ 6824 w 10008"/>
                <a:gd name="connsiteY7" fmla="*/ 947 h 10060"/>
                <a:gd name="connsiteX8" fmla="*/ 7706 w 10008"/>
                <a:gd name="connsiteY8" fmla="*/ 1591 h 10060"/>
                <a:gd name="connsiteX9" fmla="*/ 8540 w 10008"/>
                <a:gd name="connsiteY9" fmla="*/ 2911 h 10060"/>
                <a:gd name="connsiteX10" fmla="*/ 9396 w 10008"/>
                <a:gd name="connsiteY10" fmla="*/ 4676 h 10060"/>
                <a:gd name="connsiteX11" fmla="*/ 9634 w 10008"/>
                <a:gd name="connsiteY11" fmla="*/ 6737 h 10060"/>
                <a:gd name="connsiteX12" fmla="*/ 9998 w 10008"/>
                <a:gd name="connsiteY12" fmla="*/ 10037 h 10060"/>
                <a:gd name="connsiteX13" fmla="*/ 9263 w 10008"/>
                <a:gd name="connsiteY13" fmla="*/ 6287 h 10060"/>
                <a:gd name="connsiteX14" fmla="*/ 8341 w 10008"/>
                <a:gd name="connsiteY14" fmla="*/ 3900 h 10060"/>
                <a:gd name="connsiteX15" fmla="*/ 7002 w 10008"/>
                <a:gd name="connsiteY15" fmla="*/ 3452 h 10060"/>
                <a:gd name="connsiteX16" fmla="*/ 5826 w 10008"/>
                <a:gd name="connsiteY16" fmla="*/ 2248 h 10060"/>
                <a:gd name="connsiteX17" fmla="*/ 4696 w 10008"/>
                <a:gd name="connsiteY17" fmla="*/ 2775 h 10060"/>
                <a:gd name="connsiteX18" fmla="*/ 3734 w 10008"/>
                <a:gd name="connsiteY18" fmla="*/ 2288 h 10060"/>
                <a:gd name="connsiteX19" fmla="*/ 2837 w 10008"/>
                <a:gd name="connsiteY19" fmla="*/ 3687 h 10060"/>
                <a:gd name="connsiteX20" fmla="*/ 1982 w 10008"/>
                <a:gd name="connsiteY20" fmla="*/ 3747 h 10060"/>
                <a:gd name="connsiteX21" fmla="*/ 1115 w 10008"/>
                <a:gd name="connsiteY21" fmla="*/ 5519 h 10060"/>
                <a:gd name="connsiteX22" fmla="*/ 1 w 10008"/>
                <a:gd name="connsiteY22" fmla="*/ 8429 h 10060"/>
                <a:gd name="connsiteX23" fmla="*/ 671 w 10008"/>
                <a:gd name="connsiteY23" fmla="*/ 4553 h 10060"/>
                <a:gd name="connsiteX0" fmla="*/ 671 w 10008"/>
                <a:gd name="connsiteY0" fmla="*/ 4553 h 10060"/>
                <a:gd name="connsiteX1" fmla="*/ 1578 w 10008"/>
                <a:gd name="connsiteY1" fmla="*/ 2821 h 10060"/>
                <a:gd name="connsiteX2" fmla="*/ 2520 w 10008"/>
                <a:gd name="connsiteY2" fmla="*/ 684 h 10060"/>
                <a:gd name="connsiteX3" fmla="*/ 3404 w 10008"/>
                <a:gd name="connsiteY3" fmla="*/ 1090 h 10060"/>
                <a:gd name="connsiteX4" fmla="*/ 4616 w 10008"/>
                <a:gd name="connsiteY4" fmla="*/ 58 h 10060"/>
                <a:gd name="connsiteX5" fmla="*/ 5365 w 10008"/>
                <a:gd name="connsiteY5" fmla="*/ 427 h 10060"/>
                <a:gd name="connsiteX6" fmla="*/ 6155 w 10008"/>
                <a:gd name="connsiteY6" fmla="*/ 7 h 10060"/>
                <a:gd name="connsiteX7" fmla="*/ 6824 w 10008"/>
                <a:gd name="connsiteY7" fmla="*/ 947 h 10060"/>
                <a:gd name="connsiteX8" fmla="*/ 7587 w 10008"/>
                <a:gd name="connsiteY8" fmla="*/ 1839 h 10060"/>
                <a:gd name="connsiteX9" fmla="*/ 8540 w 10008"/>
                <a:gd name="connsiteY9" fmla="*/ 2911 h 10060"/>
                <a:gd name="connsiteX10" fmla="*/ 9396 w 10008"/>
                <a:gd name="connsiteY10" fmla="*/ 4676 h 10060"/>
                <a:gd name="connsiteX11" fmla="*/ 9634 w 10008"/>
                <a:gd name="connsiteY11" fmla="*/ 6737 h 10060"/>
                <a:gd name="connsiteX12" fmla="*/ 9998 w 10008"/>
                <a:gd name="connsiteY12" fmla="*/ 10037 h 10060"/>
                <a:gd name="connsiteX13" fmla="*/ 9263 w 10008"/>
                <a:gd name="connsiteY13" fmla="*/ 6287 h 10060"/>
                <a:gd name="connsiteX14" fmla="*/ 8341 w 10008"/>
                <a:gd name="connsiteY14" fmla="*/ 3900 h 10060"/>
                <a:gd name="connsiteX15" fmla="*/ 7002 w 10008"/>
                <a:gd name="connsiteY15" fmla="*/ 3452 h 10060"/>
                <a:gd name="connsiteX16" fmla="*/ 5826 w 10008"/>
                <a:gd name="connsiteY16" fmla="*/ 2248 h 10060"/>
                <a:gd name="connsiteX17" fmla="*/ 4696 w 10008"/>
                <a:gd name="connsiteY17" fmla="*/ 2775 h 10060"/>
                <a:gd name="connsiteX18" fmla="*/ 3734 w 10008"/>
                <a:gd name="connsiteY18" fmla="*/ 2288 h 10060"/>
                <a:gd name="connsiteX19" fmla="*/ 2837 w 10008"/>
                <a:gd name="connsiteY19" fmla="*/ 3687 h 10060"/>
                <a:gd name="connsiteX20" fmla="*/ 1982 w 10008"/>
                <a:gd name="connsiteY20" fmla="*/ 3747 h 10060"/>
                <a:gd name="connsiteX21" fmla="*/ 1115 w 10008"/>
                <a:gd name="connsiteY21" fmla="*/ 5519 h 10060"/>
                <a:gd name="connsiteX22" fmla="*/ 1 w 10008"/>
                <a:gd name="connsiteY22" fmla="*/ 8429 h 10060"/>
                <a:gd name="connsiteX23" fmla="*/ 671 w 10008"/>
                <a:gd name="connsiteY23" fmla="*/ 4553 h 10060"/>
                <a:gd name="connsiteX0" fmla="*/ 671 w 10008"/>
                <a:gd name="connsiteY0" fmla="*/ 4553 h 10060"/>
                <a:gd name="connsiteX1" fmla="*/ 1578 w 10008"/>
                <a:gd name="connsiteY1" fmla="*/ 2821 h 10060"/>
                <a:gd name="connsiteX2" fmla="*/ 2520 w 10008"/>
                <a:gd name="connsiteY2" fmla="*/ 684 h 10060"/>
                <a:gd name="connsiteX3" fmla="*/ 3404 w 10008"/>
                <a:gd name="connsiteY3" fmla="*/ 1090 h 10060"/>
                <a:gd name="connsiteX4" fmla="*/ 4616 w 10008"/>
                <a:gd name="connsiteY4" fmla="*/ 58 h 10060"/>
                <a:gd name="connsiteX5" fmla="*/ 5365 w 10008"/>
                <a:gd name="connsiteY5" fmla="*/ 427 h 10060"/>
                <a:gd name="connsiteX6" fmla="*/ 6155 w 10008"/>
                <a:gd name="connsiteY6" fmla="*/ 7 h 10060"/>
                <a:gd name="connsiteX7" fmla="*/ 6824 w 10008"/>
                <a:gd name="connsiteY7" fmla="*/ 947 h 10060"/>
                <a:gd name="connsiteX8" fmla="*/ 8540 w 10008"/>
                <a:gd name="connsiteY8" fmla="*/ 2911 h 10060"/>
                <a:gd name="connsiteX9" fmla="*/ 9396 w 10008"/>
                <a:gd name="connsiteY9" fmla="*/ 4676 h 10060"/>
                <a:gd name="connsiteX10" fmla="*/ 9634 w 10008"/>
                <a:gd name="connsiteY10" fmla="*/ 6737 h 10060"/>
                <a:gd name="connsiteX11" fmla="*/ 9998 w 10008"/>
                <a:gd name="connsiteY11" fmla="*/ 10037 h 10060"/>
                <a:gd name="connsiteX12" fmla="*/ 9263 w 10008"/>
                <a:gd name="connsiteY12" fmla="*/ 6287 h 10060"/>
                <a:gd name="connsiteX13" fmla="*/ 8341 w 10008"/>
                <a:gd name="connsiteY13" fmla="*/ 3900 h 10060"/>
                <a:gd name="connsiteX14" fmla="*/ 7002 w 10008"/>
                <a:gd name="connsiteY14" fmla="*/ 3452 h 10060"/>
                <a:gd name="connsiteX15" fmla="*/ 5826 w 10008"/>
                <a:gd name="connsiteY15" fmla="*/ 2248 h 10060"/>
                <a:gd name="connsiteX16" fmla="*/ 4696 w 10008"/>
                <a:gd name="connsiteY16" fmla="*/ 2775 h 10060"/>
                <a:gd name="connsiteX17" fmla="*/ 3734 w 10008"/>
                <a:gd name="connsiteY17" fmla="*/ 2288 h 10060"/>
                <a:gd name="connsiteX18" fmla="*/ 2837 w 10008"/>
                <a:gd name="connsiteY18" fmla="*/ 3687 h 10060"/>
                <a:gd name="connsiteX19" fmla="*/ 1982 w 10008"/>
                <a:gd name="connsiteY19" fmla="*/ 3747 h 10060"/>
                <a:gd name="connsiteX20" fmla="*/ 1115 w 10008"/>
                <a:gd name="connsiteY20" fmla="*/ 5519 h 10060"/>
                <a:gd name="connsiteX21" fmla="*/ 1 w 10008"/>
                <a:gd name="connsiteY21" fmla="*/ 8429 h 10060"/>
                <a:gd name="connsiteX22" fmla="*/ 671 w 10008"/>
                <a:gd name="connsiteY22" fmla="*/ 4553 h 10060"/>
                <a:gd name="connsiteX0" fmla="*/ 671 w 10008"/>
                <a:gd name="connsiteY0" fmla="*/ 4518 h 10025"/>
                <a:gd name="connsiteX1" fmla="*/ 1578 w 10008"/>
                <a:gd name="connsiteY1" fmla="*/ 2786 h 10025"/>
                <a:gd name="connsiteX2" fmla="*/ 2520 w 10008"/>
                <a:gd name="connsiteY2" fmla="*/ 649 h 10025"/>
                <a:gd name="connsiteX3" fmla="*/ 3404 w 10008"/>
                <a:gd name="connsiteY3" fmla="*/ 1055 h 10025"/>
                <a:gd name="connsiteX4" fmla="*/ 4616 w 10008"/>
                <a:gd name="connsiteY4" fmla="*/ 23 h 10025"/>
                <a:gd name="connsiteX5" fmla="*/ 5365 w 10008"/>
                <a:gd name="connsiteY5" fmla="*/ 392 h 10025"/>
                <a:gd name="connsiteX6" fmla="*/ 6824 w 10008"/>
                <a:gd name="connsiteY6" fmla="*/ 912 h 10025"/>
                <a:gd name="connsiteX7" fmla="*/ 8540 w 10008"/>
                <a:gd name="connsiteY7" fmla="*/ 2876 h 10025"/>
                <a:gd name="connsiteX8" fmla="*/ 9396 w 10008"/>
                <a:gd name="connsiteY8" fmla="*/ 4641 h 10025"/>
                <a:gd name="connsiteX9" fmla="*/ 9634 w 10008"/>
                <a:gd name="connsiteY9" fmla="*/ 6702 h 10025"/>
                <a:gd name="connsiteX10" fmla="*/ 9998 w 10008"/>
                <a:gd name="connsiteY10" fmla="*/ 10002 h 10025"/>
                <a:gd name="connsiteX11" fmla="*/ 9263 w 10008"/>
                <a:gd name="connsiteY11" fmla="*/ 6252 h 10025"/>
                <a:gd name="connsiteX12" fmla="*/ 8341 w 10008"/>
                <a:gd name="connsiteY12" fmla="*/ 3865 h 10025"/>
                <a:gd name="connsiteX13" fmla="*/ 7002 w 10008"/>
                <a:gd name="connsiteY13" fmla="*/ 3417 h 10025"/>
                <a:gd name="connsiteX14" fmla="*/ 5826 w 10008"/>
                <a:gd name="connsiteY14" fmla="*/ 2213 h 10025"/>
                <a:gd name="connsiteX15" fmla="*/ 4696 w 10008"/>
                <a:gd name="connsiteY15" fmla="*/ 2740 h 10025"/>
                <a:gd name="connsiteX16" fmla="*/ 3734 w 10008"/>
                <a:gd name="connsiteY16" fmla="*/ 2253 h 10025"/>
                <a:gd name="connsiteX17" fmla="*/ 2837 w 10008"/>
                <a:gd name="connsiteY17" fmla="*/ 3652 h 10025"/>
                <a:gd name="connsiteX18" fmla="*/ 1982 w 10008"/>
                <a:gd name="connsiteY18" fmla="*/ 3712 h 10025"/>
                <a:gd name="connsiteX19" fmla="*/ 1115 w 10008"/>
                <a:gd name="connsiteY19" fmla="*/ 5484 h 10025"/>
                <a:gd name="connsiteX20" fmla="*/ 1 w 10008"/>
                <a:gd name="connsiteY20" fmla="*/ 8394 h 10025"/>
                <a:gd name="connsiteX21" fmla="*/ 671 w 10008"/>
                <a:gd name="connsiteY21" fmla="*/ 4518 h 10025"/>
                <a:gd name="connsiteX0" fmla="*/ 671 w 10008"/>
                <a:gd name="connsiteY0" fmla="*/ 4126 h 9633"/>
                <a:gd name="connsiteX1" fmla="*/ 1578 w 10008"/>
                <a:gd name="connsiteY1" fmla="*/ 2394 h 9633"/>
                <a:gd name="connsiteX2" fmla="*/ 2520 w 10008"/>
                <a:gd name="connsiteY2" fmla="*/ 257 h 9633"/>
                <a:gd name="connsiteX3" fmla="*/ 3404 w 10008"/>
                <a:gd name="connsiteY3" fmla="*/ 663 h 9633"/>
                <a:gd name="connsiteX4" fmla="*/ 5365 w 10008"/>
                <a:gd name="connsiteY4" fmla="*/ 0 h 9633"/>
                <a:gd name="connsiteX5" fmla="*/ 6824 w 10008"/>
                <a:gd name="connsiteY5" fmla="*/ 520 h 9633"/>
                <a:gd name="connsiteX6" fmla="*/ 8540 w 10008"/>
                <a:gd name="connsiteY6" fmla="*/ 2484 h 9633"/>
                <a:gd name="connsiteX7" fmla="*/ 9396 w 10008"/>
                <a:gd name="connsiteY7" fmla="*/ 4249 h 9633"/>
                <a:gd name="connsiteX8" fmla="*/ 9634 w 10008"/>
                <a:gd name="connsiteY8" fmla="*/ 6310 h 9633"/>
                <a:gd name="connsiteX9" fmla="*/ 9998 w 10008"/>
                <a:gd name="connsiteY9" fmla="*/ 9610 h 9633"/>
                <a:gd name="connsiteX10" fmla="*/ 9263 w 10008"/>
                <a:gd name="connsiteY10" fmla="*/ 5860 h 9633"/>
                <a:gd name="connsiteX11" fmla="*/ 8341 w 10008"/>
                <a:gd name="connsiteY11" fmla="*/ 3473 h 9633"/>
                <a:gd name="connsiteX12" fmla="*/ 7002 w 10008"/>
                <a:gd name="connsiteY12" fmla="*/ 3025 h 9633"/>
                <a:gd name="connsiteX13" fmla="*/ 5826 w 10008"/>
                <a:gd name="connsiteY13" fmla="*/ 1821 h 9633"/>
                <a:gd name="connsiteX14" fmla="*/ 4696 w 10008"/>
                <a:gd name="connsiteY14" fmla="*/ 2348 h 9633"/>
                <a:gd name="connsiteX15" fmla="*/ 3734 w 10008"/>
                <a:gd name="connsiteY15" fmla="*/ 1861 h 9633"/>
                <a:gd name="connsiteX16" fmla="*/ 2837 w 10008"/>
                <a:gd name="connsiteY16" fmla="*/ 3260 h 9633"/>
                <a:gd name="connsiteX17" fmla="*/ 1982 w 10008"/>
                <a:gd name="connsiteY17" fmla="*/ 3320 h 9633"/>
                <a:gd name="connsiteX18" fmla="*/ 1115 w 10008"/>
                <a:gd name="connsiteY18" fmla="*/ 5092 h 9633"/>
                <a:gd name="connsiteX19" fmla="*/ 1 w 10008"/>
                <a:gd name="connsiteY19" fmla="*/ 8002 h 9633"/>
                <a:gd name="connsiteX20" fmla="*/ 671 w 10008"/>
                <a:gd name="connsiteY20" fmla="*/ 4126 h 9633"/>
                <a:gd name="connsiteX0" fmla="*/ 670 w 10000"/>
                <a:gd name="connsiteY0" fmla="*/ 4283 h 10000"/>
                <a:gd name="connsiteX1" fmla="*/ 1577 w 10000"/>
                <a:gd name="connsiteY1" fmla="*/ 2485 h 10000"/>
                <a:gd name="connsiteX2" fmla="*/ 3401 w 10000"/>
                <a:gd name="connsiteY2" fmla="*/ 688 h 10000"/>
                <a:gd name="connsiteX3" fmla="*/ 5361 w 10000"/>
                <a:gd name="connsiteY3" fmla="*/ 0 h 10000"/>
                <a:gd name="connsiteX4" fmla="*/ 6819 w 10000"/>
                <a:gd name="connsiteY4" fmla="*/ 540 h 10000"/>
                <a:gd name="connsiteX5" fmla="*/ 8533 w 10000"/>
                <a:gd name="connsiteY5" fmla="*/ 2579 h 10000"/>
                <a:gd name="connsiteX6" fmla="*/ 9388 w 10000"/>
                <a:gd name="connsiteY6" fmla="*/ 4411 h 10000"/>
                <a:gd name="connsiteX7" fmla="*/ 9626 w 10000"/>
                <a:gd name="connsiteY7" fmla="*/ 6550 h 10000"/>
                <a:gd name="connsiteX8" fmla="*/ 9990 w 10000"/>
                <a:gd name="connsiteY8" fmla="*/ 9976 h 10000"/>
                <a:gd name="connsiteX9" fmla="*/ 9256 w 10000"/>
                <a:gd name="connsiteY9" fmla="*/ 6083 h 10000"/>
                <a:gd name="connsiteX10" fmla="*/ 8334 w 10000"/>
                <a:gd name="connsiteY10" fmla="*/ 3605 h 10000"/>
                <a:gd name="connsiteX11" fmla="*/ 6996 w 10000"/>
                <a:gd name="connsiteY11" fmla="*/ 3140 h 10000"/>
                <a:gd name="connsiteX12" fmla="*/ 5821 w 10000"/>
                <a:gd name="connsiteY12" fmla="*/ 1890 h 10000"/>
                <a:gd name="connsiteX13" fmla="*/ 4692 w 10000"/>
                <a:gd name="connsiteY13" fmla="*/ 2437 h 10000"/>
                <a:gd name="connsiteX14" fmla="*/ 3731 w 10000"/>
                <a:gd name="connsiteY14" fmla="*/ 1932 h 10000"/>
                <a:gd name="connsiteX15" fmla="*/ 2835 w 10000"/>
                <a:gd name="connsiteY15" fmla="*/ 3384 h 10000"/>
                <a:gd name="connsiteX16" fmla="*/ 1980 w 10000"/>
                <a:gd name="connsiteY16" fmla="*/ 3446 h 10000"/>
                <a:gd name="connsiteX17" fmla="*/ 1114 w 10000"/>
                <a:gd name="connsiteY17" fmla="*/ 5286 h 10000"/>
                <a:gd name="connsiteX18" fmla="*/ 1 w 10000"/>
                <a:gd name="connsiteY18" fmla="*/ 8307 h 10000"/>
                <a:gd name="connsiteX19" fmla="*/ 670 w 10000"/>
                <a:gd name="connsiteY19" fmla="*/ 4283 h 10000"/>
                <a:gd name="connsiteX0" fmla="*/ 0 w 9999"/>
                <a:gd name="connsiteY0" fmla="*/ 8307 h 10000"/>
                <a:gd name="connsiteX1" fmla="*/ 1576 w 9999"/>
                <a:gd name="connsiteY1" fmla="*/ 2485 h 10000"/>
                <a:gd name="connsiteX2" fmla="*/ 3400 w 9999"/>
                <a:gd name="connsiteY2" fmla="*/ 688 h 10000"/>
                <a:gd name="connsiteX3" fmla="*/ 5360 w 9999"/>
                <a:gd name="connsiteY3" fmla="*/ 0 h 10000"/>
                <a:gd name="connsiteX4" fmla="*/ 6818 w 9999"/>
                <a:gd name="connsiteY4" fmla="*/ 540 h 10000"/>
                <a:gd name="connsiteX5" fmla="*/ 8532 w 9999"/>
                <a:gd name="connsiteY5" fmla="*/ 2579 h 10000"/>
                <a:gd name="connsiteX6" fmla="*/ 9387 w 9999"/>
                <a:gd name="connsiteY6" fmla="*/ 4411 h 10000"/>
                <a:gd name="connsiteX7" fmla="*/ 9625 w 9999"/>
                <a:gd name="connsiteY7" fmla="*/ 6550 h 10000"/>
                <a:gd name="connsiteX8" fmla="*/ 9989 w 9999"/>
                <a:gd name="connsiteY8" fmla="*/ 9976 h 10000"/>
                <a:gd name="connsiteX9" fmla="*/ 9255 w 9999"/>
                <a:gd name="connsiteY9" fmla="*/ 6083 h 10000"/>
                <a:gd name="connsiteX10" fmla="*/ 8333 w 9999"/>
                <a:gd name="connsiteY10" fmla="*/ 3605 h 10000"/>
                <a:gd name="connsiteX11" fmla="*/ 6995 w 9999"/>
                <a:gd name="connsiteY11" fmla="*/ 3140 h 10000"/>
                <a:gd name="connsiteX12" fmla="*/ 5820 w 9999"/>
                <a:gd name="connsiteY12" fmla="*/ 1890 h 10000"/>
                <a:gd name="connsiteX13" fmla="*/ 4691 w 9999"/>
                <a:gd name="connsiteY13" fmla="*/ 2437 h 10000"/>
                <a:gd name="connsiteX14" fmla="*/ 3730 w 9999"/>
                <a:gd name="connsiteY14" fmla="*/ 1932 h 10000"/>
                <a:gd name="connsiteX15" fmla="*/ 2834 w 9999"/>
                <a:gd name="connsiteY15" fmla="*/ 3384 h 10000"/>
                <a:gd name="connsiteX16" fmla="*/ 1979 w 9999"/>
                <a:gd name="connsiteY16" fmla="*/ 3446 h 10000"/>
                <a:gd name="connsiteX17" fmla="*/ 1113 w 9999"/>
                <a:gd name="connsiteY17" fmla="*/ 5286 h 10000"/>
                <a:gd name="connsiteX18" fmla="*/ 0 w 9999"/>
                <a:gd name="connsiteY18" fmla="*/ 8307 h 10000"/>
                <a:gd name="connsiteX0" fmla="*/ 0 w 10000"/>
                <a:gd name="connsiteY0" fmla="*/ 8307 h 10000"/>
                <a:gd name="connsiteX1" fmla="*/ 1576 w 10000"/>
                <a:gd name="connsiteY1" fmla="*/ 2628 h 10000"/>
                <a:gd name="connsiteX2" fmla="*/ 3400 w 10000"/>
                <a:gd name="connsiteY2" fmla="*/ 688 h 10000"/>
                <a:gd name="connsiteX3" fmla="*/ 5361 w 10000"/>
                <a:gd name="connsiteY3" fmla="*/ 0 h 10000"/>
                <a:gd name="connsiteX4" fmla="*/ 6819 w 10000"/>
                <a:gd name="connsiteY4" fmla="*/ 540 h 10000"/>
                <a:gd name="connsiteX5" fmla="*/ 8533 w 10000"/>
                <a:gd name="connsiteY5" fmla="*/ 2579 h 10000"/>
                <a:gd name="connsiteX6" fmla="*/ 9388 w 10000"/>
                <a:gd name="connsiteY6" fmla="*/ 4411 h 10000"/>
                <a:gd name="connsiteX7" fmla="*/ 9626 w 10000"/>
                <a:gd name="connsiteY7" fmla="*/ 6550 h 10000"/>
                <a:gd name="connsiteX8" fmla="*/ 9990 w 10000"/>
                <a:gd name="connsiteY8" fmla="*/ 9976 h 10000"/>
                <a:gd name="connsiteX9" fmla="*/ 9256 w 10000"/>
                <a:gd name="connsiteY9" fmla="*/ 6083 h 10000"/>
                <a:gd name="connsiteX10" fmla="*/ 8334 w 10000"/>
                <a:gd name="connsiteY10" fmla="*/ 3605 h 10000"/>
                <a:gd name="connsiteX11" fmla="*/ 6996 w 10000"/>
                <a:gd name="connsiteY11" fmla="*/ 3140 h 10000"/>
                <a:gd name="connsiteX12" fmla="*/ 5821 w 10000"/>
                <a:gd name="connsiteY12" fmla="*/ 1890 h 10000"/>
                <a:gd name="connsiteX13" fmla="*/ 4691 w 10000"/>
                <a:gd name="connsiteY13" fmla="*/ 2437 h 10000"/>
                <a:gd name="connsiteX14" fmla="*/ 3730 w 10000"/>
                <a:gd name="connsiteY14" fmla="*/ 1932 h 10000"/>
                <a:gd name="connsiteX15" fmla="*/ 2834 w 10000"/>
                <a:gd name="connsiteY15" fmla="*/ 3384 h 10000"/>
                <a:gd name="connsiteX16" fmla="*/ 1979 w 10000"/>
                <a:gd name="connsiteY16" fmla="*/ 3446 h 10000"/>
                <a:gd name="connsiteX17" fmla="*/ 1113 w 10000"/>
                <a:gd name="connsiteY17" fmla="*/ 5286 h 10000"/>
                <a:gd name="connsiteX18" fmla="*/ 0 w 10000"/>
                <a:gd name="connsiteY18" fmla="*/ 8307 h 10000"/>
                <a:gd name="connsiteX0" fmla="*/ 0 w 10000"/>
                <a:gd name="connsiteY0" fmla="*/ 8307 h 10000"/>
                <a:gd name="connsiteX1" fmla="*/ 1576 w 10000"/>
                <a:gd name="connsiteY1" fmla="*/ 2628 h 10000"/>
                <a:gd name="connsiteX2" fmla="*/ 3400 w 10000"/>
                <a:gd name="connsiteY2" fmla="*/ 688 h 10000"/>
                <a:gd name="connsiteX3" fmla="*/ 5361 w 10000"/>
                <a:gd name="connsiteY3" fmla="*/ 0 h 10000"/>
                <a:gd name="connsiteX4" fmla="*/ 6819 w 10000"/>
                <a:gd name="connsiteY4" fmla="*/ 540 h 10000"/>
                <a:gd name="connsiteX5" fmla="*/ 8533 w 10000"/>
                <a:gd name="connsiteY5" fmla="*/ 2579 h 10000"/>
                <a:gd name="connsiteX6" fmla="*/ 9626 w 10000"/>
                <a:gd name="connsiteY6" fmla="*/ 6550 h 10000"/>
                <a:gd name="connsiteX7" fmla="*/ 9990 w 10000"/>
                <a:gd name="connsiteY7" fmla="*/ 9976 h 10000"/>
                <a:gd name="connsiteX8" fmla="*/ 9256 w 10000"/>
                <a:gd name="connsiteY8" fmla="*/ 6083 h 10000"/>
                <a:gd name="connsiteX9" fmla="*/ 8334 w 10000"/>
                <a:gd name="connsiteY9" fmla="*/ 3605 h 10000"/>
                <a:gd name="connsiteX10" fmla="*/ 6996 w 10000"/>
                <a:gd name="connsiteY10" fmla="*/ 3140 h 10000"/>
                <a:gd name="connsiteX11" fmla="*/ 5821 w 10000"/>
                <a:gd name="connsiteY11" fmla="*/ 1890 h 10000"/>
                <a:gd name="connsiteX12" fmla="*/ 4691 w 10000"/>
                <a:gd name="connsiteY12" fmla="*/ 2437 h 10000"/>
                <a:gd name="connsiteX13" fmla="*/ 3730 w 10000"/>
                <a:gd name="connsiteY13" fmla="*/ 1932 h 10000"/>
                <a:gd name="connsiteX14" fmla="*/ 2834 w 10000"/>
                <a:gd name="connsiteY14" fmla="*/ 3384 h 10000"/>
                <a:gd name="connsiteX15" fmla="*/ 1979 w 10000"/>
                <a:gd name="connsiteY15" fmla="*/ 3446 h 10000"/>
                <a:gd name="connsiteX16" fmla="*/ 1113 w 10000"/>
                <a:gd name="connsiteY16" fmla="*/ 5286 h 10000"/>
                <a:gd name="connsiteX17" fmla="*/ 0 w 10000"/>
                <a:gd name="connsiteY17" fmla="*/ 8307 h 10000"/>
                <a:gd name="connsiteX0" fmla="*/ 0 w 10009"/>
                <a:gd name="connsiteY0" fmla="*/ 8307 h 10000"/>
                <a:gd name="connsiteX1" fmla="*/ 1576 w 10009"/>
                <a:gd name="connsiteY1" fmla="*/ 2628 h 10000"/>
                <a:gd name="connsiteX2" fmla="*/ 3400 w 10009"/>
                <a:gd name="connsiteY2" fmla="*/ 688 h 10000"/>
                <a:gd name="connsiteX3" fmla="*/ 5361 w 10009"/>
                <a:gd name="connsiteY3" fmla="*/ 0 h 10000"/>
                <a:gd name="connsiteX4" fmla="*/ 6819 w 10009"/>
                <a:gd name="connsiteY4" fmla="*/ 540 h 10000"/>
                <a:gd name="connsiteX5" fmla="*/ 8533 w 10009"/>
                <a:gd name="connsiteY5" fmla="*/ 2579 h 10000"/>
                <a:gd name="connsiteX6" fmla="*/ 9819 w 10009"/>
                <a:gd name="connsiteY6" fmla="*/ 7150 h 10000"/>
                <a:gd name="connsiteX7" fmla="*/ 9990 w 10009"/>
                <a:gd name="connsiteY7" fmla="*/ 9976 h 10000"/>
                <a:gd name="connsiteX8" fmla="*/ 9256 w 10009"/>
                <a:gd name="connsiteY8" fmla="*/ 6083 h 10000"/>
                <a:gd name="connsiteX9" fmla="*/ 8334 w 10009"/>
                <a:gd name="connsiteY9" fmla="*/ 3605 h 10000"/>
                <a:gd name="connsiteX10" fmla="*/ 6996 w 10009"/>
                <a:gd name="connsiteY10" fmla="*/ 3140 h 10000"/>
                <a:gd name="connsiteX11" fmla="*/ 5821 w 10009"/>
                <a:gd name="connsiteY11" fmla="*/ 1890 h 10000"/>
                <a:gd name="connsiteX12" fmla="*/ 4691 w 10009"/>
                <a:gd name="connsiteY12" fmla="*/ 2437 h 10000"/>
                <a:gd name="connsiteX13" fmla="*/ 3730 w 10009"/>
                <a:gd name="connsiteY13" fmla="*/ 1932 h 10000"/>
                <a:gd name="connsiteX14" fmla="*/ 2834 w 10009"/>
                <a:gd name="connsiteY14" fmla="*/ 3384 h 10000"/>
                <a:gd name="connsiteX15" fmla="*/ 1979 w 10009"/>
                <a:gd name="connsiteY15" fmla="*/ 3446 h 10000"/>
                <a:gd name="connsiteX16" fmla="*/ 1113 w 10009"/>
                <a:gd name="connsiteY16" fmla="*/ 5286 h 10000"/>
                <a:gd name="connsiteX17" fmla="*/ 0 w 10009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819 w 10020"/>
                <a:gd name="connsiteY4" fmla="*/ 540 h 10000"/>
                <a:gd name="connsiteX5" fmla="*/ 8533 w 10020"/>
                <a:gd name="connsiteY5" fmla="*/ 2579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819 w 10020"/>
                <a:gd name="connsiteY4" fmla="*/ 540 h 10000"/>
                <a:gd name="connsiteX5" fmla="*/ 8399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819 w 10020"/>
                <a:gd name="connsiteY4" fmla="*/ 540 h 10000"/>
                <a:gd name="connsiteX5" fmla="*/ 8325 w 10020"/>
                <a:gd name="connsiteY5" fmla="*/ 2808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819 w 10020"/>
                <a:gd name="connsiteY4" fmla="*/ 540 h 10000"/>
                <a:gd name="connsiteX5" fmla="*/ 8355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819 w 10020"/>
                <a:gd name="connsiteY4" fmla="*/ 540 h 10000"/>
                <a:gd name="connsiteX5" fmla="*/ 8355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685 w 10020"/>
                <a:gd name="connsiteY4" fmla="*/ 1112 h 10000"/>
                <a:gd name="connsiteX5" fmla="*/ 8355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759 w 10020"/>
                <a:gd name="connsiteY4" fmla="*/ 912 h 10000"/>
                <a:gd name="connsiteX5" fmla="*/ 8355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8307 h 10000"/>
                <a:gd name="connsiteX1" fmla="*/ 1576 w 10020"/>
                <a:gd name="connsiteY1" fmla="*/ 2628 h 10000"/>
                <a:gd name="connsiteX2" fmla="*/ 3400 w 10020"/>
                <a:gd name="connsiteY2" fmla="*/ 688 h 10000"/>
                <a:gd name="connsiteX3" fmla="*/ 5361 w 10020"/>
                <a:gd name="connsiteY3" fmla="*/ 0 h 10000"/>
                <a:gd name="connsiteX4" fmla="*/ 6759 w 10020"/>
                <a:gd name="connsiteY4" fmla="*/ 912 h 10000"/>
                <a:gd name="connsiteX5" fmla="*/ 8355 w 10020"/>
                <a:gd name="connsiteY5" fmla="*/ 2722 h 10000"/>
                <a:gd name="connsiteX6" fmla="*/ 9819 w 10020"/>
                <a:gd name="connsiteY6" fmla="*/ 7150 h 10000"/>
                <a:gd name="connsiteX7" fmla="*/ 9990 w 10020"/>
                <a:gd name="connsiteY7" fmla="*/ 9976 h 10000"/>
                <a:gd name="connsiteX8" fmla="*/ 9256 w 10020"/>
                <a:gd name="connsiteY8" fmla="*/ 6083 h 10000"/>
                <a:gd name="connsiteX9" fmla="*/ 8334 w 10020"/>
                <a:gd name="connsiteY9" fmla="*/ 3605 h 10000"/>
                <a:gd name="connsiteX10" fmla="*/ 6996 w 10020"/>
                <a:gd name="connsiteY10" fmla="*/ 3140 h 10000"/>
                <a:gd name="connsiteX11" fmla="*/ 5821 w 10020"/>
                <a:gd name="connsiteY11" fmla="*/ 1890 h 10000"/>
                <a:gd name="connsiteX12" fmla="*/ 4691 w 10020"/>
                <a:gd name="connsiteY12" fmla="*/ 2437 h 10000"/>
                <a:gd name="connsiteX13" fmla="*/ 3730 w 10020"/>
                <a:gd name="connsiteY13" fmla="*/ 1932 h 10000"/>
                <a:gd name="connsiteX14" fmla="*/ 2834 w 10020"/>
                <a:gd name="connsiteY14" fmla="*/ 3384 h 10000"/>
                <a:gd name="connsiteX15" fmla="*/ 1979 w 10020"/>
                <a:gd name="connsiteY15" fmla="*/ 3446 h 10000"/>
                <a:gd name="connsiteX16" fmla="*/ 1113 w 10020"/>
                <a:gd name="connsiteY16" fmla="*/ 5286 h 10000"/>
                <a:gd name="connsiteX17" fmla="*/ 0 w 10020"/>
                <a:gd name="connsiteY17" fmla="*/ 8307 h 10000"/>
                <a:gd name="connsiteX0" fmla="*/ 0 w 10020"/>
                <a:gd name="connsiteY0" fmla="*/ 7821 h 9514"/>
                <a:gd name="connsiteX1" fmla="*/ 1576 w 10020"/>
                <a:gd name="connsiteY1" fmla="*/ 2142 h 9514"/>
                <a:gd name="connsiteX2" fmla="*/ 3400 w 10020"/>
                <a:gd name="connsiteY2" fmla="*/ 202 h 9514"/>
                <a:gd name="connsiteX3" fmla="*/ 5168 w 10020"/>
                <a:gd name="connsiteY3" fmla="*/ 0 h 9514"/>
                <a:gd name="connsiteX4" fmla="*/ 6759 w 10020"/>
                <a:gd name="connsiteY4" fmla="*/ 426 h 9514"/>
                <a:gd name="connsiteX5" fmla="*/ 8355 w 10020"/>
                <a:gd name="connsiteY5" fmla="*/ 2236 h 9514"/>
                <a:gd name="connsiteX6" fmla="*/ 9819 w 10020"/>
                <a:gd name="connsiteY6" fmla="*/ 6664 h 9514"/>
                <a:gd name="connsiteX7" fmla="*/ 9990 w 10020"/>
                <a:gd name="connsiteY7" fmla="*/ 9490 h 9514"/>
                <a:gd name="connsiteX8" fmla="*/ 9256 w 10020"/>
                <a:gd name="connsiteY8" fmla="*/ 5597 h 9514"/>
                <a:gd name="connsiteX9" fmla="*/ 8334 w 10020"/>
                <a:gd name="connsiteY9" fmla="*/ 3119 h 9514"/>
                <a:gd name="connsiteX10" fmla="*/ 6996 w 10020"/>
                <a:gd name="connsiteY10" fmla="*/ 2654 h 9514"/>
                <a:gd name="connsiteX11" fmla="*/ 5821 w 10020"/>
                <a:gd name="connsiteY11" fmla="*/ 1404 h 9514"/>
                <a:gd name="connsiteX12" fmla="*/ 4691 w 10020"/>
                <a:gd name="connsiteY12" fmla="*/ 1951 h 9514"/>
                <a:gd name="connsiteX13" fmla="*/ 3730 w 10020"/>
                <a:gd name="connsiteY13" fmla="*/ 1446 h 9514"/>
                <a:gd name="connsiteX14" fmla="*/ 2834 w 10020"/>
                <a:gd name="connsiteY14" fmla="*/ 2898 h 9514"/>
                <a:gd name="connsiteX15" fmla="*/ 1979 w 10020"/>
                <a:gd name="connsiteY15" fmla="*/ 2960 h 9514"/>
                <a:gd name="connsiteX16" fmla="*/ 1113 w 10020"/>
                <a:gd name="connsiteY16" fmla="*/ 4800 h 9514"/>
                <a:gd name="connsiteX17" fmla="*/ 0 w 10020"/>
                <a:gd name="connsiteY17" fmla="*/ 7821 h 9514"/>
                <a:gd name="connsiteX0" fmla="*/ 0 w 10000"/>
                <a:gd name="connsiteY0" fmla="*/ 8431 h 10210"/>
                <a:gd name="connsiteX1" fmla="*/ 1573 w 10000"/>
                <a:gd name="connsiteY1" fmla="*/ 2461 h 10210"/>
                <a:gd name="connsiteX2" fmla="*/ 3393 w 10000"/>
                <a:gd name="connsiteY2" fmla="*/ 422 h 10210"/>
                <a:gd name="connsiteX3" fmla="*/ 5202 w 10000"/>
                <a:gd name="connsiteY3" fmla="*/ 0 h 10210"/>
                <a:gd name="connsiteX4" fmla="*/ 6746 w 10000"/>
                <a:gd name="connsiteY4" fmla="*/ 658 h 10210"/>
                <a:gd name="connsiteX5" fmla="*/ 8338 w 10000"/>
                <a:gd name="connsiteY5" fmla="*/ 2560 h 10210"/>
                <a:gd name="connsiteX6" fmla="*/ 9799 w 10000"/>
                <a:gd name="connsiteY6" fmla="*/ 7214 h 10210"/>
                <a:gd name="connsiteX7" fmla="*/ 9970 w 10000"/>
                <a:gd name="connsiteY7" fmla="*/ 10185 h 10210"/>
                <a:gd name="connsiteX8" fmla="*/ 9238 w 10000"/>
                <a:gd name="connsiteY8" fmla="*/ 6093 h 10210"/>
                <a:gd name="connsiteX9" fmla="*/ 8317 w 10000"/>
                <a:gd name="connsiteY9" fmla="*/ 3488 h 10210"/>
                <a:gd name="connsiteX10" fmla="*/ 6982 w 10000"/>
                <a:gd name="connsiteY10" fmla="*/ 3000 h 10210"/>
                <a:gd name="connsiteX11" fmla="*/ 5809 w 10000"/>
                <a:gd name="connsiteY11" fmla="*/ 1686 h 10210"/>
                <a:gd name="connsiteX12" fmla="*/ 4682 w 10000"/>
                <a:gd name="connsiteY12" fmla="*/ 2261 h 10210"/>
                <a:gd name="connsiteX13" fmla="*/ 3723 w 10000"/>
                <a:gd name="connsiteY13" fmla="*/ 1730 h 10210"/>
                <a:gd name="connsiteX14" fmla="*/ 2828 w 10000"/>
                <a:gd name="connsiteY14" fmla="*/ 3256 h 10210"/>
                <a:gd name="connsiteX15" fmla="*/ 1975 w 10000"/>
                <a:gd name="connsiteY15" fmla="*/ 3321 h 10210"/>
                <a:gd name="connsiteX16" fmla="*/ 1111 w 10000"/>
                <a:gd name="connsiteY16" fmla="*/ 5255 h 10210"/>
                <a:gd name="connsiteX17" fmla="*/ 0 w 10000"/>
                <a:gd name="connsiteY17" fmla="*/ 8431 h 10210"/>
                <a:gd name="connsiteX0" fmla="*/ 0 w 10000"/>
                <a:gd name="connsiteY0" fmla="*/ 8431 h 10210"/>
                <a:gd name="connsiteX1" fmla="*/ 1573 w 10000"/>
                <a:gd name="connsiteY1" fmla="*/ 2461 h 10210"/>
                <a:gd name="connsiteX2" fmla="*/ 3393 w 10000"/>
                <a:gd name="connsiteY2" fmla="*/ 422 h 10210"/>
                <a:gd name="connsiteX3" fmla="*/ 5202 w 10000"/>
                <a:gd name="connsiteY3" fmla="*/ 0 h 10210"/>
                <a:gd name="connsiteX4" fmla="*/ 6746 w 10000"/>
                <a:gd name="connsiteY4" fmla="*/ 658 h 10210"/>
                <a:gd name="connsiteX5" fmla="*/ 8338 w 10000"/>
                <a:gd name="connsiteY5" fmla="*/ 2560 h 10210"/>
                <a:gd name="connsiteX6" fmla="*/ 9799 w 10000"/>
                <a:gd name="connsiteY6" fmla="*/ 7214 h 10210"/>
                <a:gd name="connsiteX7" fmla="*/ 9970 w 10000"/>
                <a:gd name="connsiteY7" fmla="*/ 10185 h 10210"/>
                <a:gd name="connsiteX8" fmla="*/ 9238 w 10000"/>
                <a:gd name="connsiteY8" fmla="*/ 6093 h 10210"/>
                <a:gd name="connsiteX9" fmla="*/ 8317 w 10000"/>
                <a:gd name="connsiteY9" fmla="*/ 3488 h 10210"/>
                <a:gd name="connsiteX10" fmla="*/ 6982 w 10000"/>
                <a:gd name="connsiteY10" fmla="*/ 3000 h 10210"/>
                <a:gd name="connsiteX11" fmla="*/ 5809 w 10000"/>
                <a:gd name="connsiteY11" fmla="*/ 1686 h 10210"/>
                <a:gd name="connsiteX12" fmla="*/ 4682 w 10000"/>
                <a:gd name="connsiteY12" fmla="*/ 2261 h 10210"/>
                <a:gd name="connsiteX13" fmla="*/ 3723 w 10000"/>
                <a:gd name="connsiteY13" fmla="*/ 1730 h 10210"/>
                <a:gd name="connsiteX14" fmla="*/ 2828 w 10000"/>
                <a:gd name="connsiteY14" fmla="*/ 3256 h 10210"/>
                <a:gd name="connsiteX15" fmla="*/ 1975 w 10000"/>
                <a:gd name="connsiteY15" fmla="*/ 3321 h 10210"/>
                <a:gd name="connsiteX16" fmla="*/ 1111 w 10000"/>
                <a:gd name="connsiteY16" fmla="*/ 5255 h 10210"/>
                <a:gd name="connsiteX17" fmla="*/ 0 w 10000"/>
                <a:gd name="connsiteY17" fmla="*/ 8431 h 10210"/>
                <a:gd name="connsiteX0" fmla="*/ 0 w 10000"/>
                <a:gd name="connsiteY0" fmla="*/ 8443 h 10222"/>
                <a:gd name="connsiteX1" fmla="*/ 1573 w 10000"/>
                <a:gd name="connsiteY1" fmla="*/ 2473 h 10222"/>
                <a:gd name="connsiteX2" fmla="*/ 3393 w 10000"/>
                <a:gd name="connsiteY2" fmla="*/ 434 h 10222"/>
                <a:gd name="connsiteX3" fmla="*/ 5202 w 10000"/>
                <a:gd name="connsiteY3" fmla="*/ 12 h 10222"/>
                <a:gd name="connsiteX4" fmla="*/ 6746 w 10000"/>
                <a:gd name="connsiteY4" fmla="*/ 670 h 10222"/>
                <a:gd name="connsiteX5" fmla="*/ 8338 w 10000"/>
                <a:gd name="connsiteY5" fmla="*/ 2572 h 10222"/>
                <a:gd name="connsiteX6" fmla="*/ 9799 w 10000"/>
                <a:gd name="connsiteY6" fmla="*/ 7226 h 10222"/>
                <a:gd name="connsiteX7" fmla="*/ 9970 w 10000"/>
                <a:gd name="connsiteY7" fmla="*/ 10197 h 10222"/>
                <a:gd name="connsiteX8" fmla="*/ 9238 w 10000"/>
                <a:gd name="connsiteY8" fmla="*/ 6105 h 10222"/>
                <a:gd name="connsiteX9" fmla="*/ 8317 w 10000"/>
                <a:gd name="connsiteY9" fmla="*/ 3500 h 10222"/>
                <a:gd name="connsiteX10" fmla="*/ 6982 w 10000"/>
                <a:gd name="connsiteY10" fmla="*/ 3012 h 10222"/>
                <a:gd name="connsiteX11" fmla="*/ 5809 w 10000"/>
                <a:gd name="connsiteY11" fmla="*/ 1698 h 10222"/>
                <a:gd name="connsiteX12" fmla="*/ 4682 w 10000"/>
                <a:gd name="connsiteY12" fmla="*/ 2273 h 10222"/>
                <a:gd name="connsiteX13" fmla="*/ 3723 w 10000"/>
                <a:gd name="connsiteY13" fmla="*/ 1742 h 10222"/>
                <a:gd name="connsiteX14" fmla="*/ 2828 w 10000"/>
                <a:gd name="connsiteY14" fmla="*/ 3268 h 10222"/>
                <a:gd name="connsiteX15" fmla="*/ 1975 w 10000"/>
                <a:gd name="connsiteY15" fmla="*/ 3333 h 10222"/>
                <a:gd name="connsiteX16" fmla="*/ 1111 w 10000"/>
                <a:gd name="connsiteY16" fmla="*/ 5267 h 10222"/>
                <a:gd name="connsiteX17" fmla="*/ 0 w 10000"/>
                <a:gd name="connsiteY17" fmla="*/ 8443 h 10222"/>
                <a:gd name="connsiteX0" fmla="*/ 0 w 10000"/>
                <a:gd name="connsiteY0" fmla="*/ 8440 h 10219"/>
                <a:gd name="connsiteX1" fmla="*/ 1573 w 10000"/>
                <a:gd name="connsiteY1" fmla="*/ 2470 h 10219"/>
                <a:gd name="connsiteX2" fmla="*/ 3378 w 10000"/>
                <a:gd name="connsiteY2" fmla="*/ 701 h 10219"/>
                <a:gd name="connsiteX3" fmla="*/ 5202 w 10000"/>
                <a:gd name="connsiteY3" fmla="*/ 9 h 10219"/>
                <a:gd name="connsiteX4" fmla="*/ 6746 w 10000"/>
                <a:gd name="connsiteY4" fmla="*/ 667 h 10219"/>
                <a:gd name="connsiteX5" fmla="*/ 8338 w 10000"/>
                <a:gd name="connsiteY5" fmla="*/ 2569 h 10219"/>
                <a:gd name="connsiteX6" fmla="*/ 9799 w 10000"/>
                <a:gd name="connsiteY6" fmla="*/ 7223 h 10219"/>
                <a:gd name="connsiteX7" fmla="*/ 9970 w 10000"/>
                <a:gd name="connsiteY7" fmla="*/ 10194 h 10219"/>
                <a:gd name="connsiteX8" fmla="*/ 9238 w 10000"/>
                <a:gd name="connsiteY8" fmla="*/ 6102 h 10219"/>
                <a:gd name="connsiteX9" fmla="*/ 8317 w 10000"/>
                <a:gd name="connsiteY9" fmla="*/ 3497 h 10219"/>
                <a:gd name="connsiteX10" fmla="*/ 6982 w 10000"/>
                <a:gd name="connsiteY10" fmla="*/ 3009 h 10219"/>
                <a:gd name="connsiteX11" fmla="*/ 5809 w 10000"/>
                <a:gd name="connsiteY11" fmla="*/ 1695 h 10219"/>
                <a:gd name="connsiteX12" fmla="*/ 4682 w 10000"/>
                <a:gd name="connsiteY12" fmla="*/ 2270 h 10219"/>
                <a:gd name="connsiteX13" fmla="*/ 3723 w 10000"/>
                <a:gd name="connsiteY13" fmla="*/ 1739 h 10219"/>
                <a:gd name="connsiteX14" fmla="*/ 2828 w 10000"/>
                <a:gd name="connsiteY14" fmla="*/ 3265 h 10219"/>
                <a:gd name="connsiteX15" fmla="*/ 1975 w 10000"/>
                <a:gd name="connsiteY15" fmla="*/ 3330 h 10219"/>
                <a:gd name="connsiteX16" fmla="*/ 1111 w 10000"/>
                <a:gd name="connsiteY16" fmla="*/ 5264 h 10219"/>
                <a:gd name="connsiteX17" fmla="*/ 0 w 10000"/>
                <a:gd name="connsiteY17" fmla="*/ 8440 h 10219"/>
                <a:gd name="connsiteX0" fmla="*/ 0 w 10000"/>
                <a:gd name="connsiteY0" fmla="*/ 8440 h 10219"/>
                <a:gd name="connsiteX1" fmla="*/ 1573 w 10000"/>
                <a:gd name="connsiteY1" fmla="*/ 2470 h 10219"/>
                <a:gd name="connsiteX2" fmla="*/ 3363 w 10000"/>
                <a:gd name="connsiteY2" fmla="*/ 611 h 10219"/>
                <a:gd name="connsiteX3" fmla="*/ 5202 w 10000"/>
                <a:gd name="connsiteY3" fmla="*/ 9 h 10219"/>
                <a:gd name="connsiteX4" fmla="*/ 6746 w 10000"/>
                <a:gd name="connsiteY4" fmla="*/ 667 h 10219"/>
                <a:gd name="connsiteX5" fmla="*/ 8338 w 10000"/>
                <a:gd name="connsiteY5" fmla="*/ 2569 h 10219"/>
                <a:gd name="connsiteX6" fmla="*/ 9799 w 10000"/>
                <a:gd name="connsiteY6" fmla="*/ 7223 h 10219"/>
                <a:gd name="connsiteX7" fmla="*/ 9970 w 10000"/>
                <a:gd name="connsiteY7" fmla="*/ 10194 h 10219"/>
                <a:gd name="connsiteX8" fmla="*/ 9238 w 10000"/>
                <a:gd name="connsiteY8" fmla="*/ 6102 h 10219"/>
                <a:gd name="connsiteX9" fmla="*/ 8317 w 10000"/>
                <a:gd name="connsiteY9" fmla="*/ 3497 h 10219"/>
                <a:gd name="connsiteX10" fmla="*/ 6982 w 10000"/>
                <a:gd name="connsiteY10" fmla="*/ 3009 h 10219"/>
                <a:gd name="connsiteX11" fmla="*/ 5809 w 10000"/>
                <a:gd name="connsiteY11" fmla="*/ 1695 h 10219"/>
                <a:gd name="connsiteX12" fmla="*/ 4682 w 10000"/>
                <a:gd name="connsiteY12" fmla="*/ 2270 h 10219"/>
                <a:gd name="connsiteX13" fmla="*/ 3723 w 10000"/>
                <a:gd name="connsiteY13" fmla="*/ 1739 h 10219"/>
                <a:gd name="connsiteX14" fmla="*/ 2828 w 10000"/>
                <a:gd name="connsiteY14" fmla="*/ 3265 h 10219"/>
                <a:gd name="connsiteX15" fmla="*/ 1975 w 10000"/>
                <a:gd name="connsiteY15" fmla="*/ 3330 h 10219"/>
                <a:gd name="connsiteX16" fmla="*/ 1111 w 10000"/>
                <a:gd name="connsiteY16" fmla="*/ 5264 h 10219"/>
                <a:gd name="connsiteX17" fmla="*/ 0 w 10000"/>
                <a:gd name="connsiteY17" fmla="*/ 8440 h 10219"/>
                <a:gd name="connsiteX0" fmla="*/ 0 w 10000"/>
                <a:gd name="connsiteY0" fmla="*/ 8445 h 10224"/>
                <a:gd name="connsiteX1" fmla="*/ 1573 w 10000"/>
                <a:gd name="connsiteY1" fmla="*/ 2475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8445 h 10224"/>
                <a:gd name="connsiteX0" fmla="*/ 0 w 10000"/>
                <a:gd name="connsiteY0" fmla="*/ 8445 h 10224"/>
                <a:gd name="connsiteX1" fmla="*/ 1721 w 10000"/>
                <a:gd name="connsiteY1" fmla="*/ 292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8445 h 10224"/>
                <a:gd name="connsiteX0" fmla="*/ 0 w 10000"/>
                <a:gd name="connsiteY0" fmla="*/ 8445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8445 h 10224"/>
                <a:gd name="connsiteX0" fmla="*/ 0 w 10000"/>
                <a:gd name="connsiteY0" fmla="*/ 8445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8445 h 10224"/>
                <a:gd name="connsiteX0" fmla="*/ 0 w 10000"/>
                <a:gd name="connsiteY0" fmla="*/ 8445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8445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809 w 10000"/>
                <a:gd name="connsiteY11" fmla="*/ 170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6982 w 10000"/>
                <a:gd name="connsiteY10" fmla="*/ 3014 h 10224"/>
                <a:gd name="connsiteX11" fmla="*/ 5913 w 10000"/>
                <a:gd name="connsiteY11" fmla="*/ 161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682 w 10000"/>
                <a:gd name="connsiteY12" fmla="*/ 227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28 w 10000"/>
                <a:gd name="connsiteY14" fmla="*/ 327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75 w 10000"/>
                <a:gd name="connsiteY15" fmla="*/ 333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16 w 10000"/>
                <a:gd name="connsiteY15" fmla="*/ 3515 h 10224"/>
                <a:gd name="connsiteX16" fmla="*/ 1111 w 10000"/>
                <a:gd name="connsiteY16" fmla="*/ 526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16 w 10000"/>
                <a:gd name="connsiteY15" fmla="*/ 3515 h 10224"/>
                <a:gd name="connsiteX16" fmla="*/ 1155 w 10000"/>
                <a:gd name="connsiteY16" fmla="*/ 5329 h 10224"/>
                <a:gd name="connsiteX17" fmla="*/ 0 w 10000"/>
                <a:gd name="connsiteY17" fmla="*/ 9046 h 10224"/>
                <a:gd name="connsiteX0" fmla="*/ 0 w 10000"/>
                <a:gd name="connsiteY0" fmla="*/ 9046 h 10224"/>
                <a:gd name="connsiteX1" fmla="*/ 1573 w 10000"/>
                <a:gd name="connsiteY1" fmla="*/ 2776 h 10224"/>
                <a:gd name="connsiteX2" fmla="*/ 3363 w 10000"/>
                <a:gd name="connsiteY2" fmla="*/ 616 h 10224"/>
                <a:gd name="connsiteX3" fmla="*/ 5202 w 10000"/>
                <a:gd name="connsiteY3" fmla="*/ 14 h 10224"/>
                <a:gd name="connsiteX4" fmla="*/ 6746 w 10000"/>
                <a:gd name="connsiteY4" fmla="*/ 672 h 10224"/>
                <a:gd name="connsiteX5" fmla="*/ 8338 w 10000"/>
                <a:gd name="connsiteY5" fmla="*/ 2574 h 10224"/>
                <a:gd name="connsiteX6" fmla="*/ 9799 w 10000"/>
                <a:gd name="connsiteY6" fmla="*/ 7228 h 10224"/>
                <a:gd name="connsiteX7" fmla="*/ 9970 w 10000"/>
                <a:gd name="connsiteY7" fmla="*/ 10199 h 10224"/>
                <a:gd name="connsiteX8" fmla="*/ 9238 w 10000"/>
                <a:gd name="connsiteY8" fmla="*/ 6107 h 10224"/>
                <a:gd name="connsiteX9" fmla="*/ 8317 w 10000"/>
                <a:gd name="connsiteY9" fmla="*/ 3502 h 10224"/>
                <a:gd name="connsiteX10" fmla="*/ 7071 w 10000"/>
                <a:gd name="connsiteY10" fmla="*/ 2984 h 10224"/>
                <a:gd name="connsiteX11" fmla="*/ 5913 w 10000"/>
                <a:gd name="connsiteY11" fmla="*/ 1610 h 10224"/>
                <a:gd name="connsiteX12" fmla="*/ 4786 w 10000"/>
                <a:gd name="connsiteY12" fmla="*/ 2155 h 10224"/>
                <a:gd name="connsiteX13" fmla="*/ 3723 w 10000"/>
                <a:gd name="connsiteY13" fmla="*/ 1744 h 10224"/>
                <a:gd name="connsiteX14" fmla="*/ 2843 w 10000"/>
                <a:gd name="connsiteY14" fmla="*/ 3060 h 10224"/>
                <a:gd name="connsiteX15" fmla="*/ 1916 w 10000"/>
                <a:gd name="connsiteY15" fmla="*/ 3515 h 10224"/>
                <a:gd name="connsiteX16" fmla="*/ 1155 w 10000"/>
                <a:gd name="connsiteY16" fmla="*/ 5329 h 10224"/>
                <a:gd name="connsiteX17" fmla="*/ 0 w 10000"/>
                <a:gd name="connsiteY17" fmla="*/ 9046 h 10224"/>
                <a:gd name="connsiteX0" fmla="*/ 32 w 10032"/>
                <a:gd name="connsiteY0" fmla="*/ 9046 h 10224"/>
                <a:gd name="connsiteX1" fmla="*/ 1605 w 10032"/>
                <a:gd name="connsiteY1" fmla="*/ 2776 h 10224"/>
                <a:gd name="connsiteX2" fmla="*/ 3395 w 10032"/>
                <a:gd name="connsiteY2" fmla="*/ 616 h 10224"/>
                <a:gd name="connsiteX3" fmla="*/ 5234 w 10032"/>
                <a:gd name="connsiteY3" fmla="*/ 14 h 10224"/>
                <a:gd name="connsiteX4" fmla="*/ 6778 w 10032"/>
                <a:gd name="connsiteY4" fmla="*/ 672 h 10224"/>
                <a:gd name="connsiteX5" fmla="*/ 8370 w 10032"/>
                <a:gd name="connsiteY5" fmla="*/ 2574 h 10224"/>
                <a:gd name="connsiteX6" fmla="*/ 9831 w 10032"/>
                <a:gd name="connsiteY6" fmla="*/ 7228 h 10224"/>
                <a:gd name="connsiteX7" fmla="*/ 10002 w 10032"/>
                <a:gd name="connsiteY7" fmla="*/ 10199 h 10224"/>
                <a:gd name="connsiteX8" fmla="*/ 9270 w 10032"/>
                <a:gd name="connsiteY8" fmla="*/ 6107 h 10224"/>
                <a:gd name="connsiteX9" fmla="*/ 8349 w 10032"/>
                <a:gd name="connsiteY9" fmla="*/ 3502 h 10224"/>
                <a:gd name="connsiteX10" fmla="*/ 7103 w 10032"/>
                <a:gd name="connsiteY10" fmla="*/ 2984 h 10224"/>
                <a:gd name="connsiteX11" fmla="*/ 5945 w 10032"/>
                <a:gd name="connsiteY11" fmla="*/ 1610 h 10224"/>
                <a:gd name="connsiteX12" fmla="*/ 4818 w 10032"/>
                <a:gd name="connsiteY12" fmla="*/ 2155 h 10224"/>
                <a:gd name="connsiteX13" fmla="*/ 3755 w 10032"/>
                <a:gd name="connsiteY13" fmla="*/ 1744 h 10224"/>
                <a:gd name="connsiteX14" fmla="*/ 2875 w 10032"/>
                <a:gd name="connsiteY14" fmla="*/ 3060 h 10224"/>
                <a:gd name="connsiteX15" fmla="*/ 1948 w 10032"/>
                <a:gd name="connsiteY15" fmla="*/ 3515 h 10224"/>
                <a:gd name="connsiteX16" fmla="*/ 1187 w 10032"/>
                <a:gd name="connsiteY16" fmla="*/ 5329 h 10224"/>
                <a:gd name="connsiteX17" fmla="*/ 492 w 10032"/>
                <a:gd name="connsiteY17" fmla="*/ 6758 h 10224"/>
                <a:gd name="connsiteX18" fmla="*/ 32 w 10032"/>
                <a:gd name="connsiteY18" fmla="*/ 9046 h 10224"/>
                <a:gd name="connsiteX0" fmla="*/ 32 w 10032"/>
                <a:gd name="connsiteY0" fmla="*/ 9046 h 10224"/>
                <a:gd name="connsiteX1" fmla="*/ 1605 w 10032"/>
                <a:gd name="connsiteY1" fmla="*/ 2776 h 10224"/>
                <a:gd name="connsiteX2" fmla="*/ 3395 w 10032"/>
                <a:gd name="connsiteY2" fmla="*/ 616 h 10224"/>
                <a:gd name="connsiteX3" fmla="*/ 5234 w 10032"/>
                <a:gd name="connsiteY3" fmla="*/ 14 h 10224"/>
                <a:gd name="connsiteX4" fmla="*/ 6778 w 10032"/>
                <a:gd name="connsiteY4" fmla="*/ 672 h 10224"/>
                <a:gd name="connsiteX5" fmla="*/ 8370 w 10032"/>
                <a:gd name="connsiteY5" fmla="*/ 2574 h 10224"/>
                <a:gd name="connsiteX6" fmla="*/ 9831 w 10032"/>
                <a:gd name="connsiteY6" fmla="*/ 7228 h 10224"/>
                <a:gd name="connsiteX7" fmla="*/ 10002 w 10032"/>
                <a:gd name="connsiteY7" fmla="*/ 10199 h 10224"/>
                <a:gd name="connsiteX8" fmla="*/ 9270 w 10032"/>
                <a:gd name="connsiteY8" fmla="*/ 6107 h 10224"/>
                <a:gd name="connsiteX9" fmla="*/ 8349 w 10032"/>
                <a:gd name="connsiteY9" fmla="*/ 3502 h 10224"/>
                <a:gd name="connsiteX10" fmla="*/ 7103 w 10032"/>
                <a:gd name="connsiteY10" fmla="*/ 2984 h 10224"/>
                <a:gd name="connsiteX11" fmla="*/ 5945 w 10032"/>
                <a:gd name="connsiteY11" fmla="*/ 1610 h 10224"/>
                <a:gd name="connsiteX12" fmla="*/ 4818 w 10032"/>
                <a:gd name="connsiteY12" fmla="*/ 2155 h 10224"/>
                <a:gd name="connsiteX13" fmla="*/ 3755 w 10032"/>
                <a:gd name="connsiteY13" fmla="*/ 1744 h 10224"/>
                <a:gd name="connsiteX14" fmla="*/ 2875 w 10032"/>
                <a:gd name="connsiteY14" fmla="*/ 3060 h 10224"/>
                <a:gd name="connsiteX15" fmla="*/ 1948 w 10032"/>
                <a:gd name="connsiteY15" fmla="*/ 3515 h 10224"/>
                <a:gd name="connsiteX16" fmla="*/ 1187 w 10032"/>
                <a:gd name="connsiteY16" fmla="*/ 5329 h 10224"/>
                <a:gd name="connsiteX17" fmla="*/ 492 w 10032"/>
                <a:gd name="connsiteY17" fmla="*/ 6758 h 10224"/>
                <a:gd name="connsiteX18" fmla="*/ 32 w 10032"/>
                <a:gd name="connsiteY18" fmla="*/ 9046 h 10224"/>
                <a:gd name="connsiteX0" fmla="*/ 32 w 10032"/>
                <a:gd name="connsiteY0" fmla="*/ 9046 h 10224"/>
                <a:gd name="connsiteX1" fmla="*/ 1605 w 10032"/>
                <a:gd name="connsiteY1" fmla="*/ 2776 h 10224"/>
                <a:gd name="connsiteX2" fmla="*/ 3395 w 10032"/>
                <a:gd name="connsiteY2" fmla="*/ 616 h 10224"/>
                <a:gd name="connsiteX3" fmla="*/ 5234 w 10032"/>
                <a:gd name="connsiteY3" fmla="*/ 14 h 10224"/>
                <a:gd name="connsiteX4" fmla="*/ 6778 w 10032"/>
                <a:gd name="connsiteY4" fmla="*/ 672 h 10224"/>
                <a:gd name="connsiteX5" fmla="*/ 8370 w 10032"/>
                <a:gd name="connsiteY5" fmla="*/ 2574 h 10224"/>
                <a:gd name="connsiteX6" fmla="*/ 9831 w 10032"/>
                <a:gd name="connsiteY6" fmla="*/ 7228 h 10224"/>
                <a:gd name="connsiteX7" fmla="*/ 10002 w 10032"/>
                <a:gd name="connsiteY7" fmla="*/ 10199 h 10224"/>
                <a:gd name="connsiteX8" fmla="*/ 9270 w 10032"/>
                <a:gd name="connsiteY8" fmla="*/ 6107 h 10224"/>
                <a:gd name="connsiteX9" fmla="*/ 8349 w 10032"/>
                <a:gd name="connsiteY9" fmla="*/ 3502 h 10224"/>
                <a:gd name="connsiteX10" fmla="*/ 7103 w 10032"/>
                <a:gd name="connsiteY10" fmla="*/ 2984 h 10224"/>
                <a:gd name="connsiteX11" fmla="*/ 5945 w 10032"/>
                <a:gd name="connsiteY11" fmla="*/ 1610 h 10224"/>
                <a:gd name="connsiteX12" fmla="*/ 4818 w 10032"/>
                <a:gd name="connsiteY12" fmla="*/ 2155 h 10224"/>
                <a:gd name="connsiteX13" fmla="*/ 3755 w 10032"/>
                <a:gd name="connsiteY13" fmla="*/ 1744 h 10224"/>
                <a:gd name="connsiteX14" fmla="*/ 2875 w 10032"/>
                <a:gd name="connsiteY14" fmla="*/ 3060 h 10224"/>
                <a:gd name="connsiteX15" fmla="*/ 1948 w 10032"/>
                <a:gd name="connsiteY15" fmla="*/ 3515 h 10224"/>
                <a:gd name="connsiteX16" fmla="*/ 1187 w 10032"/>
                <a:gd name="connsiteY16" fmla="*/ 5329 h 10224"/>
                <a:gd name="connsiteX17" fmla="*/ 492 w 10032"/>
                <a:gd name="connsiteY17" fmla="*/ 6758 h 10224"/>
                <a:gd name="connsiteX18" fmla="*/ 32 w 10032"/>
                <a:gd name="connsiteY18" fmla="*/ 9046 h 10224"/>
                <a:gd name="connsiteX0" fmla="*/ 38 w 9964"/>
                <a:gd name="connsiteY0" fmla="*/ 9046 h 10224"/>
                <a:gd name="connsiteX1" fmla="*/ 1537 w 9964"/>
                <a:gd name="connsiteY1" fmla="*/ 2776 h 10224"/>
                <a:gd name="connsiteX2" fmla="*/ 3327 w 9964"/>
                <a:gd name="connsiteY2" fmla="*/ 616 h 10224"/>
                <a:gd name="connsiteX3" fmla="*/ 5166 w 9964"/>
                <a:gd name="connsiteY3" fmla="*/ 14 h 10224"/>
                <a:gd name="connsiteX4" fmla="*/ 6710 w 9964"/>
                <a:gd name="connsiteY4" fmla="*/ 672 h 10224"/>
                <a:gd name="connsiteX5" fmla="*/ 8302 w 9964"/>
                <a:gd name="connsiteY5" fmla="*/ 2574 h 10224"/>
                <a:gd name="connsiteX6" fmla="*/ 9763 w 9964"/>
                <a:gd name="connsiteY6" fmla="*/ 7228 h 10224"/>
                <a:gd name="connsiteX7" fmla="*/ 9934 w 9964"/>
                <a:gd name="connsiteY7" fmla="*/ 10199 h 10224"/>
                <a:gd name="connsiteX8" fmla="*/ 9202 w 9964"/>
                <a:gd name="connsiteY8" fmla="*/ 6107 h 10224"/>
                <a:gd name="connsiteX9" fmla="*/ 8281 w 9964"/>
                <a:gd name="connsiteY9" fmla="*/ 3502 h 10224"/>
                <a:gd name="connsiteX10" fmla="*/ 7035 w 9964"/>
                <a:gd name="connsiteY10" fmla="*/ 2984 h 10224"/>
                <a:gd name="connsiteX11" fmla="*/ 5877 w 9964"/>
                <a:gd name="connsiteY11" fmla="*/ 1610 h 10224"/>
                <a:gd name="connsiteX12" fmla="*/ 4750 w 9964"/>
                <a:gd name="connsiteY12" fmla="*/ 2155 h 10224"/>
                <a:gd name="connsiteX13" fmla="*/ 3687 w 9964"/>
                <a:gd name="connsiteY13" fmla="*/ 1744 h 10224"/>
                <a:gd name="connsiteX14" fmla="*/ 2807 w 9964"/>
                <a:gd name="connsiteY14" fmla="*/ 3060 h 10224"/>
                <a:gd name="connsiteX15" fmla="*/ 1880 w 9964"/>
                <a:gd name="connsiteY15" fmla="*/ 3515 h 10224"/>
                <a:gd name="connsiteX16" fmla="*/ 1119 w 9964"/>
                <a:gd name="connsiteY16" fmla="*/ 5329 h 10224"/>
                <a:gd name="connsiteX17" fmla="*/ 424 w 9964"/>
                <a:gd name="connsiteY17" fmla="*/ 6758 h 10224"/>
                <a:gd name="connsiteX18" fmla="*/ 38 w 9964"/>
                <a:gd name="connsiteY18" fmla="*/ 9046 h 10224"/>
                <a:gd name="connsiteX0" fmla="*/ 32 w 10054"/>
                <a:gd name="connsiteY0" fmla="*/ 8877 h 10000"/>
                <a:gd name="connsiteX1" fmla="*/ 1597 w 10054"/>
                <a:gd name="connsiteY1" fmla="*/ 2715 h 10000"/>
                <a:gd name="connsiteX2" fmla="*/ 3393 w 10054"/>
                <a:gd name="connsiteY2" fmla="*/ 603 h 10000"/>
                <a:gd name="connsiteX3" fmla="*/ 5239 w 10054"/>
                <a:gd name="connsiteY3" fmla="*/ 14 h 10000"/>
                <a:gd name="connsiteX4" fmla="*/ 6788 w 10054"/>
                <a:gd name="connsiteY4" fmla="*/ 657 h 10000"/>
                <a:gd name="connsiteX5" fmla="*/ 8386 w 10054"/>
                <a:gd name="connsiteY5" fmla="*/ 2518 h 10000"/>
                <a:gd name="connsiteX6" fmla="*/ 9852 w 10054"/>
                <a:gd name="connsiteY6" fmla="*/ 7070 h 10000"/>
                <a:gd name="connsiteX7" fmla="*/ 10024 w 10054"/>
                <a:gd name="connsiteY7" fmla="*/ 9976 h 10000"/>
                <a:gd name="connsiteX8" fmla="*/ 9289 w 10054"/>
                <a:gd name="connsiteY8" fmla="*/ 5973 h 10000"/>
                <a:gd name="connsiteX9" fmla="*/ 8365 w 10054"/>
                <a:gd name="connsiteY9" fmla="*/ 3425 h 10000"/>
                <a:gd name="connsiteX10" fmla="*/ 7114 w 10054"/>
                <a:gd name="connsiteY10" fmla="*/ 2919 h 10000"/>
                <a:gd name="connsiteX11" fmla="*/ 5952 w 10054"/>
                <a:gd name="connsiteY11" fmla="*/ 1575 h 10000"/>
                <a:gd name="connsiteX12" fmla="*/ 4821 w 10054"/>
                <a:gd name="connsiteY12" fmla="*/ 2108 h 10000"/>
                <a:gd name="connsiteX13" fmla="*/ 3754 w 10054"/>
                <a:gd name="connsiteY13" fmla="*/ 1706 h 10000"/>
                <a:gd name="connsiteX14" fmla="*/ 2871 w 10054"/>
                <a:gd name="connsiteY14" fmla="*/ 2993 h 10000"/>
                <a:gd name="connsiteX15" fmla="*/ 1941 w 10054"/>
                <a:gd name="connsiteY15" fmla="*/ 3438 h 10000"/>
                <a:gd name="connsiteX16" fmla="*/ 1177 w 10054"/>
                <a:gd name="connsiteY16" fmla="*/ 5212 h 10000"/>
                <a:gd name="connsiteX17" fmla="*/ 480 w 10054"/>
                <a:gd name="connsiteY17" fmla="*/ 6610 h 10000"/>
                <a:gd name="connsiteX18" fmla="*/ 32 w 10054"/>
                <a:gd name="connsiteY18" fmla="*/ 8877 h 10000"/>
                <a:gd name="connsiteX0" fmla="*/ 1 w 10023"/>
                <a:gd name="connsiteY0" fmla="*/ 8877 h 10000"/>
                <a:gd name="connsiteX1" fmla="*/ 1566 w 10023"/>
                <a:gd name="connsiteY1" fmla="*/ 2715 h 10000"/>
                <a:gd name="connsiteX2" fmla="*/ 3362 w 10023"/>
                <a:gd name="connsiteY2" fmla="*/ 603 h 10000"/>
                <a:gd name="connsiteX3" fmla="*/ 5208 w 10023"/>
                <a:gd name="connsiteY3" fmla="*/ 14 h 10000"/>
                <a:gd name="connsiteX4" fmla="*/ 6757 w 10023"/>
                <a:gd name="connsiteY4" fmla="*/ 657 h 10000"/>
                <a:gd name="connsiteX5" fmla="*/ 8355 w 10023"/>
                <a:gd name="connsiteY5" fmla="*/ 2518 h 10000"/>
                <a:gd name="connsiteX6" fmla="*/ 9821 w 10023"/>
                <a:gd name="connsiteY6" fmla="*/ 7070 h 10000"/>
                <a:gd name="connsiteX7" fmla="*/ 9993 w 10023"/>
                <a:gd name="connsiteY7" fmla="*/ 9976 h 10000"/>
                <a:gd name="connsiteX8" fmla="*/ 9258 w 10023"/>
                <a:gd name="connsiteY8" fmla="*/ 5973 h 10000"/>
                <a:gd name="connsiteX9" fmla="*/ 8334 w 10023"/>
                <a:gd name="connsiteY9" fmla="*/ 3425 h 10000"/>
                <a:gd name="connsiteX10" fmla="*/ 7083 w 10023"/>
                <a:gd name="connsiteY10" fmla="*/ 2919 h 10000"/>
                <a:gd name="connsiteX11" fmla="*/ 5921 w 10023"/>
                <a:gd name="connsiteY11" fmla="*/ 1575 h 10000"/>
                <a:gd name="connsiteX12" fmla="*/ 4790 w 10023"/>
                <a:gd name="connsiteY12" fmla="*/ 2108 h 10000"/>
                <a:gd name="connsiteX13" fmla="*/ 3723 w 10023"/>
                <a:gd name="connsiteY13" fmla="*/ 1706 h 10000"/>
                <a:gd name="connsiteX14" fmla="*/ 2840 w 10023"/>
                <a:gd name="connsiteY14" fmla="*/ 2993 h 10000"/>
                <a:gd name="connsiteX15" fmla="*/ 1910 w 10023"/>
                <a:gd name="connsiteY15" fmla="*/ 3438 h 10000"/>
                <a:gd name="connsiteX16" fmla="*/ 1146 w 10023"/>
                <a:gd name="connsiteY16" fmla="*/ 5212 h 10000"/>
                <a:gd name="connsiteX17" fmla="*/ 449 w 10023"/>
                <a:gd name="connsiteY17" fmla="*/ 6610 h 10000"/>
                <a:gd name="connsiteX18" fmla="*/ 1 w 10023"/>
                <a:gd name="connsiteY18" fmla="*/ 8877 h 10000"/>
                <a:gd name="connsiteX0" fmla="*/ 1 w 10023"/>
                <a:gd name="connsiteY0" fmla="*/ 8877 h 9999"/>
                <a:gd name="connsiteX1" fmla="*/ 1566 w 10023"/>
                <a:gd name="connsiteY1" fmla="*/ 2715 h 9999"/>
                <a:gd name="connsiteX2" fmla="*/ 3362 w 10023"/>
                <a:gd name="connsiteY2" fmla="*/ 603 h 9999"/>
                <a:gd name="connsiteX3" fmla="*/ 5208 w 10023"/>
                <a:gd name="connsiteY3" fmla="*/ 14 h 9999"/>
                <a:gd name="connsiteX4" fmla="*/ 6757 w 10023"/>
                <a:gd name="connsiteY4" fmla="*/ 657 h 9999"/>
                <a:gd name="connsiteX5" fmla="*/ 8355 w 10023"/>
                <a:gd name="connsiteY5" fmla="*/ 2518 h 9999"/>
                <a:gd name="connsiteX6" fmla="*/ 9821 w 10023"/>
                <a:gd name="connsiteY6" fmla="*/ 7070 h 9999"/>
                <a:gd name="connsiteX7" fmla="*/ 9993 w 10023"/>
                <a:gd name="connsiteY7" fmla="*/ 9976 h 9999"/>
                <a:gd name="connsiteX8" fmla="*/ 9867 w 10023"/>
                <a:gd name="connsiteY8" fmla="*/ 8284 h 9999"/>
                <a:gd name="connsiteX9" fmla="*/ 9258 w 10023"/>
                <a:gd name="connsiteY9" fmla="*/ 5973 h 9999"/>
                <a:gd name="connsiteX10" fmla="*/ 8334 w 10023"/>
                <a:gd name="connsiteY10" fmla="*/ 3425 h 9999"/>
                <a:gd name="connsiteX11" fmla="*/ 7083 w 10023"/>
                <a:gd name="connsiteY11" fmla="*/ 2919 h 9999"/>
                <a:gd name="connsiteX12" fmla="*/ 5921 w 10023"/>
                <a:gd name="connsiteY12" fmla="*/ 1575 h 9999"/>
                <a:gd name="connsiteX13" fmla="*/ 4790 w 10023"/>
                <a:gd name="connsiteY13" fmla="*/ 2108 h 9999"/>
                <a:gd name="connsiteX14" fmla="*/ 3723 w 10023"/>
                <a:gd name="connsiteY14" fmla="*/ 1706 h 9999"/>
                <a:gd name="connsiteX15" fmla="*/ 2840 w 10023"/>
                <a:gd name="connsiteY15" fmla="*/ 2993 h 9999"/>
                <a:gd name="connsiteX16" fmla="*/ 1910 w 10023"/>
                <a:gd name="connsiteY16" fmla="*/ 3438 h 9999"/>
                <a:gd name="connsiteX17" fmla="*/ 1146 w 10023"/>
                <a:gd name="connsiteY17" fmla="*/ 5212 h 9999"/>
                <a:gd name="connsiteX18" fmla="*/ 449 w 10023"/>
                <a:gd name="connsiteY18" fmla="*/ 6610 h 9999"/>
                <a:gd name="connsiteX19" fmla="*/ 1 w 10023"/>
                <a:gd name="connsiteY19" fmla="*/ 8877 h 9999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315 w 10000"/>
                <a:gd name="connsiteY10" fmla="*/ 3425 h 10000"/>
                <a:gd name="connsiteX11" fmla="*/ 7319 w 10000"/>
                <a:gd name="connsiteY11" fmla="*/ 2978 h 10000"/>
                <a:gd name="connsiteX12" fmla="*/ 5907 w 10000"/>
                <a:gd name="connsiteY12" fmla="*/ 1575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538 w 10000"/>
                <a:gd name="connsiteY10" fmla="*/ 3925 h 10000"/>
                <a:gd name="connsiteX11" fmla="*/ 7319 w 10000"/>
                <a:gd name="connsiteY11" fmla="*/ 2978 h 10000"/>
                <a:gd name="connsiteX12" fmla="*/ 5907 w 10000"/>
                <a:gd name="connsiteY12" fmla="*/ 1575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538 w 10000"/>
                <a:gd name="connsiteY10" fmla="*/ 3925 h 10000"/>
                <a:gd name="connsiteX11" fmla="*/ 7200 w 10000"/>
                <a:gd name="connsiteY11" fmla="*/ 2978 h 10000"/>
                <a:gd name="connsiteX12" fmla="*/ 5907 w 10000"/>
                <a:gd name="connsiteY12" fmla="*/ 1575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00 w 10000"/>
                <a:gd name="connsiteY11" fmla="*/ 2978 h 10000"/>
                <a:gd name="connsiteX12" fmla="*/ 5907 w 10000"/>
                <a:gd name="connsiteY12" fmla="*/ 1575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07 w 10000"/>
                <a:gd name="connsiteY12" fmla="*/ 1575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79 w 10000"/>
                <a:gd name="connsiteY13" fmla="*/ 2108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64 w 10000"/>
                <a:gd name="connsiteY13" fmla="*/ 1755 h 10000"/>
                <a:gd name="connsiteX14" fmla="*/ 3714 w 10000"/>
                <a:gd name="connsiteY14" fmla="*/ 1706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64 w 10000"/>
                <a:gd name="connsiteY13" fmla="*/ 1755 h 10000"/>
                <a:gd name="connsiteX14" fmla="*/ 3610 w 10000"/>
                <a:gd name="connsiteY14" fmla="*/ 1442 h 10000"/>
                <a:gd name="connsiteX15" fmla="*/ 2833 w 10000"/>
                <a:gd name="connsiteY15" fmla="*/ 2993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64 w 10000"/>
                <a:gd name="connsiteY13" fmla="*/ 1755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906 w 10000"/>
                <a:gd name="connsiteY16" fmla="*/ 3438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64 w 10000"/>
                <a:gd name="connsiteY13" fmla="*/ 1755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861 w 10000"/>
                <a:gd name="connsiteY16" fmla="*/ 3320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66 w 10000"/>
                <a:gd name="connsiteY12" fmla="*/ 1134 h 10000"/>
                <a:gd name="connsiteX13" fmla="*/ 4764 w 10000"/>
                <a:gd name="connsiteY13" fmla="*/ 1755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861 w 10000"/>
                <a:gd name="connsiteY16" fmla="*/ 3320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96 w 10000"/>
                <a:gd name="connsiteY12" fmla="*/ 1016 h 10000"/>
                <a:gd name="connsiteX13" fmla="*/ 4764 w 10000"/>
                <a:gd name="connsiteY13" fmla="*/ 1755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861 w 10000"/>
                <a:gd name="connsiteY16" fmla="*/ 3320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15 w 10000"/>
                <a:gd name="connsiteY11" fmla="*/ 2743 h 10000"/>
                <a:gd name="connsiteX12" fmla="*/ 5996 w 10000"/>
                <a:gd name="connsiteY12" fmla="*/ 1016 h 10000"/>
                <a:gd name="connsiteX13" fmla="*/ 4749 w 10000"/>
                <a:gd name="connsiteY13" fmla="*/ 1549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861 w 10000"/>
                <a:gd name="connsiteY16" fmla="*/ 3320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  <a:gd name="connsiteX0" fmla="*/ 1 w 10000"/>
                <a:gd name="connsiteY0" fmla="*/ 8878 h 10000"/>
                <a:gd name="connsiteX1" fmla="*/ 1562 w 10000"/>
                <a:gd name="connsiteY1" fmla="*/ 2715 h 10000"/>
                <a:gd name="connsiteX2" fmla="*/ 3354 w 10000"/>
                <a:gd name="connsiteY2" fmla="*/ 603 h 10000"/>
                <a:gd name="connsiteX3" fmla="*/ 5196 w 10000"/>
                <a:gd name="connsiteY3" fmla="*/ 14 h 10000"/>
                <a:gd name="connsiteX4" fmla="*/ 6741 w 10000"/>
                <a:gd name="connsiteY4" fmla="*/ 657 h 10000"/>
                <a:gd name="connsiteX5" fmla="*/ 8336 w 10000"/>
                <a:gd name="connsiteY5" fmla="*/ 2518 h 10000"/>
                <a:gd name="connsiteX6" fmla="*/ 9798 w 10000"/>
                <a:gd name="connsiteY6" fmla="*/ 7071 h 10000"/>
                <a:gd name="connsiteX7" fmla="*/ 9970 w 10000"/>
                <a:gd name="connsiteY7" fmla="*/ 9977 h 10000"/>
                <a:gd name="connsiteX8" fmla="*/ 9844 w 10000"/>
                <a:gd name="connsiteY8" fmla="*/ 8285 h 10000"/>
                <a:gd name="connsiteX9" fmla="*/ 9237 w 10000"/>
                <a:gd name="connsiteY9" fmla="*/ 5974 h 10000"/>
                <a:gd name="connsiteX10" fmla="*/ 8449 w 10000"/>
                <a:gd name="connsiteY10" fmla="*/ 3543 h 10000"/>
                <a:gd name="connsiteX11" fmla="*/ 7200 w 10000"/>
                <a:gd name="connsiteY11" fmla="*/ 2537 h 10000"/>
                <a:gd name="connsiteX12" fmla="*/ 5996 w 10000"/>
                <a:gd name="connsiteY12" fmla="*/ 1016 h 10000"/>
                <a:gd name="connsiteX13" fmla="*/ 4749 w 10000"/>
                <a:gd name="connsiteY13" fmla="*/ 1549 h 10000"/>
                <a:gd name="connsiteX14" fmla="*/ 3610 w 10000"/>
                <a:gd name="connsiteY14" fmla="*/ 1442 h 10000"/>
                <a:gd name="connsiteX15" fmla="*/ 2699 w 10000"/>
                <a:gd name="connsiteY15" fmla="*/ 2758 h 10000"/>
                <a:gd name="connsiteX16" fmla="*/ 1861 w 10000"/>
                <a:gd name="connsiteY16" fmla="*/ 3320 h 10000"/>
                <a:gd name="connsiteX17" fmla="*/ 1143 w 10000"/>
                <a:gd name="connsiteY17" fmla="*/ 5213 h 10000"/>
                <a:gd name="connsiteX18" fmla="*/ 448 w 10000"/>
                <a:gd name="connsiteY18" fmla="*/ 6611 h 10000"/>
                <a:gd name="connsiteX19" fmla="*/ 1 w 10000"/>
                <a:gd name="connsiteY19" fmla="*/ 887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00" h="10000">
                  <a:moveTo>
                    <a:pt x="1" y="8878"/>
                  </a:moveTo>
                  <a:cubicBezTo>
                    <a:pt x="78" y="8398"/>
                    <a:pt x="149" y="5432"/>
                    <a:pt x="1562" y="2715"/>
                  </a:cubicBezTo>
                  <a:cubicBezTo>
                    <a:pt x="2016" y="1924"/>
                    <a:pt x="2724" y="1028"/>
                    <a:pt x="3354" y="603"/>
                  </a:cubicBezTo>
                  <a:cubicBezTo>
                    <a:pt x="3828" y="293"/>
                    <a:pt x="4462" y="-78"/>
                    <a:pt x="5196" y="14"/>
                  </a:cubicBezTo>
                  <a:cubicBezTo>
                    <a:pt x="5711" y="113"/>
                    <a:pt x="6213" y="215"/>
                    <a:pt x="6741" y="657"/>
                  </a:cubicBezTo>
                  <a:cubicBezTo>
                    <a:pt x="7360" y="1114"/>
                    <a:pt x="7908" y="1854"/>
                    <a:pt x="8336" y="2518"/>
                  </a:cubicBezTo>
                  <a:cubicBezTo>
                    <a:pt x="9235" y="4283"/>
                    <a:pt x="9556" y="5803"/>
                    <a:pt x="9798" y="7071"/>
                  </a:cubicBezTo>
                  <a:cubicBezTo>
                    <a:pt x="9988" y="8641"/>
                    <a:pt x="10042" y="10023"/>
                    <a:pt x="9970" y="9977"/>
                  </a:cubicBezTo>
                  <a:cubicBezTo>
                    <a:pt x="9955" y="10184"/>
                    <a:pt x="9967" y="8952"/>
                    <a:pt x="9844" y="8285"/>
                  </a:cubicBezTo>
                  <a:cubicBezTo>
                    <a:pt x="9723" y="7618"/>
                    <a:pt x="9469" y="6789"/>
                    <a:pt x="9237" y="5974"/>
                  </a:cubicBezTo>
                  <a:cubicBezTo>
                    <a:pt x="8499" y="4567"/>
                    <a:pt x="8922" y="4267"/>
                    <a:pt x="8449" y="3543"/>
                  </a:cubicBezTo>
                  <a:cubicBezTo>
                    <a:pt x="7890" y="2775"/>
                    <a:pt x="7609" y="2958"/>
                    <a:pt x="7200" y="2537"/>
                  </a:cubicBezTo>
                  <a:cubicBezTo>
                    <a:pt x="6791" y="2116"/>
                    <a:pt x="6404" y="1181"/>
                    <a:pt x="5996" y="1016"/>
                  </a:cubicBezTo>
                  <a:cubicBezTo>
                    <a:pt x="5588" y="851"/>
                    <a:pt x="5229" y="1622"/>
                    <a:pt x="4749" y="1549"/>
                  </a:cubicBezTo>
                  <a:cubicBezTo>
                    <a:pt x="4213" y="1556"/>
                    <a:pt x="3946" y="1328"/>
                    <a:pt x="3610" y="1442"/>
                  </a:cubicBezTo>
                  <a:cubicBezTo>
                    <a:pt x="3278" y="1554"/>
                    <a:pt x="3049" y="2494"/>
                    <a:pt x="2699" y="2758"/>
                  </a:cubicBezTo>
                  <a:cubicBezTo>
                    <a:pt x="2337" y="3083"/>
                    <a:pt x="2228" y="3119"/>
                    <a:pt x="1861" y="3320"/>
                  </a:cubicBezTo>
                  <a:cubicBezTo>
                    <a:pt x="1267" y="4014"/>
                    <a:pt x="1404" y="4618"/>
                    <a:pt x="1143" y="5213"/>
                  </a:cubicBezTo>
                  <a:cubicBezTo>
                    <a:pt x="891" y="5742"/>
                    <a:pt x="640" y="6005"/>
                    <a:pt x="448" y="6611"/>
                  </a:cubicBezTo>
                  <a:cubicBezTo>
                    <a:pt x="255" y="7216"/>
                    <a:pt x="-16" y="9645"/>
                    <a:pt x="1" y="8878"/>
                  </a:cubicBezTo>
                  <a:close/>
                </a:path>
              </a:pathLst>
            </a:cu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流程图: 资料带 2"/>
            <p:cNvSpPr/>
            <p:nvPr/>
          </p:nvSpPr>
          <p:spPr>
            <a:xfrm rot="5400000">
              <a:off x="5256691" y="2393485"/>
              <a:ext cx="3856882" cy="1582851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5789 w 10789"/>
                <a:gd name="connsiteY7" fmla="*/ 9000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89 w 10789"/>
                <a:gd name="connsiteY5" fmla="*/ 9000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789"/>
                <a:gd name="connsiteY0" fmla="*/ 1000 h 10000"/>
                <a:gd name="connsiteX1" fmla="*/ 3289 w 10789"/>
                <a:gd name="connsiteY1" fmla="*/ 2000 h 10000"/>
                <a:gd name="connsiteX2" fmla="*/ 5789 w 10789"/>
                <a:gd name="connsiteY2" fmla="*/ 1000 h 10000"/>
                <a:gd name="connsiteX3" fmla="*/ 8289 w 10789"/>
                <a:gd name="connsiteY3" fmla="*/ 0 h 10000"/>
                <a:gd name="connsiteX4" fmla="*/ 10789 w 10789"/>
                <a:gd name="connsiteY4" fmla="*/ 1000 h 10000"/>
                <a:gd name="connsiteX5" fmla="*/ 10720 w 10789"/>
                <a:gd name="connsiteY5" fmla="*/ 6714 h 10000"/>
                <a:gd name="connsiteX6" fmla="*/ 8289 w 10789"/>
                <a:gd name="connsiteY6" fmla="*/ 8000 h 10000"/>
                <a:gd name="connsiteX7" fmla="*/ 6407 w 10789"/>
                <a:gd name="connsiteY7" fmla="*/ 6511 h 10000"/>
                <a:gd name="connsiteX8" fmla="*/ 3289 w 10789"/>
                <a:gd name="connsiteY8" fmla="*/ 10000 h 10000"/>
                <a:gd name="connsiteX9" fmla="*/ 0 w 10789"/>
                <a:gd name="connsiteY9" fmla="*/ 6036 h 10000"/>
                <a:gd name="connsiteX10" fmla="*/ 789 w 1078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407 w 10829"/>
                <a:gd name="connsiteY7" fmla="*/ 6511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00 h 10000"/>
                <a:gd name="connsiteX1" fmla="*/ 3289 w 10829"/>
                <a:gd name="connsiteY1" fmla="*/ 2000 h 10000"/>
                <a:gd name="connsiteX2" fmla="*/ 5789 w 10829"/>
                <a:gd name="connsiteY2" fmla="*/ 1000 h 10000"/>
                <a:gd name="connsiteX3" fmla="*/ 8289 w 10829"/>
                <a:gd name="connsiteY3" fmla="*/ 0 h 10000"/>
                <a:gd name="connsiteX4" fmla="*/ 10789 w 10829"/>
                <a:gd name="connsiteY4" fmla="*/ 1000 h 10000"/>
                <a:gd name="connsiteX5" fmla="*/ 10720 w 10829"/>
                <a:gd name="connsiteY5" fmla="*/ 6714 h 10000"/>
                <a:gd name="connsiteX6" fmla="*/ 8289 w 10829"/>
                <a:gd name="connsiteY6" fmla="*/ 8000 h 10000"/>
                <a:gd name="connsiteX7" fmla="*/ 6287 w 10829"/>
                <a:gd name="connsiteY7" fmla="*/ 7778 h 10000"/>
                <a:gd name="connsiteX8" fmla="*/ 3289 w 10829"/>
                <a:gd name="connsiteY8" fmla="*/ 10000 h 10000"/>
                <a:gd name="connsiteX9" fmla="*/ 0 w 10829"/>
                <a:gd name="connsiteY9" fmla="*/ 6036 h 10000"/>
                <a:gd name="connsiteX10" fmla="*/ 789 w 10829"/>
                <a:gd name="connsiteY10" fmla="*/ 1000 h 10000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14 h 10014"/>
                <a:gd name="connsiteX1" fmla="*/ 3289 w 10829"/>
                <a:gd name="connsiteY1" fmla="*/ 2014 h 10014"/>
                <a:gd name="connsiteX2" fmla="*/ 6081 w 10829"/>
                <a:gd name="connsiteY2" fmla="*/ 1693 h 10014"/>
                <a:gd name="connsiteX3" fmla="*/ 8289 w 10829"/>
                <a:gd name="connsiteY3" fmla="*/ 14 h 10014"/>
                <a:gd name="connsiteX4" fmla="*/ 10789 w 10829"/>
                <a:gd name="connsiteY4" fmla="*/ 1014 h 10014"/>
                <a:gd name="connsiteX5" fmla="*/ 10720 w 10829"/>
                <a:gd name="connsiteY5" fmla="*/ 6728 h 10014"/>
                <a:gd name="connsiteX6" fmla="*/ 8289 w 10829"/>
                <a:gd name="connsiteY6" fmla="*/ 8014 h 10014"/>
                <a:gd name="connsiteX7" fmla="*/ 6287 w 10829"/>
                <a:gd name="connsiteY7" fmla="*/ 7792 h 10014"/>
                <a:gd name="connsiteX8" fmla="*/ 3289 w 10829"/>
                <a:gd name="connsiteY8" fmla="*/ 10014 h 10014"/>
                <a:gd name="connsiteX9" fmla="*/ 0 w 10829"/>
                <a:gd name="connsiteY9" fmla="*/ 6050 h 10014"/>
                <a:gd name="connsiteX10" fmla="*/ 789 w 10829"/>
                <a:gd name="connsiteY10" fmla="*/ 1014 h 10014"/>
                <a:gd name="connsiteX0" fmla="*/ 789 w 10829"/>
                <a:gd name="connsiteY0" fmla="*/ 1098 h 10098"/>
                <a:gd name="connsiteX1" fmla="*/ 3289 w 10829"/>
                <a:gd name="connsiteY1" fmla="*/ 2098 h 10098"/>
                <a:gd name="connsiteX2" fmla="*/ 5927 w 10829"/>
                <a:gd name="connsiteY2" fmla="*/ 3406 h 10098"/>
                <a:gd name="connsiteX3" fmla="*/ 8289 w 10829"/>
                <a:gd name="connsiteY3" fmla="*/ 98 h 10098"/>
                <a:gd name="connsiteX4" fmla="*/ 10789 w 10829"/>
                <a:gd name="connsiteY4" fmla="*/ 1098 h 10098"/>
                <a:gd name="connsiteX5" fmla="*/ 10720 w 10829"/>
                <a:gd name="connsiteY5" fmla="*/ 6812 h 10098"/>
                <a:gd name="connsiteX6" fmla="*/ 8289 w 10829"/>
                <a:gd name="connsiteY6" fmla="*/ 8098 h 10098"/>
                <a:gd name="connsiteX7" fmla="*/ 6287 w 10829"/>
                <a:gd name="connsiteY7" fmla="*/ 7876 h 10098"/>
                <a:gd name="connsiteX8" fmla="*/ 3289 w 10829"/>
                <a:gd name="connsiteY8" fmla="*/ 10098 h 10098"/>
                <a:gd name="connsiteX9" fmla="*/ 0 w 10829"/>
                <a:gd name="connsiteY9" fmla="*/ 6134 h 10098"/>
                <a:gd name="connsiteX10" fmla="*/ 789 w 10829"/>
                <a:gd name="connsiteY10" fmla="*/ 1098 h 10098"/>
                <a:gd name="connsiteX0" fmla="*/ 789 w 10829"/>
                <a:gd name="connsiteY0" fmla="*/ 377 h 9377"/>
                <a:gd name="connsiteX1" fmla="*/ 3289 w 10829"/>
                <a:gd name="connsiteY1" fmla="*/ 1377 h 9377"/>
                <a:gd name="connsiteX2" fmla="*/ 5927 w 10829"/>
                <a:gd name="connsiteY2" fmla="*/ 2685 h 9377"/>
                <a:gd name="connsiteX3" fmla="*/ 8495 w 10829"/>
                <a:gd name="connsiteY3" fmla="*/ 327 h 9377"/>
                <a:gd name="connsiteX4" fmla="*/ 10789 w 10829"/>
                <a:gd name="connsiteY4" fmla="*/ 377 h 9377"/>
                <a:gd name="connsiteX5" fmla="*/ 10720 w 10829"/>
                <a:gd name="connsiteY5" fmla="*/ 6091 h 9377"/>
                <a:gd name="connsiteX6" fmla="*/ 8289 w 10829"/>
                <a:gd name="connsiteY6" fmla="*/ 7377 h 9377"/>
                <a:gd name="connsiteX7" fmla="*/ 6287 w 10829"/>
                <a:gd name="connsiteY7" fmla="*/ 7155 h 9377"/>
                <a:gd name="connsiteX8" fmla="*/ 3289 w 10829"/>
                <a:gd name="connsiteY8" fmla="*/ 9377 h 9377"/>
                <a:gd name="connsiteX9" fmla="*/ 0 w 10829"/>
                <a:gd name="connsiteY9" fmla="*/ 5413 h 9377"/>
                <a:gd name="connsiteX10" fmla="*/ 789 w 10829"/>
                <a:gd name="connsiteY10" fmla="*/ 377 h 9377"/>
                <a:gd name="connsiteX0" fmla="*/ 729 w 10185"/>
                <a:gd name="connsiteY0" fmla="*/ 54 h 9652"/>
                <a:gd name="connsiteX1" fmla="*/ 3037 w 10185"/>
                <a:gd name="connsiteY1" fmla="*/ 1120 h 9652"/>
                <a:gd name="connsiteX2" fmla="*/ 5473 w 10185"/>
                <a:gd name="connsiteY2" fmla="*/ 2515 h 9652"/>
                <a:gd name="connsiteX3" fmla="*/ 7845 w 10185"/>
                <a:gd name="connsiteY3" fmla="*/ 1 h 9652"/>
                <a:gd name="connsiteX4" fmla="*/ 10185 w 10185"/>
                <a:gd name="connsiteY4" fmla="*/ 2781 h 9652"/>
                <a:gd name="connsiteX5" fmla="*/ 9899 w 10185"/>
                <a:gd name="connsiteY5" fmla="*/ 6148 h 9652"/>
                <a:gd name="connsiteX6" fmla="*/ 7654 w 10185"/>
                <a:gd name="connsiteY6" fmla="*/ 7519 h 9652"/>
                <a:gd name="connsiteX7" fmla="*/ 5806 w 10185"/>
                <a:gd name="connsiteY7" fmla="*/ 7282 h 9652"/>
                <a:gd name="connsiteX8" fmla="*/ 3037 w 10185"/>
                <a:gd name="connsiteY8" fmla="*/ 9652 h 9652"/>
                <a:gd name="connsiteX9" fmla="*/ 0 w 10185"/>
                <a:gd name="connsiteY9" fmla="*/ 5425 h 9652"/>
                <a:gd name="connsiteX10" fmla="*/ 729 w 10185"/>
                <a:gd name="connsiteY10" fmla="*/ 54 h 9652"/>
                <a:gd name="connsiteX0" fmla="*/ 716 w 10000"/>
                <a:gd name="connsiteY0" fmla="*/ 0 h 9944"/>
                <a:gd name="connsiteX1" fmla="*/ 2982 w 10000"/>
                <a:gd name="connsiteY1" fmla="*/ 1104 h 9944"/>
                <a:gd name="connsiteX2" fmla="*/ 5374 w 10000"/>
                <a:gd name="connsiteY2" fmla="*/ 2550 h 9944"/>
                <a:gd name="connsiteX3" fmla="*/ 7641 w 10000"/>
                <a:gd name="connsiteY3" fmla="*/ 1095 h 9944"/>
                <a:gd name="connsiteX4" fmla="*/ 10000 w 10000"/>
                <a:gd name="connsiteY4" fmla="*/ 2825 h 9944"/>
                <a:gd name="connsiteX5" fmla="*/ 9719 w 10000"/>
                <a:gd name="connsiteY5" fmla="*/ 6314 h 9944"/>
                <a:gd name="connsiteX6" fmla="*/ 7515 w 10000"/>
                <a:gd name="connsiteY6" fmla="*/ 7734 h 9944"/>
                <a:gd name="connsiteX7" fmla="*/ 5701 w 10000"/>
                <a:gd name="connsiteY7" fmla="*/ 7489 h 9944"/>
                <a:gd name="connsiteX8" fmla="*/ 2982 w 10000"/>
                <a:gd name="connsiteY8" fmla="*/ 9944 h 9944"/>
                <a:gd name="connsiteX9" fmla="*/ 0 w 10000"/>
                <a:gd name="connsiteY9" fmla="*/ 5565 h 9944"/>
                <a:gd name="connsiteX10" fmla="*/ 716 w 10000"/>
                <a:gd name="connsiteY10" fmla="*/ 0 h 9944"/>
                <a:gd name="connsiteX0" fmla="*/ 716 w 10000"/>
                <a:gd name="connsiteY0" fmla="*/ 0 h 10000"/>
                <a:gd name="connsiteX1" fmla="*/ 2966 w 10000"/>
                <a:gd name="connsiteY1" fmla="*/ 2594 h 10000"/>
                <a:gd name="connsiteX2" fmla="*/ 5374 w 10000"/>
                <a:gd name="connsiteY2" fmla="*/ 2564 h 10000"/>
                <a:gd name="connsiteX3" fmla="*/ 7641 w 10000"/>
                <a:gd name="connsiteY3" fmla="*/ 1101 h 10000"/>
                <a:gd name="connsiteX4" fmla="*/ 10000 w 10000"/>
                <a:gd name="connsiteY4" fmla="*/ 2841 h 10000"/>
                <a:gd name="connsiteX5" fmla="*/ 9719 w 10000"/>
                <a:gd name="connsiteY5" fmla="*/ 6350 h 10000"/>
                <a:gd name="connsiteX6" fmla="*/ 7515 w 10000"/>
                <a:gd name="connsiteY6" fmla="*/ 7778 h 10000"/>
                <a:gd name="connsiteX7" fmla="*/ 5701 w 10000"/>
                <a:gd name="connsiteY7" fmla="*/ 7531 h 10000"/>
                <a:gd name="connsiteX8" fmla="*/ 2982 w 10000"/>
                <a:gd name="connsiteY8" fmla="*/ 10000 h 10000"/>
                <a:gd name="connsiteX9" fmla="*/ 0 w 10000"/>
                <a:gd name="connsiteY9" fmla="*/ 5596 h 10000"/>
                <a:gd name="connsiteX10" fmla="*/ 716 w 10000"/>
                <a:gd name="connsiteY10" fmla="*/ 0 h 10000"/>
                <a:gd name="connsiteX0" fmla="*/ 576 w 10000"/>
                <a:gd name="connsiteY0" fmla="*/ 1139 h 8901"/>
                <a:gd name="connsiteX1" fmla="*/ 2966 w 10000"/>
                <a:gd name="connsiteY1" fmla="*/ 1495 h 8901"/>
                <a:gd name="connsiteX2" fmla="*/ 5374 w 10000"/>
                <a:gd name="connsiteY2" fmla="*/ 1465 h 8901"/>
                <a:gd name="connsiteX3" fmla="*/ 7641 w 10000"/>
                <a:gd name="connsiteY3" fmla="*/ 2 h 8901"/>
                <a:gd name="connsiteX4" fmla="*/ 10000 w 10000"/>
                <a:gd name="connsiteY4" fmla="*/ 1742 h 8901"/>
                <a:gd name="connsiteX5" fmla="*/ 9719 w 10000"/>
                <a:gd name="connsiteY5" fmla="*/ 5251 h 8901"/>
                <a:gd name="connsiteX6" fmla="*/ 7515 w 10000"/>
                <a:gd name="connsiteY6" fmla="*/ 6679 h 8901"/>
                <a:gd name="connsiteX7" fmla="*/ 5701 w 10000"/>
                <a:gd name="connsiteY7" fmla="*/ 6432 h 8901"/>
                <a:gd name="connsiteX8" fmla="*/ 2982 w 10000"/>
                <a:gd name="connsiteY8" fmla="*/ 8901 h 8901"/>
                <a:gd name="connsiteX9" fmla="*/ 0 w 10000"/>
                <a:gd name="connsiteY9" fmla="*/ 4497 h 8901"/>
                <a:gd name="connsiteX10" fmla="*/ 576 w 10000"/>
                <a:gd name="connsiteY10" fmla="*/ 1139 h 8901"/>
                <a:gd name="connsiteX0" fmla="*/ 835 w 10259"/>
                <a:gd name="connsiteY0" fmla="*/ 1280 h 10000"/>
                <a:gd name="connsiteX1" fmla="*/ 3225 w 10259"/>
                <a:gd name="connsiteY1" fmla="*/ 1680 h 10000"/>
                <a:gd name="connsiteX2" fmla="*/ 5633 w 10259"/>
                <a:gd name="connsiteY2" fmla="*/ 1646 h 10000"/>
                <a:gd name="connsiteX3" fmla="*/ 7900 w 10259"/>
                <a:gd name="connsiteY3" fmla="*/ 2 h 10000"/>
                <a:gd name="connsiteX4" fmla="*/ 10259 w 10259"/>
                <a:gd name="connsiteY4" fmla="*/ 1957 h 10000"/>
                <a:gd name="connsiteX5" fmla="*/ 9978 w 10259"/>
                <a:gd name="connsiteY5" fmla="*/ 5899 h 10000"/>
                <a:gd name="connsiteX6" fmla="*/ 7774 w 10259"/>
                <a:gd name="connsiteY6" fmla="*/ 7504 h 10000"/>
                <a:gd name="connsiteX7" fmla="*/ 5960 w 10259"/>
                <a:gd name="connsiteY7" fmla="*/ 7226 h 10000"/>
                <a:gd name="connsiteX8" fmla="*/ 3241 w 10259"/>
                <a:gd name="connsiteY8" fmla="*/ 10000 h 10000"/>
                <a:gd name="connsiteX9" fmla="*/ 259 w 10259"/>
                <a:gd name="connsiteY9" fmla="*/ 5052 h 10000"/>
                <a:gd name="connsiteX10" fmla="*/ 835 w 10259"/>
                <a:gd name="connsiteY10" fmla="*/ 1280 h 10000"/>
                <a:gd name="connsiteX0" fmla="*/ 957 w 10381"/>
                <a:gd name="connsiteY0" fmla="*/ 1280 h 10000"/>
                <a:gd name="connsiteX1" fmla="*/ 3347 w 10381"/>
                <a:gd name="connsiteY1" fmla="*/ 1680 h 10000"/>
                <a:gd name="connsiteX2" fmla="*/ 5755 w 10381"/>
                <a:gd name="connsiteY2" fmla="*/ 1646 h 10000"/>
                <a:gd name="connsiteX3" fmla="*/ 8022 w 10381"/>
                <a:gd name="connsiteY3" fmla="*/ 2 h 10000"/>
                <a:gd name="connsiteX4" fmla="*/ 10381 w 10381"/>
                <a:gd name="connsiteY4" fmla="*/ 1957 h 10000"/>
                <a:gd name="connsiteX5" fmla="*/ 10100 w 10381"/>
                <a:gd name="connsiteY5" fmla="*/ 5899 h 10000"/>
                <a:gd name="connsiteX6" fmla="*/ 7896 w 10381"/>
                <a:gd name="connsiteY6" fmla="*/ 7504 h 10000"/>
                <a:gd name="connsiteX7" fmla="*/ 6082 w 10381"/>
                <a:gd name="connsiteY7" fmla="*/ 7226 h 10000"/>
                <a:gd name="connsiteX8" fmla="*/ 3363 w 10381"/>
                <a:gd name="connsiteY8" fmla="*/ 10000 h 10000"/>
                <a:gd name="connsiteX9" fmla="*/ 132 w 10381"/>
                <a:gd name="connsiteY9" fmla="*/ 5419 h 10000"/>
                <a:gd name="connsiteX10" fmla="*/ 957 w 1038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307 w 10731"/>
                <a:gd name="connsiteY0" fmla="*/ 1280 h 10000"/>
                <a:gd name="connsiteX1" fmla="*/ 3697 w 10731"/>
                <a:gd name="connsiteY1" fmla="*/ 1680 h 10000"/>
                <a:gd name="connsiteX2" fmla="*/ 6105 w 10731"/>
                <a:gd name="connsiteY2" fmla="*/ 1646 h 10000"/>
                <a:gd name="connsiteX3" fmla="*/ 8372 w 10731"/>
                <a:gd name="connsiteY3" fmla="*/ 2 h 10000"/>
                <a:gd name="connsiteX4" fmla="*/ 10731 w 10731"/>
                <a:gd name="connsiteY4" fmla="*/ 1957 h 10000"/>
                <a:gd name="connsiteX5" fmla="*/ 10450 w 10731"/>
                <a:gd name="connsiteY5" fmla="*/ 5899 h 10000"/>
                <a:gd name="connsiteX6" fmla="*/ 8246 w 10731"/>
                <a:gd name="connsiteY6" fmla="*/ 7504 h 10000"/>
                <a:gd name="connsiteX7" fmla="*/ 6432 w 10731"/>
                <a:gd name="connsiteY7" fmla="*/ 7226 h 10000"/>
                <a:gd name="connsiteX8" fmla="*/ 3713 w 10731"/>
                <a:gd name="connsiteY8" fmla="*/ 10000 h 10000"/>
                <a:gd name="connsiteX9" fmla="*/ 482 w 10731"/>
                <a:gd name="connsiteY9" fmla="*/ 5419 h 10000"/>
                <a:gd name="connsiteX10" fmla="*/ 1307 w 10731"/>
                <a:gd name="connsiteY10" fmla="*/ 1280 h 10000"/>
                <a:gd name="connsiteX0" fmla="*/ 1767 w 11191"/>
                <a:gd name="connsiteY0" fmla="*/ 1280 h 10000"/>
                <a:gd name="connsiteX1" fmla="*/ 4157 w 11191"/>
                <a:gd name="connsiteY1" fmla="*/ 1680 h 10000"/>
                <a:gd name="connsiteX2" fmla="*/ 6565 w 11191"/>
                <a:gd name="connsiteY2" fmla="*/ 1646 h 10000"/>
                <a:gd name="connsiteX3" fmla="*/ 8832 w 11191"/>
                <a:gd name="connsiteY3" fmla="*/ 2 h 10000"/>
                <a:gd name="connsiteX4" fmla="*/ 11191 w 11191"/>
                <a:gd name="connsiteY4" fmla="*/ 1957 h 10000"/>
                <a:gd name="connsiteX5" fmla="*/ 10910 w 11191"/>
                <a:gd name="connsiteY5" fmla="*/ 5899 h 10000"/>
                <a:gd name="connsiteX6" fmla="*/ 8706 w 11191"/>
                <a:gd name="connsiteY6" fmla="*/ 7504 h 10000"/>
                <a:gd name="connsiteX7" fmla="*/ 6892 w 11191"/>
                <a:gd name="connsiteY7" fmla="*/ 7226 h 10000"/>
                <a:gd name="connsiteX8" fmla="*/ 4173 w 11191"/>
                <a:gd name="connsiteY8" fmla="*/ 10000 h 10000"/>
                <a:gd name="connsiteX9" fmla="*/ 942 w 11191"/>
                <a:gd name="connsiteY9" fmla="*/ 5419 h 10000"/>
                <a:gd name="connsiteX10" fmla="*/ 1767 w 11191"/>
                <a:gd name="connsiteY10" fmla="*/ 1280 h 10000"/>
                <a:gd name="connsiteX0" fmla="*/ 1767 w 11191"/>
                <a:gd name="connsiteY0" fmla="*/ 1280 h 8729"/>
                <a:gd name="connsiteX1" fmla="*/ 4157 w 11191"/>
                <a:gd name="connsiteY1" fmla="*/ 1680 h 8729"/>
                <a:gd name="connsiteX2" fmla="*/ 6565 w 11191"/>
                <a:gd name="connsiteY2" fmla="*/ 1646 h 8729"/>
                <a:gd name="connsiteX3" fmla="*/ 8832 w 11191"/>
                <a:gd name="connsiteY3" fmla="*/ 2 h 8729"/>
                <a:gd name="connsiteX4" fmla="*/ 11191 w 11191"/>
                <a:gd name="connsiteY4" fmla="*/ 1957 h 8729"/>
                <a:gd name="connsiteX5" fmla="*/ 10910 w 11191"/>
                <a:gd name="connsiteY5" fmla="*/ 5899 h 8729"/>
                <a:gd name="connsiteX6" fmla="*/ 8706 w 11191"/>
                <a:gd name="connsiteY6" fmla="*/ 7504 h 8729"/>
                <a:gd name="connsiteX7" fmla="*/ 6892 w 11191"/>
                <a:gd name="connsiteY7" fmla="*/ 7226 h 8729"/>
                <a:gd name="connsiteX8" fmla="*/ 3364 w 11191"/>
                <a:gd name="connsiteY8" fmla="*/ 8729 h 8729"/>
                <a:gd name="connsiteX9" fmla="*/ 942 w 11191"/>
                <a:gd name="connsiteY9" fmla="*/ 5419 h 8729"/>
                <a:gd name="connsiteX10" fmla="*/ 1767 w 11191"/>
                <a:gd name="connsiteY10" fmla="*/ 1280 h 8729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252"/>
                <a:gd name="connsiteY0" fmla="*/ 1466 h 10000"/>
                <a:gd name="connsiteX1" fmla="*/ 3716 w 10252"/>
                <a:gd name="connsiteY1" fmla="*/ 1925 h 10000"/>
                <a:gd name="connsiteX2" fmla="*/ 5867 w 10252"/>
                <a:gd name="connsiteY2" fmla="*/ 1886 h 10000"/>
                <a:gd name="connsiteX3" fmla="*/ 7893 w 10252"/>
                <a:gd name="connsiteY3" fmla="*/ 2 h 10000"/>
                <a:gd name="connsiteX4" fmla="*/ 10001 w 10252"/>
                <a:gd name="connsiteY4" fmla="*/ 2242 h 10000"/>
                <a:gd name="connsiteX5" fmla="*/ 10209 w 10252"/>
                <a:gd name="connsiteY5" fmla="*/ 4978 h 10000"/>
                <a:gd name="connsiteX6" fmla="*/ 7780 w 10252"/>
                <a:gd name="connsiteY6" fmla="*/ 8597 h 10000"/>
                <a:gd name="connsiteX7" fmla="*/ 6160 w 10252"/>
                <a:gd name="connsiteY7" fmla="*/ 8278 h 10000"/>
                <a:gd name="connsiteX8" fmla="*/ 3007 w 10252"/>
                <a:gd name="connsiteY8" fmla="*/ 10000 h 10000"/>
                <a:gd name="connsiteX9" fmla="*/ 843 w 10252"/>
                <a:gd name="connsiteY9" fmla="*/ 6208 h 10000"/>
                <a:gd name="connsiteX10" fmla="*/ 1580 w 10252"/>
                <a:gd name="connsiteY10" fmla="*/ 1466 h 10000"/>
                <a:gd name="connsiteX0" fmla="*/ 1580 w 10691"/>
                <a:gd name="connsiteY0" fmla="*/ 1466 h 10000"/>
                <a:gd name="connsiteX1" fmla="*/ 3716 w 10691"/>
                <a:gd name="connsiteY1" fmla="*/ 1925 h 10000"/>
                <a:gd name="connsiteX2" fmla="*/ 5867 w 10691"/>
                <a:gd name="connsiteY2" fmla="*/ 1886 h 10000"/>
                <a:gd name="connsiteX3" fmla="*/ 7893 w 10691"/>
                <a:gd name="connsiteY3" fmla="*/ 2 h 10000"/>
                <a:gd name="connsiteX4" fmla="*/ 10001 w 10691"/>
                <a:gd name="connsiteY4" fmla="*/ 2242 h 10000"/>
                <a:gd name="connsiteX5" fmla="*/ 10209 w 10691"/>
                <a:gd name="connsiteY5" fmla="*/ 4978 h 10000"/>
                <a:gd name="connsiteX6" fmla="*/ 7780 w 10691"/>
                <a:gd name="connsiteY6" fmla="*/ 8597 h 10000"/>
                <a:gd name="connsiteX7" fmla="*/ 6160 w 10691"/>
                <a:gd name="connsiteY7" fmla="*/ 8278 h 10000"/>
                <a:gd name="connsiteX8" fmla="*/ 3007 w 10691"/>
                <a:gd name="connsiteY8" fmla="*/ 10000 h 10000"/>
                <a:gd name="connsiteX9" fmla="*/ 843 w 10691"/>
                <a:gd name="connsiteY9" fmla="*/ 6208 h 10000"/>
                <a:gd name="connsiteX10" fmla="*/ 1580 w 10691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1466 h 10000"/>
                <a:gd name="connsiteX1" fmla="*/ 3716 w 10887"/>
                <a:gd name="connsiteY1" fmla="*/ 1925 h 10000"/>
                <a:gd name="connsiteX2" fmla="*/ 5867 w 10887"/>
                <a:gd name="connsiteY2" fmla="*/ 1886 h 10000"/>
                <a:gd name="connsiteX3" fmla="*/ 7893 w 10887"/>
                <a:gd name="connsiteY3" fmla="*/ 2 h 10000"/>
                <a:gd name="connsiteX4" fmla="*/ 10001 w 10887"/>
                <a:gd name="connsiteY4" fmla="*/ 2242 h 10000"/>
                <a:gd name="connsiteX5" fmla="*/ 10209 w 10887"/>
                <a:gd name="connsiteY5" fmla="*/ 4978 h 10000"/>
                <a:gd name="connsiteX6" fmla="*/ 7780 w 10887"/>
                <a:gd name="connsiteY6" fmla="*/ 8597 h 10000"/>
                <a:gd name="connsiteX7" fmla="*/ 6160 w 10887"/>
                <a:gd name="connsiteY7" fmla="*/ 8278 h 10000"/>
                <a:gd name="connsiteX8" fmla="*/ 3007 w 10887"/>
                <a:gd name="connsiteY8" fmla="*/ 10000 h 10000"/>
                <a:gd name="connsiteX9" fmla="*/ 843 w 10887"/>
                <a:gd name="connsiteY9" fmla="*/ 6208 h 10000"/>
                <a:gd name="connsiteX10" fmla="*/ 1580 w 10887"/>
                <a:gd name="connsiteY10" fmla="*/ 1466 h 10000"/>
                <a:gd name="connsiteX0" fmla="*/ 1580 w 10887"/>
                <a:gd name="connsiteY0" fmla="*/ 755 h 9289"/>
                <a:gd name="connsiteX1" fmla="*/ 3716 w 10887"/>
                <a:gd name="connsiteY1" fmla="*/ 1214 h 9289"/>
                <a:gd name="connsiteX2" fmla="*/ 5867 w 10887"/>
                <a:gd name="connsiteY2" fmla="*/ 1175 h 9289"/>
                <a:gd name="connsiteX3" fmla="*/ 7712 w 10887"/>
                <a:gd name="connsiteY3" fmla="*/ 3 h 9289"/>
                <a:gd name="connsiteX4" fmla="*/ 10001 w 10887"/>
                <a:gd name="connsiteY4" fmla="*/ 1531 h 9289"/>
                <a:gd name="connsiteX5" fmla="*/ 10209 w 10887"/>
                <a:gd name="connsiteY5" fmla="*/ 4267 h 9289"/>
                <a:gd name="connsiteX6" fmla="*/ 7780 w 10887"/>
                <a:gd name="connsiteY6" fmla="*/ 7886 h 9289"/>
                <a:gd name="connsiteX7" fmla="*/ 6160 w 10887"/>
                <a:gd name="connsiteY7" fmla="*/ 7567 h 9289"/>
                <a:gd name="connsiteX8" fmla="*/ 3007 w 10887"/>
                <a:gd name="connsiteY8" fmla="*/ 9289 h 9289"/>
                <a:gd name="connsiteX9" fmla="*/ 843 w 10887"/>
                <a:gd name="connsiteY9" fmla="*/ 5497 h 9289"/>
                <a:gd name="connsiteX10" fmla="*/ 1580 w 10887"/>
                <a:gd name="connsiteY10" fmla="*/ 755 h 9289"/>
                <a:gd name="connsiteX0" fmla="*/ 1451 w 10000"/>
                <a:gd name="connsiteY0" fmla="*/ 813 h 10000"/>
                <a:gd name="connsiteX1" fmla="*/ 3413 w 10000"/>
                <a:gd name="connsiteY1" fmla="*/ 1307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51 w 10000"/>
                <a:gd name="connsiteY0" fmla="*/ 813 h 10000"/>
                <a:gd name="connsiteX1" fmla="*/ 3439 w 10000"/>
                <a:gd name="connsiteY1" fmla="*/ 959 h 10000"/>
                <a:gd name="connsiteX2" fmla="*/ 5466 w 10000"/>
                <a:gd name="connsiteY2" fmla="*/ 2031 h 10000"/>
                <a:gd name="connsiteX3" fmla="*/ 7084 w 10000"/>
                <a:gd name="connsiteY3" fmla="*/ 3 h 10000"/>
                <a:gd name="connsiteX4" fmla="*/ 9186 w 10000"/>
                <a:gd name="connsiteY4" fmla="*/ 1648 h 10000"/>
                <a:gd name="connsiteX5" fmla="*/ 9377 w 10000"/>
                <a:gd name="connsiteY5" fmla="*/ 4594 h 10000"/>
                <a:gd name="connsiteX6" fmla="*/ 7146 w 10000"/>
                <a:gd name="connsiteY6" fmla="*/ 8490 h 10000"/>
                <a:gd name="connsiteX7" fmla="*/ 5658 w 10000"/>
                <a:gd name="connsiteY7" fmla="*/ 8146 h 10000"/>
                <a:gd name="connsiteX8" fmla="*/ 2762 w 10000"/>
                <a:gd name="connsiteY8" fmla="*/ 10000 h 10000"/>
                <a:gd name="connsiteX9" fmla="*/ 774 w 10000"/>
                <a:gd name="connsiteY9" fmla="*/ 5918 h 10000"/>
                <a:gd name="connsiteX10" fmla="*/ 1451 w 10000"/>
                <a:gd name="connsiteY10" fmla="*/ 813 h 10000"/>
                <a:gd name="connsiteX0" fmla="*/ 1494 w 9954"/>
                <a:gd name="connsiteY0" fmla="*/ 1336 h 10000"/>
                <a:gd name="connsiteX1" fmla="*/ 3393 w 9954"/>
                <a:gd name="connsiteY1" fmla="*/ 959 h 10000"/>
                <a:gd name="connsiteX2" fmla="*/ 5420 w 9954"/>
                <a:gd name="connsiteY2" fmla="*/ 2031 h 10000"/>
                <a:gd name="connsiteX3" fmla="*/ 7038 w 9954"/>
                <a:gd name="connsiteY3" fmla="*/ 3 h 10000"/>
                <a:gd name="connsiteX4" fmla="*/ 9140 w 9954"/>
                <a:gd name="connsiteY4" fmla="*/ 1648 h 10000"/>
                <a:gd name="connsiteX5" fmla="*/ 9331 w 9954"/>
                <a:gd name="connsiteY5" fmla="*/ 4594 h 10000"/>
                <a:gd name="connsiteX6" fmla="*/ 7100 w 9954"/>
                <a:gd name="connsiteY6" fmla="*/ 8490 h 10000"/>
                <a:gd name="connsiteX7" fmla="*/ 5612 w 9954"/>
                <a:gd name="connsiteY7" fmla="*/ 8146 h 10000"/>
                <a:gd name="connsiteX8" fmla="*/ 2716 w 9954"/>
                <a:gd name="connsiteY8" fmla="*/ 10000 h 10000"/>
                <a:gd name="connsiteX9" fmla="*/ 728 w 9954"/>
                <a:gd name="connsiteY9" fmla="*/ 5918 h 10000"/>
                <a:gd name="connsiteX10" fmla="*/ 1494 w 9954"/>
                <a:gd name="connsiteY10" fmla="*/ 1336 h 10000"/>
                <a:gd name="connsiteX0" fmla="*/ 1501 w 10000"/>
                <a:gd name="connsiteY0" fmla="*/ 1336 h 8850"/>
                <a:gd name="connsiteX1" fmla="*/ 3409 w 10000"/>
                <a:gd name="connsiteY1" fmla="*/ 959 h 8850"/>
                <a:gd name="connsiteX2" fmla="*/ 5445 w 10000"/>
                <a:gd name="connsiteY2" fmla="*/ 2031 h 8850"/>
                <a:gd name="connsiteX3" fmla="*/ 7071 w 10000"/>
                <a:gd name="connsiteY3" fmla="*/ 3 h 8850"/>
                <a:gd name="connsiteX4" fmla="*/ 9182 w 10000"/>
                <a:gd name="connsiteY4" fmla="*/ 1648 h 8850"/>
                <a:gd name="connsiteX5" fmla="*/ 9374 w 10000"/>
                <a:gd name="connsiteY5" fmla="*/ 4594 h 8850"/>
                <a:gd name="connsiteX6" fmla="*/ 7133 w 10000"/>
                <a:gd name="connsiteY6" fmla="*/ 8490 h 8850"/>
                <a:gd name="connsiteX7" fmla="*/ 5638 w 10000"/>
                <a:gd name="connsiteY7" fmla="*/ 8146 h 8850"/>
                <a:gd name="connsiteX8" fmla="*/ 2703 w 10000"/>
                <a:gd name="connsiteY8" fmla="*/ 8850 h 8850"/>
                <a:gd name="connsiteX9" fmla="*/ 731 w 10000"/>
                <a:gd name="connsiteY9" fmla="*/ 5918 h 8850"/>
                <a:gd name="connsiteX10" fmla="*/ 1501 w 10000"/>
                <a:gd name="connsiteY10" fmla="*/ 1336 h 8850"/>
                <a:gd name="connsiteX0" fmla="*/ 1501 w 10000"/>
                <a:gd name="connsiteY0" fmla="*/ 1510 h 10090"/>
                <a:gd name="connsiteX1" fmla="*/ 3409 w 10000"/>
                <a:gd name="connsiteY1" fmla="*/ 1084 h 10090"/>
                <a:gd name="connsiteX2" fmla="*/ 5445 w 10000"/>
                <a:gd name="connsiteY2" fmla="*/ 2295 h 10090"/>
                <a:gd name="connsiteX3" fmla="*/ 7071 w 10000"/>
                <a:gd name="connsiteY3" fmla="*/ 3 h 10090"/>
                <a:gd name="connsiteX4" fmla="*/ 9182 w 10000"/>
                <a:gd name="connsiteY4" fmla="*/ 1862 h 10090"/>
                <a:gd name="connsiteX5" fmla="*/ 9374 w 10000"/>
                <a:gd name="connsiteY5" fmla="*/ 5191 h 10090"/>
                <a:gd name="connsiteX6" fmla="*/ 7133 w 10000"/>
                <a:gd name="connsiteY6" fmla="*/ 9593 h 10090"/>
                <a:gd name="connsiteX7" fmla="*/ 5638 w 10000"/>
                <a:gd name="connsiteY7" fmla="*/ 9205 h 10090"/>
                <a:gd name="connsiteX8" fmla="*/ 4072 w 10000"/>
                <a:gd name="connsiteY8" fmla="*/ 8529 h 10090"/>
                <a:gd name="connsiteX9" fmla="*/ 2703 w 10000"/>
                <a:gd name="connsiteY9" fmla="*/ 10000 h 10090"/>
                <a:gd name="connsiteX10" fmla="*/ 731 w 10000"/>
                <a:gd name="connsiteY10" fmla="*/ 6687 h 10090"/>
                <a:gd name="connsiteX11" fmla="*/ 1501 w 10000"/>
                <a:gd name="connsiteY11" fmla="*/ 1510 h 10090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5638 w 10000"/>
                <a:gd name="connsiteY7" fmla="*/ 9205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133 w 10000"/>
                <a:gd name="connsiteY6" fmla="*/ 9593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7608 w 10000"/>
                <a:gd name="connsiteY6" fmla="*/ 9436 h 10092"/>
                <a:gd name="connsiteX7" fmla="*/ 6408 w 10000"/>
                <a:gd name="connsiteY7" fmla="*/ 8300 h 10092"/>
                <a:gd name="connsiteX8" fmla="*/ 5136 w 10000"/>
                <a:gd name="connsiteY8" fmla="*/ 9670 h 10092"/>
                <a:gd name="connsiteX9" fmla="*/ 4072 w 10000"/>
                <a:gd name="connsiteY9" fmla="*/ 8529 h 10092"/>
                <a:gd name="connsiteX10" fmla="*/ 2703 w 10000"/>
                <a:gd name="connsiteY10" fmla="*/ 10000 h 10092"/>
                <a:gd name="connsiteX11" fmla="*/ 731 w 10000"/>
                <a:gd name="connsiteY11" fmla="*/ 6687 h 10092"/>
                <a:gd name="connsiteX12" fmla="*/ 1501 w 10000"/>
                <a:gd name="connsiteY12" fmla="*/ 1510 h 10092"/>
                <a:gd name="connsiteX0" fmla="*/ 1501 w 10000"/>
                <a:gd name="connsiteY0" fmla="*/ 1510 h 10092"/>
                <a:gd name="connsiteX1" fmla="*/ 3409 w 10000"/>
                <a:gd name="connsiteY1" fmla="*/ 1084 h 10092"/>
                <a:gd name="connsiteX2" fmla="*/ 5445 w 10000"/>
                <a:gd name="connsiteY2" fmla="*/ 2295 h 10092"/>
                <a:gd name="connsiteX3" fmla="*/ 7071 w 10000"/>
                <a:gd name="connsiteY3" fmla="*/ 3 h 10092"/>
                <a:gd name="connsiteX4" fmla="*/ 9182 w 10000"/>
                <a:gd name="connsiteY4" fmla="*/ 1862 h 10092"/>
                <a:gd name="connsiteX5" fmla="*/ 9374 w 10000"/>
                <a:gd name="connsiteY5" fmla="*/ 5191 h 10092"/>
                <a:gd name="connsiteX6" fmla="*/ 8471 w 10000"/>
                <a:gd name="connsiteY6" fmla="*/ 6009 h 10092"/>
                <a:gd name="connsiteX7" fmla="*/ 7608 w 10000"/>
                <a:gd name="connsiteY7" fmla="*/ 9436 h 10092"/>
                <a:gd name="connsiteX8" fmla="*/ 6408 w 10000"/>
                <a:gd name="connsiteY8" fmla="*/ 8300 h 10092"/>
                <a:gd name="connsiteX9" fmla="*/ 5136 w 10000"/>
                <a:gd name="connsiteY9" fmla="*/ 9670 h 10092"/>
                <a:gd name="connsiteX10" fmla="*/ 4072 w 10000"/>
                <a:gd name="connsiteY10" fmla="*/ 8529 h 10092"/>
                <a:gd name="connsiteX11" fmla="*/ 2703 w 10000"/>
                <a:gd name="connsiteY11" fmla="*/ 10000 h 10092"/>
                <a:gd name="connsiteX12" fmla="*/ 731 w 10000"/>
                <a:gd name="connsiteY12" fmla="*/ 6687 h 10092"/>
                <a:gd name="connsiteX13" fmla="*/ 1501 w 10000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8471 w 11272"/>
                <a:gd name="connsiteY6" fmla="*/ 6009 h 10092"/>
                <a:gd name="connsiteX7" fmla="*/ 7608 w 11272"/>
                <a:gd name="connsiteY7" fmla="*/ 9436 h 10092"/>
                <a:gd name="connsiteX8" fmla="*/ 6408 w 11272"/>
                <a:gd name="connsiteY8" fmla="*/ 8300 h 10092"/>
                <a:gd name="connsiteX9" fmla="*/ 5136 w 11272"/>
                <a:gd name="connsiteY9" fmla="*/ 9670 h 10092"/>
                <a:gd name="connsiteX10" fmla="*/ 4072 w 11272"/>
                <a:gd name="connsiteY10" fmla="*/ 8529 h 10092"/>
                <a:gd name="connsiteX11" fmla="*/ 2703 w 11272"/>
                <a:gd name="connsiteY11" fmla="*/ 10000 h 10092"/>
                <a:gd name="connsiteX12" fmla="*/ 731 w 11272"/>
                <a:gd name="connsiteY12" fmla="*/ 6687 h 10092"/>
                <a:gd name="connsiteX13" fmla="*/ 1501 w 11272"/>
                <a:gd name="connsiteY13" fmla="*/ 1510 h 10092"/>
                <a:gd name="connsiteX0" fmla="*/ 1501 w 11272"/>
                <a:gd name="connsiteY0" fmla="*/ 1510 h 10092"/>
                <a:gd name="connsiteX1" fmla="*/ 3409 w 11272"/>
                <a:gd name="connsiteY1" fmla="*/ 1084 h 10092"/>
                <a:gd name="connsiteX2" fmla="*/ 5445 w 11272"/>
                <a:gd name="connsiteY2" fmla="*/ 2295 h 10092"/>
                <a:gd name="connsiteX3" fmla="*/ 7071 w 11272"/>
                <a:gd name="connsiteY3" fmla="*/ 3 h 10092"/>
                <a:gd name="connsiteX4" fmla="*/ 9182 w 11272"/>
                <a:gd name="connsiteY4" fmla="*/ 1862 h 10092"/>
                <a:gd name="connsiteX5" fmla="*/ 11080 w 11272"/>
                <a:gd name="connsiteY5" fmla="*/ 3931 h 10092"/>
                <a:gd name="connsiteX6" fmla="*/ 9843 w 11272"/>
                <a:gd name="connsiteY6" fmla="*/ 6245 h 10092"/>
                <a:gd name="connsiteX7" fmla="*/ 8471 w 11272"/>
                <a:gd name="connsiteY7" fmla="*/ 6009 h 10092"/>
                <a:gd name="connsiteX8" fmla="*/ 7608 w 11272"/>
                <a:gd name="connsiteY8" fmla="*/ 9436 h 10092"/>
                <a:gd name="connsiteX9" fmla="*/ 6408 w 11272"/>
                <a:gd name="connsiteY9" fmla="*/ 8300 h 10092"/>
                <a:gd name="connsiteX10" fmla="*/ 5136 w 11272"/>
                <a:gd name="connsiteY10" fmla="*/ 9670 h 10092"/>
                <a:gd name="connsiteX11" fmla="*/ 4072 w 11272"/>
                <a:gd name="connsiteY11" fmla="*/ 8529 h 10092"/>
                <a:gd name="connsiteX12" fmla="*/ 2703 w 11272"/>
                <a:gd name="connsiteY12" fmla="*/ 10000 h 10092"/>
                <a:gd name="connsiteX13" fmla="*/ 731 w 11272"/>
                <a:gd name="connsiteY13" fmla="*/ 6687 h 10092"/>
                <a:gd name="connsiteX14" fmla="*/ 1501 w 11272"/>
                <a:gd name="connsiteY14" fmla="*/ 1510 h 10092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501 w 11272"/>
                <a:gd name="connsiteY0" fmla="*/ 1510 h 10000"/>
                <a:gd name="connsiteX1" fmla="*/ 3409 w 11272"/>
                <a:gd name="connsiteY1" fmla="*/ 1084 h 10000"/>
                <a:gd name="connsiteX2" fmla="*/ 5445 w 11272"/>
                <a:gd name="connsiteY2" fmla="*/ 2295 h 10000"/>
                <a:gd name="connsiteX3" fmla="*/ 7071 w 11272"/>
                <a:gd name="connsiteY3" fmla="*/ 3 h 10000"/>
                <a:gd name="connsiteX4" fmla="*/ 9182 w 11272"/>
                <a:gd name="connsiteY4" fmla="*/ 1862 h 10000"/>
                <a:gd name="connsiteX5" fmla="*/ 11080 w 11272"/>
                <a:gd name="connsiteY5" fmla="*/ 3931 h 10000"/>
                <a:gd name="connsiteX6" fmla="*/ 9843 w 11272"/>
                <a:gd name="connsiteY6" fmla="*/ 6245 h 10000"/>
                <a:gd name="connsiteX7" fmla="*/ 8471 w 11272"/>
                <a:gd name="connsiteY7" fmla="*/ 6009 h 10000"/>
                <a:gd name="connsiteX8" fmla="*/ 7608 w 11272"/>
                <a:gd name="connsiteY8" fmla="*/ 9436 h 10000"/>
                <a:gd name="connsiteX9" fmla="*/ 6408 w 11272"/>
                <a:gd name="connsiteY9" fmla="*/ 8300 h 10000"/>
                <a:gd name="connsiteX10" fmla="*/ 5136 w 11272"/>
                <a:gd name="connsiteY10" fmla="*/ 9670 h 10000"/>
                <a:gd name="connsiteX11" fmla="*/ 4072 w 11272"/>
                <a:gd name="connsiteY11" fmla="*/ 8529 h 10000"/>
                <a:gd name="connsiteX12" fmla="*/ 2703 w 11272"/>
                <a:gd name="connsiteY12" fmla="*/ 10000 h 10000"/>
                <a:gd name="connsiteX13" fmla="*/ 2007 w 11272"/>
                <a:gd name="connsiteY13" fmla="*/ 7623 h 10000"/>
                <a:gd name="connsiteX14" fmla="*/ 731 w 11272"/>
                <a:gd name="connsiteY14" fmla="*/ 6687 h 10000"/>
                <a:gd name="connsiteX15" fmla="*/ 1501 w 11272"/>
                <a:gd name="connsiteY15" fmla="*/ 1510 h 10000"/>
                <a:gd name="connsiteX0" fmla="*/ 1613 w 11384"/>
                <a:gd name="connsiteY0" fmla="*/ 1510 h 10000"/>
                <a:gd name="connsiteX1" fmla="*/ 3521 w 11384"/>
                <a:gd name="connsiteY1" fmla="*/ 1084 h 10000"/>
                <a:gd name="connsiteX2" fmla="*/ 5557 w 11384"/>
                <a:gd name="connsiteY2" fmla="*/ 2295 h 10000"/>
                <a:gd name="connsiteX3" fmla="*/ 7183 w 11384"/>
                <a:gd name="connsiteY3" fmla="*/ 3 h 10000"/>
                <a:gd name="connsiteX4" fmla="*/ 9294 w 11384"/>
                <a:gd name="connsiteY4" fmla="*/ 1862 h 10000"/>
                <a:gd name="connsiteX5" fmla="*/ 11192 w 11384"/>
                <a:gd name="connsiteY5" fmla="*/ 3931 h 10000"/>
                <a:gd name="connsiteX6" fmla="*/ 9955 w 11384"/>
                <a:gd name="connsiteY6" fmla="*/ 6245 h 10000"/>
                <a:gd name="connsiteX7" fmla="*/ 8583 w 11384"/>
                <a:gd name="connsiteY7" fmla="*/ 6009 h 10000"/>
                <a:gd name="connsiteX8" fmla="*/ 7720 w 11384"/>
                <a:gd name="connsiteY8" fmla="*/ 9436 h 10000"/>
                <a:gd name="connsiteX9" fmla="*/ 6520 w 11384"/>
                <a:gd name="connsiteY9" fmla="*/ 8300 h 10000"/>
                <a:gd name="connsiteX10" fmla="*/ 5248 w 11384"/>
                <a:gd name="connsiteY10" fmla="*/ 9670 h 10000"/>
                <a:gd name="connsiteX11" fmla="*/ 4184 w 11384"/>
                <a:gd name="connsiteY11" fmla="*/ 8529 h 10000"/>
                <a:gd name="connsiteX12" fmla="*/ 2815 w 11384"/>
                <a:gd name="connsiteY12" fmla="*/ 10000 h 10000"/>
                <a:gd name="connsiteX13" fmla="*/ 2119 w 11384"/>
                <a:gd name="connsiteY13" fmla="*/ 7623 h 10000"/>
                <a:gd name="connsiteX14" fmla="*/ 843 w 11384"/>
                <a:gd name="connsiteY14" fmla="*/ 6687 h 10000"/>
                <a:gd name="connsiteX15" fmla="*/ 1613 w 11384"/>
                <a:gd name="connsiteY15" fmla="*/ 1510 h 10000"/>
                <a:gd name="connsiteX0" fmla="*/ 1321 w 11733"/>
                <a:gd name="connsiteY0" fmla="*/ 2455 h 10000"/>
                <a:gd name="connsiteX1" fmla="*/ 3870 w 11733"/>
                <a:gd name="connsiteY1" fmla="*/ 1084 h 10000"/>
                <a:gd name="connsiteX2" fmla="*/ 5906 w 11733"/>
                <a:gd name="connsiteY2" fmla="*/ 2295 h 10000"/>
                <a:gd name="connsiteX3" fmla="*/ 7532 w 11733"/>
                <a:gd name="connsiteY3" fmla="*/ 3 h 10000"/>
                <a:gd name="connsiteX4" fmla="*/ 9643 w 11733"/>
                <a:gd name="connsiteY4" fmla="*/ 1862 h 10000"/>
                <a:gd name="connsiteX5" fmla="*/ 11541 w 11733"/>
                <a:gd name="connsiteY5" fmla="*/ 3931 h 10000"/>
                <a:gd name="connsiteX6" fmla="*/ 10304 w 11733"/>
                <a:gd name="connsiteY6" fmla="*/ 6245 h 10000"/>
                <a:gd name="connsiteX7" fmla="*/ 8932 w 11733"/>
                <a:gd name="connsiteY7" fmla="*/ 6009 h 10000"/>
                <a:gd name="connsiteX8" fmla="*/ 8069 w 11733"/>
                <a:gd name="connsiteY8" fmla="*/ 9436 h 10000"/>
                <a:gd name="connsiteX9" fmla="*/ 6869 w 11733"/>
                <a:gd name="connsiteY9" fmla="*/ 8300 h 10000"/>
                <a:gd name="connsiteX10" fmla="*/ 5597 w 11733"/>
                <a:gd name="connsiteY10" fmla="*/ 9670 h 10000"/>
                <a:gd name="connsiteX11" fmla="*/ 4533 w 11733"/>
                <a:gd name="connsiteY11" fmla="*/ 8529 h 10000"/>
                <a:gd name="connsiteX12" fmla="*/ 3164 w 11733"/>
                <a:gd name="connsiteY12" fmla="*/ 10000 h 10000"/>
                <a:gd name="connsiteX13" fmla="*/ 2468 w 11733"/>
                <a:gd name="connsiteY13" fmla="*/ 7623 h 10000"/>
                <a:gd name="connsiteX14" fmla="*/ 1192 w 11733"/>
                <a:gd name="connsiteY14" fmla="*/ 6687 h 10000"/>
                <a:gd name="connsiteX15" fmla="*/ 1321 w 11733"/>
                <a:gd name="connsiteY15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870 w 11733"/>
                <a:gd name="connsiteY2" fmla="*/ 1084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5906 w 11733"/>
                <a:gd name="connsiteY3" fmla="*/ 2295 h 10000"/>
                <a:gd name="connsiteX4" fmla="*/ 7532 w 11733"/>
                <a:gd name="connsiteY4" fmla="*/ 3 h 10000"/>
                <a:gd name="connsiteX5" fmla="*/ 9643 w 11733"/>
                <a:gd name="connsiteY5" fmla="*/ 1862 h 10000"/>
                <a:gd name="connsiteX6" fmla="*/ 11541 w 11733"/>
                <a:gd name="connsiteY6" fmla="*/ 3931 h 10000"/>
                <a:gd name="connsiteX7" fmla="*/ 10304 w 11733"/>
                <a:gd name="connsiteY7" fmla="*/ 6245 h 10000"/>
                <a:gd name="connsiteX8" fmla="*/ 8932 w 11733"/>
                <a:gd name="connsiteY8" fmla="*/ 6009 h 10000"/>
                <a:gd name="connsiteX9" fmla="*/ 8069 w 11733"/>
                <a:gd name="connsiteY9" fmla="*/ 9436 h 10000"/>
                <a:gd name="connsiteX10" fmla="*/ 6869 w 11733"/>
                <a:gd name="connsiteY10" fmla="*/ 8300 h 10000"/>
                <a:gd name="connsiteX11" fmla="*/ 5597 w 11733"/>
                <a:gd name="connsiteY11" fmla="*/ 9670 h 10000"/>
                <a:gd name="connsiteX12" fmla="*/ 4533 w 11733"/>
                <a:gd name="connsiteY12" fmla="*/ 8529 h 10000"/>
                <a:gd name="connsiteX13" fmla="*/ 3164 w 11733"/>
                <a:gd name="connsiteY13" fmla="*/ 10000 h 10000"/>
                <a:gd name="connsiteX14" fmla="*/ 2468 w 11733"/>
                <a:gd name="connsiteY14" fmla="*/ 7623 h 10000"/>
                <a:gd name="connsiteX15" fmla="*/ 1192 w 11733"/>
                <a:gd name="connsiteY15" fmla="*/ 6687 h 10000"/>
                <a:gd name="connsiteX16" fmla="*/ 1321 w 11733"/>
                <a:gd name="connsiteY16" fmla="*/ 2455 h 10000"/>
                <a:gd name="connsiteX0" fmla="*/ 1321 w 11733"/>
                <a:gd name="connsiteY0" fmla="*/ 2455 h 10000"/>
                <a:gd name="connsiteX1" fmla="*/ 2519 w 11733"/>
                <a:gd name="connsiteY1" fmla="*/ 2387 h 10000"/>
                <a:gd name="connsiteX2" fmla="*/ 3229 w 11733"/>
                <a:gd name="connsiteY2" fmla="*/ 927 h 10000"/>
                <a:gd name="connsiteX3" fmla="*/ 4417 w 11733"/>
                <a:gd name="connsiteY3" fmla="*/ 2742 h 10000"/>
                <a:gd name="connsiteX4" fmla="*/ 5906 w 11733"/>
                <a:gd name="connsiteY4" fmla="*/ 2295 h 10000"/>
                <a:gd name="connsiteX5" fmla="*/ 7532 w 11733"/>
                <a:gd name="connsiteY5" fmla="*/ 3 h 10000"/>
                <a:gd name="connsiteX6" fmla="*/ 9643 w 11733"/>
                <a:gd name="connsiteY6" fmla="*/ 1862 h 10000"/>
                <a:gd name="connsiteX7" fmla="*/ 11541 w 11733"/>
                <a:gd name="connsiteY7" fmla="*/ 3931 h 10000"/>
                <a:gd name="connsiteX8" fmla="*/ 10304 w 11733"/>
                <a:gd name="connsiteY8" fmla="*/ 6245 h 10000"/>
                <a:gd name="connsiteX9" fmla="*/ 8932 w 11733"/>
                <a:gd name="connsiteY9" fmla="*/ 6009 h 10000"/>
                <a:gd name="connsiteX10" fmla="*/ 8069 w 11733"/>
                <a:gd name="connsiteY10" fmla="*/ 9436 h 10000"/>
                <a:gd name="connsiteX11" fmla="*/ 6869 w 11733"/>
                <a:gd name="connsiteY11" fmla="*/ 8300 h 10000"/>
                <a:gd name="connsiteX12" fmla="*/ 5597 w 11733"/>
                <a:gd name="connsiteY12" fmla="*/ 9670 h 10000"/>
                <a:gd name="connsiteX13" fmla="*/ 4533 w 11733"/>
                <a:gd name="connsiteY13" fmla="*/ 8529 h 10000"/>
                <a:gd name="connsiteX14" fmla="*/ 3164 w 11733"/>
                <a:gd name="connsiteY14" fmla="*/ 10000 h 10000"/>
                <a:gd name="connsiteX15" fmla="*/ 2468 w 11733"/>
                <a:gd name="connsiteY15" fmla="*/ 7623 h 10000"/>
                <a:gd name="connsiteX16" fmla="*/ 1192 w 11733"/>
                <a:gd name="connsiteY16" fmla="*/ 6687 h 10000"/>
                <a:gd name="connsiteX17" fmla="*/ 1321 w 11733"/>
                <a:gd name="connsiteY17" fmla="*/ 2455 h 10000"/>
                <a:gd name="connsiteX0" fmla="*/ 1321 w 11733"/>
                <a:gd name="connsiteY0" fmla="*/ 2483 h 10028"/>
                <a:gd name="connsiteX1" fmla="*/ 2519 w 11733"/>
                <a:gd name="connsiteY1" fmla="*/ 2415 h 10028"/>
                <a:gd name="connsiteX2" fmla="*/ 3229 w 11733"/>
                <a:gd name="connsiteY2" fmla="*/ 955 h 10028"/>
                <a:gd name="connsiteX3" fmla="*/ 4417 w 11733"/>
                <a:gd name="connsiteY3" fmla="*/ 2770 h 10028"/>
                <a:gd name="connsiteX4" fmla="*/ 5367 w 11733"/>
                <a:gd name="connsiteY4" fmla="*/ 866 h 10028"/>
                <a:gd name="connsiteX5" fmla="*/ 7532 w 11733"/>
                <a:gd name="connsiteY5" fmla="*/ 31 h 10028"/>
                <a:gd name="connsiteX6" fmla="*/ 9643 w 11733"/>
                <a:gd name="connsiteY6" fmla="*/ 1890 h 10028"/>
                <a:gd name="connsiteX7" fmla="*/ 11541 w 11733"/>
                <a:gd name="connsiteY7" fmla="*/ 3959 h 10028"/>
                <a:gd name="connsiteX8" fmla="*/ 10304 w 11733"/>
                <a:gd name="connsiteY8" fmla="*/ 6273 h 10028"/>
                <a:gd name="connsiteX9" fmla="*/ 8932 w 11733"/>
                <a:gd name="connsiteY9" fmla="*/ 6037 h 10028"/>
                <a:gd name="connsiteX10" fmla="*/ 8069 w 11733"/>
                <a:gd name="connsiteY10" fmla="*/ 9464 h 10028"/>
                <a:gd name="connsiteX11" fmla="*/ 6869 w 11733"/>
                <a:gd name="connsiteY11" fmla="*/ 8328 h 10028"/>
                <a:gd name="connsiteX12" fmla="*/ 5597 w 11733"/>
                <a:gd name="connsiteY12" fmla="*/ 9698 h 10028"/>
                <a:gd name="connsiteX13" fmla="*/ 4533 w 11733"/>
                <a:gd name="connsiteY13" fmla="*/ 8557 h 10028"/>
                <a:gd name="connsiteX14" fmla="*/ 3164 w 11733"/>
                <a:gd name="connsiteY14" fmla="*/ 10028 h 10028"/>
                <a:gd name="connsiteX15" fmla="*/ 2468 w 11733"/>
                <a:gd name="connsiteY15" fmla="*/ 7651 h 10028"/>
                <a:gd name="connsiteX16" fmla="*/ 1192 w 11733"/>
                <a:gd name="connsiteY16" fmla="*/ 6715 h 10028"/>
                <a:gd name="connsiteX17" fmla="*/ 1321 w 11733"/>
                <a:gd name="connsiteY17" fmla="*/ 2483 h 10028"/>
                <a:gd name="connsiteX0" fmla="*/ 1321 w 11733"/>
                <a:gd name="connsiteY0" fmla="*/ 2454 h 9999"/>
                <a:gd name="connsiteX1" fmla="*/ 2519 w 11733"/>
                <a:gd name="connsiteY1" fmla="*/ 2386 h 9999"/>
                <a:gd name="connsiteX2" fmla="*/ 3229 w 11733"/>
                <a:gd name="connsiteY2" fmla="*/ 926 h 9999"/>
                <a:gd name="connsiteX3" fmla="*/ 4417 w 11733"/>
                <a:gd name="connsiteY3" fmla="*/ 2741 h 9999"/>
                <a:gd name="connsiteX4" fmla="*/ 5367 w 11733"/>
                <a:gd name="connsiteY4" fmla="*/ 837 h 9999"/>
                <a:gd name="connsiteX5" fmla="*/ 6867 w 11733"/>
                <a:gd name="connsiteY5" fmla="*/ 1520 h 9999"/>
                <a:gd name="connsiteX6" fmla="*/ 7532 w 11733"/>
                <a:gd name="connsiteY6" fmla="*/ 2 h 9999"/>
                <a:gd name="connsiteX7" fmla="*/ 9643 w 11733"/>
                <a:gd name="connsiteY7" fmla="*/ 1861 h 9999"/>
                <a:gd name="connsiteX8" fmla="*/ 11541 w 11733"/>
                <a:gd name="connsiteY8" fmla="*/ 3930 h 9999"/>
                <a:gd name="connsiteX9" fmla="*/ 10304 w 11733"/>
                <a:gd name="connsiteY9" fmla="*/ 6244 h 9999"/>
                <a:gd name="connsiteX10" fmla="*/ 8932 w 11733"/>
                <a:gd name="connsiteY10" fmla="*/ 6008 h 9999"/>
                <a:gd name="connsiteX11" fmla="*/ 8069 w 11733"/>
                <a:gd name="connsiteY11" fmla="*/ 9435 h 9999"/>
                <a:gd name="connsiteX12" fmla="*/ 6869 w 11733"/>
                <a:gd name="connsiteY12" fmla="*/ 8299 h 9999"/>
                <a:gd name="connsiteX13" fmla="*/ 5597 w 11733"/>
                <a:gd name="connsiteY13" fmla="*/ 9669 h 9999"/>
                <a:gd name="connsiteX14" fmla="*/ 4533 w 11733"/>
                <a:gd name="connsiteY14" fmla="*/ 8528 h 9999"/>
                <a:gd name="connsiteX15" fmla="*/ 3164 w 11733"/>
                <a:gd name="connsiteY15" fmla="*/ 9999 h 9999"/>
                <a:gd name="connsiteX16" fmla="*/ 2468 w 11733"/>
                <a:gd name="connsiteY16" fmla="*/ 7622 h 9999"/>
                <a:gd name="connsiteX17" fmla="*/ 1192 w 11733"/>
                <a:gd name="connsiteY17" fmla="*/ 6686 h 9999"/>
                <a:gd name="connsiteX18" fmla="*/ 1321 w 11733"/>
                <a:gd name="connsiteY18" fmla="*/ 2454 h 9999"/>
                <a:gd name="connsiteX0" fmla="*/ 1126 w 10000"/>
                <a:gd name="connsiteY0" fmla="*/ 2807 h 10353"/>
                <a:gd name="connsiteX1" fmla="*/ 2147 w 10000"/>
                <a:gd name="connsiteY1" fmla="*/ 2739 h 10353"/>
                <a:gd name="connsiteX2" fmla="*/ 2752 w 10000"/>
                <a:gd name="connsiteY2" fmla="*/ 1279 h 10353"/>
                <a:gd name="connsiteX3" fmla="*/ 3765 w 10000"/>
                <a:gd name="connsiteY3" fmla="*/ 3094 h 10353"/>
                <a:gd name="connsiteX4" fmla="*/ 4574 w 10000"/>
                <a:gd name="connsiteY4" fmla="*/ 1190 h 10353"/>
                <a:gd name="connsiteX5" fmla="*/ 5853 w 10000"/>
                <a:gd name="connsiteY5" fmla="*/ 1873 h 10353"/>
                <a:gd name="connsiteX6" fmla="*/ 6803 w 10000"/>
                <a:gd name="connsiteY6" fmla="*/ 1 h 10353"/>
                <a:gd name="connsiteX7" fmla="*/ 8219 w 10000"/>
                <a:gd name="connsiteY7" fmla="*/ 2214 h 10353"/>
                <a:gd name="connsiteX8" fmla="*/ 9836 w 10000"/>
                <a:gd name="connsiteY8" fmla="*/ 4283 h 10353"/>
                <a:gd name="connsiteX9" fmla="*/ 8782 w 10000"/>
                <a:gd name="connsiteY9" fmla="*/ 6598 h 10353"/>
                <a:gd name="connsiteX10" fmla="*/ 7613 w 10000"/>
                <a:gd name="connsiteY10" fmla="*/ 6362 h 10353"/>
                <a:gd name="connsiteX11" fmla="*/ 6877 w 10000"/>
                <a:gd name="connsiteY11" fmla="*/ 9789 h 10353"/>
                <a:gd name="connsiteX12" fmla="*/ 5854 w 10000"/>
                <a:gd name="connsiteY12" fmla="*/ 8653 h 10353"/>
                <a:gd name="connsiteX13" fmla="*/ 4770 w 10000"/>
                <a:gd name="connsiteY13" fmla="*/ 10023 h 10353"/>
                <a:gd name="connsiteX14" fmla="*/ 3863 w 10000"/>
                <a:gd name="connsiteY14" fmla="*/ 8882 h 10353"/>
                <a:gd name="connsiteX15" fmla="*/ 2697 w 10000"/>
                <a:gd name="connsiteY15" fmla="*/ 10353 h 10353"/>
                <a:gd name="connsiteX16" fmla="*/ 2103 w 10000"/>
                <a:gd name="connsiteY16" fmla="*/ 7976 h 10353"/>
                <a:gd name="connsiteX17" fmla="*/ 1016 w 10000"/>
                <a:gd name="connsiteY17" fmla="*/ 7040 h 10353"/>
                <a:gd name="connsiteX18" fmla="*/ 1126 w 10000"/>
                <a:gd name="connsiteY18" fmla="*/ 2807 h 10353"/>
                <a:gd name="connsiteX0" fmla="*/ 1126 w 9838"/>
                <a:gd name="connsiteY0" fmla="*/ 2807 h 10353"/>
                <a:gd name="connsiteX1" fmla="*/ 2147 w 9838"/>
                <a:gd name="connsiteY1" fmla="*/ 2739 h 10353"/>
                <a:gd name="connsiteX2" fmla="*/ 2752 w 9838"/>
                <a:gd name="connsiteY2" fmla="*/ 1279 h 10353"/>
                <a:gd name="connsiteX3" fmla="*/ 3765 w 9838"/>
                <a:gd name="connsiteY3" fmla="*/ 3094 h 10353"/>
                <a:gd name="connsiteX4" fmla="*/ 4574 w 9838"/>
                <a:gd name="connsiteY4" fmla="*/ 1190 h 10353"/>
                <a:gd name="connsiteX5" fmla="*/ 5853 w 9838"/>
                <a:gd name="connsiteY5" fmla="*/ 1873 h 10353"/>
                <a:gd name="connsiteX6" fmla="*/ 6803 w 9838"/>
                <a:gd name="connsiteY6" fmla="*/ 1 h 10353"/>
                <a:gd name="connsiteX7" fmla="*/ 8219 w 9838"/>
                <a:gd name="connsiteY7" fmla="*/ 2214 h 10353"/>
                <a:gd name="connsiteX8" fmla="*/ 8935 w 9838"/>
                <a:gd name="connsiteY8" fmla="*/ 1322 h 10353"/>
                <a:gd name="connsiteX9" fmla="*/ 9836 w 9838"/>
                <a:gd name="connsiteY9" fmla="*/ 4283 h 10353"/>
                <a:gd name="connsiteX10" fmla="*/ 8782 w 9838"/>
                <a:gd name="connsiteY10" fmla="*/ 6598 h 10353"/>
                <a:gd name="connsiteX11" fmla="*/ 7613 w 9838"/>
                <a:gd name="connsiteY11" fmla="*/ 6362 h 10353"/>
                <a:gd name="connsiteX12" fmla="*/ 6877 w 9838"/>
                <a:gd name="connsiteY12" fmla="*/ 9789 h 10353"/>
                <a:gd name="connsiteX13" fmla="*/ 5854 w 9838"/>
                <a:gd name="connsiteY13" fmla="*/ 8653 h 10353"/>
                <a:gd name="connsiteX14" fmla="*/ 4770 w 9838"/>
                <a:gd name="connsiteY14" fmla="*/ 10023 h 10353"/>
                <a:gd name="connsiteX15" fmla="*/ 3863 w 9838"/>
                <a:gd name="connsiteY15" fmla="*/ 8882 h 10353"/>
                <a:gd name="connsiteX16" fmla="*/ 2697 w 9838"/>
                <a:gd name="connsiteY16" fmla="*/ 10353 h 10353"/>
                <a:gd name="connsiteX17" fmla="*/ 2103 w 9838"/>
                <a:gd name="connsiteY17" fmla="*/ 7976 h 10353"/>
                <a:gd name="connsiteX18" fmla="*/ 1016 w 9838"/>
                <a:gd name="connsiteY18" fmla="*/ 7040 h 10353"/>
                <a:gd name="connsiteX19" fmla="*/ 1126 w 9838"/>
                <a:gd name="connsiteY19" fmla="*/ 2807 h 10353"/>
                <a:gd name="connsiteX0" fmla="*/ 1065 w 9920"/>
                <a:gd name="connsiteY0" fmla="*/ 2711 h 10000"/>
                <a:gd name="connsiteX1" fmla="*/ 2102 w 9920"/>
                <a:gd name="connsiteY1" fmla="*/ 2646 h 10000"/>
                <a:gd name="connsiteX2" fmla="*/ 2717 w 9920"/>
                <a:gd name="connsiteY2" fmla="*/ 1235 h 10000"/>
                <a:gd name="connsiteX3" fmla="*/ 3747 w 9920"/>
                <a:gd name="connsiteY3" fmla="*/ 2989 h 10000"/>
                <a:gd name="connsiteX4" fmla="*/ 4569 w 9920"/>
                <a:gd name="connsiteY4" fmla="*/ 1149 h 10000"/>
                <a:gd name="connsiteX5" fmla="*/ 5869 w 9920"/>
                <a:gd name="connsiteY5" fmla="*/ 1809 h 10000"/>
                <a:gd name="connsiteX6" fmla="*/ 6835 w 9920"/>
                <a:gd name="connsiteY6" fmla="*/ 1 h 10000"/>
                <a:gd name="connsiteX7" fmla="*/ 8274 w 9920"/>
                <a:gd name="connsiteY7" fmla="*/ 2139 h 10000"/>
                <a:gd name="connsiteX8" fmla="*/ 9002 w 9920"/>
                <a:gd name="connsiteY8" fmla="*/ 1277 h 10000"/>
                <a:gd name="connsiteX9" fmla="*/ 9918 w 9920"/>
                <a:gd name="connsiteY9" fmla="*/ 4137 h 10000"/>
                <a:gd name="connsiteX10" fmla="*/ 8847 w 9920"/>
                <a:gd name="connsiteY10" fmla="*/ 6373 h 10000"/>
                <a:gd name="connsiteX11" fmla="*/ 7658 w 9920"/>
                <a:gd name="connsiteY11" fmla="*/ 6145 h 10000"/>
                <a:gd name="connsiteX12" fmla="*/ 6910 w 9920"/>
                <a:gd name="connsiteY12" fmla="*/ 9455 h 10000"/>
                <a:gd name="connsiteX13" fmla="*/ 5870 w 9920"/>
                <a:gd name="connsiteY13" fmla="*/ 8358 h 10000"/>
                <a:gd name="connsiteX14" fmla="*/ 4769 w 9920"/>
                <a:gd name="connsiteY14" fmla="*/ 9681 h 10000"/>
                <a:gd name="connsiteX15" fmla="*/ 3847 w 9920"/>
                <a:gd name="connsiteY15" fmla="*/ 8579 h 10000"/>
                <a:gd name="connsiteX16" fmla="*/ 2661 w 9920"/>
                <a:gd name="connsiteY16" fmla="*/ 10000 h 10000"/>
                <a:gd name="connsiteX17" fmla="*/ 2058 w 9920"/>
                <a:gd name="connsiteY17" fmla="*/ 7704 h 10000"/>
                <a:gd name="connsiteX18" fmla="*/ 1175 w 9920"/>
                <a:gd name="connsiteY18" fmla="*/ 7903 h 10000"/>
                <a:gd name="connsiteX19" fmla="*/ 1065 w 9920"/>
                <a:gd name="connsiteY19" fmla="*/ 2711 h 10000"/>
                <a:gd name="connsiteX0" fmla="*/ 1074 w 11488"/>
                <a:gd name="connsiteY0" fmla="*/ 2711 h 10000"/>
                <a:gd name="connsiteX1" fmla="*/ 2119 w 11488"/>
                <a:gd name="connsiteY1" fmla="*/ 2646 h 10000"/>
                <a:gd name="connsiteX2" fmla="*/ 2739 w 11488"/>
                <a:gd name="connsiteY2" fmla="*/ 1235 h 10000"/>
                <a:gd name="connsiteX3" fmla="*/ 3777 w 11488"/>
                <a:gd name="connsiteY3" fmla="*/ 2989 h 10000"/>
                <a:gd name="connsiteX4" fmla="*/ 4606 w 11488"/>
                <a:gd name="connsiteY4" fmla="*/ 1149 h 10000"/>
                <a:gd name="connsiteX5" fmla="*/ 5916 w 11488"/>
                <a:gd name="connsiteY5" fmla="*/ 1809 h 10000"/>
                <a:gd name="connsiteX6" fmla="*/ 6890 w 11488"/>
                <a:gd name="connsiteY6" fmla="*/ 1 h 10000"/>
                <a:gd name="connsiteX7" fmla="*/ 8341 w 11488"/>
                <a:gd name="connsiteY7" fmla="*/ 2139 h 10000"/>
                <a:gd name="connsiteX8" fmla="*/ 9075 w 11488"/>
                <a:gd name="connsiteY8" fmla="*/ 1277 h 10000"/>
                <a:gd name="connsiteX9" fmla="*/ 11488 w 11488"/>
                <a:gd name="connsiteY9" fmla="*/ 3605 h 10000"/>
                <a:gd name="connsiteX10" fmla="*/ 8918 w 11488"/>
                <a:gd name="connsiteY10" fmla="*/ 6373 h 10000"/>
                <a:gd name="connsiteX11" fmla="*/ 7720 w 11488"/>
                <a:gd name="connsiteY11" fmla="*/ 6145 h 10000"/>
                <a:gd name="connsiteX12" fmla="*/ 6966 w 11488"/>
                <a:gd name="connsiteY12" fmla="*/ 9455 h 10000"/>
                <a:gd name="connsiteX13" fmla="*/ 5917 w 11488"/>
                <a:gd name="connsiteY13" fmla="*/ 8358 h 10000"/>
                <a:gd name="connsiteX14" fmla="*/ 4807 w 11488"/>
                <a:gd name="connsiteY14" fmla="*/ 9681 h 10000"/>
                <a:gd name="connsiteX15" fmla="*/ 3878 w 11488"/>
                <a:gd name="connsiteY15" fmla="*/ 8579 h 10000"/>
                <a:gd name="connsiteX16" fmla="*/ 2682 w 11488"/>
                <a:gd name="connsiteY16" fmla="*/ 10000 h 10000"/>
                <a:gd name="connsiteX17" fmla="*/ 2075 w 11488"/>
                <a:gd name="connsiteY17" fmla="*/ 7704 h 10000"/>
                <a:gd name="connsiteX18" fmla="*/ 1184 w 11488"/>
                <a:gd name="connsiteY18" fmla="*/ 7903 h 10000"/>
                <a:gd name="connsiteX19" fmla="*/ 1074 w 11488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9075 w 11489"/>
                <a:gd name="connsiteY8" fmla="*/ 1277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512 w 11489"/>
                <a:gd name="connsiteY10" fmla="*/ 6753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7720 w 11489"/>
                <a:gd name="connsiteY11" fmla="*/ 6145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1489"/>
                <a:gd name="connsiteY0" fmla="*/ 2711 h 10000"/>
                <a:gd name="connsiteX1" fmla="*/ 2119 w 11489"/>
                <a:gd name="connsiteY1" fmla="*/ 2646 h 10000"/>
                <a:gd name="connsiteX2" fmla="*/ 2739 w 11489"/>
                <a:gd name="connsiteY2" fmla="*/ 1235 h 10000"/>
                <a:gd name="connsiteX3" fmla="*/ 3777 w 11489"/>
                <a:gd name="connsiteY3" fmla="*/ 2989 h 10000"/>
                <a:gd name="connsiteX4" fmla="*/ 4606 w 11489"/>
                <a:gd name="connsiteY4" fmla="*/ 1149 h 10000"/>
                <a:gd name="connsiteX5" fmla="*/ 5916 w 11489"/>
                <a:gd name="connsiteY5" fmla="*/ 1809 h 10000"/>
                <a:gd name="connsiteX6" fmla="*/ 6890 w 11489"/>
                <a:gd name="connsiteY6" fmla="*/ 1 h 10000"/>
                <a:gd name="connsiteX7" fmla="*/ 8341 w 11489"/>
                <a:gd name="connsiteY7" fmla="*/ 2139 h 10000"/>
                <a:gd name="connsiteX8" fmla="*/ 10072 w 11489"/>
                <a:gd name="connsiteY8" fmla="*/ 821 h 10000"/>
                <a:gd name="connsiteX9" fmla="*/ 11488 w 11489"/>
                <a:gd name="connsiteY9" fmla="*/ 3605 h 10000"/>
                <a:gd name="connsiteX10" fmla="*/ 9882 w 11489"/>
                <a:gd name="connsiteY10" fmla="*/ 6905 h 10000"/>
                <a:gd name="connsiteX11" fmla="*/ 8336 w 11489"/>
                <a:gd name="connsiteY11" fmla="*/ 6753 h 10000"/>
                <a:gd name="connsiteX12" fmla="*/ 6966 w 11489"/>
                <a:gd name="connsiteY12" fmla="*/ 9455 h 10000"/>
                <a:gd name="connsiteX13" fmla="*/ 5917 w 11489"/>
                <a:gd name="connsiteY13" fmla="*/ 8358 h 10000"/>
                <a:gd name="connsiteX14" fmla="*/ 4807 w 11489"/>
                <a:gd name="connsiteY14" fmla="*/ 9681 h 10000"/>
                <a:gd name="connsiteX15" fmla="*/ 3878 w 11489"/>
                <a:gd name="connsiteY15" fmla="*/ 8579 h 10000"/>
                <a:gd name="connsiteX16" fmla="*/ 2682 w 11489"/>
                <a:gd name="connsiteY16" fmla="*/ 10000 h 10000"/>
                <a:gd name="connsiteX17" fmla="*/ 2075 w 11489"/>
                <a:gd name="connsiteY17" fmla="*/ 7704 h 10000"/>
                <a:gd name="connsiteX18" fmla="*/ 1184 w 11489"/>
                <a:gd name="connsiteY18" fmla="*/ 7903 h 10000"/>
                <a:gd name="connsiteX19" fmla="*/ 1074 w 11489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10072 w 10825"/>
                <a:gd name="connsiteY8" fmla="*/ 821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6905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6966 w 10825"/>
                <a:gd name="connsiteY12" fmla="*/ 9455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8358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8579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07 w 10825"/>
                <a:gd name="connsiteY14" fmla="*/ 9681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10000"/>
                <a:gd name="connsiteX1" fmla="*/ 2119 w 10825"/>
                <a:gd name="connsiteY1" fmla="*/ 2646 h 10000"/>
                <a:gd name="connsiteX2" fmla="*/ 2739 w 10825"/>
                <a:gd name="connsiteY2" fmla="*/ 1235 h 10000"/>
                <a:gd name="connsiteX3" fmla="*/ 3777 w 10825"/>
                <a:gd name="connsiteY3" fmla="*/ 2989 h 10000"/>
                <a:gd name="connsiteX4" fmla="*/ 4606 w 10825"/>
                <a:gd name="connsiteY4" fmla="*/ 1149 h 10000"/>
                <a:gd name="connsiteX5" fmla="*/ 5916 w 10825"/>
                <a:gd name="connsiteY5" fmla="*/ 1809 h 10000"/>
                <a:gd name="connsiteX6" fmla="*/ 6890 w 10825"/>
                <a:gd name="connsiteY6" fmla="*/ 1 h 10000"/>
                <a:gd name="connsiteX7" fmla="*/ 8341 w 10825"/>
                <a:gd name="connsiteY7" fmla="*/ 2139 h 10000"/>
                <a:gd name="connsiteX8" fmla="*/ 9703 w 10825"/>
                <a:gd name="connsiteY8" fmla="*/ 2075 h 10000"/>
                <a:gd name="connsiteX9" fmla="*/ 10823 w 10825"/>
                <a:gd name="connsiteY9" fmla="*/ 7037 h 10000"/>
                <a:gd name="connsiteX10" fmla="*/ 9882 w 10825"/>
                <a:gd name="connsiteY10" fmla="*/ 7723 h 10000"/>
                <a:gd name="connsiteX11" fmla="*/ 8336 w 10825"/>
                <a:gd name="connsiteY11" fmla="*/ 6753 h 10000"/>
                <a:gd name="connsiteX12" fmla="*/ 7014 w 10825"/>
                <a:gd name="connsiteY12" fmla="*/ 7983 h 10000"/>
                <a:gd name="connsiteX13" fmla="*/ 5917 w 10825"/>
                <a:gd name="connsiteY13" fmla="*/ 6722 h 10000"/>
                <a:gd name="connsiteX14" fmla="*/ 4855 w 10825"/>
                <a:gd name="connsiteY14" fmla="*/ 8263 h 10000"/>
                <a:gd name="connsiteX15" fmla="*/ 3878 w 10825"/>
                <a:gd name="connsiteY15" fmla="*/ 6943 h 10000"/>
                <a:gd name="connsiteX16" fmla="*/ 2682 w 10825"/>
                <a:gd name="connsiteY16" fmla="*/ 10000 h 10000"/>
                <a:gd name="connsiteX17" fmla="*/ 2075 w 10825"/>
                <a:gd name="connsiteY17" fmla="*/ 7704 h 10000"/>
                <a:gd name="connsiteX18" fmla="*/ 1184 w 10825"/>
                <a:gd name="connsiteY18" fmla="*/ 7903 h 10000"/>
                <a:gd name="connsiteX19" fmla="*/ 1074 w 10825"/>
                <a:gd name="connsiteY19" fmla="*/ 2711 h 10000"/>
                <a:gd name="connsiteX0" fmla="*/ 1074 w 10825"/>
                <a:gd name="connsiteY0" fmla="*/ 2711 h 8748"/>
                <a:gd name="connsiteX1" fmla="*/ 2119 w 10825"/>
                <a:gd name="connsiteY1" fmla="*/ 2646 h 8748"/>
                <a:gd name="connsiteX2" fmla="*/ 2739 w 10825"/>
                <a:gd name="connsiteY2" fmla="*/ 1235 h 8748"/>
                <a:gd name="connsiteX3" fmla="*/ 3777 w 10825"/>
                <a:gd name="connsiteY3" fmla="*/ 2989 h 8748"/>
                <a:gd name="connsiteX4" fmla="*/ 4606 w 10825"/>
                <a:gd name="connsiteY4" fmla="*/ 1149 h 8748"/>
                <a:gd name="connsiteX5" fmla="*/ 5916 w 10825"/>
                <a:gd name="connsiteY5" fmla="*/ 1809 h 8748"/>
                <a:gd name="connsiteX6" fmla="*/ 6890 w 10825"/>
                <a:gd name="connsiteY6" fmla="*/ 1 h 8748"/>
                <a:gd name="connsiteX7" fmla="*/ 8341 w 10825"/>
                <a:gd name="connsiteY7" fmla="*/ 2139 h 8748"/>
                <a:gd name="connsiteX8" fmla="*/ 9703 w 10825"/>
                <a:gd name="connsiteY8" fmla="*/ 2075 h 8748"/>
                <a:gd name="connsiteX9" fmla="*/ 10823 w 10825"/>
                <a:gd name="connsiteY9" fmla="*/ 7037 h 8748"/>
                <a:gd name="connsiteX10" fmla="*/ 9882 w 10825"/>
                <a:gd name="connsiteY10" fmla="*/ 7723 h 8748"/>
                <a:gd name="connsiteX11" fmla="*/ 8336 w 10825"/>
                <a:gd name="connsiteY11" fmla="*/ 6753 h 8748"/>
                <a:gd name="connsiteX12" fmla="*/ 7014 w 10825"/>
                <a:gd name="connsiteY12" fmla="*/ 7983 h 8748"/>
                <a:gd name="connsiteX13" fmla="*/ 5917 w 10825"/>
                <a:gd name="connsiteY13" fmla="*/ 6722 h 8748"/>
                <a:gd name="connsiteX14" fmla="*/ 4855 w 10825"/>
                <a:gd name="connsiteY14" fmla="*/ 8263 h 8748"/>
                <a:gd name="connsiteX15" fmla="*/ 3878 w 10825"/>
                <a:gd name="connsiteY15" fmla="*/ 6943 h 8748"/>
                <a:gd name="connsiteX16" fmla="*/ 2810 w 10825"/>
                <a:gd name="connsiteY16" fmla="*/ 8746 h 8748"/>
                <a:gd name="connsiteX17" fmla="*/ 2075 w 10825"/>
                <a:gd name="connsiteY17" fmla="*/ 7704 h 8748"/>
                <a:gd name="connsiteX18" fmla="*/ 1184 w 10825"/>
                <a:gd name="connsiteY18" fmla="*/ 7903 h 8748"/>
                <a:gd name="connsiteX19" fmla="*/ 1074 w 10825"/>
                <a:gd name="connsiteY19" fmla="*/ 2711 h 8748"/>
                <a:gd name="connsiteX0" fmla="*/ 1022 w 10030"/>
                <a:gd name="connsiteY0" fmla="*/ 3099 h 10000"/>
                <a:gd name="connsiteX1" fmla="*/ 1988 w 10030"/>
                <a:gd name="connsiteY1" fmla="*/ 3025 h 10000"/>
                <a:gd name="connsiteX2" fmla="*/ 2560 w 10030"/>
                <a:gd name="connsiteY2" fmla="*/ 1412 h 10000"/>
                <a:gd name="connsiteX3" fmla="*/ 3519 w 10030"/>
                <a:gd name="connsiteY3" fmla="*/ 3417 h 10000"/>
                <a:gd name="connsiteX4" fmla="*/ 4285 w 10030"/>
                <a:gd name="connsiteY4" fmla="*/ 1313 h 10000"/>
                <a:gd name="connsiteX5" fmla="*/ 5495 w 10030"/>
                <a:gd name="connsiteY5" fmla="*/ 2068 h 10000"/>
                <a:gd name="connsiteX6" fmla="*/ 6395 w 10030"/>
                <a:gd name="connsiteY6" fmla="*/ 1 h 10000"/>
                <a:gd name="connsiteX7" fmla="*/ 7735 w 10030"/>
                <a:gd name="connsiteY7" fmla="*/ 2445 h 10000"/>
                <a:gd name="connsiteX8" fmla="*/ 8994 w 10030"/>
                <a:gd name="connsiteY8" fmla="*/ 2372 h 10000"/>
                <a:gd name="connsiteX9" fmla="*/ 10028 w 10030"/>
                <a:gd name="connsiteY9" fmla="*/ 8044 h 10000"/>
                <a:gd name="connsiteX10" fmla="*/ 9159 w 10030"/>
                <a:gd name="connsiteY10" fmla="*/ 8828 h 10000"/>
                <a:gd name="connsiteX11" fmla="*/ 7731 w 10030"/>
                <a:gd name="connsiteY11" fmla="*/ 7719 h 10000"/>
                <a:gd name="connsiteX12" fmla="*/ 6509 w 10030"/>
                <a:gd name="connsiteY12" fmla="*/ 9126 h 10000"/>
                <a:gd name="connsiteX13" fmla="*/ 5496 w 10030"/>
                <a:gd name="connsiteY13" fmla="*/ 7684 h 10000"/>
                <a:gd name="connsiteX14" fmla="*/ 4515 w 10030"/>
                <a:gd name="connsiteY14" fmla="*/ 9446 h 10000"/>
                <a:gd name="connsiteX15" fmla="*/ 3612 w 10030"/>
                <a:gd name="connsiteY15" fmla="*/ 7937 h 10000"/>
                <a:gd name="connsiteX16" fmla="*/ 2626 w 10030"/>
                <a:gd name="connsiteY16" fmla="*/ 9998 h 10000"/>
                <a:gd name="connsiteX17" fmla="*/ 1947 w 10030"/>
                <a:gd name="connsiteY17" fmla="*/ 8807 h 10000"/>
                <a:gd name="connsiteX18" fmla="*/ 1035 w 10030"/>
                <a:gd name="connsiteY18" fmla="*/ 7039 h 10000"/>
                <a:gd name="connsiteX19" fmla="*/ 1022 w 10030"/>
                <a:gd name="connsiteY19" fmla="*/ 3099 h 10000"/>
                <a:gd name="connsiteX0" fmla="*/ 1022 w 10030"/>
                <a:gd name="connsiteY0" fmla="*/ 3099 h 9998"/>
                <a:gd name="connsiteX1" fmla="*/ 1988 w 10030"/>
                <a:gd name="connsiteY1" fmla="*/ 3025 h 9998"/>
                <a:gd name="connsiteX2" fmla="*/ 2560 w 10030"/>
                <a:gd name="connsiteY2" fmla="*/ 1412 h 9998"/>
                <a:gd name="connsiteX3" fmla="*/ 3519 w 10030"/>
                <a:gd name="connsiteY3" fmla="*/ 3417 h 9998"/>
                <a:gd name="connsiteX4" fmla="*/ 4285 w 10030"/>
                <a:gd name="connsiteY4" fmla="*/ 1313 h 9998"/>
                <a:gd name="connsiteX5" fmla="*/ 5495 w 10030"/>
                <a:gd name="connsiteY5" fmla="*/ 2068 h 9998"/>
                <a:gd name="connsiteX6" fmla="*/ 6395 w 10030"/>
                <a:gd name="connsiteY6" fmla="*/ 1 h 9998"/>
                <a:gd name="connsiteX7" fmla="*/ 7735 w 10030"/>
                <a:gd name="connsiteY7" fmla="*/ 2445 h 9998"/>
                <a:gd name="connsiteX8" fmla="*/ 8994 w 10030"/>
                <a:gd name="connsiteY8" fmla="*/ 2372 h 9998"/>
                <a:gd name="connsiteX9" fmla="*/ 10028 w 10030"/>
                <a:gd name="connsiteY9" fmla="*/ 8044 h 9998"/>
                <a:gd name="connsiteX10" fmla="*/ 9159 w 10030"/>
                <a:gd name="connsiteY10" fmla="*/ 8828 h 9998"/>
                <a:gd name="connsiteX11" fmla="*/ 7731 w 10030"/>
                <a:gd name="connsiteY11" fmla="*/ 7719 h 9998"/>
                <a:gd name="connsiteX12" fmla="*/ 6509 w 10030"/>
                <a:gd name="connsiteY12" fmla="*/ 9126 h 9998"/>
                <a:gd name="connsiteX13" fmla="*/ 5496 w 10030"/>
                <a:gd name="connsiteY13" fmla="*/ 7684 h 9998"/>
                <a:gd name="connsiteX14" fmla="*/ 4515 w 10030"/>
                <a:gd name="connsiteY14" fmla="*/ 9446 h 9998"/>
                <a:gd name="connsiteX15" fmla="*/ 3612 w 10030"/>
                <a:gd name="connsiteY15" fmla="*/ 7937 h 9998"/>
                <a:gd name="connsiteX16" fmla="*/ 2626 w 10030"/>
                <a:gd name="connsiteY16" fmla="*/ 9998 h 9998"/>
                <a:gd name="connsiteX17" fmla="*/ 2110 w 10030"/>
                <a:gd name="connsiteY17" fmla="*/ 6438 h 9998"/>
                <a:gd name="connsiteX18" fmla="*/ 1035 w 10030"/>
                <a:gd name="connsiteY18" fmla="*/ 7039 h 9998"/>
                <a:gd name="connsiteX19" fmla="*/ 1022 w 10030"/>
                <a:gd name="connsiteY19" fmla="*/ 3099 h 9998"/>
                <a:gd name="connsiteX0" fmla="*/ 1019 w 10000"/>
                <a:gd name="connsiteY0" fmla="*/ 3100 h 9454"/>
                <a:gd name="connsiteX1" fmla="*/ 1982 w 10000"/>
                <a:gd name="connsiteY1" fmla="*/ 3026 h 9454"/>
                <a:gd name="connsiteX2" fmla="*/ 2552 w 10000"/>
                <a:gd name="connsiteY2" fmla="*/ 1412 h 9454"/>
                <a:gd name="connsiteX3" fmla="*/ 3508 w 10000"/>
                <a:gd name="connsiteY3" fmla="*/ 3418 h 9454"/>
                <a:gd name="connsiteX4" fmla="*/ 4272 w 10000"/>
                <a:gd name="connsiteY4" fmla="*/ 1313 h 9454"/>
                <a:gd name="connsiteX5" fmla="*/ 5479 w 10000"/>
                <a:gd name="connsiteY5" fmla="*/ 2068 h 9454"/>
                <a:gd name="connsiteX6" fmla="*/ 6376 w 10000"/>
                <a:gd name="connsiteY6" fmla="*/ 1 h 9454"/>
                <a:gd name="connsiteX7" fmla="*/ 7712 w 10000"/>
                <a:gd name="connsiteY7" fmla="*/ 2445 h 9454"/>
                <a:gd name="connsiteX8" fmla="*/ 8967 w 10000"/>
                <a:gd name="connsiteY8" fmla="*/ 2372 h 9454"/>
                <a:gd name="connsiteX9" fmla="*/ 9998 w 10000"/>
                <a:gd name="connsiteY9" fmla="*/ 8046 h 9454"/>
                <a:gd name="connsiteX10" fmla="*/ 9132 w 10000"/>
                <a:gd name="connsiteY10" fmla="*/ 8830 h 9454"/>
                <a:gd name="connsiteX11" fmla="*/ 7708 w 10000"/>
                <a:gd name="connsiteY11" fmla="*/ 7721 h 9454"/>
                <a:gd name="connsiteX12" fmla="*/ 6490 w 10000"/>
                <a:gd name="connsiteY12" fmla="*/ 9128 h 9454"/>
                <a:gd name="connsiteX13" fmla="*/ 5480 w 10000"/>
                <a:gd name="connsiteY13" fmla="*/ 7686 h 9454"/>
                <a:gd name="connsiteX14" fmla="*/ 4501 w 10000"/>
                <a:gd name="connsiteY14" fmla="*/ 9448 h 9454"/>
                <a:gd name="connsiteX15" fmla="*/ 3601 w 10000"/>
                <a:gd name="connsiteY15" fmla="*/ 7939 h 9454"/>
                <a:gd name="connsiteX16" fmla="*/ 2751 w 10000"/>
                <a:gd name="connsiteY16" fmla="*/ 8441 h 9454"/>
                <a:gd name="connsiteX17" fmla="*/ 2104 w 10000"/>
                <a:gd name="connsiteY17" fmla="*/ 6439 h 9454"/>
                <a:gd name="connsiteX18" fmla="*/ 1032 w 10000"/>
                <a:gd name="connsiteY18" fmla="*/ 7040 h 9454"/>
                <a:gd name="connsiteX19" fmla="*/ 1019 w 10000"/>
                <a:gd name="connsiteY19" fmla="*/ 3100 h 9454"/>
                <a:gd name="connsiteX0" fmla="*/ 1019 w 10000"/>
                <a:gd name="connsiteY0" fmla="*/ 3279 h 10000"/>
                <a:gd name="connsiteX1" fmla="*/ 1982 w 10000"/>
                <a:gd name="connsiteY1" fmla="*/ 3201 h 10000"/>
                <a:gd name="connsiteX2" fmla="*/ 2552 w 10000"/>
                <a:gd name="connsiteY2" fmla="*/ 1494 h 10000"/>
                <a:gd name="connsiteX3" fmla="*/ 3508 w 10000"/>
                <a:gd name="connsiteY3" fmla="*/ 3615 h 10000"/>
                <a:gd name="connsiteX4" fmla="*/ 4272 w 10000"/>
                <a:gd name="connsiteY4" fmla="*/ 1389 h 10000"/>
                <a:gd name="connsiteX5" fmla="*/ 5479 w 10000"/>
                <a:gd name="connsiteY5" fmla="*/ 2187 h 10000"/>
                <a:gd name="connsiteX6" fmla="*/ 6376 w 10000"/>
                <a:gd name="connsiteY6" fmla="*/ 1 h 10000"/>
                <a:gd name="connsiteX7" fmla="*/ 7712 w 10000"/>
                <a:gd name="connsiteY7" fmla="*/ 2586 h 10000"/>
                <a:gd name="connsiteX8" fmla="*/ 8967 w 10000"/>
                <a:gd name="connsiteY8" fmla="*/ 2509 h 10000"/>
                <a:gd name="connsiteX9" fmla="*/ 9998 w 10000"/>
                <a:gd name="connsiteY9" fmla="*/ 8511 h 10000"/>
                <a:gd name="connsiteX10" fmla="*/ 9132 w 10000"/>
                <a:gd name="connsiteY10" fmla="*/ 9340 h 10000"/>
                <a:gd name="connsiteX11" fmla="*/ 7708 w 10000"/>
                <a:gd name="connsiteY11" fmla="*/ 8167 h 10000"/>
                <a:gd name="connsiteX12" fmla="*/ 6490 w 10000"/>
                <a:gd name="connsiteY12" fmla="*/ 9655 h 10000"/>
                <a:gd name="connsiteX13" fmla="*/ 5480 w 10000"/>
                <a:gd name="connsiteY13" fmla="*/ 8130 h 10000"/>
                <a:gd name="connsiteX14" fmla="*/ 4501 w 10000"/>
                <a:gd name="connsiteY14" fmla="*/ 9994 h 10000"/>
                <a:gd name="connsiteX15" fmla="*/ 3749 w 10000"/>
                <a:gd name="connsiteY15" fmla="*/ 6683 h 10000"/>
                <a:gd name="connsiteX16" fmla="*/ 2751 w 10000"/>
                <a:gd name="connsiteY16" fmla="*/ 8928 h 10000"/>
                <a:gd name="connsiteX17" fmla="*/ 2104 w 10000"/>
                <a:gd name="connsiteY17" fmla="*/ 6811 h 10000"/>
                <a:gd name="connsiteX18" fmla="*/ 1032 w 10000"/>
                <a:gd name="connsiteY18" fmla="*/ 7447 h 10000"/>
                <a:gd name="connsiteX19" fmla="*/ 1019 w 10000"/>
                <a:gd name="connsiteY19" fmla="*/ 3279 h 10000"/>
                <a:gd name="connsiteX0" fmla="*/ 1019 w 10000"/>
                <a:gd name="connsiteY0" fmla="*/ 3279 h 9655"/>
                <a:gd name="connsiteX1" fmla="*/ 1982 w 10000"/>
                <a:gd name="connsiteY1" fmla="*/ 3201 h 9655"/>
                <a:gd name="connsiteX2" fmla="*/ 2552 w 10000"/>
                <a:gd name="connsiteY2" fmla="*/ 1494 h 9655"/>
                <a:gd name="connsiteX3" fmla="*/ 3508 w 10000"/>
                <a:gd name="connsiteY3" fmla="*/ 3615 h 9655"/>
                <a:gd name="connsiteX4" fmla="*/ 4272 w 10000"/>
                <a:gd name="connsiteY4" fmla="*/ 1389 h 9655"/>
                <a:gd name="connsiteX5" fmla="*/ 5479 w 10000"/>
                <a:gd name="connsiteY5" fmla="*/ 2187 h 9655"/>
                <a:gd name="connsiteX6" fmla="*/ 6376 w 10000"/>
                <a:gd name="connsiteY6" fmla="*/ 1 h 9655"/>
                <a:gd name="connsiteX7" fmla="*/ 7712 w 10000"/>
                <a:gd name="connsiteY7" fmla="*/ 2586 h 9655"/>
                <a:gd name="connsiteX8" fmla="*/ 8967 w 10000"/>
                <a:gd name="connsiteY8" fmla="*/ 2509 h 9655"/>
                <a:gd name="connsiteX9" fmla="*/ 9998 w 10000"/>
                <a:gd name="connsiteY9" fmla="*/ 8511 h 9655"/>
                <a:gd name="connsiteX10" fmla="*/ 9132 w 10000"/>
                <a:gd name="connsiteY10" fmla="*/ 9340 h 9655"/>
                <a:gd name="connsiteX11" fmla="*/ 7708 w 10000"/>
                <a:gd name="connsiteY11" fmla="*/ 8167 h 9655"/>
                <a:gd name="connsiteX12" fmla="*/ 6490 w 10000"/>
                <a:gd name="connsiteY12" fmla="*/ 9655 h 9655"/>
                <a:gd name="connsiteX13" fmla="*/ 5480 w 10000"/>
                <a:gd name="connsiteY13" fmla="*/ 8130 h 9655"/>
                <a:gd name="connsiteX14" fmla="*/ 4531 w 10000"/>
                <a:gd name="connsiteY14" fmla="*/ 8939 h 9655"/>
                <a:gd name="connsiteX15" fmla="*/ 3749 w 10000"/>
                <a:gd name="connsiteY15" fmla="*/ 6683 h 9655"/>
                <a:gd name="connsiteX16" fmla="*/ 2751 w 10000"/>
                <a:gd name="connsiteY16" fmla="*/ 8928 h 9655"/>
                <a:gd name="connsiteX17" fmla="*/ 2104 w 10000"/>
                <a:gd name="connsiteY17" fmla="*/ 6811 h 9655"/>
                <a:gd name="connsiteX18" fmla="*/ 1032 w 10000"/>
                <a:gd name="connsiteY18" fmla="*/ 7447 h 9655"/>
                <a:gd name="connsiteX19" fmla="*/ 1019 w 10000"/>
                <a:gd name="connsiteY19" fmla="*/ 3279 h 9655"/>
                <a:gd name="connsiteX0" fmla="*/ 1019 w 10000"/>
                <a:gd name="connsiteY0" fmla="*/ 3396 h 10046"/>
                <a:gd name="connsiteX1" fmla="*/ 1982 w 10000"/>
                <a:gd name="connsiteY1" fmla="*/ 3315 h 10046"/>
                <a:gd name="connsiteX2" fmla="*/ 2552 w 10000"/>
                <a:gd name="connsiteY2" fmla="*/ 1547 h 10046"/>
                <a:gd name="connsiteX3" fmla="*/ 3508 w 10000"/>
                <a:gd name="connsiteY3" fmla="*/ 3744 h 10046"/>
                <a:gd name="connsiteX4" fmla="*/ 4272 w 10000"/>
                <a:gd name="connsiteY4" fmla="*/ 1439 h 10046"/>
                <a:gd name="connsiteX5" fmla="*/ 5479 w 10000"/>
                <a:gd name="connsiteY5" fmla="*/ 2265 h 10046"/>
                <a:gd name="connsiteX6" fmla="*/ 6376 w 10000"/>
                <a:gd name="connsiteY6" fmla="*/ 1 h 10046"/>
                <a:gd name="connsiteX7" fmla="*/ 7712 w 10000"/>
                <a:gd name="connsiteY7" fmla="*/ 2678 h 10046"/>
                <a:gd name="connsiteX8" fmla="*/ 8967 w 10000"/>
                <a:gd name="connsiteY8" fmla="*/ 2599 h 10046"/>
                <a:gd name="connsiteX9" fmla="*/ 9998 w 10000"/>
                <a:gd name="connsiteY9" fmla="*/ 8815 h 10046"/>
                <a:gd name="connsiteX10" fmla="*/ 9132 w 10000"/>
                <a:gd name="connsiteY10" fmla="*/ 9674 h 10046"/>
                <a:gd name="connsiteX11" fmla="*/ 7708 w 10000"/>
                <a:gd name="connsiteY11" fmla="*/ 8459 h 10046"/>
                <a:gd name="connsiteX12" fmla="*/ 6490 w 10000"/>
                <a:gd name="connsiteY12" fmla="*/ 10000 h 10046"/>
                <a:gd name="connsiteX13" fmla="*/ 5584 w 10000"/>
                <a:gd name="connsiteY13" fmla="*/ 6577 h 10046"/>
                <a:gd name="connsiteX14" fmla="*/ 4531 w 10000"/>
                <a:gd name="connsiteY14" fmla="*/ 9258 h 10046"/>
                <a:gd name="connsiteX15" fmla="*/ 3749 w 10000"/>
                <a:gd name="connsiteY15" fmla="*/ 6922 h 10046"/>
                <a:gd name="connsiteX16" fmla="*/ 2751 w 10000"/>
                <a:gd name="connsiteY16" fmla="*/ 9247 h 10046"/>
                <a:gd name="connsiteX17" fmla="*/ 2104 w 10000"/>
                <a:gd name="connsiteY17" fmla="*/ 7054 h 10046"/>
                <a:gd name="connsiteX18" fmla="*/ 1032 w 10000"/>
                <a:gd name="connsiteY18" fmla="*/ 7713 h 10046"/>
                <a:gd name="connsiteX19" fmla="*/ 1019 w 10000"/>
                <a:gd name="connsiteY19" fmla="*/ 3396 h 10046"/>
                <a:gd name="connsiteX0" fmla="*/ 1019 w 10000"/>
                <a:gd name="connsiteY0" fmla="*/ 3396 h 9735"/>
                <a:gd name="connsiteX1" fmla="*/ 1982 w 10000"/>
                <a:gd name="connsiteY1" fmla="*/ 3315 h 9735"/>
                <a:gd name="connsiteX2" fmla="*/ 2552 w 10000"/>
                <a:gd name="connsiteY2" fmla="*/ 1547 h 9735"/>
                <a:gd name="connsiteX3" fmla="*/ 3508 w 10000"/>
                <a:gd name="connsiteY3" fmla="*/ 3744 h 9735"/>
                <a:gd name="connsiteX4" fmla="*/ 4272 w 10000"/>
                <a:gd name="connsiteY4" fmla="*/ 1439 h 9735"/>
                <a:gd name="connsiteX5" fmla="*/ 5479 w 10000"/>
                <a:gd name="connsiteY5" fmla="*/ 2265 h 9735"/>
                <a:gd name="connsiteX6" fmla="*/ 6376 w 10000"/>
                <a:gd name="connsiteY6" fmla="*/ 1 h 9735"/>
                <a:gd name="connsiteX7" fmla="*/ 7712 w 10000"/>
                <a:gd name="connsiteY7" fmla="*/ 2678 h 9735"/>
                <a:gd name="connsiteX8" fmla="*/ 8967 w 10000"/>
                <a:gd name="connsiteY8" fmla="*/ 2599 h 9735"/>
                <a:gd name="connsiteX9" fmla="*/ 9998 w 10000"/>
                <a:gd name="connsiteY9" fmla="*/ 8815 h 9735"/>
                <a:gd name="connsiteX10" fmla="*/ 9132 w 10000"/>
                <a:gd name="connsiteY10" fmla="*/ 9674 h 9735"/>
                <a:gd name="connsiteX11" fmla="*/ 7708 w 10000"/>
                <a:gd name="connsiteY11" fmla="*/ 8459 h 9735"/>
                <a:gd name="connsiteX12" fmla="*/ 6490 w 10000"/>
                <a:gd name="connsiteY12" fmla="*/ 7541 h 9735"/>
                <a:gd name="connsiteX13" fmla="*/ 5584 w 10000"/>
                <a:gd name="connsiteY13" fmla="*/ 6577 h 9735"/>
                <a:gd name="connsiteX14" fmla="*/ 4531 w 10000"/>
                <a:gd name="connsiteY14" fmla="*/ 9258 h 9735"/>
                <a:gd name="connsiteX15" fmla="*/ 3749 w 10000"/>
                <a:gd name="connsiteY15" fmla="*/ 6922 h 9735"/>
                <a:gd name="connsiteX16" fmla="*/ 2751 w 10000"/>
                <a:gd name="connsiteY16" fmla="*/ 9247 h 9735"/>
                <a:gd name="connsiteX17" fmla="*/ 2104 w 10000"/>
                <a:gd name="connsiteY17" fmla="*/ 7054 h 9735"/>
                <a:gd name="connsiteX18" fmla="*/ 1032 w 10000"/>
                <a:gd name="connsiteY18" fmla="*/ 7713 h 9735"/>
                <a:gd name="connsiteX19" fmla="*/ 1019 w 10000"/>
                <a:gd name="connsiteY19" fmla="*/ 3396 h 9735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90 w 10000"/>
                <a:gd name="connsiteY12" fmla="*/ 774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10000"/>
                <a:gd name="connsiteX1" fmla="*/ 1982 w 10000"/>
                <a:gd name="connsiteY1" fmla="*/ 3405 h 10000"/>
                <a:gd name="connsiteX2" fmla="*/ 2552 w 10000"/>
                <a:gd name="connsiteY2" fmla="*/ 1589 h 10000"/>
                <a:gd name="connsiteX3" fmla="*/ 3508 w 10000"/>
                <a:gd name="connsiteY3" fmla="*/ 3846 h 10000"/>
                <a:gd name="connsiteX4" fmla="*/ 4272 w 10000"/>
                <a:gd name="connsiteY4" fmla="*/ 1478 h 10000"/>
                <a:gd name="connsiteX5" fmla="*/ 5479 w 10000"/>
                <a:gd name="connsiteY5" fmla="*/ 2327 h 10000"/>
                <a:gd name="connsiteX6" fmla="*/ 6376 w 10000"/>
                <a:gd name="connsiteY6" fmla="*/ 1 h 10000"/>
                <a:gd name="connsiteX7" fmla="*/ 7712 w 10000"/>
                <a:gd name="connsiteY7" fmla="*/ 2751 h 10000"/>
                <a:gd name="connsiteX8" fmla="*/ 8967 w 10000"/>
                <a:gd name="connsiteY8" fmla="*/ 2670 h 10000"/>
                <a:gd name="connsiteX9" fmla="*/ 9998 w 10000"/>
                <a:gd name="connsiteY9" fmla="*/ 9055 h 10000"/>
                <a:gd name="connsiteX10" fmla="*/ 9132 w 10000"/>
                <a:gd name="connsiteY10" fmla="*/ 9937 h 10000"/>
                <a:gd name="connsiteX11" fmla="*/ 7708 w 10000"/>
                <a:gd name="connsiteY11" fmla="*/ 8689 h 10000"/>
                <a:gd name="connsiteX12" fmla="*/ 6475 w 10000"/>
                <a:gd name="connsiteY12" fmla="*/ 7956 h 10000"/>
                <a:gd name="connsiteX13" fmla="*/ 5628 w 10000"/>
                <a:gd name="connsiteY13" fmla="*/ 5704 h 10000"/>
                <a:gd name="connsiteX14" fmla="*/ 4531 w 10000"/>
                <a:gd name="connsiteY14" fmla="*/ 9510 h 10000"/>
                <a:gd name="connsiteX15" fmla="*/ 3749 w 10000"/>
                <a:gd name="connsiteY15" fmla="*/ 7110 h 10000"/>
                <a:gd name="connsiteX16" fmla="*/ 2751 w 10000"/>
                <a:gd name="connsiteY16" fmla="*/ 9499 h 10000"/>
                <a:gd name="connsiteX17" fmla="*/ 2104 w 10000"/>
                <a:gd name="connsiteY17" fmla="*/ 7246 h 10000"/>
                <a:gd name="connsiteX18" fmla="*/ 1032 w 10000"/>
                <a:gd name="connsiteY18" fmla="*/ 7923 h 10000"/>
                <a:gd name="connsiteX19" fmla="*/ 1019 w 10000"/>
                <a:gd name="connsiteY19" fmla="*/ 3488 h 10000"/>
                <a:gd name="connsiteX0" fmla="*/ 1019 w 10000"/>
                <a:gd name="connsiteY0" fmla="*/ 3488 h 9969"/>
                <a:gd name="connsiteX1" fmla="*/ 1982 w 10000"/>
                <a:gd name="connsiteY1" fmla="*/ 3405 h 9969"/>
                <a:gd name="connsiteX2" fmla="*/ 2552 w 10000"/>
                <a:gd name="connsiteY2" fmla="*/ 1589 h 9969"/>
                <a:gd name="connsiteX3" fmla="*/ 3508 w 10000"/>
                <a:gd name="connsiteY3" fmla="*/ 3846 h 9969"/>
                <a:gd name="connsiteX4" fmla="*/ 4272 w 10000"/>
                <a:gd name="connsiteY4" fmla="*/ 1478 h 9969"/>
                <a:gd name="connsiteX5" fmla="*/ 5479 w 10000"/>
                <a:gd name="connsiteY5" fmla="*/ 2327 h 9969"/>
                <a:gd name="connsiteX6" fmla="*/ 6376 w 10000"/>
                <a:gd name="connsiteY6" fmla="*/ 1 h 9969"/>
                <a:gd name="connsiteX7" fmla="*/ 7712 w 10000"/>
                <a:gd name="connsiteY7" fmla="*/ 2751 h 9969"/>
                <a:gd name="connsiteX8" fmla="*/ 8967 w 10000"/>
                <a:gd name="connsiteY8" fmla="*/ 2670 h 9969"/>
                <a:gd name="connsiteX9" fmla="*/ 9998 w 10000"/>
                <a:gd name="connsiteY9" fmla="*/ 9055 h 9969"/>
                <a:gd name="connsiteX10" fmla="*/ 9132 w 10000"/>
                <a:gd name="connsiteY10" fmla="*/ 9937 h 9969"/>
                <a:gd name="connsiteX11" fmla="*/ 7886 w 10000"/>
                <a:gd name="connsiteY11" fmla="*/ 6584 h 9969"/>
                <a:gd name="connsiteX12" fmla="*/ 6475 w 10000"/>
                <a:gd name="connsiteY12" fmla="*/ 7956 h 9969"/>
                <a:gd name="connsiteX13" fmla="*/ 5628 w 10000"/>
                <a:gd name="connsiteY13" fmla="*/ 5704 h 9969"/>
                <a:gd name="connsiteX14" fmla="*/ 4531 w 10000"/>
                <a:gd name="connsiteY14" fmla="*/ 9510 h 9969"/>
                <a:gd name="connsiteX15" fmla="*/ 3749 w 10000"/>
                <a:gd name="connsiteY15" fmla="*/ 7110 h 9969"/>
                <a:gd name="connsiteX16" fmla="*/ 2751 w 10000"/>
                <a:gd name="connsiteY16" fmla="*/ 9499 h 9969"/>
                <a:gd name="connsiteX17" fmla="*/ 2104 w 10000"/>
                <a:gd name="connsiteY17" fmla="*/ 7246 h 9969"/>
                <a:gd name="connsiteX18" fmla="*/ 1032 w 10000"/>
                <a:gd name="connsiteY18" fmla="*/ 7923 h 9969"/>
                <a:gd name="connsiteX19" fmla="*/ 1019 w 10000"/>
                <a:gd name="connsiteY19" fmla="*/ 3488 h 9969"/>
                <a:gd name="connsiteX0" fmla="*/ 1019 w 10000"/>
                <a:gd name="connsiteY0" fmla="*/ 3499 h 9543"/>
                <a:gd name="connsiteX1" fmla="*/ 1982 w 10000"/>
                <a:gd name="connsiteY1" fmla="*/ 3416 h 9543"/>
                <a:gd name="connsiteX2" fmla="*/ 2552 w 10000"/>
                <a:gd name="connsiteY2" fmla="*/ 1594 h 9543"/>
                <a:gd name="connsiteX3" fmla="*/ 3508 w 10000"/>
                <a:gd name="connsiteY3" fmla="*/ 3858 h 9543"/>
                <a:gd name="connsiteX4" fmla="*/ 4272 w 10000"/>
                <a:gd name="connsiteY4" fmla="*/ 1483 h 9543"/>
                <a:gd name="connsiteX5" fmla="*/ 5479 w 10000"/>
                <a:gd name="connsiteY5" fmla="*/ 2334 h 9543"/>
                <a:gd name="connsiteX6" fmla="*/ 6376 w 10000"/>
                <a:gd name="connsiteY6" fmla="*/ 1 h 9543"/>
                <a:gd name="connsiteX7" fmla="*/ 7712 w 10000"/>
                <a:gd name="connsiteY7" fmla="*/ 2760 h 9543"/>
                <a:gd name="connsiteX8" fmla="*/ 8967 w 10000"/>
                <a:gd name="connsiteY8" fmla="*/ 2678 h 9543"/>
                <a:gd name="connsiteX9" fmla="*/ 9998 w 10000"/>
                <a:gd name="connsiteY9" fmla="*/ 9083 h 9543"/>
                <a:gd name="connsiteX10" fmla="*/ 9117 w 10000"/>
                <a:gd name="connsiteY10" fmla="*/ 8842 h 9543"/>
                <a:gd name="connsiteX11" fmla="*/ 7886 w 10000"/>
                <a:gd name="connsiteY11" fmla="*/ 6604 h 9543"/>
                <a:gd name="connsiteX12" fmla="*/ 6475 w 10000"/>
                <a:gd name="connsiteY12" fmla="*/ 7981 h 9543"/>
                <a:gd name="connsiteX13" fmla="*/ 5628 w 10000"/>
                <a:gd name="connsiteY13" fmla="*/ 5722 h 9543"/>
                <a:gd name="connsiteX14" fmla="*/ 4531 w 10000"/>
                <a:gd name="connsiteY14" fmla="*/ 9540 h 9543"/>
                <a:gd name="connsiteX15" fmla="*/ 3749 w 10000"/>
                <a:gd name="connsiteY15" fmla="*/ 7132 h 9543"/>
                <a:gd name="connsiteX16" fmla="*/ 2751 w 10000"/>
                <a:gd name="connsiteY16" fmla="*/ 9529 h 9543"/>
                <a:gd name="connsiteX17" fmla="*/ 2104 w 10000"/>
                <a:gd name="connsiteY17" fmla="*/ 7269 h 9543"/>
                <a:gd name="connsiteX18" fmla="*/ 1032 w 10000"/>
                <a:gd name="connsiteY18" fmla="*/ 7948 h 9543"/>
                <a:gd name="connsiteX19" fmla="*/ 1019 w 10000"/>
                <a:gd name="connsiteY19" fmla="*/ 3499 h 9543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001"/>
                <a:gd name="connsiteX1" fmla="*/ 1982 w 10000"/>
                <a:gd name="connsiteY1" fmla="*/ 3580 h 10001"/>
                <a:gd name="connsiteX2" fmla="*/ 2552 w 10000"/>
                <a:gd name="connsiteY2" fmla="*/ 1670 h 10001"/>
                <a:gd name="connsiteX3" fmla="*/ 3508 w 10000"/>
                <a:gd name="connsiteY3" fmla="*/ 4043 h 10001"/>
                <a:gd name="connsiteX4" fmla="*/ 4272 w 10000"/>
                <a:gd name="connsiteY4" fmla="*/ 1554 h 10001"/>
                <a:gd name="connsiteX5" fmla="*/ 5479 w 10000"/>
                <a:gd name="connsiteY5" fmla="*/ 2446 h 10001"/>
                <a:gd name="connsiteX6" fmla="*/ 6376 w 10000"/>
                <a:gd name="connsiteY6" fmla="*/ 1 h 10001"/>
                <a:gd name="connsiteX7" fmla="*/ 7712 w 10000"/>
                <a:gd name="connsiteY7" fmla="*/ 2892 h 10001"/>
                <a:gd name="connsiteX8" fmla="*/ 8967 w 10000"/>
                <a:gd name="connsiteY8" fmla="*/ 2806 h 10001"/>
                <a:gd name="connsiteX9" fmla="*/ 9998 w 10000"/>
                <a:gd name="connsiteY9" fmla="*/ 9518 h 10001"/>
                <a:gd name="connsiteX10" fmla="*/ 9117 w 10000"/>
                <a:gd name="connsiteY10" fmla="*/ 9265 h 10001"/>
                <a:gd name="connsiteX11" fmla="*/ 7886 w 10000"/>
                <a:gd name="connsiteY11" fmla="*/ 6920 h 10001"/>
                <a:gd name="connsiteX12" fmla="*/ 6475 w 10000"/>
                <a:gd name="connsiteY12" fmla="*/ 8363 h 10001"/>
                <a:gd name="connsiteX13" fmla="*/ 5628 w 10000"/>
                <a:gd name="connsiteY13" fmla="*/ 5996 h 10001"/>
                <a:gd name="connsiteX14" fmla="*/ 4531 w 10000"/>
                <a:gd name="connsiteY14" fmla="*/ 9997 h 10001"/>
                <a:gd name="connsiteX15" fmla="*/ 3749 w 10000"/>
                <a:gd name="connsiteY15" fmla="*/ 7474 h 10001"/>
                <a:gd name="connsiteX16" fmla="*/ 2751 w 10000"/>
                <a:gd name="connsiteY16" fmla="*/ 9985 h 10001"/>
                <a:gd name="connsiteX17" fmla="*/ 2104 w 10000"/>
                <a:gd name="connsiteY17" fmla="*/ 7617 h 10001"/>
                <a:gd name="connsiteX18" fmla="*/ 1032 w 10000"/>
                <a:gd name="connsiteY18" fmla="*/ 8329 h 10001"/>
                <a:gd name="connsiteX19" fmla="*/ 1019 w 10000"/>
                <a:gd name="connsiteY19" fmla="*/ 3667 h 10001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9 w 10000"/>
                <a:gd name="connsiteY0" fmla="*/ 3667 h 10173"/>
                <a:gd name="connsiteX1" fmla="*/ 1982 w 10000"/>
                <a:gd name="connsiteY1" fmla="*/ 3580 h 10173"/>
                <a:gd name="connsiteX2" fmla="*/ 2552 w 10000"/>
                <a:gd name="connsiteY2" fmla="*/ 1670 h 10173"/>
                <a:gd name="connsiteX3" fmla="*/ 3508 w 10000"/>
                <a:gd name="connsiteY3" fmla="*/ 4043 h 10173"/>
                <a:gd name="connsiteX4" fmla="*/ 4272 w 10000"/>
                <a:gd name="connsiteY4" fmla="*/ 1554 h 10173"/>
                <a:gd name="connsiteX5" fmla="*/ 5479 w 10000"/>
                <a:gd name="connsiteY5" fmla="*/ 2446 h 10173"/>
                <a:gd name="connsiteX6" fmla="*/ 6376 w 10000"/>
                <a:gd name="connsiteY6" fmla="*/ 1 h 10173"/>
                <a:gd name="connsiteX7" fmla="*/ 7712 w 10000"/>
                <a:gd name="connsiteY7" fmla="*/ 2892 h 10173"/>
                <a:gd name="connsiteX8" fmla="*/ 8967 w 10000"/>
                <a:gd name="connsiteY8" fmla="*/ 2806 h 10173"/>
                <a:gd name="connsiteX9" fmla="*/ 9998 w 10000"/>
                <a:gd name="connsiteY9" fmla="*/ 9518 h 10173"/>
                <a:gd name="connsiteX10" fmla="*/ 9117 w 10000"/>
                <a:gd name="connsiteY10" fmla="*/ 9634 h 10173"/>
                <a:gd name="connsiteX11" fmla="*/ 7886 w 10000"/>
                <a:gd name="connsiteY11" fmla="*/ 6920 h 10173"/>
                <a:gd name="connsiteX12" fmla="*/ 6475 w 10000"/>
                <a:gd name="connsiteY12" fmla="*/ 8363 h 10173"/>
                <a:gd name="connsiteX13" fmla="*/ 5628 w 10000"/>
                <a:gd name="connsiteY13" fmla="*/ 5996 h 10173"/>
                <a:gd name="connsiteX14" fmla="*/ 4531 w 10000"/>
                <a:gd name="connsiteY14" fmla="*/ 9997 h 10173"/>
                <a:gd name="connsiteX15" fmla="*/ 3749 w 10000"/>
                <a:gd name="connsiteY15" fmla="*/ 7474 h 10173"/>
                <a:gd name="connsiteX16" fmla="*/ 2751 w 10000"/>
                <a:gd name="connsiteY16" fmla="*/ 9985 h 10173"/>
                <a:gd name="connsiteX17" fmla="*/ 2104 w 10000"/>
                <a:gd name="connsiteY17" fmla="*/ 7617 h 10173"/>
                <a:gd name="connsiteX18" fmla="*/ 1032 w 10000"/>
                <a:gd name="connsiteY18" fmla="*/ 8329 h 10173"/>
                <a:gd name="connsiteX19" fmla="*/ 1019 w 10000"/>
                <a:gd name="connsiteY19" fmla="*/ 3667 h 10173"/>
                <a:gd name="connsiteX0" fmla="*/ 1015 w 9996"/>
                <a:gd name="connsiteY0" fmla="*/ 3667 h 10173"/>
                <a:gd name="connsiteX1" fmla="*/ 1978 w 9996"/>
                <a:gd name="connsiteY1" fmla="*/ 3580 h 10173"/>
                <a:gd name="connsiteX2" fmla="*/ 2548 w 9996"/>
                <a:gd name="connsiteY2" fmla="*/ 1670 h 10173"/>
                <a:gd name="connsiteX3" fmla="*/ 3504 w 9996"/>
                <a:gd name="connsiteY3" fmla="*/ 4043 h 10173"/>
                <a:gd name="connsiteX4" fmla="*/ 4268 w 9996"/>
                <a:gd name="connsiteY4" fmla="*/ 1554 h 10173"/>
                <a:gd name="connsiteX5" fmla="*/ 5475 w 9996"/>
                <a:gd name="connsiteY5" fmla="*/ 2446 h 10173"/>
                <a:gd name="connsiteX6" fmla="*/ 6372 w 9996"/>
                <a:gd name="connsiteY6" fmla="*/ 1 h 10173"/>
                <a:gd name="connsiteX7" fmla="*/ 7708 w 9996"/>
                <a:gd name="connsiteY7" fmla="*/ 2892 h 10173"/>
                <a:gd name="connsiteX8" fmla="*/ 8963 w 9996"/>
                <a:gd name="connsiteY8" fmla="*/ 2806 h 10173"/>
                <a:gd name="connsiteX9" fmla="*/ 9994 w 9996"/>
                <a:gd name="connsiteY9" fmla="*/ 9518 h 10173"/>
                <a:gd name="connsiteX10" fmla="*/ 9113 w 9996"/>
                <a:gd name="connsiteY10" fmla="*/ 9634 h 10173"/>
                <a:gd name="connsiteX11" fmla="*/ 7882 w 9996"/>
                <a:gd name="connsiteY11" fmla="*/ 6920 h 10173"/>
                <a:gd name="connsiteX12" fmla="*/ 6471 w 9996"/>
                <a:gd name="connsiteY12" fmla="*/ 8363 h 10173"/>
                <a:gd name="connsiteX13" fmla="*/ 5624 w 9996"/>
                <a:gd name="connsiteY13" fmla="*/ 5996 h 10173"/>
                <a:gd name="connsiteX14" fmla="*/ 4527 w 9996"/>
                <a:gd name="connsiteY14" fmla="*/ 9997 h 10173"/>
                <a:gd name="connsiteX15" fmla="*/ 3745 w 9996"/>
                <a:gd name="connsiteY15" fmla="*/ 7474 h 10173"/>
                <a:gd name="connsiteX16" fmla="*/ 2747 w 9996"/>
                <a:gd name="connsiteY16" fmla="*/ 9985 h 10173"/>
                <a:gd name="connsiteX17" fmla="*/ 2100 w 9996"/>
                <a:gd name="connsiteY17" fmla="*/ 7617 h 10173"/>
                <a:gd name="connsiteX18" fmla="*/ 1043 w 9996"/>
                <a:gd name="connsiteY18" fmla="*/ 6854 h 10173"/>
                <a:gd name="connsiteX19" fmla="*/ 1015 w 9996"/>
                <a:gd name="connsiteY19" fmla="*/ 3667 h 10173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748 w 10000"/>
                <a:gd name="connsiteY16" fmla="*/ 981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7487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746 w 10000"/>
                <a:gd name="connsiteY15" fmla="*/ 7347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3974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164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3605 h 10000"/>
                <a:gd name="connsiteX1" fmla="*/ 1979 w 10000"/>
                <a:gd name="connsiteY1" fmla="*/ 3519 h 10000"/>
                <a:gd name="connsiteX2" fmla="*/ 2549 w 10000"/>
                <a:gd name="connsiteY2" fmla="*/ 772 h 10000"/>
                <a:gd name="connsiteX3" fmla="*/ 3505 w 10000"/>
                <a:gd name="connsiteY3" fmla="*/ 2887 h 10000"/>
                <a:gd name="connsiteX4" fmla="*/ 4270 w 10000"/>
                <a:gd name="connsiteY4" fmla="*/ 1528 h 10000"/>
                <a:gd name="connsiteX5" fmla="*/ 5477 w 10000"/>
                <a:gd name="connsiteY5" fmla="*/ 2404 h 10000"/>
                <a:gd name="connsiteX6" fmla="*/ 6375 w 10000"/>
                <a:gd name="connsiteY6" fmla="*/ 1 h 10000"/>
                <a:gd name="connsiteX7" fmla="*/ 7711 w 10000"/>
                <a:gd name="connsiteY7" fmla="*/ 2843 h 10000"/>
                <a:gd name="connsiteX8" fmla="*/ 8967 w 10000"/>
                <a:gd name="connsiteY8" fmla="*/ 2758 h 10000"/>
                <a:gd name="connsiteX9" fmla="*/ 9998 w 10000"/>
                <a:gd name="connsiteY9" fmla="*/ 9356 h 10000"/>
                <a:gd name="connsiteX10" fmla="*/ 9117 w 10000"/>
                <a:gd name="connsiteY10" fmla="*/ 9470 h 10000"/>
                <a:gd name="connsiteX11" fmla="*/ 7885 w 10000"/>
                <a:gd name="connsiteY11" fmla="*/ 6802 h 10000"/>
                <a:gd name="connsiteX12" fmla="*/ 6474 w 10000"/>
                <a:gd name="connsiteY12" fmla="*/ 8221 h 10000"/>
                <a:gd name="connsiteX13" fmla="*/ 5626 w 10000"/>
                <a:gd name="connsiteY13" fmla="*/ 5894 h 10000"/>
                <a:gd name="connsiteX14" fmla="*/ 4529 w 10000"/>
                <a:gd name="connsiteY14" fmla="*/ 9827 h 10000"/>
                <a:gd name="connsiteX15" fmla="*/ 3835 w 10000"/>
                <a:gd name="connsiteY15" fmla="*/ 6115 h 10000"/>
                <a:gd name="connsiteX16" fmla="*/ 2866 w 10000"/>
                <a:gd name="connsiteY16" fmla="*/ 8655 h 10000"/>
                <a:gd name="connsiteX17" fmla="*/ 2101 w 10000"/>
                <a:gd name="connsiteY17" fmla="*/ 6472 h 10000"/>
                <a:gd name="connsiteX18" fmla="*/ 1043 w 10000"/>
                <a:gd name="connsiteY18" fmla="*/ 6737 h 10000"/>
                <a:gd name="connsiteX19" fmla="*/ 1015 w 10000"/>
                <a:gd name="connsiteY19" fmla="*/ 3605 h 10000"/>
                <a:gd name="connsiteX0" fmla="*/ 1015 w 10000"/>
                <a:gd name="connsiteY0" fmla="*/ 4543 h 10938"/>
                <a:gd name="connsiteX1" fmla="*/ 1979 w 10000"/>
                <a:gd name="connsiteY1" fmla="*/ 4457 h 10938"/>
                <a:gd name="connsiteX2" fmla="*/ 2549 w 10000"/>
                <a:gd name="connsiteY2" fmla="*/ 1710 h 10938"/>
                <a:gd name="connsiteX3" fmla="*/ 3505 w 10000"/>
                <a:gd name="connsiteY3" fmla="*/ 3825 h 10938"/>
                <a:gd name="connsiteX4" fmla="*/ 4492 w 10000"/>
                <a:gd name="connsiteY4" fmla="*/ 1 h 10938"/>
                <a:gd name="connsiteX5" fmla="*/ 5477 w 10000"/>
                <a:gd name="connsiteY5" fmla="*/ 3342 h 10938"/>
                <a:gd name="connsiteX6" fmla="*/ 6375 w 10000"/>
                <a:gd name="connsiteY6" fmla="*/ 939 h 10938"/>
                <a:gd name="connsiteX7" fmla="*/ 7711 w 10000"/>
                <a:gd name="connsiteY7" fmla="*/ 3781 h 10938"/>
                <a:gd name="connsiteX8" fmla="*/ 8967 w 10000"/>
                <a:gd name="connsiteY8" fmla="*/ 3696 h 10938"/>
                <a:gd name="connsiteX9" fmla="*/ 9998 w 10000"/>
                <a:gd name="connsiteY9" fmla="*/ 10294 h 10938"/>
                <a:gd name="connsiteX10" fmla="*/ 9117 w 10000"/>
                <a:gd name="connsiteY10" fmla="*/ 10408 h 10938"/>
                <a:gd name="connsiteX11" fmla="*/ 7885 w 10000"/>
                <a:gd name="connsiteY11" fmla="*/ 7740 h 10938"/>
                <a:gd name="connsiteX12" fmla="*/ 6474 w 10000"/>
                <a:gd name="connsiteY12" fmla="*/ 9159 h 10938"/>
                <a:gd name="connsiteX13" fmla="*/ 5626 w 10000"/>
                <a:gd name="connsiteY13" fmla="*/ 6832 h 10938"/>
                <a:gd name="connsiteX14" fmla="*/ 4529 w 10000"/>
                <a:gd name="connsiteY14" fmla="*/ 10765 h 10938"/>
                <a:gd name="connsiteX15" fmla="*/ 3835 w 10000"/>
                <a:gd name="connsiteY15" fmla="*/ 7053 h 10938"/>
                <a:gd name="connsiteX16" fmla="*/ 2866 w 10000"/>
                <a:gd name="connsiteY16" fmla="*/ 9593 h 10938"/>
                <a:gd name="connsiteX17" fmla="*/ 2101 w 10000"/>
                <a:gd name="connsiteY17" fmla="*/ 7410 h 10938"/>
                <a:gd name="connsiteX18" fmla="*/ 1043 w 10000"/>
                <a:gd name="connsiteY18" fmla="*/ 7675 h 10938"/>
                <a:gd name="connsiteX19" fmla="*/ 1015 w 10000"/>
                <a:gd name="connsiteY19" fmla="*/ 4543 h 10938"/>
                <a:gd name="connsiteX0" fmla="*/ 1015 w 10000"/>
                <a:gd name="connsiteY0" fmla="*/ 4566 h 10961"/>
                <a:gd name="connsiteX1" fmla="*/ 1979 w 10000"/>
                <a:gd name="connsiteY1" fmla="*/ 4480 h 10961"/>
                <a:gd name="connsiteX2" fmla="*/ 2549 w 10000"/>
                <a:gd name="connsiteY2" fmla="*/ 1733 h 10961"/>
                <a:gd name="connsiteX3" fmla="*/ 3505 w 10000"/>
                <a:gd name="connsiteY3" fmla="*/ 3848 h 10961"/>
                <a:gd name="connsiteX4" fmla="*/ 4492 w 10000"/>
                <a:gd name="connsiteY4" fmla="*/ 24 h 10961"/>
                <a:gd name="connsiteX5" fmla="*/ 5566 w 10000"/>
                <a:gd name="connsiteY5" fmla="*/ 2060 h 10961"/>
                <a:gd name="connsiteX6" fmla="*/ 6375 w 10000"/>
                <a:gd name="connsiteY6" fmla="*/ 962 h 10961"/>
                <a:gd name="connsiteX7" fmla="*/ 7711 w 10000"/>
                <a:gd name="connsiteY7" fmla="*/ 3804 h 10961"/>
                <a:gd name="connsiteX8" fmla="*/ 8967 w 10000"/>
                <a:gd name="connsiteY8" fmla="*/ 3719 h 10961"/>
                <a:gd name="connsiteX9" fmla="*/ 9998 w 10000"/>
                <a:gd name="connsiteY9" fmla="*/ 10317 h 10961"/>
                <a:gd name="connsiteX10" fmla="*/ 9117 w 10000"/>
                <a:gd name="connsiteY10" fmla="*/ 10431 h 10961"/>
                <a:gd name="connsiteX11" fmla="*/ 7885 w 10000"/>
                <a:gd name="connsiteY11" fmla="*/ 7763 h 10961"/>
                <a:gd name="connsiteX12" fmla="*/ 6474 w 10000"/>
                <a:gd name="connsiteY12" fmla="*/ 9182 h 10961"/>
                <a:gd name="connsiteX13" fmla="*/ 5626 w 10000"/>
                <a:gd name="connsiteY13" fmla="*/ 6855 h 10961"/>
                <a:gd name="connsiteX14" fmla="*/ 4529 w 10000"/>
                <a:gd name="connsiteY14" fmla="*/ 10788 h 10961"/>
                <a:gd name="connsiteX15" fmla="*/ 3835 w 10000"/>
                <a:gd name="connsiteY15" fmla="*/ 7076 h 10961"/>
                <a:gd name="connsiteX16" fmla="*/ 2866 w 10000"/>
                <a:gd name="connsiteY16" fmla="*/ 9616 h 10961"/>
                <a:gd name="connsiteX17" fmla="*/ 2101 w 10000"/>
                <a:gd name="connsiteY17" fmla="*/ 7433 h 10961"/>
                <a:gd name="connsiteX18" fmla="*/ 1043 w 10000"/>
                <a:gd name="connsiteY18" fmla="*/ 7698 h 10961"/>
                <a:gd name="connsiteX19" fmla="*/ 1015 w 10000"/>
                <a:gd name="connsiteY19" fmla="*/ 4566 h 10961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529 w 10000"/>
                <a:gd name="connsiteY14" fmla="*/ 1101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474 w 10000"/>
                <a:gd name="connsiteY12" fmla="*/ 940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626 w 10000"/>
                <a:gd name="connsiteY13" fmla="*/ 7077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77 w 10000"/>
                <a:gd name="connsiteY14" fmla="*/ 956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35 w 10000"/>
                <a:gd name="connsiteY15" fmla="*/ 729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983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655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518 w 10000"/>
                <a:gd name="connsiteY12" fmla="*/ 8824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7885 w 10000"/>
                <a:gd name="connsiteY11" fmla="*/ 7985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0"/>
                <a:gd name="connsiteY0" fmla="*/ 4788 h 11183"/>
                <a:gd name="connsiteX1" fmla="*/ 1979 w 10000"/>
                <a:gd name="connsiteY1" fmla="*/ 4702 h 11183"/>
                <a:gd name="connsiteX2" fmla="*/ 2549 w 10000"/>
                <a:gd name="connsiteY2" fmla="*/ 1955 h 11183"/>
                <a:gd name="connsiteX3" fmla="*/ 3505 w 10000"/>
                <a:gd name="connsiteY3" fmla="*/ 4070 h 11183"/>
                <a:gd name="connsiteX4" fmla="*/ 4492 w 10000"/>
                <a:gd name="connsiteY4" fmla="*/ 246 h 11183"/>
                <a:gd name="connsiteX5" fmla="*/ 5566 w 10000"/>
                <a:gd name="connsiteY5" fmla="*/ 2282 h 11183"/>
                <a:gd name="connsiteX6" fmla="*/ 6538 w 10000"/>
                <a:gd name="connsiteY6" fmla="*/ 24 h 11183"/>
                <a:gd name="connsiteX7" fmla="*/ 7711 w 10000"/>
                <a:gd name="connsiteY7" fmla="*/ 4026 h 11183"/>
                <a:gd name="connsiteX8" fmla="*/ 8967 w 10000"/>
                <a:gd name="connsiteY8" fmla="*/ 3941 h 11183"/>
                <a:gd name="connsiteX9" fmla="*/ 9998 w 10000"/>
                <a:gd name="connsiteY9" fmla="*/ 10539 h 11183"/>
                <a:gd name="connsiteX10" fmla="*/ 9117 w 10000"/>
                <a:gd name="connsiteY10" fmla="*/ 10653 h 11183"/>
                <a:gd name="connsiteX11" fmla="*/ 8077 w 10000"/>
                <a:gd name="connsiteY11" fmla="*/ 6970 h 11183"/>
                <a:gd name="connsiteX12" fmla="*/ 6770 w 10000"/>
                <a:gd name="connsiteY12" fmla="*/ 8317 h 11183"/>
                <a:gd name="connsiteX13" fmla="*/ 5774 w 10000"/>
                <a:gd name="connsiteY13" fmla="*/ 5555 h 11183"/>
                <a:gd name="connsiteX14" fmla="*/ 4662 w 10000"/>
                <a:gd name="connsiteY14" fmla="*/ 8400 h 11183"/>
                <a:gd name="connsiteX15" fmla="*/ 3894 w 10000"/>
                <a:gd name="connsiteY15" fmla="*/ 6428 h 11183"/>
                <a:gd name="connsiteX16" fmla="*/ 2866 w 10000"/>
                <a:gd name="connsiteY16" fmla="*/ 8968 h 11183"/>
                <a:gd name="connsiteX17" fmla="*/ 2101 w 10000"/>
                <a:gd name="connsiteY17" fmla="*/ 7438 h 11183"/>
                <a:gd name="connsiteX18" fmla="*/ 1043 w 10000"/>
                <a:gd name="connsiteY18" fmla="*/ 7920 h 11183"/>
                <a:gd name="connsiteX19" fmla="*/ 1015 w 10000"/>
                <a:gd name="connsiteY19" fmla="*/ 4788 h 11183"/>
                <a:gd name="connsiteX0" fmla="*/ 1015 w 10001"/>
                <a:gd name="connsiteY0" fmla="*/ 4788 h 10872"/>
                <a:gd name="connsiteX1" fmla="*/ 1979 w 10001"/>
                <a:gd name="connsiteY1" fmla="*/ 4702 h 10872"/>
                <a:gd name="connsiteX2" fmla="*/ 2549 w 10001"/>
                <a:gd name="connsiteY2" fmla="*/ 1955 h 10872"/>
                <a:gd name="connsiteX3" fmla="*/ 3505 w 10001"/>
                <a:gd name="connsiteY3" fmla="*/ 4070 h 10872"/>
                <a:gd name="connsiteX4" fmla="*/ 4492 w 10001"/>
                <a:gd name="connsiteY4" fmla="*/ 246 h 10872"/>
                <a:gd name="connsiteX5" fmla="*/ 5566 w 10001"/>
                <a:gd name="connsiteY5" fmla="*/ 2282 h 10872"/>
                <a:gd name="connsiteX6" fmla="*/ 6538 w 10001"/>
                <a:gd name="connsiteY6" fmla="*/ 24 h 10872"/>
                <a:gd name="connsiteX7" fmla="*/ 7711 w 10001"/>
                <a:gd name="connsiteY7" fmla="*/ 4026 h 10872"/>
                <a:gd name="connsiteX8" fmla="*/ 8967 w 10001"/>
                <a:gd name="connsiteY8" fmla="*/ 3941 h 10872"/>
                <a:gd name="connsiteX9" fmla="*/ 9998 w 10001"/>
                <a:gd name="connsiteY9" fmla="*/ 10539 h 10872"/>
                <a:gd name="connsiteX10" fmla="*/ 9176 w 10001"/>
                <a:gd name="connsiteY10" fmla="*/ 9928 h 10872"/>
                <a:gd name="connsiteX11" fmla="*/ 8077 w 10001"/>
                <a:gd name="connsiteY11" fmla="*/ 6970 h 10872"/>
                <a:gd name="connsiteX12" fmla="*/ 6770 w 10001"/>
                <a:gd name="connsiteY12" fmla="*/ 8317 h 10872"/>
                <a:gd name="connsiteX13" fmla="*/ 5774 w 10001"/>
                <a:gd name="connsiteY13" fmla="*/ 5555 h 10872"/>
                <a:gd name="connsiteX14" fmla="*/ 4662 w 10001"/>
                <a:gd name="connsiteY14" fmla="*/ 8400 h 10872"/>
                <a:gd name="connsiteX15" fmla="*/ 3894 w 10001"/>
                <a:gd name="connsiteY15" fmla="*/ 6428 h 10872"/>
                <a:gd name="connsiteX16" fmla="*/ 2866 w 10001"/>
                <a:gd name="connsiteY16" fmla="*/ 8968 h 10872"/>
                <a:gd name="connsiteX17" fmla="*/ 2101 w 10001"/>
                <a:gd name="connsiteY17" fmla="*/ 7438 h 10872"/>
                <a:gd name="connsiteX18" fmla="*/ 1043 w 10001"/>
                <a:gd name="connsiteY18" fmla="*/ 7920 h 10872"/>
                <a:gd name="connsiteX19" fmla="*/ 1015 w 10001"/>
                <a:gd name="connsiteY19" fmla="*/ 4788 h 10872"/>
                <a:gd name="connsiteX0" fmla="*/ 1015 w 10005"/>
                <a:gd name="connsiteY0" fmla="*/ 4788 h 10727"/>
                <a:gd name="connsiteX1" fmla="*/ 1979 w 10005"/>
                <a:gd name="connsiteY1" fmla="*/ 4702 h 10727"/>
                <a:gd name="connsiteX2" fmla="*/ 2549 w 10005"/>
                <a:gd name="connsiteY2" fmla="*/ 1955 h 10727"/>
                <a:gd name="connsiteX3" fmla="*/ 3505 w 10005"/>
                <a:gd name="connsiteY3" fmla="*/ 4070 h 10727"/>
                <a:gd name="connsiteX4" fmla="*/ 4492 w 10005"/>
                <a:gd name="connsiteY4" fmla="*/ 246 h 10727"/>
                <a:gd name="connsiteX5" fmla="*/ 5566 w 10005"/>
                <a:gd name="connsiteY5" fmla="*/ 2282 h 10727"/>
                <a:gd name="connsiteX6" fmla="*/ 6538 w 10005"/>
                <a:gd name="connsiteY6" fmla="*/ 24 h 10727"/>
                <a:gd name="connsiteX7" fmla="*/ 7711 w 10005"/>
                <a:gd name="connsiteY7" fmla="*/ 4026 h 10727"/>
                <a:gd name="connsiteX8" fmla="*/ 8967 w 10005"/>
                <a:gd name="connsiteY8" fmla="*/ 3941 h 10727"/>
                <a:gd name="connsiteX9" fmla="*/ 9998 w 10005"/>
                <a:gd name="connsiteY9" fmla="*/ 10539 h 10727"/>
                <a:gd name="connsiteX10" fmla="*/ 9502 w 10005"/>
                <a:gd name="connsiteY10" fmla="*/ 9058 h 10727"/>
                <a:gd name="connsiteX11" fmla="*/ 8077 w 10005"/>
                <a:gd name="connsiteY11" fmla="*/ 6970 h 10727"/>
                <a:gd name="connsiteX12" fmla="*/ 6770 w 10005"/>
                <a:gd name="connsiteY12" fmla="*/ 8317 h 10727"/>
                <a:gd name="connsiteX13" fmla="*/ 5774 w 10005"/>
                <a:gd name="connsiteY13" fmla="*/ 5555 h 10727"/>
                <a:gd name="connsiteX14" fmla="*/ 4662 w 10005"/>
                <a:gd name="connsiteY14" fmla="*/ 8400 h 10727"/>
                <a:gd name="connsiteX15" fmla="*/ 3894 w 10005"/>
                <a:gd name="connsiteY15" fmla="*/ 6428 h 10727"/>
                <a:gd name="connsiteX16" fmla="*/ 2866 w 10005"/>
                <a:gd name="connsiteY16" fmla="*/ 8968 h 10727"/>
                <a:gd name="connsiteX17" fmla="*/ 2101 w 10005"/>
                <a:gd name="connsiteY17" fmla="*/ 7438 h 10727"/>
                <a:gd name="connsiteX18" fmla="*/ 1043 w 10005"/>
                <a:gd name="connsiteY18" fmla="*/ 7920 h 10727"/>
                <a:gd name="connsiteX19" fmla="*/ 1015 w 10005"/>
                <a:gd name="connsiteY19" fmla="*/ 4788 h 10727"/>
                <a:gd name="connsiteX0" fmla="*/ 1015 w 10005"/>
                <a:gd name="connsiteY0" fmla="*/ 4788 h 19489"/>
                <a:gd name="connsiteX1" fmla="*/ 1979 w 10005"/>
                <a:gd name="connsiteY1" fmla="*/ 4702 h 19489"/>
                <a:gd name="connsiteX2" fmla="*/ 2549 w 10005"/>
                <a:gd name="connsiteY2" fmla="*/ 1955 h 19489"/>
                <a:gd name="connsiteX3" fmla="*/ 3505 w 10005"/>
                <a:gd name="connsiteY3" fmla="*/ 4070 h 19489"/>
                <a:gd name="connsiteX4" fmla="*/ 4492 w 10005"/>
                <a:gd name="connsiteY4" fmla="*/ 246 h 19489"/>
                <a:gd name="connsiteX5" fmla="*/ 5566 w 10005"/>
                <a:gd name="connsiteY5" fmla="*/ 2282 h 19489"/>
                <a:gd name="connsiteX6" fmla="*/ 6538 w 10005"/>
                <a:gd name="connsiteY6" fmla="*/ 24 h 19489"/>
                <a:gd name="connsiteX7" fmla="*/ 7711 w 10005"/>
                <a:gd name="connsiteY7" fmla="*/ 4026 h 19489"/>
                <a:gd name="connsiteX8" fmla="*/ 8967 w 10005"/>
                <a:gd name="connsiteY8" fmla="*/ 3941 h 19489"/>
                <a:gd name="connsiteX9" fmla="*/ 9998 w 10005"/>
                <a:gd name="connsiteY9" fmla="*/ 19457 h 19489"/>
                <a:gd name="connsiteX10" fmla="*/ 9502 w 10005"/>
                <a:gd name="connsiteY10" fmla="*/ 9058 h 19489"/>
                <a:gd name="connsiteX11" fmla="*/ 8077 w 10005"/>
                <a:gd name="connsiteY11" fmla="*/ 6970 h 19489"/>
                <a:gd name="connsiteX12" fmla="*/ 6770 w 10005"/>
                <a:gd name="connsiteY12" fmla="*/ 8317 h 19489"/>
                <a:gd name="connsiteX13" fmla="*/ 5774 w 10005"/>
                <a:gd name="connsiteY13" fmla="*/ 5555 h 19489"/>
                <a:gd name="connsiteX14" fmla="*/ 4662 w 10005"/>
                <a:gd name="connsiteY14" fmla="*/ 8400 h 19489"/>
                <a:gd name="connsiteX15" fmla="*/ 3894 w 10005"/>
                <a:gd name="connsiteY15" fmla="*/ 6428 h 19489"/>
                <a:gd name="connsiteX16" fmla="*/ 2866 w 10005"/>
                <a:gd name="connsiteY16" fmla="*/ 8968 h 19489"/>
                <a:gd name="connsiteX17" fmla="*/ 2101 w 10005"/>
                <a:gd name="connsiteY17" fmla="*/ 7438 h 19489"/>
                <a:gd name="connsiteX18" fmla="*/ 1043 w 10005"/>
                <a:gd name="connsiteY18" fmla="*/ 7920 h 19489"/>
                <a:gd name="connsiteX19" fmla="*/ 1015 w 10005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8967 w 10000"/>
                <a:gd name="connsiteY8" fmla="*/ 3941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89"/>
                <a:gd name="connsiteX1" fmla="*/ 1979 w 10000"/>
                <a:gd name="connsiteY1" fmla="*/ 4702 h 19489"/>
                <a:gd name="connsiteX2" fmla="*/ 2549 w 10000"/>
                <a:gd name="connsiteY2" fmla="*/ 1955 h 19489"/>
                <a:gd name="connsiteX3" fmla="*/ 3505 w 10000"/>
                <a:gd name="connsiteY3" fmla="*/ 4070 h 19489"/>
                <a:gd name="connsiteX4" fmla="*/ 4492 w 10000"/>
                <a:gd name="connsiteY4" fmla="*/ 246 h 19489"/>
                <a:gd name="connsiteX5" fmla="*/ 5566 w 10000"/>
                <a:gd name="connsiteY5" fmla="*/ 2282 h 19489"/>
                <a:gd name="connsiteX6" fmla="*/ 6538 w 10000"/>
                <a:gd name="connsiteY6" fmla="*/ 24 h 19489"/>
                <a:gd name="connsiteX7" fmla="*/ 7711 w 10000"/>
                <a:gd name="connsiteY7" fmla="*/ 4026 h 19489"/>
                <a:gd name="connsiteX8" fmla="*/ 9397 w 10000"/>
                <a:gd name="connsiteY8" fmla="*/ 8203 h 19489"/>
                <a:gd name="connsiteX9" fmla="*/ 9998 w 10000"/>
                <a:gd name="connsiteY9" fmla="*/ 19457 h 19489"/>
                <a:gd name="connsiteX10" fmla="*/ 9101 w 10000"/>
                <a:gd name="connsiteY10" fmla="*/ 9058 h 19489"/>
                <a:gd name="connsiteX11" fmla="*/ 8077 w 10000"/>
                <a:gd name="connsiteY11" fmla="*/ 6970 h 19489"/>
                <a:gd name="connsiteX12" fmla="*/ 6770 w 10000"/>
                <a:gd name="connsiteY12" fmla="*/ 8317 h 19489"/>
                <a:gd name="connsiteX13" fmla="*/ 5774 w 10000"/>
                <a:gd name="connsiteY13" fmla="*/ 5555 h 19489"/>
                <a:gd name="connsiteX14" fmla="*/ 4662 w 10000"/>
                <a:gd name="connsiteY14" fmla="*/ 8400 h 19489"/>
                <a:gd name="connsiteX15" fmla="*/ 3894 w 10000"/>
                <a:gd name="connsiteY15" fmla="*/ 6428 h 19489"/>
                <a:gd name="connsiteX16" fmla="*/ 2866 w 10000"/>
                <a:gd name="connsiteY16" fmla="*/ 8968 h 19489"/>
                <a:gd name="connsiteX17" fmla="*/ 2101 w 10000"/>
                <a:gd name="connsiteY17" fmla="*/ 7438 h 19489"/>
                <a:gd name="connsiteX18" fmla="*/ 1043 w 10000"/>
                <a:gd name="connsiteY18" fmla="*/ 7920 h 19489"/>
                <a:gd name="connsiteX19" fmla="*/ 1015 w 10000"/>
                <a:gd name="connsiteY19" fmla="*/ 4788 h 19489"/>
                <a:gd name="connsiteX0" fmla="*/ 1015 w 10000"/>
                <a:gd name="connsiteY0" fmla="*/ 4788 h 19491"/>
                <a:gd name="connsiteX1" fmla="*/ 1979 w 10000"/>
                <a:gd name="connsiteY1" fmla="*/ 4702 h 19491"/>
                <a:gd name="connsiteX2" fmla="*/ 2549 w 10000"/>
                <a:gd name="connsiteY2" fmla="*/ 1955 h 19491"/>
                <a:gd name="connsiteX3" fmla="*/ 3505 w 10000"/>
                <a:gd name="connsiteY3" fmla="*/ 4070 h 19491"/>
                <a:gd name="connsiteX4" fmla="*/ 4492 w 10000"/>
                <a:gd name="connsiteY4" fmla="*/ 246 h 19491"/>
                <a:gd name="connsiteX5" fmla="*/ 5566 w 10000"/>
                <a:gd name="connsiteY5" fmla="*/ 2282 h 19491"/>
                <a:gd name="connsiteX6" fmla="*/ 6538 w 10000"/>
                <a:gd name="connsiteY6" fmla="*/ 24 h 19491"/>
                <a:gd name="connsiteX7" fmla="*/ 7711 w 10000"/>
                <a:gd name="connsiteY7" fmla="*/ 4026 h 19491"/>
                <a:gd name="connsiteX8" fmla="*/ 9397 w 10000"/>
                <a:gd name="connsiteY8" fmla="*/ 8203 h 19491"/>
                <a:gd name="connsiteX9" fmla="*/ 9998 w 10000"/>
                <a:gd name="connsiteY9" fmla="*/ 19457 h 19491"/>
                <a:gd name="connsiteX10" fmla="*/ 8967 w 10000"/>
                <a:gd name="connsiteY10" fmla="*/ 9926 h 19491"/>
                <a:gd name="connsiteX11" fmla="*/ 8077 w 10000"/>
                <a:gd name="connsiteY11" fmla="*/ 6970 h 19491"/>
                <a:gd name="connsiteX12" fmla="*/ 6770 w 10000"/>
                <a:gd name="connsiteY12" fmla="*/ 8317 h 19491"/>
                <a:gd name="connsiteX13" fmla="*/ 5774 w 10000"/>
                <a:gd name="connsiteY13" fmla="*/ 5555 h 19491"/>
                <a:gd name="connsiteX14" fmla="*/ 4662 w 10000"/>
                <a:gd name="connsiteY14" fmla="*/ 8400 h 19491"/>
                <a:gd name="connsiteX15" fmla="*/ 3894 w 10000"/>
                <a:gd name="connsiteY15" fmla="*/ 6428 h 19491"/>
                <a:gd name="connsiteX16" fmla="*/ 2866 w 10000"/>
                <a:gd name="connsiteY16" fmla="*/ 8968 h 19491"/>
                <a:gd name="connsiteX17" fmla="*/ 2101 w 10000"/>
                <a:gd name="connsiteY17" fmla="*/ 7438 h 19491"/>
                <a:gd name="connsiteX18" fmla="*/ 1043 w 10000"/>
                <a:gd name="connsiteY18" fmla="*/ 7920 h 19491"/>
                <a:gd name="connsiteX19" fmla="*/ 1015 w 10000"/>
                <a:gd name="connsiteY19" fmla="*/ 4788 h 19491"/>
                <a:gd name="connsiteX0" fmla="*/ 1015 w 10000"/>
                <a:gd name="connsiteY0" fmla="*/ 4788 h 19494"/>
                <a:gd name="connsiteX1" fmla="*/ 1979 w 10000"/>
                <a:gd name="connsiteY1" fmla="*/ 4702 h 19494"/>
                <a:gd name="connsiteX2" fmla="*/ 2549 w 10000"/>
                <a:gd name="connsiteY2" fmla="*/ 1955 h 19494"/>
                <a:gd name="connsiteX3" fmla="*/ 3505 w 10000"/>
                <a:gd name="connsiteY3" fmla="*/ 4070 h 19494"/>
                <a:gd name="connsiteX4" fmla="*/ 4492 w 10000"/>
                <a:gd name="connsiteY4" fmla="*/ 246 h 19494"/>
                <a:gd name="connsiteX5" fmla="*/ 5566 w 10000"/>
                <a:gd name="connsiteY5" fmla="*/ 2282 h 19494"/>
                <a:gd name="connsiteX6" fmla="*/ 6538 w 10000"/>
                <a:gd name="connsiteY6" fmla="*/ 24 h 19494"/>
                <a:gd name="connsiteX7" fmla="*/ 7711 w 10000"/>
                <a:gd name="connsiteY7" fmla="*/ 4026 h 19494"/>
                <a:gd name="connsiteX8" fmla="*/ 9397 w 10000"/>
                <a:gd name="connsiteY8" fmla="*/ 8203 h 19494"/>
                <a:gd name="connsiteX9" fmla="*/ 9998 w 10000"/>
                <a:gd name="connsiteY9" fmla="*/ 19457 h 19494"/>
                <a:gd name="connsiteX10" fmla="*/ 8967 w 10000"/>
                <a:gd name="connsiteY10" fmla="*/ 9926 h 19494"/>
                <a:gd name="connsiteX11" fmla="*/ 8077 w 10000"/>
                <a:gd name="connsiteY11" fmla="*/ 6970 h 19494"/>
                <a:gd name="connsiteX12" fmla="*/ 6770 w 10000"/>
                <a:gd name="connsiteY12" fmla="*/ 8317 h 19494"/>
                <a:gd name="connsiteX13" fmla="*/ 5774 w 10000"/>
                <a:gd name="connsiteY13" fmla="*/ 5555 h 19494"/>
                <a:gd name="connsiteX14" fmla="*/ 4662 w 10000"/>
                <a:gd name="connsiteY14" fmla="*/ 8400 h 19494"/>
                <a:gd name="connsiteX15" fmla="*/ 3894 w 10000"/>
                <a:gd name="connsiteY15" fmla="*/ 6428 h 19494"/>
                <a:gd name="connsiteX16" fmla="*/ 2866 w 10000"/>
                <a:gd name="connsiteY16" fmla="*/ 8968 h 19494"/>
                <a:gd name="connsiteX17" fmla="*/ 2101 w 10000"/>
                <a:gd name="connsiteY17" fmla="*/ 7438 h 19494"/>
                <a:gd name="connsiteX18" fmla="*/ 1043 w 10000"/>
                <a:gd name="connsiteY18" fmla="*/ 7920 h 19494"/>
                <a:gd name="connsiteX19" fmla="*/ 1015 w 10000"/>
                <a:gd name="connsiteY19" fmla="*/ 4788 h 19494"/>
                <a:gd name="connsiteX0" fmla="*/ 1015 w 10000"/>
                <a:gd name="connsiteY0" fmla="*/ 4809 h 19515"/>
                <a:gd name="connsiteX1" fmla="*/ 1979 w 10000"/>
                <a:gd name="connsiteY1" fmla="*/ 4723 h 19515"/>
                <a:gd name="connsiteX2" fmla="*/ 2549 w 10000"/>
                <a:gd name="connsiteY2" fmla="*/ 1976 h 19515"/>
                <a:gd name="connsiteX3" fmla="*/ 3505 w 10000"/>
                <a:gd name="connsiteY3" fmla="*/ 4091 h 19515"/>
                <a:gd name="connsiteX4" fmla="*/ 4492 w 10000"/>
                <a:gd name="connsiteY4" fmla="*/ 267 h 19515"/>
                <a:gd name="connsiteX5" fmla="*/ 5566 w 10000"/>
                <a:gd name="connsiteY5" fmla="*/ 2303 h 19515"/>
                <a:gd name="connsiteX6" fmla="*/ 6538 w 10000"/>
                <a:gd name="connsiteY6" fmla="*/ 45 h 19515"/>
                <a:gd name="connsiteX7" fmla="*/ 8186 w 10000"/>
                <a:gd name="connsiteY7" fmla="*/ 4757 h 19515"/>
                <a:gd name="connsiteX8" fmla="*/ 9397 w 10000"/>
                <a:gd name="connsiteY8" fmla="*/ 8224 h 19515"/>
                <a:gd name="connsiteX9" fmla="*/ 9998 w 10000"/>
                <a:gd name="connsiteY9" fmla="*/ 19478 h 19515"/>
                <a:gd name="connsiteX10" fmla="*/ 8967 w 10000"/>
                <a:gd name="connsiteY10" fmla="*/ 9947 h 19515"/>
                <a:gd name="connsiteX11" fmla="*/ 8077 w 10000"/>
                <a:gd name="connsiteY11" fmla="*/ 6991 h 19515"/>
                <a:gd name="connsiteX12" fmla="*/ 6770 w 10000"/>
                <a:gd name="connsiteY12" fmla="*/ 8338 h 19515"/>
                <a:gd name="connsiteX13" fmla="*/ 5774 w 10000"/>
                <a:gd name="connsiteY13" fmla="*/ 5576 h 19515"/>
                <a:gd name="connsiteX14" fmla="*/ 4662 w 10000"/>
                <a:gd name="connsiteY14" fmla="*/ 8421 h 19515"/>
                <a:gd name="connsiteX15" fmla="*/ 3894 w 10000"/>
                <a:gd name="connsiteY15" fmla="*/ 6449 h 19515"/>
                <a:gd name="connsiteX16" fmla="*/ 2866 w 10000"/>
                <a:gd name="connsiteY16" fmla="*/ 8989 h 19515"/>
                <a:gd name="connsiteX17" fmla="*/ 2101 w 10000"/>
                <a:gd name="connsiteY17" fmla="*/ 7459 h 19515"/>
                <a:gd name="connsiteX18" fmla="*/ 1043 w 10000"/>
                <a:gd name="connsiteY18" fmla="*/ 7941 h 19515"/>
                <a:gd name="connsiteX19" fmla="*/ 1015 w 10000"/>
                <a:gd name="connsiteY19" fmla="*/ 4809 h 19515"/>
                <a:gd name="connsiteX0" fmla="*/ 1015 w 10000"/>
                <a:gd name="connsiteY0" fmla="*/ 4567 h 19273"/>
                <a:gd name="connsiteX1" fmla="*/ 1979 w 10000"/>
                <a:gd name="connsiteY1" fmla="*/ 4481 h 19273"/>
                <a:gd name="connsiteX2" fmla="*/ 2549 w 10000"/>
                <a:gd name="connsiteY2" fmla="*/ 1734 h 19273"/>
                <a:gd name="connsiteX3" fmla="*/ 3505 w 10000"/>
                <a:gd name="connsiteY3" fmla="*/ 3849 h 19273"/>
                <a:gd name="connsiteX4" fmla="*/ 4492 w 10000"/>
                <a:gd name="connsiteY4" fmla="*/ 25 h 19273"/>
                <a:gd name="connsiteX5" fmla="*/ 5566 w 10000"/>
                <a:gd name="connsiteY5" fmla="*/ 2061 h 19273"/>
                <a:gd name="connsiteX6" fmla="*/ 7280 w 10000"/>
                <a:gd name="connsiteY6" fmla="*/ 513 h 19273"/>
                <a:gd name="connsiteX7" fmla="*/ 8186 w 10000"/>
                <a:gd name="connsiteY7" fmla="*/ 4515 h 19273"/>
                <a:gd name="connsiteX8" fmla="*/ 9397 w 10000"/>
                <a:gd name="connsiteY8" fmla="*/ 7982 h 19273"/>
                <a:gd name="connsiteX9" fmla="*/ 9998 w 10000"/>
                <a:gd name="connsiteY9" fmla="*/ 19236 h 19273"/>
                <a:gd name="connsiteX10" fmla="*/ 8967 w 10000"/>
                <a:gd name="connsiteY10" fmla="*/ 9705 h 19273"/>
                <a:gd name="connsiteX11" fmla="*/ 8077 w 10000"/>
                <a:gd name="connsiteY11" fmla="*/ 6749 h 19273"/>
                <a:gd name="connsiteX12" fmla="*/ 6770 w 10000"/>
                <a:gd name="connsiteY12" fmla="*/ 8096 h 19273"/>
                <a:gd name="connsiteX13" fmla="*/ 5774 w 10000"/>
                <a:gd name="connsiteY13" fmla="*/ 5334 h 19273"/>
                <a:gd name="connsiteX14" fmla="*/ 4662 w 10000"/>
                <a:gd name="connsiteY14" fmla="*/ 8179 h 19273"/>
                <a:gd name="connsiteX15" fmla="*/ 3894 w 10000"/>
                <a:gd name="connsiteY15" fmla="*/ 6207 h 19273"/>
                <a:gd name="connsiteX16" fmla="*/ 2866 w 10000"/>
                <a:gd name="connsiteY16" fmla="*/ 8747 h 19273"/>
                <a:gd name="connsiteX17" fmla="*/ 2101 w 10000"/>
                <a:gd name="connsiteY17" fmla="*/ 7217 h 19273"/>
                <a:gd name="connsiteX18" fmla="*/ 1043 w 10000"/>
                <a:gd name="connsiteY18" fmla="*/ 7699 h 19273"/>
                <a:gd name="connsiteX19" fmla="*/ 1015 w 10000"/>
                <a:gd name="connsiteY19" fmla="*/ 4567 h 19273"/>
                <a:gd name="connsiteX0" fmla="*/ 1015 w 10000"/>
                <a:gd name="connsiteY0" fmla="*/ 6292 h 20998"/>
                <a:gd name="connsiteX1" fmla="*/ 1979 w 10000"/>
                <a:gd name="connsiteY1" fmla="*/ 6206 h 20998"/>
                <a:gd name="connsiteX2" fmla="*/ 2549 w 10000"/>
                <a:gd name="connsiteY2" fmla="*/ 3459 h 20998"/>
                <a:gd name="connsiteX3" fmla="*/ 3505 w 10000"/>
                <a:gd name="connsiteY3" fmla="*/ 5574 h 20998"/>
                <a:gd name="connsiteX4" fmla="*/ 4626 w 10000"/>
                <a:gd name="connsiteY4" fmla="*/ 14 h 20998"/>
                <a:gd name="connsiteX5" fmla="*/ 5566 w 10000"/>
                <a:gd name="connsiteY5" fmla="*/ 3786 h 20998"/>
                <a:gd name="connsiteX6" fmla="*/ 7280 w 10000"/>
                <a:gd name="connsiteY6" fmla="*/ 2238 h 20998"/>
                <a:gd name="connsiteX7" fmla="*/ 8186 w 10000"/>
                <a:gd name="connsiteY7" fmla="*/ 6240 h 20998"/>
                <a:gd name="connsiteX8" fmla="*/ 9397 w 10000"/>
                <a:gd name="connsiteY8" fmla="*/ 9707 h 20998"/>
                <a:gd name="connsiteX9" fmla="*/ 9998 w 10000"/>
                <a:gd name="connsiteY9" fmla="*/ 20961 h 20998"/>
                <a:gd name="connsiteX10" fmla="*/ 8967 w 10000"/>
                <a:gd name="connsiteY10" fmla="*/ 11430 h 20998"/>
                <a:gd name="connsiteX11" fmla="*/ 8077 w 10000"/>
                <a:gd name="connsiteY11" fmla="*/ 8474 h 20998"/>
                <a:gd name="connsiteX12" fmla="*/ 6770 w 10000"/>
                <a:gd name="connsiteY12" fmla="*/ 9821 h 20998"/>
                <a:gd name="connsiteX13" fmla="*/ 5774 w 10000"/>
                <a:gd name="connsiteY13" fmla="*/ 7059 h 20998"/>
                <a:gd name="connsiteX14" fmla="*/ 4662 w 10000"/>
                <a:gd name="connsiteY14" fmla="*/ 9904 h 20998"/>
                <a:gd name="connsiteX15" fmla="*/ 3894 w 10000"/>
                <a:gd name="connsiteY15" fmla="*/ 7932 h 20998"/>
                <a:gd name="connsiteX16" fmla="*/ 2866 w 10000"/>
                <a:gd name="connsiteY16" fmla="*/ 10472 h 20998"/>
                <a:gd name="connsiteX17" fmla="*/ 2101 w 10000"/>
                <a:gd name="connsiteY17" fmla="*/ 8942 h 20998"/>
                <a:gd name="connsiteX18" fmla="*/ 1043 w 10000"/>
                <a:gd name="connsiteY18" fmla="*/ 9424 h 20998"/>
                <a:gd name="connsiteX19" fmla="*/ 1015 w 10000"/>
                <a:gd name="connsiteY19" fmla="*/ 6292 h 20998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549 w 10000"/>
                <a:gd name="connsiteY2" fmla="*/ 3511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280 w 10000"/>
                <a:gd name="connsiteY6" fmla="*/ 2290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549 w 10000"/>
                <a:gd name="connsiteY2" fmla="*/ 3511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310 w 10000"/>
                <a:gd name="connsiteY6" fmla="*/ 475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344 h 21050"/>
                <a:gd name="connsiteX1" fmla="*/ 1979 w 10000"/>
                <a:gd name="connsiteY1" fmla="*/ 6258 h 21050"/>
                <a:gd name="connsiteX2" fmla="*/ 2460 w 10000"/>
                <a:gd name="connsiteY2" fmla="*/ 670 h 21050"/>
                <a:gd name="connsiteX3" fmla="*/ 3505 w 10000"/>
                <a:gd name="connsiteY3" fmla="*/ 5626 h 21050"/>
                <a:gd name="connsiteX4" fmla="*/ 4626 w 10000"/>
                <a:gd name="connsiteY4" fmla="*/ 66 h 21050"/>
                <a:gd name="connsiteX5" fmla="*/ 5670 w 10000"/>
                <a:gd name="connsiteY5" fmla="*/ 2339 h 21050"/>
                <a:gd name="connsiteX6" fmla="*/ 7310 w 10000"/>
                <a:gd name="connsiteY6" fmla="*/ 475 h 21050"/>
                <a:gd name="connsiteX7" fmla="*/ 8186 w 10000"/>
                <a:gd name="connsiteY7" fmla="*/ 6292 h 21050"/>
                <a:gd name="connsiteX8" fmla="*/ 9397 w 10000"/>
                <a:gd name="connsiteY8" fmla="*/ 9759 h 21050"/>
                <a:gd name="connsiteX9" fmla="*/ 9998 w 10000"/>
                <a:gd name="connsiteY9" fmla="*/ 21013 h 21050"/>
                <a:gd name="connsiteX10" fmla="*/ 8967 w 10000"/>
                <a:gd name="connsiteY10" fmla="*/ 11482 h 21050"/>
                <a:gd name="connsiteX11" fmla="*/ 8077 w 10000"/>
                <a:gd name="connsiteY11" fmla="*/ 8526 h 21050"/>
                <a:gd name="connsiteX12" fmla="*/ 6770 w 10000"/>
                <a:gd name="connsiteY12" fmla="*/ 9873 h 21050"/>
                <a:gd name="connsiteX13" fmla="*/ 5774 w 10000"/>
                <a:gd name="connsiteY13" fmla="*/ 7111 h 21050"/>
                <a:gd name="connsiteX14" fmla="*/ 4662 w 10000"/>
                <a:gd name="connsiteY14" fmla="*/ 9956 h 21050"/>
                <a:gd name="connsiteX15" fmla="*/ 3894 w 10000"/>
                <a:gd name="connsiteY15" fmla="*/ 7984 h 21050"/>
                <a:gd name="connsiteX16" fmla="*/ 2866 w 10000"/>
                <a:gd name="connsiteY16" fmla="*/ 10524 h 21050"/>
                <a:gd name="connsiteX17" fmla="*/ 2101 w 10000"/>
                <a:gd name="connsiteY17" fmla="*/ 8994 h 21050"/>
                <a:gd name="connsiteX18" fmla="*/ 1043 w 10000"/>
                <a:gd name="connsiteY18" fmla="*/ 9476 h 21050"/>
                <a:gd name="connsiteX19" fmla="*/ 1015 w 10000"/>
                <a:gd name="connsiteY19" fmla="*/ 6344 h 21050"/>
                <a:gd name="connsiteX0" fmla="*/ 1015 w 10000"/>
                <a:gd name="connsiteY0" fmla="*/ 6287 h 20993"/>
                <a:gd name="connsiteX1" fmla="*/ 1979 w 10000"/>
                <a:gd name="connsiteY1" fmla="*/ 6201 h 20993"/>
                <a:gd name="connsiteX2" fmla="*/ 2460 w 10000"/>
                <a:gd name="connsiteY2" fmla="*/ 613 h 20993"/>
                <a:gd name="connsiteX3" fmla="*/ 3505 w 10000"/>
                <a:gd name="connsiteY3" fmla="*/ 3359 h 20993"/>
                <a:gd name="connsiteX4" fmla="*/ 4626 w 10000"/>
                <a:gd name="connsiteY4" fmla="*/ 9 h 20993"/>
                <a:gd name="connsiteX5" fmla="*/ 5670 w 10000"/>
                <a:gd name="connsiteY5" fmla="*/ 2282 h 20993"/>
                <a:gd name="connsiteX6" fmla="*/ 7310 w 10000"/>
                <a:gd name="connsiteY6" fmla="*/ 418 h 20993"/>
                <a:gd name="connsiteX7" fmla="*/ 8186 w 10000"/>
                <a:gd name="connsiteY7" fmla="*/ 6235 h 20993"/>
                <a:gd name="connsiteX8" fmla="*/ 9397 w 10000"/>
                <a:gd name="connsiteY8" fmla="*/ 9702 h 20993"/>
                <a:gd name="connsiteX9" fmla="*/ 9998 w 10000"/>
                <a:gd name="connsiteY9" fmla="*/ 20956 h 20993"/>
                <a:gd name="connsiteX10" fmla="*/ 8967 w 10000"/>
                <a:gd name="connsiteY10" fmla="*/ 11425 h 20993"/>
                <a:gd name="connsiteX11" fmla="*/ 8077 w 10000"/>
                <a:gd name="connsiteY11" fmla="*/ 8469 h 20993"/>
                <a:gd name="connsiteX12" fmla="*/ 6770 w 10000"/>
                <a:gd name="connsiteY12" fmla="*/ 9816 h 20993"/>
                <a:gd name="connsiteX13" fmla="*/ 5774 w 10000"/>
                <a:gd name="connsiteY13" fmla="*/ 7054 h 20993"/>
                <a:gd name="connsiteX14" fmla="*/ 4662 w 10000"/>
                <a:gd name="connsiteY14" fmla="*/ 9899 h 20993"/>
                <a:gd name="connsiteX15" fmla="*/ 3894 w 10000"/>
                <a:gd name="connsiteY15" fmla="*/ 7927 h 20993"/>
                <a:gd name="connsiteX16" fmla="*/ 2866 w 10000"/>
                <a:gd name="connsiteY16" fmla="*/ 10467 h 20993"/>
                <a:gd name="connsiteX17" fmla="*/ 2101 w 10000"/>
                <a:gd name="connsiteY17" fmla="*/ 8937 h 20993"/>
                <a:gd name="connsiteX18" fmla="*/ 1043 w 10000"/>
                <a:gd name="connsiteY18" fmla="*/ 9419 h 20993"/>
                <a:gd name="connsiteX19" fmla="*/ 1015 w 10000"/>
                <a:gd name="connsiteY19" fmla="*/ 6287 h 20993"/>
                <a:gd name="connsiteX0" fmla="*/ 1015 w 10000"/>
                <a:gd name="connsiteY0" fmla="*/ 6287 h 20993"/>
                <a:gd name="connsiteX1" fmla="*/ 1875 w 10000"/>
                <a:gd name="connsiteY1" fmla="*/ 5491 h 20993"/>
                <a:gd name="connsiteX2" fmla="*/ 2460 w 10000"/>
                <a:gd name="connsiteY2" fmla="*/ 613 h 20993"/>
                <a:gd name="connsiteX3" fmla="*/ 3505 w 10000"/>
                <a:gd name="connsiteY3" fmla="*/ 3359 h 20993"/>
                <a:gd name="connsiteX4" fmla="*/ 4626 w 10000"/>
                <a:gd name="connsiteY4" fmla="*/ 9 h 20993"/>
                <a:gd name="connsiteX5" fmla="*/ 5670 w 10000"/>
                <a:gd name="connsiteY5" fmla="*/ 2282 h 20993"/>
                <a:gd name="connsiteX6" fmla="*/ 7310 w 10000"/>
                <a:gd name="connsiteY6" fmla="*/ 418 h 20993"/>
                <a:gd name="connsiteX7" fmla="*/ 8186 w 10000"/>
                <a:gd name="connsiteY7" fmla="*/ 6235 h 20993"/>
                <a:gd name="connsiteX8" fmla="*/ 9397 w 10000"/>
                <a:gd name="connsiteY8" fmla="*/ 9702 h 20993"/>
                <a:gd name="connsiteX9" fmla="*/ 9998 w 10000"/>
                <a:gd name="connsiteY9" fmla="*/ 20956 h 20993"/>
                <a:gd name="connsiteX10" fmla="*/ 8967 w 10000"/>
                <a:gd name="connsiteY10" fmla="*/ 11425 h 20993"/>
                <a:gd name="connsiteX11" fmla="*/ 8077 w 10000"/>
                <a:gd name="connsiteY11" fmla="*/ 8469 h 20993"/>
                <a:gd name="connsiteX12" fmla="*/ 6770 w 10000"/>
                <a:gd name="connsiteY12" fmla="*/ 9816 h 20993"/>
                <a:gd name="connsiteX13" fmla="*/ 5774 w 10000"/>
                <a:gd name="connsiteY13" fmla="*/ 7054 h 20993"/>
                <a:gd name="connsiteX14" fmla="*/ 4662 w 10000"/>
                <a:gd name="connsiteY14" fmla="*/ 9899 h 20993"/>
                <a:gd name="connsiteX15" fmla="*/ 3894 w 10000"/>
                <a:gd name="connsiteY15" fmla="*/ 7927 h 20993"/>
                <a:gd name="connsiteX16" fmla="*/ 2866 w 10000"/>
                <a:gd name="connsiteY16" fmla="*/ 10467 h 20993"/>
                <a:gd name="connsiteX17" fmla="*/ 2101 w 10000"/>
                <a:gd name="connsiteY17" fmla="*/ 8937 h 20993"/>
                <a:gd name="connsiteX18" fmla="*/ 1043 w 10000"/>
                <a:gd name="connsiteY18" fmla="*/ 9419 h 20993"/>
                <a:gd name="connsiteX19" fmla="*/ 1015 w 10000"/>
                <a:gd name="connsiteY19" fmla="*/ 6287 h 20993"/>
                <a:gd name="connsiteX0" fmla="*/ 996 w 9981"/>
                <a:gd name="connsiteY0" fmla="*/ 6287 h 20993"/>
                <a:gd name="connsiteX1" fmla="*/ 1856 w 9981"/>
                <a:gd name="connsiteY1" fmla="*/ 5491 h 20993"/>
                <a:gd name="connsiteX2" fmla="*/ 2441 w 9981"/>
                <a:gd name="connsiteY2" fmla="*/ 613 h 20993"/>
                <a:gd name="connsiteX3" fmla="*/ 3486 w 9981"/>
                <a:gd name="connsiteY3" fmla="*/ 3359 h 20993"/>
                <a:gd name="connsiteX4" fmla="*/ 4607 w 9981"/>
                <a:gd name="connsiteY4" fmla="*/ 9 h 20993"/>
                <a:gd name="connsiteX5" fmla="*/ 5651 w 9981"/>
                <a:gd name="connsiteY5" fmla="*/ 2282 h 20993"/>
                <a:gd name="connsiteX6" fmla="*/ 7291 w 9981"/>
                <a:gd name="connsiteY6" fmla="*/ 418 h 20993"/>
                <a:gd name="connsiteX7" fmla="*/ 8167 w 9981"/>
                <a:gd name="connsiteY7" fmla="*/ 6235 h 20993"/>
                <a:gd name="connsiteX8" fmla="*/ 9378 w 9981"/>
                <a:gd name="connsiteY8" fmla="*/ 9702 h 20993"/>
                <a:gd name="connsiteX9" fmla="*/ 9979 w 9981"/>
                <a:gd name="connsiteY9" fmla="*/ 20956 h 20993"/>
                <a:gd name="connsiteX10" fmla="*/ 8948 w 9981"/>
                <a:gd name="connsiteY10" fmla="*/ 11425 h 20993"/>
                <a:gd name="connsiteX11" fmla="*/ 8058 w 9981"/>
                <a:gd name="connsiteY11" fmla="*/ 8469 h 20993"/>
                <a:gd name="connsiteX12" fmla="*/ 6751 w 9981"/>
                <a:gd name="connsiteY12" fmla="*/ 9816 h 20993"/>
                <a:gd name="connsiteX13" fmla="*/ 5755 w 9981"/>
                <a:gd name="connsiteY13" fmla="*/ 7054 h 20993"/>
                <a:gd name="connsiteX14" fmla="*/ 4643 w 9981"/>
                <a:gd name="connsiteY14" fmla="*/ 9899 h 20993"/>
                <a:gd name="connsiteX15" fmla="*/ 3875 w 9981"/>
                <a:gd name="connsiteY15" fmla="*/ 7927 h 20993"/>
                <a:gd name="connsiteX16" fmla="*/ 2847 w 9981"/>
                <a:gd name="connsiteY16" fmla="*/ 10467 h 20993"/>
                <a:gd name="connsiteX17" fmla="*/ 2082 w 9981"/>
                <a:gd name="connsiteY17" fmla="*/ 8937 h 20993"/>
                <a:gd name="connsiteX18" fmla="*/ 1024 w 9981"/>
                <a:gd name="connsiteY18" fmla="*/ 9419 h 20993"/>
                <a:gd name="connsiteX19" fmla="*/ 1 w 9981"/>
                <a:gd name="connsiteY19" fmla="*/ 17579 h 20993"/>
                <a:gd name="connsiteX20" fmla="*/ 996 w 9981"/>
                <a:gd name="connsiteY20" fmla="*/ 6287 h 20993"/>
                <a:gd name="connsiteX0" fmla="*/ 998 w 10000"/>
                <a:gd name="connsiteY0" fmla="*/ 2995 h 9999"/>
                <a:gd name="connsiteX1" fmla="*/ 1860 w 10000"/>
                <a:gd name="connsiteY1" fmla="*/ 2616 h 9999"/>
                <a:gd name="connsiteX2" fmla="*/ 2446 w 10000"/>
                <a:gd name="connsiteY2" fmla="*/ 292 h 9999"/>
                <a:gd name="connsiteX3" fmla="*/ 3493 w 10000"/>
                <a:gd name="connsiteY3" fmla="*/ 1600 h 9999"/>
                <a:gd name="connsiteX4" fmla="*/ 4616 w 10000"/>
                <a:gd name="connsiteY4" fmla="*/ 4 h 9999"/>
                <a:gd name="connsiteX5" fmla="*/ 5662 w 10000"/>
                <a:gd name="connsiteY5" fmla="*/ 1087 h 9999"/>
                <a:gd name="connsiteX6" fmla="*/ 7305 w 10000"/>
                <a:gd name="connsiteY6" fmla="*/ 199 h 9999"/>
                <a:gd name="connsiteX7" fmla="*/ 8183 w 10000"/>
                <a:gd name="connsiteY7" fmla="*/ 2970 h 9999"/>
                <a:gd name="connsiteX8" fmla="*/ 9396 w 10000"/>
                <a:gd name="connsiteY8" fmla="*/ 4622 h 9999"/>
                <a:gd name="connsiteX9" fmla="*/ 9998 w 10000"/>
                <a:gd name="connsiteY9" fmla="*/ 9982 h 9999"/>
                <a:gd name="connsiteX10" fmla="*/ 8965 w 10000"/>
                <a:gd name="connsiteY10" fmla="*/ 5442 h 9999"/>
                <a:gd name="connsiteX11" fmla="*/ 8073 w 10000"/>
                <a:gd name="connsiteY11" fmla="*/ 4034 h 9999"/>
                <a:gd name="connsiteX12" fmla="*/ 6764 w 10000"/>
                <a:gd name="connsiteY12" fmla="*/ 4676 h 9999"/>
                <a:gd name="connsiteX13" fmla="*/ 5766 w 10000"/>
                <a:gd name="connsiteY13" fmla="*/ 3360 h 9999"/>
                <a:gd name="connsiteX14" fmla="*/ 4652 w 10000"/>
                <a:gd name="connsiteY14" fmla="*/ 4715 h 9999"/>
                <a:gd name="connsiteX15" fmla="*/ 3882 w 10000"/>
                <a:gd name="connsiteY15" fmla="*/ 3776 h 9999"/>
                <a:gd name="connsiteX16" fmla="*/ 2852 w 10000"/>
                <a:gd name="connsiteY16" fmla="*/ 4986 h 9999"/>
                <a:gd name="connsiteX17" fmla="*/ 2086 w 10000"/>
                <a:gd name="connsiteY17" fmla="*/ 4257 h 9999"/>
                <a:gd name="connsiteX18" fmla="*/ 1115 w 10000"/>
                <a:gd name="connsiteY18" fmla="*/ 5464 h 9999"/>
                <a:gd name="connsiteX19" fmla="*/ 1 w 10000"/>
                <a:gd name="connsiteY19" fmla="*/ 8374 h 9999"/>
                <a:gd name="connsiteX20" fmla="*/ 998 w 10000"/>
                <a:gd name="connsiteY20" fmla="*/ 2995 h 9999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852 w 10000"/>
                <a:gd name="connsiteY16" fmla="*/ 4986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852 w 10000"/>
                <a:gd name="connsiteY16" fmla="*/ 4986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2086 w 10000"/>
                <a:gd name="connsiteY17" fmla="*/ 4257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52 w 10000"/>
                <a:gd name="connsiteY14" fmla="*/ 4715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82 w 10000"/>
                <a:gd name="connsiteY15" fmla="*/ 3776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78 w 10000"/>
                <a:gd name="connsiteY16" fmla="*/ 4422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764 w 10000"/>
                <a:gd name="connsiteY12" fmla="*/ 4676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766 w 10000"/>
                <a:gd name="connsiteY13" fmla="*/ 3360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37 w 10000"/>
                <a:gd name="connsiteY14" fmla="*/ 3850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183 w 10000"/>
                <a:gd name="connsiteY7" fmla="*/ 2970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53 w 10000"/>
                <a:gd name="connsiteY12" fmla="*/ 4187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073 w 10000"/>
                <a:gd name="connsiteY11" fmla="*/ 4034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0"/>
                <a:gd name="connsiteY0" fmla="*/ 2995 h 10000"/>
                <a:gd name="connsiteX1" fmla="*/ 1860 w 10000"/>
                <a:gd name="connsiteY1" fmla="*/ 2616 h 10000"/>
                <a:gd name="connsiteX2" fmla="*/ 2446 w 10000"/>
                <a:gd name="connsiteY2" fmla="*/ 292 h 10000"/>
                <a:gd name="connsiteX3" fmla="*/ 3493 w 10000"/>
                <a:gd name="connsiteY3" fmla="*/ 1600 h 10000"/>
                <a:gd name="connsiteX4" fmla="*/ 4616 w 10000"/>
                <a:gd name="connsiteY4" fmla="*/ 4 h 10000"/>
                <a:gd name="connsiteX5" fmla="*/ 5662 w 10000"/>
                <a:gd name="connsiteY5" fmla="*/ 1087 h 10000"/>
                <a:gd name="connsiteX6" fmla="*/ 7305 w 10000"/>
                <a:gd name="connsiteY6" fmla="*/ 199 h 10000"/>
                <a:gd name="connsiteX7" fmla="*/ 8495 w 10000"/>
                <a:gd name="connsiteY7" fmla="*/ 2594 h 10000"/>
                <a:gd name="connsiteX8" fmla="*/ 9396 w 10000"/>
                <a:gd name="connsiteY8" fmla="*/ 4622 h 10000"/>
                <a:gd name="connsiteX9" fmla="*/ 9998 w 10000"/>
                <a:gd name="connsiteY9" fmla="*/ 9983 h 10000"/>
                <a:gd name="connsiteX10" fmla="*/ 8965 w 10000"/>
                <a:gd name="connsiteY10" fmla="*/ 5443 h 10000"/>
                <a:gd name="connsiteX11" fmla="*/ 8192 w 10000"/>
                <a:gd name="connsiteY11" fmla="*/ 3395 h 10000"/>
                <a:gd name="connsiteX12" fmla="*/ 6868 w 10000"/>
                <a:gd name="connsiteY12" fmla="*/ 3473 h 10000"/>
                <a:gd name="connsiteX13" fmla="*/ 5662 w 10000"/>
                <a:gd name="connsiteY13" fmla="*/ 2495 h 10000"/>
                <a:gd name="connsiteX14" fmla="*/ 4622 w 10000"/>
                <a:gd name="connsiteY14" fmla="*/ 3248 h 10000"/>
                <a:gd name="connsiteX15" fmla="*/ 3823 w 10000"/>
                <a:gd name="connsiteY15" fmla="*/ 2723 h 10000"/>
                <a:gd name="connsiteX16" fmla="*/ 2748 w 10000"/>
                <a:gd name="connsiteY16" fmla="*/ 3783 h 10000"/>
                <a:gd name="connsiteX17" fmla="*/ 1982 w 10000"/>
                <a:gd name="connsiteY17" fmla="*/ 3693 h 10000"/>
                <a:gd name="connsiteX18" fmla="*/ 1115 w 10000"/>
                <a:gd name="connsiteY18" fmla="*/ 5465 h 10000"/>
                <a:gd name="connsiteX19" fmla="*/ 1 w 10000"/>
                <a:gd name="connsiteY19" fmla="*/ 8375 h 10000"/>
                <a:gd name="connsiteX20" fmla="*/ 998 w 10000"/>
                <a:gd name="connsiteY20" fmla="*/ 2995 h 10000"/>
                <a:gd name="connsiteX0" fmla="*/ 998 w 10001"/>
                <a:gd name="connsiteY0" fmla="*/ 2995 h 10004"/>
                <a:gd name="connsiteX1" fmla="*/ 1860 w 10001"/>
                <a:gd name="connsiteY1" fmla="*/ 2616 h 10004"/>
                <a:gd name="connsiteX2" fmla="*/ 2446 w 10001"/>
                <a:gd name="connsiteY2" fmla="*/ 292 h 10004"/>
                <a:gd name="connsiteX3" fmla="*/ 3493 w 10001"/>
                <a:gd name="connsiteY3" fmla="*/ 1600 h 10004"/>
                <a:gd name="connsiteX4" fmla="*/ 4616 w 10001"/>
                <a:gd name="connsiteY4" fmla="*/ 4 h 10004"/>
                <a:gd name="connsiteX5" fmla="*/ 5662 w 10001"/>
                <a:gd name="connsiteY5" fmla="*/ 1087 h 10004"/>
                <a:gd name="connsiteX6" fmla="*/ 7305 w 10001"/>
                <a:gd name="connsiteY6" fmla="*/ 199 h 10004"/>
                <a:gd name="connsiteX7" fmla="*/ 8495 w 10001"/>
                <a:gd name="connsiteY7" fmla="*/ 2594 h 10004"/>
                <a:gd name="connsiteX8" fmla="*/ 9396 w 10001"/>
                <a:gd name="connsiteY8" fmla="*/ 4622 h 10004"/>
                <a:gd name="connsiteX9" fmla="*/ 9998 w 10001"/>
                <a:gd name="connsiteY9" fmla="*/ 9983 h 10004"/>
                <a:gd name="connsiteX10" fmla="*/ 9233 w 10001"/>
                <a:gd name="connsiteY10" fmla="*/ 6233 h 10004"/>
                <a:gd name="connsiteX11" fmla="*/ 8192 w 10001"/>
                <a:gd name="connsiteY11" fmla="*/ 3395 h 10004"/>
                <a:gd name="connsiteX12" fmla="*/ 6868 w 10001"/>
                <a:gd name="connsiteY12" fmla="*/ 3473 h 10004"/>
                <a:gd name="connsiteX13" fmla="*/ 5662 w 10001"/>
                <a:gd name="connsiteY13" fmla="*/ 2495 h 10004"/>
                <a:gd name="connsiteX14" fmla="*/ 4622 w 10001"/>
                <a:gd name="connsiteY14" fmla="*/ 3248 h 10004"/>
                <a:gd name="connsiteX15" fmla="*/ 3823 w 10001"/>
                <a:gd name="connsiteY15" fmla="*/ 2723 h 10004"/>
                <a:gd name="connsiteX16" fmla="*/ 2748 w 10001"/>
                <a:gd name="connsiteY16" fmla="*/ 3783 h 10004"/>
                <a:gd name="connsiteX17" fmla="*/ 1982 w 10001"/>
                <a:gd name="connsiteY17" fmla="*/ 3693 h 10004"/>
                <a:gd name="connsiteX18" fmla="*/ 1115 w 10001"/>
                <a:gd name="connsiteY18" fmla="*/ 5465 h 10004"/>
                <a:gd name="connsiteX19" fmla="*/ 1 w 10001"/>
                <a:gd name="connsiteY19" fmla="*/ 8375 h 10004"/>
                <a:gd name="connsiteX20" fmla="*/ 998 w 10001"/>
                <a:gd name="connsiteY20" fmla="*/ 2995 h 10004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5 h 10006"/>
                <a:gd name="connsiteX1" fmla="*/ 1860 w 10000"/>
                <a:gd name="connsiteY1" fmla="*/ 2616 h 10006"/>
                <a:gd name="connsiteX2" fmla="*/ 2446 w 10000"/>
                <a:gd name="connsiteY2" fmla="*/ 292 h 10006"/>
                <a:gd name="connsiteX3" fmla="*/ 3493 w 10000"/>
                <a:gd name="connsiteY3" fmla="*/ 1600 h 10006"/>
                <a:gd name="connsiteX4" fmla="*/ 4616 w 10000"/>
                <a:gd name="connsiteY4" fmla="*/ 4 h 10006"/>
                <a:gd name="connsiteX5" fmla="*/ 5662 w 10000"/>
                <a:gd name="connsiteY5" fmla="*/ 1087 h 10006"/>
                <a:gd name="connsiteX6" fmla="*/ 7305 w 10000"/>
                <a:gd name="connsiteY6" fmla="*/ 199 h 10006"/>
                <a:gd name="connsiteX7" fmla="*/ 8495 w 10000"/>
                <a:gd name="connsiteY7" fmla="*/ 2594 h 10006"/>
                <a:gd name="connsiteX8" fmla="*/ 9396 w 10000"/>
                <a:gd name="connsiteY8" fmla="*/ 4622 h 10006"/>
                <a:gd name="connsiteX9" fmla="*/ 9998 w 10000"/>
                <a:gd name="connsiteY9" fmla="*/ 9983 h 10006"/>
                <a:gd name="connsiteX10" fmla="*/ 9233 w 10000"/>
                <a:gd name="connsiteY10" fmla="*/ 6233 h 10006"/>
                <a:gd name="connsiteX11" fmla="*/ 8192 w 10000"/>
                <a:gd name="connsiteY11" fmla="*/ 3395 h 10006"/>
                <a:gd name="connsiteX12" fmla="*/ 6868 w 10000"/>
                <a:gd name="connsiteY12" fmla="*/ 3473 h 10006"/>
                <a:gd name="connsiteX13" fmla="*/ 5662 w 10000"/>
                <a:gd name="connsiteY13" fmla="*/ 2495 h 10006"/>
                <a:gd name="connsiteX14" fmla="*/ 4622 w 10000"/>
                <a:gd name="connsiteY14" fmla="*/ 3248 h 10006"/>
                <a:gd name="connsiteX15" fmla="*/ 3823 w 10000"/>
                <a:gd name="connsiteY15" fmla="*/ 2723 h 10006"/>
                <a:gd name="connsiteX16" fmla="*/ 2748 w 10000"/>
                <a:gd name="connsiteY16" fmla="*/ 3783 h 10006"/>
                <a:gd name="connsiteX17" fmla="*/ 1982 w 10000"/>
                <a:gd name="connsiteY17" fmla="*/ 3693 h 10006"/>
                <a:gd name="connsiteX18" fmla="*/ 1115 w 10000"/>
                <a:gd name="connsiteY18" fmla="*/ 5465 h 10006"/>
                <a:gd name="connsiteX19" fmla="*/ 1 w 10000"/>
                <a:gd name="connsiteY19" fmla="*/ 8375 h 10006"/>
                <a:gd name="connsiteX20" fmla="*/ 998 w 10000"/>
                <a:gd name="connsiteY20" fmla="*/ 2995 h 10006"/>
                <a:gd name="connsiteX0" fmla="*/ 998 w 10000"/>
                <a:gd name="connsiteY0" fmla="*/ 2992 h 10003"/>
                <a:gd name="connsiteX1" fmla="*/ 1860 w 10000"/>
                <a:gd name="connsiteY1" fmla="*/ 2613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748 w 10000"/>
                <a:gd name="connsiteY16" fmla="*/ 378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748 w 10000"/>
                <a:gd name="connsiteY16" fmla="*/ 378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823 w 10000"/>
                <a:gd name="connsiteY15" fmla="*/ 2720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446 w 10000"/>
                <a:gd name="connsiteY2" fmla="*/ 289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2992 h 10003"/>
                <a:gd name="connsiteX1" fmla="*/ 1786 w 10000"/>
                <a:gd name="connsiteY1" fmla="*/ 2275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2992 h 10003"/>
                <a:gd name="connsiteX0" fmla="*/ 998 w 10000"/>
                <a:gd name="connsiteY0" fmla="*/ 3330 h 10003"/>
                <a:gd name="connsiteX1" fmla="*/ 1786 w 10000"/>
                <a:gd name="connsiteY1" fmla="*/ 2275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3330 h 10003"/>
                <a:gd name="connsiteX0" fmla="*/ 998 w 10000"/>
                <a:gd name="connsiteY0" fmla="*/ 3330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998 w 10000"/>
                <a:gd name="connsiteY20" fmla="*/ 3330 h 10003"/>
                <a:gd name="connsiteX0" fmla="*/ 760 w 10000"/>
                <a:gd name="connsiteY0" fmla="*/ 464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760 w 10000"/>
                <a:gd name="connsiteY20" fmla="*/ 4646 h 10003"/>
                <a:gd name="connsiteX0" fmla="*/ 760 w 10000"/>
                <a:gd name="connsiteY0" fmla="*/ 464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760 w 10000"/>
                <a:gd name="connsiteY20" fmla="*/ 464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6868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192 w 10000"/>
                <a:gd name="connsiteY11" fmla="*/ 3392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3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4"/>
                <a:gd name="connsiteX1" fmla="*/ 1578 w 10000"/>
                <a:gd name="connsiteY1" fmla="*/ 2764 h 10004"/>
                <a:gd name="connsiteX2" fmla="*/ 2520 w 10000"/>
                <a:gd name="connsiteY2" fmla="*/ 627 h 10004"/>
                <a:gd name="connsiteX3" fmla="*/ 3404 w 10000"/>
                <a:gd name="connsiteY3" fmla="*/ 1033 h 10004"/>
                <a:gd name="connsiteX4" fmla="*/ 4616 w 10000"/>
                <a:gd name="connsiteY4" fmla="*/ 1 h 10004"/>
                <a:gd name="connsiteX5" fmla="*/ 5662 w 10000"/>
                <a:gd name="connsiteY5" fmla="*/ 1084 h 10004"/>
                <a:gd name="connsiteX6" fmla="*/ 7305 w 10000"/>
                <a:gd name="connsiteY6" fmla="*/ 196 h 10004"/>
                <a:gd name="connsiteX7" fmla="*/ 8495 w 10000"/>
                <a:gd name="connsiteY7" fmla="*/ 2591 h 10004"/>
                <a:gd name="connsiteX8" fmla="*/ 9396 w 10000"/>
                <a:gd name="connsiteY8" fmla="*/ 4619 h 10004"/>
                <a:gd name="connsiteX9" fmla="*/ 9998 w 10000"/>
                <a:gd name="connsiteY9" fmla="*/ 9980 h 10004"/>
                <a:gd name="connsiteX10" fmla="*/ 9218 w 10000"/>
                <a:gd name="connsiteY10" fmla="*/ 6343 h 10004"/>
                <a:gd name="connsiteX11" fmla="*/ 8341 w 10000"/>
                <a:gd name="connsiteY11" fmla="*/ 3843 h 10004"/>
                <a:gd name="connsiteX12" fmla="*/ 7240 w 10000"/>
                <a:gd name="connsiteY12" fmla="*/ 3470 h 10004"/>
                <a:gd name="connsiteX13" fmla="*/ 5662 w 10000"/>
                <a:gd name="connsiteY13" fmla="*/ 2492 h 10004"/>
                <a:gd name="connsiteX14" fmla="*/ 4622 w 10000"/>
                <a:gd name="connsiteY14" fmla="*/ 3245 h 10004"/>
                <a:gd name="connsiteX15" fmla="*/ 3734 w 10000"/>
                <a:gd name="connsiteY15" fmla="*/ 2231 h 10004"/>
                <a:gd name="connsiteX16" fmla="*/ 2837 w 10000"/>
                <a:gd name="connsiteY16" fmla="*/ 3630 h 10004"/>
                <a:gd name="connsiteX17" fmla="*/ 1982 w 10000"/>
                <a:gd name="connsiteY17" fmla="*/ 3690 h 10004"/>
                <a:gd name="connsiteX18" fmla="*/ 1115 w 10000"/>
                <a:gd name="connsiteY18" fmla="*/ 5462 h 10004"/>
                <a:gd name="connsiteX19" fmla="*/ 1 w 10000"/>
                <a:gd name="connsiteY19" fmla="*/ 8372 h 10004"/>
                <a:gd name="connsiteX20" fmla="*/ 671 w 10000"/>
                <a:gd name="connsiteY20" fmla="*/ 4496 h 10004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240 w 10000"/>
                <a:gd name="connsiteY12" fmla="*/ 3470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662 w 10000"/>
                <a:gd name="connsiteY13" fmla="*/ 2492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22 w 10000"/>
                <a:gd name="connsiteY14" fmla="*/ 3245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637 w 10000"/>
                <a:gd name="connsiteY14" fmla="*/ 2831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6 h 10003"/>
                <a:gd name="connsiteX1" fmla="*/ 1578 w 10000"/>
                <a:gd name="connsiteY1" fmla="*/ 2764 h 10003"/>
                <a:gd name="connsiteX2" fmla="*/ 2520 w 10000"/>
                <a:gd name="connsiteY2" fmla="*/ 627 h 10003"/>
                <a:gd name="connsiteX3" fmla="*/ 3404 w 10000"/>
                <a:gd name="connsiteY3" fmla="*/ 1033 h 10003"/>
                <a:gd name="connsiteX4" fmla="*/ 4616 w 10000"/>
                <a:gd name="connsiteY4" fmla="*/ 1 h 10003"/>
                <a:gd name="connsiteX5" fmla="*/ 5662 w 10000"/>
                <a:gd name="connsiteY5" fmla="*/ 1084 h 10003"/>
                <a:gd name="connsiteX6" fmla="*/ 7305 w 10000"/>
                <a:gd name="connsiteY6" fmla="*/ 196 h 10003"/>
                <a:gd name="connsiteX7" fmla="*/ 8495 w 10000"/>
                <a:gd name="connsiteY7" fmla="*/ 2591 h 10003"/>
                <a:gd name="connsiteX8" fmla="*/ 9396 w 10000"/>
                <a:gd name="connsiteY8" fmla="*/ 4619 h 10003"/>
                <a:gd name="connsiteX9" fmla="*/ 9998 w 10000"/>
                <a:gd name="connsiteY9" fmla="*/ 9980 h 10003"/>
                <a:gd name="connsiteX10" fmla="*/ 9263 w 10000"/>
                <a:gd name="connsiteY10" fmla="*/ 6230 h 10003"/>
                <a:gd name="connsiteX11" fmla="*/ 8341 w 10000"/>
                <a:gd name="connsiteY11" fmla="*/ 3843 h 10003"/>
                <a:gd name="connsiteX12" fmla="*/ 7002 w 10000"/>
                <a:gd name="connsiteY12" fmla="*/ 3395 h 10003"/>
                <a:gd name="connsiteX13" fmla="*/ 5826 w 10000"/>
                <a:gd name="connsiteY13" fmla="*/ 2191 h 10003"/>
                <a:gd name="connsiteX14" fmla="*/ 4815 w 10000"/>
                <a:gd name="connsiteY14" fmla="*/ 2643 h 10003"/>
                <a:gd name="connsiteX15" fmla="*/ 3734 w 10000"/>
                <a:gd name="connsiteY15" fmla="*/ 2231 h 10003"/>
                <a:gd name="connsiteX16" fmla="*/ 2837 w 10000"/>
                <a:gd name="connsiteY16" fmla="*/ 3630 h 10003"/>
                <a:gd name="connsiteX17" fmla="*/ 1982 w 10000"/>
                <a:gd name="connsiteY17" fmla="*/ 3690 h 10003"/>
                <a:gd name="connsiteX18" fmla="*/ 1115 w 10000"/>
                <a:gd name="connsiteY18" fmla="*/ 5462 h 10003"/>
                <a:gd name="connsiteX19" fmla="*/ 1 w 10000"/>
                <a:gd name="connsiteY19" fmla="*/ 8372 h 10003"/>
                <a:gd name="connsiteX20" fmla="*/ 671 w 10000"/>
                <a:gd name="connsiteY20" fmla="*/ 4496 h 10003"/>
                <a:gd name="connsiteX0" fmla="*/ 671 w 10000"/>
                <a:gd name="connsiteY0" fmla="*/ 4497 h 10004"/>
                <a:gd name="connsiteX1" fmla="*/ 1578 w 10000"/>
                <a:gd name="connsiteY1" fmla="*/ 2765 h 10004"/>
                <a:gd name="connsiteX2" fmla="*/ 2520 w 10000"/>
                <a:gd name="connsiteY2" fmla="*/ 628 h 10004"/>
                <a:gd name="connsiteX3" fmla="*/ 3404 w 10000"/>
                <a:gd name="connsiteY3" fmla="*/ 1034 h 10004"/>
                <a:gd name="connsiteX4" fmla="*/ 4616 w 10000"/>
                <a:gd name="connsiteY4" fmla="*/ 2 h 10004"/>
                <a:gd name="connsiteX5" fmla="*/ 5692 w 10000"/>
                <a:gd name="connsiteY5" fmla="*/ 709 h 10004"/>
                <a:gd name="connsiteX6" fmla="*/ 7305 w 10000"/>
                <a:gd name="connsiteY6" fmla="*/ 197 h 10004"/>
                <a:gd name="connsiteX7" fmla="*/ 8495 w 10000"/>
                <a:gd name="connsiteY7" fmla="*/ 2592 h 10004"/>
                <a:gd name="connsiteX8" fmla="*/ 9396 w 10000"/>
                <a:gd name="connsiteY8" fmla="*/ 4620 h 10004"/>
                <a:gd name="connsiteX9" fmla="*/ 9998 w 10000"/>
                <a:gd name="connsiteY9" fmla="*/ 9981 h 10004"/>
                <a:gd name="connsiteX10" fmla="*/ 9263 w 10000"/>
                <a:gd name="connsiteY10" fmla="*/ 6231 h 10004"/>
                <a:gd name="connsiteX11" fmla="*/ 8341 w 10000"/>
                <a:gd name="connsiteY11" fmla="*/ 3844 h 10004"/>
                <a:gd name="connsiteX12" fmla="*/ 7002 w 10000"/>
                <a:gd name="connsiteY12" fmla="*/ 3396 h 10004"/>
                <a:gd name="connsiteX13" fmla="*/ 5826 w 10000"/>
                <a:gd name="connsiteY13" fmla="*/ 2192 h 10004"/>
                <a:gd name="connsiteX14" fmla="*/ 4815 w 10000"/>
                <a:gd name="connsiteY14" fmla="*/ 2644 h 10004"/>
                <a:gd name="connsiteX15" fmla="*/ 3734 w 10000"/>
                <a:gd name="connsiteY15" fmla="*/ 2232 h 10004"/>
                <a:gd name="connsiteX16" fmla="*/ 2837 w 10000"/>
                <a:gd name="connsiteY16" fmla="*/ 3631 h 10004"/>
                <a:gd name="connsiteX17" fmla="*/ 1982 w 10000"/>
                <a:gd name="connsiteY17" fmla="*/ 3691 h 10004"/>
                <a:gd name="connsiteX18" fmla="*/ 1115 w 10000"/>
                <a:gd name="connsiteY18" fmla="*/ 5463 h 10004"/>
                <a:gd name="connsiteX19" fmla="*/ 1 w 10000"/>
                <a:gd name="connsiteY19" fmla="*/ 8373 h 10004"/>
                <a:gd name="connsiteX20" fmla="*/ 671 w 10000"/>
                <a:gd name="connsiteY20" fmla="*/ 4497 h 10004"/>
                <a:gd name="connsiteX0" fmla="*/ 671 w 10000"/>
                <a:gd name="connsiteY0" fmla="*/ 4498 h 10005"/>
                <a:gd name="connsiteX1" fmla="*/ 1578 w 10000"/>
                <a:gd name="connsiteY1" fmla="*/ 2766 h 10005"/>
                <a:gd name="connsiteX2" fmla="*/ 2520 w 10000"/>
                <a:gd name="connsiteY2" fmla="*/ 629 h 10005"/>
                <a:gd name="connsiteX3" fmla="*/ 3404 w 10000"/>
                <a:gd name="connsiteY3" fmla="*/ 1035 h 10005"/>
                <a:gd name="connsiteX4" fmla="*/ 4616 w 10000"/>
                <a:gd name="connsiteY4" fmla="*/ 3 h 10005"/>
                <a:gd name="connsiteX5" fmla="*/ 5692 w 10000"/>
                <a:gd name="connsiteY5" fmla="*/ 710 h 10005"/>
                <a:gd name="connsiteX6" fmla="*/ 7305 w 10000"/>
                <a:gd name="connsiteY6" fmla="*/ 198 h 10005"/>
                <a:gd name="connsiteX7" fmla="*/ 8495 w 10000"/>
                <a:gd name="connsiteY7" fmla="*/ 2593 h 10005"/>
                <a:gd name="connsiteX8" fmla="*/ 9396 w 10000"/>
                <a:gd name="connsiteY8" fmla="*/ 4621 h 10005"/>
                <a:gd name="connsiteX9" fmla="*/ 9998 w 10000"/>
                <a:gd name="connsiteY9" fmla="*/ 9982 h 10005"/>
                <a:gd name="connsiteX10" fmla="*/ 9263 w 10000"/>
                <a:gd name="connsiteY10" fmla="*/ 6232 h 10005"/>
                <a:gd name="connsiteX11" fmla="*/ 8341 w 10000"/>
                <a:gd name="connsiteY11" fmla="*/ 3845 h 10005"/>
                <a:gd name="connsiteX12" fmla="*/ 7002 w 10000"/>
                <a:gd name="connsiteY12" fmla="*/ 3397 h 10005"/>
                <a:gd name="connsiteX13" fmla="*/ 5826 w 10000"/>
                <a:gd name="connsiteY13" fmla="*/ 2193 h 10005"/>
                <a:gd name="connsiteX14" fmla="*/ 4815 w 10000"/>
                <a:gd name="connsiteY14" fmla="*/ 2645 h 10005"/>
                <a:gd name="connsiteX15" fmla="*/ 3734 w 10000"/>
                <a:gd name="connsiteY15" fmla="*/ 2233 h 10005"/>
                <a:gd name="connsiteX16" fmla="*/ 2837 w 10000"/>
                <a:gd name="connsiteY16" fmla="*/ 3632 h 10005"/>
                <a:gd name="connsiteX17" fmla="*/ 1982 w 10000"/>
                <a:gd name="connsiteY17" fmla="*/ 3692 h 10005"/>
                <a:gd name="connsiteX18" fmla="*/ 1115 w 10000"/>
                <a:gd name="connsiteY18" fmla="*/ 5464 h 10005"/>
                <a:gd name="connsiteX19" fmla="*/ 1 w 10000"/>
                <a:gd name="connsiteY19" fmla="*/ 8374 h 10005"/>
                <a:gd name="connsiteX20" fmla="*/ 671 w 10000"/>
                <a:gd name="connsiteY20" fmla="*/ 4498 h 10005"/>
                <a:gd name="connsiteX0" fmla="*/ 671 w 10000"/>
                <a:gd name="connsiteY0" fmla="*/ 4498 h 10005"/>
                <a:gd name="connsiteX1" fmla="*/ 1578 w 10000"/>
                <a:gd name="connsiteY1" fmla="*/ 2766 h 10005"/>
                <a:gd name="connsiteX2" fmla="*/ 2520 w 10000"/>
                <a:gd name="connsiteY2" fmla="*/ 629 h 10005"/>
                <a:gd name="connsiteX3" fmla="*/ 3404 w 10000"/>
                <a:gd name="connsiteY3" fmla="*/ 1035 h 10005"/>
                <a:gd name="connsiteX4" fmla="*/ 4616 w 10000"/>
                <a:gd name="connsiteY4" fmla="*/ 3 h 10005"/>
                <a:gd name="connsiteX5" fmla="*/ 5692 w 10000"/>
                <a:gd name="connsiteY5" fmla="*/ 710 h 10005"/>
                <a:gd name="connsiteX6" fmla="*/ 7305 w 10000"/>
                <a:gd name="connsiteY6" fmla="*/ 198 h 10005"/>
                <a:gd name="connsiteX7" fmla="*/ 8495 w 10000"/>
                <a:gd name="connsiteY7" fmla="*/ 2593 h 10005"/>
                <a:gd name="connsiteX8" fmla="*/ 9396 w 10000"/>
                <a:gd name="connsiteY8" fmla="*/ 4621 h 10005"/>
                <a:gd name="connsiteX9" fmla="*/ 9998 w 10000"/>
                <a:gd name="connsiteY9" fmla="*/ 9982 h 10005"/>
                <a:gd name="connsiteX10" fmla="*/ 9263 w 10000"/>
                <a:gd name="connsiteY10" fmla="*/ 6232 h 10005"/>
                <a:gd name="connsiteX11" fmla="*/ 8341 w 10000"/>
                <a:gd name="connsiteY11" fmla="*/ 3845 h 10005"/>
                <a:gd name="connsiteX12" fmla="*/ 7002 w 10000"/>
                <a:gd name="connsiteY12" fmla="*/ 3397 h 10005"/>
                <a:gd name="connsiteX13" fmla="*/ 5826 w 10000"/>
                <a:gd name="connsiteY13" fmla="*/ 2193 h 10005"/>
                <a:gd name="connsiteX14" fmla="*/ 4815 w 10000"/>
                <a:gd name="connsiteY14" fmla="*/ 2645 h 10005"/>
                <a:gd name="connsiteX15" fmla="*/ 3734 w 10000"/>
                <a:gd name="connsiteY15" fmla="*/ 2233 h 10005"/>
                <a:gd name="connsiteX16" fmla="*/ 2837 w 10000"/>
                <a:gd name="connsiteY16" fmla="*/ 3632 h 10005"/>
                <a:gd name="connsiteX17" fmla="*/ 1982 w 10000"/>
                <a:gd name="connsiteY17" fmla="*/ 3692 h 10005"/>
                <a:gd name="connsiteX18" fmla="*/ 1115 w 10000"/>
                <a:gd name="connsiteY18" fmla="*/ 5464 h 10005"/>
                <a:gd name="connsiteX19" fmla="*/ 1 w 10000"/>
                <a:gd name="connsiteY19" fmla="*/ 8374 h 10005"/>
                <a:gd name="connsiteX20" fmla="*/ 671 w 10000"/>
                <a:gd name="connsiteY20" fmla="*/ 4498 h 10005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495 w 10000"/>
                <a:gd name="connsiteY7" fmla="*/ 2595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0"/>
                <a:gd name="connsiteY0" fmla="*/ 4500 h 10007"/>
                <a:gd name="connsiteX1" fmla="*/ 1578 w 10000"/>
                <a:gd name="connsiteY1" fmla="*/ 2768 h 10007"/>
                <a:gd name="connsiteX2" fmla="*/ 2520 w 10000"/>
                <a:gd name="connsiteY2" fmla="*/ 631 h 10007"/>
                <a:gd name="connsiteX3" fmla="*/ 3404 w 10000"/>
                <a:gd name="connsiteY3" fmla="*/ 1037 h 10007"/>
                <a:gd name="connsiteX4" fmla="*/ 4616 w 10000"/>
                <a:gd name="connsiteY4" fmla="*/ 5 h 10007"/>
                <a:gd name="connsiteX5" fmla="*/ 5811 w 10000"/>
                <a:gd name="connsiteY5" fmla="*/ 637 h 10007"/>
                <a:gd name="connsiteX6" fmla="*/ 7305 w 10000"/>
                <a:gd name="connsiteY6" fmla="*/ 200 h 10007"/>
                <a:gd name="connsiteX7" fmla="*/ 8733 w 10000"/>
                <a:gd name="connsiteY7" fmla="*/ 3272 h 10007"/>
                <a:gd name="connsiteX8" fmla="*/ 9396 w 10000"/>
                <a:gd name="connsiteY8" fmla="*/ 4623 h 10007"/>
                <a:gd name="connsiteX9" fmla="*/ 9998 w 10000"/>
                <a:gd name="connsiteY9" fmla="*/ 9984 h 10007"/>
                <a:gd name="connsiteX10" fmla="*/ 9263 w 10000"/>
                <a:gd name="connsiteY10" fmla="*/ 6234 h 10007"/>
                <a:gd name="connsiteX11" fmla="*/ 8341 w 10000"/>
                <a:gd name="connsiteY11" fmla="*/ 3847 h 10007"/>
                <a:gd name="connsiteX12" fmla="*/ 7002 w 10000"/>
                <a:gd name="connsiteY12" fmla="*/ 3399 h 10007"/>
                <a:gd name="connsiteX13" fmla="*/ 5826 w 10000"/>
                <a:gd name="connsiteY13" fmla="*/ 2195 h 10007"/>
                <a:gd name="connsiteX14" fmla="*/ 4815 w 10000"/>
                <a:gd name="connsiteY14" fmla="*/ 2647 h 10007"/>
                <a:gd name="connsiteX15" fmla="*/ 3734 w 10000"/>
                <a:gd name="connsiteY15" fmla="*/ 2235 h 10007"/>
                <a:gd name="connsiteX16" fmla="*/ 2837 w 10000"/>
                <a:gd name="connsiteY16" fmla="*/ 3634 h 10007"/>
                <a:gd name="connsiteX17" fmla="*/ 1982 w 10000"/>
                <a:gd name="connsiteY17" fmla="*/ 3694 h 10007"/>
                <a:gd name="connsiteX18" fmla="*/ 1115 w 10000"/>
                <a:gd name="connsiteY18" fmla="*/ 5466 h 10007"/>
                <a:gd name="connsiteX19" fmla="*/ 1 w 10000"/>
                <a:gd name="connsiteY19" fmla="*/ 8376 h 10007"/>
                <a:gd name="connsiteX20" fmla="*/ 671 w 10000"/>
                <a:gd name="connsiteY20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733 w 10008"/>
                <a:gd name="connsiteY7" fmla="*/ 3272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815 w 10008"/>
                <a:gd name="connsiteY15" fmla="*/ 2647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305 w 10008"/>
                <a:gd name="connsiteY6" fmla="*/ 200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696 w 10008"/>
                <a:gd name="connsiteY15" fmla="*/ 2722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7691 w 10008"/>
                <a:gd name="connsiteY6" fmla="*/ 877 h 10007"/>
                <a:gd name="connsiteX7" fmla="*/ 8540 w 10008"/>
                <a:gd name="connsiteY7" fmla="*/ 2858 h 10007"/>
                <a:gd name="connsiteX8" fmla="*/ 9396 w 10008"/>
                <a:gd name="connsiteY8" fmla="*/ 4623 h 10007"/>
                <a:gd name="connsiteX9" fmla="*/ 9634 w 10008"/>
                <a:gd name="connsiteY9" fmla="*/ 6684 h 10007"/>
                <a:gd name="connsiteX10" fmla="*/ 9998 w 10008"/>
                <a:gd name="connsiteY10" fmla="*/ 9984 h 10007"/>
                <a:gd name="connsiteX11" fmla="*/ 9263 w 10008"/>
                <a:gd name="connsiteY11" fmla="*/ 6234 h 10007"/>
                <a:gd name="connsiteX12" fmla="*/ 8341 w 10008"/>
                <a:gd name="connsiteY12" fmla="*/ 3847 h 10007"/>
                <a:gd name="connsiteX13" fmla="*/ 7002 w 10008"/>
                <a:gd name="connsiteY13" fmla="*/ 3399 h 10007"/>
                <a:gd name="connsiteX14" fmla="*/ 5826 w 10008"/>
                <a:gd name="connsiteY14" fmla="*/ 2195 h 10007"/>
                <a:gd name="connsiteX15" fmla="*/ 4696 w 10008"/>
                <a:gd name="connsiteY15" fmla="*/ 2722 h 10007"/>
                <a:gd name="connsiteX16" fmla="*/ 3734 w 10008"/>
                <a:gd name="connsiteY16" fmla="*/ 2235 h 10007"/>
                <a:gd name="connsiteX17" fmla="*/ 2837 w 10008"/>
                <a:gd name="connsiteY17" fmla="*/ 3634 h 10007"/>
                <a:gd name="connsiteX18" fmla="*/ 1982 w 10008"/>
                <a:gd name="connsiteY18" fmla="*/ 3694 h 10007"/>
                <a:gd name="connsiteX19" fmla="*/ 1115 w 10008"/>
                <a:gd name="connsiteY19" fmla="*/ 5466 h 10007"/>
                <a:gd name="connsiteX20" fmla="*/ 1 w 10008"/>
                <a:gd name="connsiteY20" fmla="*/ 8376 h 10007"/>
                <a:gd name="connsiteX21" fmla="*/ 671 w 10008"/>
                <a:gd name="connsiteY21" fmla="*/ 4500 h 10007"/>
                <a:gd name="connsiteX0" fmla="*/ 671 w 10008"/>
                <a:gd name="connsiteY0" fmla="*/ 4500 h 10007"/>
                <a:gd name="connsiteX1" fmla="*/ 1578 w 10008"/>
                <a:gd name="connsiteY1" fmla="*/ 2768 h 10007"/>
                <a:gd name="connsiteX2" fmla="*/ 2520 w 10008"/>
                <a:gd name="connsiteY2" fmla="*/ 631 h 10007"/>
                <a:gd name="connsiteX3" fmla="*/ 3404 w 10008"/>
                <a:gd name="connsiteY3" fmla="*/ 1037 h 10007"/>
                <a:gd name="connsiteX4" fmla="*/ 4616 w 10008"/>
                <a:gd name="connsiteY4" fmla="*/ 5 h 10007"/>
                <a:gd name="connsiteX5" fmla="*/ 5811 w 10008"/>
                <a:gd name="connsiteY5" fmla="*/ 637 h 10007"/>
                <a:gd name="connsiteX6" fmla="*/ 6824 w 10008"/>
                <a:gd name="connsiteY6" fmla="*/ 894 h 10007"/>
                <a:gd name="connsiteX7" fmla="*/ 7691 w 10008"/>
                <a:gd name="connsiteY7" fmla="*/ 877 h 10007"/>
                <a:gd name="connsiteX8" fmla="*/ 8540 w 10008"/>
                <a:gd name="connsiteY8" fmla="*/ 2858 h 10007"/>
                <a:gd name="connsiteX9" fmla="*/ 9396 w 10008"/>
                <a:gd name="connsiteY9" fmla="*/ 4623 h 10007"/>
                <a:gd name="connsiteX10" fmla="*/ 9634 w 10008"/>
                <a:gd name="connsiteY10" fmla="*/ 6684 h 10007"/>
                <a:gd name="connsiteX11" fmla="*/ 9998 w 10008"/>
                <a:gd name="connsiteY11" fmla="*/ 9984 h 10007"/>
                <a:gd name="connsiteX12" fmla="*/ 9263 w 10008"/>
                <a:gd name="connsiteY12" fmla="*/ 6234 h 10007"/>
                <a:gd name="connsiteX13" fmla="*/ 8341 w 10008"/>
                <a:gd name="connsiteY13" fmla="*/ 3847 h 10007"/>
                <a:gd name="connsiteX14" fmla="*/ 7002 w 10008"/>
                <a:gd name="connsiteY14" fmla="*/ 3399 h 10007"/>
                <a:gd name="connsiteX15" fmla="*/ 5826 w 10008"/>
                <a:gd name="connsiteY15" fmla="*/ 2195 h 10007"/>
                <a:gd name="connsiteX16" fmla="*/ 4696 w 10008"/>
                <a:gd name="connsiteY16" fmla="*/ 2722 h 10007"/>
                <a:gd name="connsiteX17" fmla="*/ 3734 w 10008"/>
                <a:gd name="connsiteY17" fmla="*/ 2235 h 10007"/>
                <a:gd name="connsiteX18" fmla="*/ 2837 w 10008"/>
                <a:gd name="connsiteY18" fmla="*/ 3634 h 10007"/>
                <a:gd name="connsiteX19" fmla="*/ 1982 w 10008"/>
                <a:gd name="connsiteY19" fmla="*/ 3694 h 10007"/>
                <a:gd name="connsiteX20" fmla="*/ 1115 w 10008"/>
                <a:gd name="connsiteY20" fmla="*/ 5466 h 10007"/>
                <a:gd name="connsiteX21" fmla="*/ 1 w 10008"/>
                <a:gd name="connsiteY21" fmla="*/ 8376 h 10007"/>
                <a:gd name="connsiteX22" fmla="*/ 671 w 10008"/>
                <a:gd name="connsiteY22" fmla="*/ 4500 h 10007"/>
                <a:gd name="connsiteX0" fmla="*/ 671 w 10008"/>
                <a:gd name="connsiteY0" fmla="*/ 4547 h 10054"/>
                <a:gd name="connsiteX1" fmla="*/ 1578 w 10008"/>
                <a:gd name="connsiteY1" fmla="*/ 2815 h 10054"/>
                <a:gd name="connsiteX2" fmla="*/ 2520 w 10008"/>
                <a:gd name="connsiteY2" fmla="*/ 678 h 10054"/>
                <a:gd name="connsiteX3" fmla="*/ 3404 w 10008"/>
                <a:gd name="connsiteY3" fmla="*/ 1084 h 10054"/>
                <a:gd name="connsiteX4" fmla="*/ 4616 w 10008"/>
                <a:gd name="connsiteY4" fmla="*/ 52 h 10054"/>
                <a:gd name="connsiteX5" fmla="*/ 5811 w 10008"/>
                <a:gd name="connsiteY5" fmla="*/ 684 h 10054"/>
                <a:gd name="connsiteX6" fmla="*/ 6155 w 10008"/>
                <a:gd name="connsiteY6" fmla="*/ 1 h 10054"/>
                <a:gd name="connsiteX7" fmla="*/ 6824 w 10008"/>
                <a:gd name="connsiteY7" fmla="*/ 941 h 10054"/>
                <a:gd name="connsiteX8" fmla="*/ 7691 w 10008"/>
                <a:gd name="connsiteY8" fmla="*/ 924 h 10054"/>
                <a:gd name="connsiteX9" fmla="*/ 8540 w 10008"/>
                <a:gd name="connsiteY9" fmla="*/ 2905 h 10054"/>
                <a:gd name="connsiteX10" fmla="*/ 9396 w 10008"/>
                <a:gd name="connsiteY10" fmla="*/ 4670 h 10054"/>
                <a:gd name="connsiteX11" fmla="*/ 9634 w 10008"/>
                <a:gd name="connsiteY11" fmla="*/ 6731 h 10054"/>
                <a:gd name="connsiteX12" fmla="*/ 9998 w 10008"/>
                <a:gd name="connsiteY12" fmla="*/ 10031 h 10054"/>
                <a:gd name="connsiteX13" fmla="*/ 9263 w 10008"/>
                <a:gd name="connsiteY13" fmla="*/ 6281 h 10054"/>
                <a:gd name="connsiteX14" fmla="*/ 8341 w 10008"/>
                <a:gd name="connsiteY14" fmla="*/ 3894 h 10054"/>
                <a:gd name="connsiteX15" fmla="*/ 7002 w 10008"/>
                <a:gd name="connsiteY15" fmla="*/ 3446 h 10054"/>
                <a:gd name="connsiteX16" fmla="*/ 5826 w 10008"/>
                <a:gd name="connsiteY16" fmla="*/ 2242 h 10054"/>
                <a:gd name="connsiteX17" fmla="*/ 4696 w 10008"/>
                <a:gd name="connsiteY17" fmla="*/ 2769 h 10054"/>
                <a:gd name="connsiteX18" fmla="*/ 3734 w 10008"/>
                <a:gd name="connsiteY18" fmla="*/ 2282 h 10054"/>
                <a:gd name="connsiteX19" fmla="*/ 2837 w 10008"/>
                <a:gd name="connsiteY19" fmla="*/ 3681 h 10054"/>
                <a:gd name="connsiteX20" fmla="*/ 1982 w 10008"/>
                <a:gd name="connsiteY20" fmla="*/ 3741 h 10054"/>
                <a:gd name="connsiteX21" fmla="*/ 1115 w 10008"/>
                <a:gd name="connsiteY21" fmla="*/ 5513 h 10054"/>
                <a:gd name="connsiteX22" fmla="*/ 1 w 10008"/>
                <a:gd name="connsiteY22" fmla="*/ 8423 h 10054"/>
                <a:gd name="connsiteX23" fmla="*/ 671 w 10008"/>
                <a:gd name="connsiteY23" fmla="*/ 4547 h 10054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309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422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48 h 10055"/>
                <a:gd name="connsiteX1" fmla="*/ 1578 w 10008"/>
                <a:gd name="connsiteY1" fmla="*/ 2816 h 10055"/>
                <a:gd name="connsiteX2" fmla="*/ 2520 w 10008"/>
                <a:gd name="connsiteY2" fmla="*/ 679 h 10055"/>
                <a:gd name="connsiteX3" fmla="*/ 3404 w 10008"/>
                <a:gd name="connsiteY3" fmla="*/ 1085 h 10055"/>
                <a:gd name="connsiteX4" fmla="*/ 4616 w 10008"/>
                <a:gd name="connsiteY4" fmla="*/ 53 h 10055"/>
                <a:gd name="connsiteX5" fmla="*/ 5365 w 10008"/>
                <a:gd name="connsiteY5" fmla="*/ 422 h 10055"/>
                <a:gd name="connsiteX6" fmla="*/ 6155 w 10008"/>
                <a:gd name="connsiteY6" fmla="*/ 2 h 10055"/>
                <a:gd name="connsiteX7" fmla="*/ 6824 w 10008"/>
                <a:gd name="connsiteY7" fmla="*/ 942 h 10055"/>
                <a:gd name="connsiteX8" fmla="*/ 7691 w 10008"/>
                <a:gd name="connsiteY8" fmla="*/ 925 h 10055"/>
                <a:gd name="connsiteX9" fmla="*/ 8540 w 10008"/>
                <a:gd name="connsiteY9" fmla="*/ 2906 h 10055"/>
                <a:gd name="connsiteX10" fmla="*/ 9396 w 10008"/>
                <a:gd name="connsiteY10" fmla="*/ 4671 h 10055"/>
                <a:gd name="connsiteX11" fmla="*/ 9634 w 10008"/>
                <a:gd name="connsiteY11" fmla="*/ 6732 h 10055"/>
                <a:gd name="connsiteX12" fmla="*/ 9998 w 10008"/>
                <a:gd name="connsiteY12" fmla="*/ 10032 h 10055"/>
                <a:gd name="connsiteX13" fmla="*/ 9263 w 10008"/>
                <a:gd name="connsiteY13" fmla="*/ 6282 h 10055"/>
                <a:gd name="connsiteX14" fmla="*/ 8341 w 10008"/>
                <a:gd name="connsiteY14" fmla="*/ 3895 h 10055"/>
                <a:gd name="connsiteX15" fmla="*/ 7002 w 10008"/>
                <a:gd name="connsiteY15" fmla="*/ 3447 h 10055"/>
                <a:gd name="connsiteX16" fmla="*/ 5826 w 10008"/>
                <a:gd name="connsiteY16" fmla="*/ 2243 h 10055"/>
                <a:gd name="connsiteX17" fmla="*/ 4696 w 10008"/>
                <a:gd name="connsiteY17" fmla="*/ 2770 h 10055"/>
                <a:gd name="connsiteX18" fmla="*/ 3734 w 10008"/>
                <a:gd name="connsiteY18" fmla="*/ 2283 h 10055"/>
                <a:gd name="connsiteX19" fmla="*/ 2837 w 10008"/>
                <a:gd name="connsiteY19" fmla="*/ 3682 h 10055"/>
                <a:gd name="connsiteX20" fmla="*/ 1982 w 10008"/>
                <a:gd name="connsiteY20" fmla="*/ 3742 h 10055"/>
                <a:gd name="connsiteX21" fmla="*/ 1115 w 10008"/>
                <a:gd name="connsiteY21" fmla="*/ 5514 h 10055"/>
                <a:gd name="connsiteX22" fmla="*/ 1 w 10008"/>
                <a:gd name="connsiteY22" fmla="*/ 8424 h 10055"/>
                <a:gd name="connsiteX23" fmla="*/ 671 w 10008"/>
                <a:gd name="connsiteY23" fmla="*/ 4548 h 10055"/>
                <a:gd name="connsiteX0" fmla="*/ 671 w 10008"/>
                <a:gd name="connsiteY0" fmla="*/ 4553 h 10060"/>
                <a:gd name="connsiteX1" fmla="*/ 1578 w 10008"/>
                <a:gd name="connsiteY1" fmla="*/ 2821 h 10060"/>
                <a:gd name="connsiteX2" fmla="*/ 2520 w 10008"/>
                <a:gd name="connsiteY2" fmla="*/ 684 h 10060"/>
                <a:gd name="connsiteX3" fmla="*/ 3404 w 10008"/>
                <a:gd name="connsiteY3" fmla="*/ 1090 h 10060"/>
                <a:gd name="connsiteX4" fmla="*/ 4616 w 10008"/>
                <a:gd name="connsiteY4" fmla="*/ 58 h 10060"/>
                <a:gd name="connsiteX5" fmla="*/ 5365 w 10008"/>
                <a:gd name="connsiteY5" fmla="*/ 427 h 10060"/>
                <a:gd name="connsiteX6" fmla="*/ 6155 w 10008"/>
                <a:gd name="connsiteY6" fmla="*/ 7 h 10060"/>
                <a:gd name="connsiteX7" fmla="*/ 6824 w 10008"/>
                <a:gd name="connsiteY7" fmla="*/ 947 h 10060"/>
                <a:gd name="connsiteX8" fmla="*/ 7691 w 10008"/>
                <a:gd name="connsiteY8" fmla="*/ 930 h 10060"/>
                <a:gd name="connsiteX9" fmla="*/ 8540 w 10008"/>
                <a:gd name="connsiteY9" fmla="*/ 2911 h 10060"/>
                <a:gd name="connsiteX10" fmla="*/ 9396 w 10008"/>
                <a:gd name="connsiteY10" fmla="*/ 4676 h 10060"/>
                <a:gd name="connsiteX11" fmla="*/ 9634 w 10008"/>
                <a:gd name="connsiteY11" fmla="*/ 6737 h 10060"/>
                <a:gd name="connsiteX12" fmla="*/ 9998 w 10008"/>
                <a:gd name="connsiteY12" fmla="*/ 10037 h 10060"/>
                <a:gd name="connsiteX13" fmla="*/ 9263 w 10008"/>
                <a:gd name="connsiteY13" fmla="*/ 6287 h 10060"/>
                <a:gd name="connsiteX14" fmla="*/ 8341 w 10008"/>
                <a:gd name="connsiteY14" fmla="*/ 3900 h 10060"/>
                <a:gd name="connsiteX15" fmla="*/ 7002 w 10008"/>
                <a:gd name="connsiteY15" fmla="*/ 3452 h 10060"/>
                <a:gd name="connsiteX16" fmla="*/ 5826 w 10008"/>
                <a:gd name="connsiteY16" fmla="*/ 2248 h 10060"/>
                <a:gd name="connsiteX17" fmla="*/ 4696 w 10008"/>
                <a:gd name="connsiteY17" fmla="*/ 2775 h 10060"/>
                <a:gd name="connsiteX18" fmla="*/ 3734 w 10008"/>
                <a:gd name="connsiteY18" fmla="*/ 2288 h 10060"/>
                <a:gd name="connsiteX19" fmla="*/ 2837 w 10008"/>
                <a:gd name="connsiteY19" fmla="*/ 3687 h 10060"/>
                <a:gd name="connsiteX20" fmla="*/ 1982 w 10008"/>
                <a:gd name="connsiteY20" fmla="*/ 3747 h 10060"/>
                <a:gd name="connsiteX21" fmla="*/ 1115 w 10008"/>
                <a:gd name="connsiteY21" fmla="*/ 5519 h 10060"/>
                <a:gd name="connsiteX22" fmla="*/ 1 w 10008"/>
                <a:gd name="connsiteY22" fmla="*/ 8429 h 10060"/>
                <a:gd name="connsiteX23" fmla="*/ 671 w 10008"/>
                <a:gd name="connsiteY23" fmla="*/ 4553 h 1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8" h="10060">
                  <a:moveTo>
                    <a:pt x="671" y="4553"/>
                  </a:moveTo>
                  <a:cubicBezTo>
                    <a:pt x="761" y="3929"/>
                    <a:pt x="1235" y="2960"/>
                    <a:pt x="1578" y="2821"/>
                  </a:cubicBezTo>
                  <a:cubicBezTo>
                    <a:pt x="1919" y="2681"/>
                    <a:pt x="2216" y="973"/>
                    <a:pt x="2520" y="684"/>
                  </a:cubicBezTo>
                  <a:cubicBezTo>
                    <a:pt x="2824" y="396"/>
                    <a:pt x="3045" y="950"/>
                    <a:pt x="3404" y="1090"/>
                  </a:cubicBezTo>
                  <a:cubicBezTo>
                    <a:pt x="3763" y="1229"/>
                    <a:pt x="4289" y="169"/>
                    <a:pt x="4616" y="58"/>
                  </a:cubicBezTo>
                  <a:cubicBezTo>
                    <a:pt x="4943" y="-53"/>
                    <a:pt x="5086" y="285"/>
                    <a:pt x="5365" y="427"/>
                  </a:cubicBezTo>
                  <a:cubicBezTo>
                    <a:pt x="5644" y="569"/>
                    <a:pt x="5718" y="-74"/>
                    <a:pt x="6155" y="7"/>
                  </a:cubicBezTo>
                  <a:cubicBezTo>
                    <a:pt x="6517" y="50"/>
                    <a:pt x="6590" y="944"/>
                    <a:pt x="6824" y="947"/>
                  </a:cubicBezTo>
                  <a:cubicBezTo>
                    <a:pt x="7058" y="951"/>
                    <a:pt x="7405" y="603"/>
                    <a:pt x="7691" y="930"/>
                  </a:cubicBezTo>
                  <a:cubicBezTo>
                    <a:pt x="7977" y="1257"/>
                    <a:pt x="7952" y="1807"/>
                    <a:pt x="8540" y="2911"/>
                  </a:cubicBezTo>
                  <a:cubicBezTo>
                    <a:pt x="8902" y="3790"/>
                    <a:pt x="9155" y="3562"/>
                    <a:pt x="9396" y="4676"/>
                  </a:cubicBezTo>
                  <a:cubicBezTo>
                    <a:pt x="9556" y="5213"/>
                    <a:pt x="9549" y="5994"/>
                    <a:pt x="9634" y="6737"/>
                  </a:cubicBezTo>
                  <a:cubicBezTo>
                    <a:pt x="9734" y="7631"/>
                    <a:pt x="10070" y="10081"/>
                    <a:pt x="9998" y="10037"/>
                  </a:cubicBezTo>
                  <a:cubicBezTo>
                    <a:pt x="10044" y="10359"/>
                    <a:pt x="9525" y="7263"/>
                    <a:pt x="9263" y="6287"/>
                  </a:cubicBezTo>
                  <a:cubicBezTo>
                    <a:pt x="8525" y="4969"/>
                    <a:pt x="8814" y="4578"/>
                    <a:pt x="8341" y="3900"/>
                  </a:cubicBezTo>
                  <a:cubicBezTo>
                    <a:pt x="7781" y="3180"/>
                    <a:pt x="7421" y="3727"/>
                    <a:pt x="7002" y="3452"/>
                  </a:cubicBezTo>
                  <a:cubicBezTo>
                    <a:pt x="6583" y="3177"/>
                    <a:pt x="6210" y="2361"/>
                    <a:pt x="5826" y="2248"/>
                  </a:cubicBezTo>
                  <a:cubicBezTo>
                    <a:pt x="5442" y="2135"/>
                    <a:pt x="5175" y="2844"/>
                    <a:pt x="4696" y="2775"/>
                  </a:cubicBezTo>
                  <a:cubicBezTo>
                    <a:pt x="4159" y="2781"/>
                    <a:pt x="4069" y="2182"/>
                    <a:pt x="3734" y="2288"/>
                  </a:cubicBezTo>
                  <a:cubicBezTo>
                    <a:pt x="3402" y="2394"/>
                    <a:pt x="3143" y="3659"/>
                    <a:pt x="2837" y="3687"/>
                  </a:cubicBezTo>
                  <a:cubicBezTo>
                    <a:pt x="2533" y="3716"/>
                    <a:pt x="2350" y="3558"/>
                    <a:pt x="1982" y="3747"/>
                  </a:cubicBezTo>
                  <a:cubicBezTo>
                    <a:pt x="1343" y="4011"/>
                    <a:pt x="1465" y="5127"/>
                    <a:pt x="1115" y="5519"/>
                  </a:cubicBezTo>
                  <a:cubicBezTo>
                    <a:pt x="735" y="5610"/>
                    <a:pt x="6" y="8677"/>
                    <a:pt x="1" y="8429"/>
                  </a:cubicBezTo>
                  <a:cubicBezTo>
                    <a:pt x="-4" y="8180"/>
                    <a:pt x="462" y="5181"/>
                    <a:pt x="671" y="4553"/>
                  </a:cubicBezTo>
                  <a:close/>
                </a:path>
              </a:pathLst>
            </a:cu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311828" y="937405"/>
              <a:ext cx="255882" cy="307378"/>
            </a:xfrm>
            <a:custGeom>
              <a:avLst/>
              <a:gdLst>
                <a:gd name="connsiteX0" fmla="*/ 33165 w 255882"/>
                <a:gd name="connsiteY0" fmla="*/ 0 h 601703"/>
                <a:gd name="connsiteX1" fmla="*/ 56854 w 255882"/>
                <a:gd name="connsiteY1" fmla="*/ 4737 h 601703"/>
                <a:gd name="connsiteX2" fmla="*/ 85281 w 255882"/>
                <a:gd name="connsiteY2" fmla="*/ 9475 h 601703"/>
                <a:gd name="connsiteX3" fmla="*/ 104232 w 255882"/>
                <a:gd name="connsiteY3" fmla="*/ 14213 h 601703"/>
                <a:gd name="connsiteX4" fmla="*/ 118446 w 255882"/>
                <a:gd name="connsiteY4" fmla="*/ 23689 h 601703"/>
                <a:gd name="connsiteX5" fmla="*/ 132659 w 255882"/>
                <a:gd name="connsiteY5" fmla="*/ 28426 h 601703"/>
                <a:gd name="connsiteX6" fmla="*/ 146873 w 255882"/>
                <a:gd name="connsiteY6" fmla="*/ 56853 h 601703"/>
                <a:gd name="connsiteX7" fmla="*/ 161086 w 255882"/>
                <a:gd name="connsiteY7" fmla="*/ 71067 h 601703"/>
                <a:gd name="connsiteX8" fmla="*/ 170562 w 255882"/>
                <a:gd name="connsiteY8" fmla="*/ 85280 h 601703"/>
                <a:gd name="connsiteX9" fmla="*/ 184775 w 255882"/>
                <a:gd name="connsiteY9" fmla="*/ 99494 h 601703"/>
                <a:gd name="connsiteX10" fmla="*/ 217940 w 255882"/>
                <a:gd name="connsiteY10" fmla="*/ 142134 h 601703"/>
                <a:gd name="connsiteX11" fmla="*/ 222678 w 255882"/>
                <a:gd name="connsiteY11" fmla="*/ 156348 h 601703"/>
                <a:gd name="connsiteX12" fmla="*/ 227416 w 255882"/>
                <a:gd name="connsiteY12" fmla="*/ 175299 h 601703"/>
                <a:gd name="connsiteX13" fmla="*/ 236891 w 255882"/>
                <a:gd name="connsiteY13" fmla="*/ 203726 h 601703"/>
                <a:gd name="connsiteX14" fmla="*/ 232154 w 255882"/>
                <a:gd name="connsiteY14" fmla="*/ 246366 h 601703"/>
                <a:gd name="connsiteX15" fmla="*/ 222678 w 255882"/>
                <a:gd name="connsiteY15" fmla="*/ 260580 h 601703"/>
                <a:gd name="connsiteX16" fmla="*/ 194251 w 255882"/>
                <a:gd name="connsiteY16" fmla="*/ 289007 h 601703"/>
                <a:gd name="connsiteX17" fmla="*/ 184775 w 255882"/>
                <a:gd name="connsiteY17" fmla="*/ 303220 h 601703"/>
                <a:gd name="connsiteX18" fmla="*/ 170562 w 255882"/>
                <a:gd name="connsiteY18" fmla="*/ 312696 h 601703"/>
                <a:gd name="connsiteX19" fmla="*/ 137397 w 255882"/>
                <a:gd name="connsiteY19" fmla="*/ 336385 h 601703"/>
                <a:gd name="connsiteX20" fmla="*/ 104232 w 255882"/>
                <a:gd name="connsiteY20" fmla="*/ 345861 h 601703"/>
                <a:gd name="connsiteX21" fmla="*/ 85281 w 255882"/>
                <a:gd name="connsiteY21" fmla="*/ 355336 h 601703"/>
                <a:gd name="connsiteX22" fmla="*/ 56854 w 255882"/>
                <a:gd name="connsiteY22" fmla="*/ 364812 h 601703"/>
                <a:gd name="connsiteX23" fmla="*/ 28427 w 255882"/>
                <a:gd name="connsiteY23" fmla="*/ 360074 h 601703"/>
                <a:gd name="connsiteX24" fmla="*/ 18951 w 255882"/>
                <a:gd name="connsiteY24" fmla="*/ 345861 h 601703"/>
                <a:gd name="connsiteX25" fmla="*/ 0 w 255882"/>
                <a:gd name="connsiteY25" fmla="*/ 312696 h 601703"/>
                <a:gd name="connsiteX26" fmla="*/ 4738 w 255882"/>
                <a:gd name="connsiteY26" fmla="*/ 270055 h 601703"/>
                <a:gd name="connsiteX27" fmla="*/ 18951 w 255882"/>
                <a:gd name="connsiteY27" fmla="*/ 260580 h 601703"/>
                <a:gd name="connsiteX28" fmla="*/ 165824 w 255882"/>
                <a:gd name="connsiteY28" fmla="*/ 265318 h 601703"/>
                <a:gd name="connsiteX29" fmla="*/ 194251 w 255882"/>
                <a:gd name="connsiteY29" fmla="*/ 274793 h 601703"/>
                <a:gd name="connsiteX30" fmla="*/ 208464 w 255882"/>
                <a:gd name="connsiteY30" fmla="*/ 284269 h 601703"/>
                <a:gd name="connsiteX31" fmla="*/ 246367 w 255882"/>
                <a:gd name="connsiteY31" fmla="*/ 326909 h 601703"/>
                <a:gd name="connsiteX32" fmla="*/ 255843 w 255882"/>
                <a:gd name="connsiteY32" fmla="*/ 355336 h 601703"/>
                <a:gd name="connsiteX33" fmla="*/ 251105 w 255882"/>
                <a:gd name="connsiteY33" fmla="*/ 431141 h 601703"/>
                <a:gd name="connsiteX34" fmla="*/ 246367 w 255882"/>
                <a:gd name="connsiteY34" fmla="*/ 445355 h 601703"/>
                <a:gd name="connsiteX35" fmla="*/ 232154 w 255882"/>
                <a:gd name="connsiteY35" fmla="*/ 464306 h 601703"/>
                <a:gd name="connsiteX36" fmla="*/ 217940 w 255882"/>
                <a:gd name="connsiteY36" fmla="*/ 473782 h 601703"/>
                <a:gd name="connsiteX37" fmla="*/ 208464 w 255882"/>
                <a:gd name="connsiteY37" fmla="*/ 487995 h 601703"/>
                <a:gd name="connsiteX38" fmla="*/ 180037 w 255882"/>
                <a:gd name="connsiteY38" fmla="*/ 497471 h 601703"/>
                <a:gd name="connsiteX39" fmla="*/ 151611 w 255882"/>
                <a:gd name="connsiteY39" fmla="*/ 516422 h 601703"/>
                <a:gd name="connsiteX40" fmla="*/ 108970 w 255882"/>
                <a:gd name="connsiteY40" fmla="*/ 530636 h 601703"/>
                <a:gd name="connsiteX41" fmla="*/ 94757 w 255882"/>
                <a:gd name="connsiteY41" fmla="*/ 535374 h 601703"/>
                <a:gd name="connsiteX42" fmla="*/ 80543 w 255882"/>
                <a:gd name="connsiteY42" fmla="*/ 540111 h 601703"/>
                <a:gd name="connsiteX43" fmla="*/ 33165 w 255882"/>
                <a:gd name="connsiteY43" fmla="*/ 521160 h 601703"/>
                <a:gd name="connsiteX44" fmla="*/ 28427 w 255882"/>
                <a:gd name="connsiteY44" fmla="*/ 506947 h 601703"/>
                <a:gd name="connsiteX45" fmla="*/ 33165 w 255882"/>
                <a:gd name="connsiteY45" fmla="*/ 483258 h 601703"/>
                <a:gd name="connsiteX46" fmla="*/ 47378 w 255882"/>
                <a:gd name="connsiteY46" fmla="*/ 478520 h 601703"/>
                <a:gd name="connsiteX47" fmla="*/ 71068 w 255882"/>
                <a:gd name="connsiteY47" fmla="*/ 473782 h 601703"/>
                <a:gd name="connsiteX48" fmla="*/ 142135 w 255882"/>
                <a:gd name="connsiteY48" fmla="*/ 478520 h 601703"/>
                <a:gd name="connsiteX49" fmla="*/ 170562 w 255882"/>
                <a:gd name="connsiteY49" fmla="*/ 497471 h 601703"/>
                <a:gd name="connsiteX50" fmla="*/ 180037 w 255882"/>
                <a:gd name="connsiteY50" fmla="*/ 511684 h 601703"/>
                <a:gd name="connsiteX51" fmla="*/ 180037 w 255882"/>
                <a:gd name="connsiteY51" fmla="*/ 578014 h 601703"/>
                <a:gd name="connsiteX52" fmla="*/ 151611 w 255882"/>
                <a:gd name="connsiteY52" fmla="*/ 596965 h 601703"/>
                <a:gd name="connsiteX53" fmla="*/ 146873 w 255882"/>
                <a:gd name="connsiteY53" fmla="*/ 601703 h 60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55882" h="601703">
                  <a:moveTo>
                    <a:pt x="33165" y="0"/>
                  </a:moveTo>
                  <a:lnTo>
                    <a:pt x="56854" y="4737"/>
                  </a:lnTo>
                  <a:cubicBezTo>
                    <a:pt x="66305" y="6455"/>
                    <a:pt x="75861" y="7591"/>
                    <a:pt x="85281" y="9475"/>
                  </a:cubicBezTo>
                  <a:cubicBezTo>
                    <a:pt x="91666" y="10752"/>
                    <a:pt x="97915" y="12634"/>
                    <a:pt x="104232" y="14213"/>
                  </a:cubicBezTo>
                  <a:cubicBezTo>
                    <a:pt x="108970" y="17372"/>
                    <a:pt x="113353" y="21142"/>
                    <a:pt x="118446" y="23689"/>
                  </a:cubicBezTo>
                  <a:cubicBezTo>
                    <a:pt x="122913" y="25922"/>
                    <a:pt x="128759" y="25306"/>
                    <a:pt x="132659" y="28426"/>
                  </a:cubicBezTo>
                  <a:cubicBezTo>
                    <a:pt x="148633" y="41205"/>
                    <a:pt x="137065" y="42140"/>
                    <a:pt x="146873" y="56853"/>
                  </a:cubicBezTo>
                  <a:cubicBezTo>
                    <a:pt x="150590" y="62428"/>
                    <a:pt x="156797" y="65920"/>
                    <a:pt x="161086" y="71067"/>
                  </a:cubicBezTo>
                  <a:cubicBezTo>
                    <a:pt x="164731" y="75441"/>
                    <a:pt x="166917" y="80906"/>
                    <a:pt x="170562" y="85280"/>
                  </a:cubicBezTo>
                  <a:cubicBezTo>
                    <a:pt x="174851" y="90427"/>
                    <a:pt x="180661" y="94205"/>
                    <a:pt x="184775" y="99494"/>
                  </a:cubicBezTo>
                  <a:cubicBezTo>
                    <a:pt x="224440" y="150492"/>
                    <a:pt x="185675" y="109869"/>
                    <a:pt x="217940" y="142134"/>
                  </a:cubicBezTo>
                  <a:cubicBezTo>
                    <a:pt x="219519" y="146872"/>
                    <a:pt x="221306" y="151546"/>
                    <a:pt x="222678" y="156348"/>
                  </a:cubicBezTo>
                  <a:cubicBezTo>
                    <a:pt x="224467" y="162609"/>
                    <a:pt x="225545" y="169062"/>
                    <a:pt x="227416" y="175299"/>
                  </a:cubicBezTo>
                  <a:cubicBezTo>
                    <a:pt x="230286" y="184866"/>
                    <a:pt x="236891" y="203726"/>
                    <a:pt x="236891" y="203726"/>
                  </a:cubicBezTo>
                  <a:cubicBezTo>
                    <a:pt x="235312" y="217939"/>
                    <a:pt x="235622" y="232492"/>
                    <a:pt x="232154" y="246366"/>
                  </a:cubicBezTo>
                  <a:cubicBezTo>
                    <a:pt x="230773" y="251890"/>
                    <a:pt x="226461" y="256324"/>
                    <a:pt x="222678" y="260580"/>
                  </a:cubicBezTo>
                  <a:cubicBezTo>
                    <a:pt x="213775" y="270596"/>
                    <a:pt x="201685" y="277857"/>
                    <a:pt x="194251" y="289007"/>
                  </a:cubicBezTo>
                  <a:cubicBezTo>
                    <a:pt x="191092" y="293745"/>
                    <a:pt x="188801" y="299194"/>
                    <a:pt x="184775" y="303220"/>
                  </a:cubicBezTo>
                  <a:cubicBezTo>
                    <a:pt x="180749" y="307246"/>
                    <a:pt x="175195" y="309386"/>
                    <a:pt x="170562" y="312696"/>
                  </a:cubicBezTo>
                  <a:cubicBezTo>
                    <a:pt x="165555" y="316273"/>
                    <a:pt x="144840" y="332663"/>
                    <a:pt x="137397" y="336385"/>
                  </a:cubicBezTo>
                  <a:cubicBezTo>
                    <a:pt x="125943" y="342112"/>
                    <a:pt x="116377" y="341307"/>
                    <a:pt x="104232" y="345861"/>
                  </a:cubicBezTo>
                  <a:cubicBezTo>
                    <a:pt x="97619" y="348341"/>
                    <a:pt x="91838" y="352713"/>
                    <a:pt x="85281" y="355336"/>
                  </a:cubicBezTo>
                  <a:cubicBezTo>
                    <a:pt x="76007" y="359046"/>
                    <a:pt x="56854" y="364812"/>
                    <a:pt x="56854" y="364812"/>
                  </a:cubicBezTo>
                  <a:cubicBezTo>
                    <a:pt x="47378" y="363233"/>
                    <a:pt x="37019" y="364370"/>
                    <a:pt x="28427" y="360074"/>
                  </a:cubicBezTo>
                  <a:cubicBezTo>
                    <a:pt x="23334" y="357528"/>
                    <a:pt x="21776" y="350805"/>
                    <a:pt x="18951" y="345861"/>
                  </a:cubicBezTo>
                  <a:cubicBezTo>
                    <a:pt x="-5093" y="303783"/>
                    <a:pt x="23087" y="347323"/>
                    <a:pt x="0" y="312696"/>
                  </a:cubicBezTo>
                  <a:cubicBezTo>
                    <a:pt x="1579" y="298482"/>
                    <a:pt x="-149" y="283495"/>
                    <a:pt x="4738" y="270055"/>
                  </a:cubicBezTo>
                  <a:cubicBezTo>
                    <a:pt x="6684" y="264704"/>
                    <a:pt x="13260" y="260747"/>
                    <a:pt x="18951" y="260580"/>
                  </a:cubicBezTo>
                  <a:lnTo>
                    <a:pt x="165824" y="265318"/>
                  </a:lnTo>
                  <a:cubicBezTo>
                    <a:pt x="175300" y="268476"/>
                    <a:pt x="185941" y="269252"/>
                    <a:pt x="194251" y="274793"/>
                  </a:cubicBezTo>
                  <a:cubicBezTo>
                    <a:pt x="198989" y="277952"/>
                    <a:pt x="204208" y="280486"/>
                    <a:pt x="208464" y="284269"/>
                  </a:cubicBezTo>
                  <a:cubicBezTo>
                    <a:pt x="235016" y="307872"/>
                    <a:pt x="231965" y="305307"/>
                    <a:pt x="246367" y="326909"/>
                  </a:cubicBezTo>
                  <a:cubicBezTo>
                    <a:pt x="249526" y="336385"/>
                    <a:pt x="256466" y="345367"/>
                    <a:pt x="255843" y="355336"/>
                  </a:cubicBezTo>
                  <a:cubicBezTo>
                    <a:pt x="254264" y="380604"/>
                    <a:pt x="253755" y="405962"/>
                    <a:pt x="251105" y="431141"/>
                  </a:cubicBezTo>
                  <a:cubicBezTo>
                    <a:pt x="250582" y="436108"/>
                    <a:pt x="248845" y="441019"/>
                    <a:pt x="246367" y="445355"/>
                  </a:cubicBezTo>
                  <a:cubicBezTo>
                    <a:pt x="242449" y="452211"/>
                    <a:pt x="237737" y="458723"/>
                    <a:pt x="232154" y="464306"/>
                  </a:cubicBezTo>
                  <a:cubicBezTo>
                    <a:pt x="228127" y="468333"/>
                    <a:pt x="222678" y="470623"/>
                    <a:pt x="217940" y="473782"/>
                  </a:cubicBezTo>
                  <a:cubicBezTo>
                    <a:pt x="214781" y="478520"/>
                    <a:pt x="213293" y="484977"/>
                    <a:pt x="208464" y="487995"/>
                  </a:cubicBezTo>
                  <a:cubicBezTo>
                    <a:pt x="199994" y="493289"/>
                    <a:pt x="180037" y="497471"/>
                    <a:pt x="180037" y="497471"/>
                  </a:cubicBezTo>
                  <a:cubicBezTo>
                    <a:pt x="170562" y="503788"/>
                    <a:pt x="162415" y="512821"/>
                    <a:pt x="151611" y="516422"/>
                  </a:cubicBezTo>
                  <a:lnTo>
                    <a:pt x="108970" y="530636"/>
                  </a:lnTo>
                  <a:lnTo>
                    <a:pt x="94757" y="535374"/>
                  </a:lnTo>
                  <a:lnTo>
                    <a:pt x="80543" y="540111"/>
                  </a:lnTo>
                  <a:cubicBezTo>
                    <a:pt x="46851" y="535900"/>
                    <a:pt x="45294" y="545417"/>
                    <a:pt x="33165" y="521160"/>
                  </a:cubicBezTo>
                  <a:cubicBezTo>
                    <a:pt x="30932" y="516693"/>
                    <a:pt x="30006" y="511685"/>
                    <a:pt x="28427" y="506947"/>
                  </a:cubicBezTo>
                  <a:cubicBezTo>
                    <a:pt x="30006" y="499051"/>
                    <a:pt x="28698" y="489958"/>
                    <a:pt x="33165" y="483258"/>
                  </a:cubicBezTo>
                  <a:cubicBezTo>
                    <a:pt x="35935" y="479103"/>
                    <a:pt x="42533" y="479731"/>
                    <a:pt x="47378" y="478520"/>
                  </a:cubicBezTo>
                  <a:cubicBezTo>
                    <a:pt x="55191" y="476567"/>
                    <a:pt x="63171" y="475361"/>
                    <a:pt x="71068" y="473782"/>
                  </a:cubicBezTo>
                  <a:cubicBezTo>
                    <a:pt x="94757" y="475361"/>
                    <a:pt x="119039" y="473021"/>
                    <a:pt x="142135" y="478520"/>
                  </a:cubicBezTo>
                  <a:cubicBezTo>
                    <a:pt x="153214" y="481158"/>
                    <a:pt x="170562" y="497471"/>
                    <a:pt x="170562" y="497471"/>
                  </a:cubicBezTo>
                  <a:cubicBezTo>
                    <a:pt x="173720" y="502209"/>
                    <a:pt x="177491" y="506591"/>
                    <a:pt x="180037" y="511684"/>
                  </a:cubicBezTo>
                  <a:cubicBezTo>
                    <a:pt x="189589" y="530789"/>
                    <a:pt x="187678" y="561639"/>
                    <a:pt x="180037" y="578014"/>
                  </a:cubicBezTo>
                  <a:cubicBezTo>
                    <a:pt x="175221" y="588334"/>
                    <a:pt x="159664" y="588912"/>
                    <a:pt x="151611" y="596965"/>
                  </a:cubicBezTo>
                  <a:lnTo>
                    <a:pt x="146873" y="601703"/>
                  </a:lnTo>
                </a:path>
              </a:pathLst>
            </a:custGeom>
            <a:noFill/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0" y="-18600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椭圆 55"/>
          <p:cNvSpPr/>
          <p:nvPr/>
        </p:nvSpPr>
        <p:spPr>
          <a:xfrm>
            <a:off x="7690399" y="1915479"/>
            <a:ext cx="496512" cy="496512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821355" y="2993684"/>
            <a:ext cx="225355" cy="228781"/>
            <a:chOff x="6821355" y="3868218"/>
            <a:chExt cx="225355" cy="228781"/>
          </a:xfrm>
        </p:grpSpPr>
        <p:sp>
          <p:nvSpPr>
            <p:cNvPr id="27" name="椭圆 26"/>
            <p:cNvSpPr/>
            <p:nvPr/>
          </p:nvSpPr>
          <p:spPr>
            <a:xfrm>
              <a:off x="6841757" y="4051280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泪滴形 12"/>
            <p:cNvSpPr/>
            <p:nvPr/>
          </p:nvSpPr>
          <p:spPr>
            <a:xfrm rot="5400000">
              <a:off x="6814418" y="387515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33870" y="3024207"/>
            <a:ext cx="216995" cy="202103"/>
            <a:chOff x="4533870" y="3898741"/>
            <a:chExt cx="216995" cy="202103"/>
          </a:xfrm>
        </p:grpSpPr>
        <p:sp>
          <p:nvSpPr>
            <p:cNvPr id="24" name="椭圆 23"/>
            <p:cNvSpPr/>
            <p:nvPr/>
          </p:nvSpPr>
          <p:spPr>
            <a:xfrm>
              <a:off x="4545912" y="4051279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泪滴形 12"/>
            <p:cNvSpPr/>
            <p:nvPr/>
          </p:nvSpPr>
          <p:spPr>
            <a:xfrm rot="1488092">
              <a:off x="4533870" y="3898741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032666" y="3511613"/>
            <a:ext cx="227906" cy="240645"/>
            <a:chOff x="8080642" y="3422063"/>
            <a:chExt cx="227906" cy="240645"/>
          </a:xfrm>
        </p:grpSpPr>
        <p:sp>
          <p:nvSpPr>
            <p:cNvPr id="30" name="椭圆 29"/>
            <p:cNvSpPr/>
            <p:nvPr/>
          </p:nvSpPr>
          <p:spPr>
            <a:xfrm>
              <a:off x="8080642" y="3616989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泪滴形 12"/>
            <p:cNvSpPr/>
            <p:nvPr/>
          </p:nvSpPr>
          <p:spPr>
            <a:xfrm rot="17452437">
              <a:off x="8099508" y="342900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95185" y="2923901"/>
            <a:ext cx="245869" cy="223490"/>
            <a:chOff x="4895185" y="3798435"/>
            <a:chExt cx="245869" cy="223490"/>
          </a:xfrm>
        </p:grpSpPr>
        <p:sp>
          <p:nvSpPr>
            <p:cNvPr id="25" name="椭圆 24"/>
            <p:cNvSpPr/>
            <p:nvPr/>
          </p:nvSpPr>
          <p:spPr>
            <a:xfrm>
              <a:off x="4936101" y="3976206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2"/>
            <p:cNvSpPr/>
            <p:nvPr/>
          </p:nvSpPr>
          <p:spPr>
            <a:xfrm rot="16200000">
              <a:off x="4888248" y="380537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55980" y="3581557"/>
            <a:ext cx="209040" cy="230428"/>
            <a:chOff x="6455980" y="4456091"/>
            <a:chExt cx="209040" cy="230428"/>
          </a:xfrm>
        </p:grpSpPr>
        <p:sp>
          <p:nvSpPr>
            <p:cNvPr id="26" name="椭圆 25"/>
            <p:cNvSpPr/>
            <p:nvPr/>
          </p:nvSpPr>
          <p:spPr>
            <a:xfrm>
              <a:off x="6455980" y="4640800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泪滴形 12"/>
            <p:cNvSpPr/>
            <p:nvPr/>
          </p:nvSpPr>
          <p:spPr>
            <a:xfrm rot="16200000">
              <a:off x="6455980" y="4463028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04873" y="4019926"/>
            <a:ext cx="234603" cy="213730"/>
            <a:chOff x="7104873" y="4894460"/>
            <a:chExt cx="234603" cy="213730"/>
          </a:xfrm>
        </p:grpSpPr>
        <p:sp>
          <p:nvSpPr>
            <p:cNvPr id="29" name="椭圆 28"/>
            <p:cNvSpPr/>
            <p:nvPr/>
          </p:nvSpPr>
          <p:spPr>
            <a:xfrm>
              <a:off x="7104873" y="5062471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泪滴形 12"/>
            <p:cNvSpPr/>
            <p:nvPr/>
          </p:nvSpPr>
          <p:spPr>
            <a:xfrm rot="10644197">
              <a:off x="7123498" y="489446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46710" y="3386391"/>
            <a:ext cx="274141" cy="209020"/>
            <a:chOff x="7046710" y="4260925"/>
            <a:chExt cx="274141" cy="209020"/>
          </a:xfrm>
        </p:grpSpPr>
        <p:sp>
          <p:nvSpPr>
            <p:cNvPr id="28" name="椭圆 27"/>
            <p:cNvSpPr/>
            <p:nvPr/>
          </p:nvSpPr>
          <p:spPr>
            <a:xfrm>
              <a:off x="7046710" y="4424226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泪滴形 12"/>
            <p:cNvSpPr/>
            <p:nvPr/>
          </p:nvSpPr>
          <p:spPr>
            <a:xfrm>
              <a:off x="7104873" y="426092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08118" y="3588494"/>
            <a:ext cx="221580" cy="223491"/>
            <a:chOff x="5408118" y="4463028"/>
            <a:chExt cx="221580" cy="223491"/>
          </a:xfrm>
        </p:grpSpPr>
        <p:sp>
          <p:nvSpPr>
            <p:cNvPr id="23" name="椭圆 22"/>
            <p:cNvSpPr/>
            <p:nvPr/>
          </p:nvSpPr>
          <p:spPr>
            <a:xfrm>
              <a:off x="5408118" y="4640800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泪滴形 12"/>
            <p:cNvSpPr/>
            <p:nvPr/>
          </p:nvSpPr>
          <p:spPr>
            <a:xfrm rot="19924837">
              <a:off x="5413720" y="4463028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51247" y="3386392"/>
            <a:ext cx="217675" cy="202103"/>
            <a:chOff x="6551247" y="4260926"/>
            <a:chExt cx="217675" cy="202103"/>
          </a:xfrm>
        </p:grpSpPr>
        <p:sp>
          <p:nvSpPr>
            <p:cNvPr id="31" name="椭圆 30"/>
            <p:cNvSpPr/>
            <p:nvPr/>
          </p:nvSpPr>
          <p:spPr>
            <a:xfrm>
              <a:off x="6563969" y="4416025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泪滴形 12"/>
            <p:cNvSpPr/>
            <p:nvPr/>
          </p:nvSpPr>
          <p:spPr>
            <a:xfrm>
              <a:off x="6551247" y="4260926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103878" y="4521067"/>
            <a:ext cx="6492297" cy="1600438"/>
            <a:chOff x="3103878" y="4521067"/>
            <a:chExt cx="6492297" cy="1600438"/>
          </a:xfrm>
        </p:grpSpPr>
        <p:sp>
          <p:nvSpPr>
            <p:cNvPr id="42" name="文本框 41"/>
            <p:cNvSpPr txBox="1"/>
            <p:nvPr/>
          </p:nvSpPr>
          <p:spPr>
            <a:xfrm>
              <a:off x="3103878" y="4521067"/>
              <a:ext cx="649229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520" dirty="0" smtClean="0">
                  <a:solidFill>
                    <a:schemeClr val="bg1"/>
                  </a:solidFill>
                  <a:latin typeface="COYuenGB-Xbold-U" panose="020F0904080101010104" pitchFamily="34" charset="-122"/>
                  <a:ea typeface="COYuenGB-Xbold-U" panose="020F0904080101010104" pitchFamily="34" charset="-122"/>
                </a:rPr>
                <a:t>      </a:t>
              </a:r>
              <a:r>
                <a:rPr lang="zh-CN" altLang="en-US" sz="6600" spc="520" dirty="0" smtClean="0">
                  <a:solidFill>
                    <a:srgbClr val="01723D"/>
                  </a:solidFill>
                  <a:latin typeface="经典繁颜体" panose="02010609000101010101" pitchFamily="49" charset="-122"/>
                  <a:ea typeface="经典繁颜体" panose="02010609000101010101" pitchFamily="49" charset="-122"/>
                  <a:cs typeface="经典繁颜体" panose="02010609000101010101" pitchFamily="49" charset="-122"/>
                </a:rPr>
                <a:t>我是大西瓜</a:t>
              </a:r>
              <a:endParaRPr lang="en-US" altLang="zh-CN" sz="6600" spc="52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endParaRPr>
            </a:p>
            <a:p>
              <a:endParaRPr lang="en-US" altLang="zh-CN" sz="3200" dirty="0" smtClean="0">
                <a:solidFill>
                  <a:srgbClr val="61BB6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4315038" y="4690737"/>
              <a:ext cx="4475780" cy="867522"/>
              <a:chOff x="4315038" y="4690737"/>
              <a:chExt cx="4475780" cy="867522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4315038" y="4690737"/>
                <a:ext cx="867522" cy="867522"/>
                <a:chOff x="3995232" y="4596140"/>
                <a:chExt cx="829009" cy="829009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3" name="直接连接符 42"/>
                <p:cNvCxnSpPr>
                  <a:stCxn id="6" idx="1"/>
                  <a:endCxn id="6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>
                  <a:stCxn id="6" idx="2"/>
                  <a:endCxn id="6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/>
              <p:cNvGrpSpPr/>
              <p:nvPr/>
            </p:nvGrpSpPr>
            <p:grpSpPr>
              <a:xfrm>
                <a:off x="5217165" y="4690737"/>
                <a:ext cx="867522" cy="867522"/>
                <a:chOff x="3995232" y="4596140"/>
                <a:chExt cx="829009" cy="829009"/>
              </a:xfrm>
            </p:grpSpPr>
            <p:sp>
              <p:nvSpPr>
                <p:cNvPr id="105" name="矩形 104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6" name="直接连接符 105"/>
                <p:cNvCxnSpPr>
                  <a:stCxn id="105" idx="1"/>
                  <a:endCxn id="105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stCxn id="105" idx="2"/>
                  <a:endCxn id="105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" name="组合 111"/>
              <p:cNvGrpSpPr/>
              <p:nvPr/>
            </p:nvGrpSpPr>
            <p:grpSpPr>
              <a:xfrm>
                <a:off x="6119209" y="4690737"/>
                <a:ext cx="867522" cy="867522"/>
                <a:chOff x="3995232" y="4596140"/>
                <a:chExt cx="829009" cy="829009"/>
              </a:xfrm>
            </p:grpSpPr>
            <p:sp>
              <p:nvSpPr>
                <p:cNvPr id="113" name="矩形 112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4" name="直接连接符 113"/>
                <p:cNvCxnSpPr>
                  <a:stCxn id="113" idx="1"/>
                  <a:endCxn id="113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>
                  <a:stCxn id="113" idx="2"/>
                  <a:endCxn id="113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6" name="组合 115"/>
              <p:cNvGrpSpPr/>
              <p:nvPr/>
            </p:nvGrpSpPr>
            <p:grpSpPr>
              <a:xfrm>
                <a:off x="7021253" y="4690737"/>
                <a:ext cx="867522" cy="867522"/>
                <a:chOff x="3995232" y="4596140"/>
                <a:chExt cx="829009" cy="829009"/>
              </a:xfrm>
            </p:grpSpPr>
            <p:sp>
              <p:nvSpPr>
                <p:cNvPr id="117" name="矩形 116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8" name="直接连接符 117"/>
                <p:cNvCxnSpPr>
                  <a:stCxn id="117" idx="1"/>
                  <a:endCxn id="117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>
                  <a:stCxn id="117" idx="2"/>
                  <a:endCxn id="117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" name="组合 119"/>
              <p:cNvGrpSpPr/>
              <p:nvPr/>
            </p:nvGrpSpPr>
            <p:grpSpPr>
              <a:xfrm>
                <a:off x="7923296" y="4690737"/>
                <a:ext cx="867522" cy="867522"/>
                <a:chOff x="3995232" y="4596140"/>
                <a:chExt cx="829009" cy="829009"/>
              </a:xfrm>
            </p:grpSpPr>
            <p:sp>
              <p:nvSpPr>
                <p:cNvPr id="121" name="矩形 120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22" name="直接连接符 121"/>
                <p:cNvCxnSpPr>
                  <a:stCxn id="121" idx="1"/>
                  <a:endCxn id="121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>
                  <a:stCxn id="121" idx="2"/>
                  <a:endCxn id="121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24" name="矩形 123"/>
          <p:cNvSpPr/>
          <p:nvPr/>
        </p:nvSpPr>
        <p:spPr>
          <a:xfrm>
            <a:off x="3089236" y="5753609"/>
            <a:ext cx="6747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61BB6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rPr>
              <a:t>来自广告集装箱</a:t>
            </a:r>
            <a:r>
              <a:rPr lang="en-US" altLang="zh-CN" sz="3200" dirty="0">
                <a:solidFill>
                  <a:srgbClr val="61BB6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rPr>
              <a:t>---</a:t>
            </a:r>
            <a:r>
              <a:rPr lang="zh-CN" altLang="en-US" sz="3200" dirty="0">
                <a:solidFill>
                  <a:srgbClr val="61BB6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rPr>
              <a:t>欢迎来吃我！！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28415721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accel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714 -2.59259E-6 L 0 -2.59259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32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5" grpId="0" animBg="1"/>
      <p:bldP spid="56" grpId="0" animBg="1"/>
      <p:bldP spid="1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0" y="0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58069" y="1934307"/>
            <a:ext cx="2540229" cy="39975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329118" y="1934306"/>
            <a:ext cx="2520462" cy="39975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069" y="1934306"/>
            <a:ext cx="2671569" cy="3997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118" y="1934305"/>
            <a:ext cx="2665047" cy="399757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298298" y="1934308"/>
            <a:ext cx="2164656" cy="3997570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849579" y="1934307"/>
            <a:ext cx="2158389" cy="3997570"/>
          </a:xfrm>
          <a:prstGeom prst="rect">
            <a:avLst/>
          </a:prstGeom>
          <a:solidFill>
            <a:srgbClr val="FF7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458312" y="2905259"/>
            <a:ext cx="1844627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37085" y="2192210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800" b="1" spc="300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16604" y="2967414"/>
            <a:ext cx="1957717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356" y="321686"/>
            <a:ext cx="2241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1723D"/>
                </a:solidFill>
                <a:cs typeface="Microsoft JhengHei UI Light" panose="020B0304030504040204" pitchFamily="34" charset="-122"/>
              </a:rPr>
              <a:t>PART </a:t>
            </a:r>
            <a:r>
              <a:rPr lang="en-US" altLang="zh-CN" sz="3200" b="1" dirty="0">
                <a:solidFill>
                  <a:srgbClr val="01723D"/>
                </a:solidFill>
                <a:cs typeface="Microsoft JhengHei UI Light" panose="020B0304030504040204" pitchFamily="34" charset="-122"/>
              </a:rPr>
              <a:t>THREE</a:t>
            </a:r>
            <a:endParaRPr lang="zh-CN" altLang="en-US" sz="3200" b="1" dirty="0">
              <a:solidFill>
                <a:srgbClr val="01723D"/>
              </a:solidFill>
              <a:cs typeface="Microsoft JhengHei UI Light" panose="020B030403050404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94034" y="2283573"/>
            <a:ext cx="1986616" cy="379660"/>
            <a:chOff x="1834773" y="4271225"/>
            <a:chExt cx="2595161" cy="495958"/>
          </a:xfrm>
        </p:grpSpPr>
        <p:grpSp>
          <p:nvGrpSpPr>
            <p:cNvPr id="19" name="组合 18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42" name="直接连接符 41"/>
              <p:cNvCxnSpPr>
                <a:stCxn id="41" idx="1"/>
                <a:endCxn id="4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41" idx="2"/>
                <a:endCxn id="4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39" name="直接连接符 38"/>
              <p:cNvCxnSpPr>
                <a:stCxn id="38" idx="1"/>
                <a:endCxn id="38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38" idx="2"/>
                <a:endCxn id="38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36" name="直接连接符 35"/>
              <p:cNvCxnSpPr>
                <a:stCxn id="35" idx="1"/>
                <a:endCxn id="35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stCxn id="35" idx="2"/>
                <a:endCxn id="35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33" name="直接连接符 32"/>
              <p:cNvCxnSpPr>
                <a:stCxn id="32" idx="1"/>
                <a:endCxn id="32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stCxn id="32" idx="2"/>
                <a:endCxn id="32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30" name="直接连接符 29"/>
              <p:cNvCxnSpPr>
                <a:stCxn id="29" idx="1"/>
                <a:endCxn id="29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2"/>
                <a:endCxn id="29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8849579" y="2126616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800" b="1" spc="300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906528" y="2217979"/>
            <a:ext cx="1986616" cy="379660"/>
            <a:chOff x="1834773" y="4271225"/>
            <a:chExt cx="2595161" cy="495958"/>
          </a:xfrm>
        </p:grpSpPr>
        <p:grpSp>
          <p:nvGrpSpPr>
            <p:cNvPr id="46" name="组合 45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64" name="直接连接符 63"/>
              <p:cNvCxnSpPr>
                <a:stCxn id="63" idx="1"/>
                <a:endCxn id="6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stCxn id="63" idx="2"/>
                <a:endCxn id="6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61" name="直接连接符 60"/>
              <p:cNvCxnSpPr>
                <a:stCxn id="60" idx="1"/>
                <a:endCxn id="6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0" idx="2"/>
                <a:endCxn id="6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2"/>
                <a:endCxn id="5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55" name="直接连接符 54"/>
              <p:cNvCxnSpPr>
                <a:stCxn id="54" idx="1"/>
                <a:endCxn id="5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stCxn id="54" idx="2"/>
                <a:endCxn id="5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52" name="直接连接符 51"/>
              <p:cNvCxnSpPr>
                <a:stCxn id="51" idx="1"/>
                <a:endCxn id="5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51" idx="2"/>
                <a:endCxn id="5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3302899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20" grpId="0"/>
      <p:bldP spid="21" grpId="0"/>
      <p:bldP spid="22" grpId="0"/>
      <p:bldP spid="24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滴形 5"/>
          <p:cNvSpPr/>
          <p:nvPr/>
        </p:nvSpPr>
        <p:spPr>
          <a:xfrm rot="346877">
            <a:off x="351550" y="5454730"/>
            <a:ext cx="1192850" cy="1192850"/>
          </a:xfrm>
          <a:prstGeom prst="teardrop">
            <a:avLst/>
          </a:prstGeom>
          <a:solidFill>
            <a:srgbClr val="01723D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泪滴形 55"/>
          <p:cNvSpPr/>
          <p:nvPr/>
        </p:nvSpPr>
        <p:spPr>
          <a:xfrm rot="6029119">
            <a:off x="1988401" y="1706432"/>
            <a:ext cx="1442630" cy="1442630"/>
          </a:xfrm>
          <a:prstGeom prst="teardrop">
            <a:avLst/>
          </a:prstGeom>
          <a:solidFill>
            <a:srgbClr val="FF777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泪滴形 56"/>
          <p:cNvSpPr/>
          <p:nvPr/>
        </p:nvSpPr>
        <p:spPr>
          <a:xfrm rot="16940892">
            <a:off x="9232573" y="4489239"/>
            <a:ext cx="1125697" cy="1125697"/>
          </a:xfrm>
          <a:prstGeom prst="teardrop">
            <a:avLst/>
          </a:prstGeom>
          <a:solidFill>
            <a:srgbClr val="61BB61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泪滴形 57"/>
          <p:cNvSpPr/>
          <p:nvPr/>
        </p:nvSpPr>
        <p:spPr>
          <a:xfrm rot="10158035">
            <a:off x="9963139" y="1718013"/>
            <a:ext cx="531361" cy="531361"/>
          </a:xfrm>
          <a:prstGeom prst="teardrop">
            <a:avLst/>
          </a:prstGeom>
          <a:solidFill>
            <a:srgbClr val="01723D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4820844" y="1673307"/>
            <a:ext cx="4929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4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来个总结，广告集装箱</a:t>
            </a:r>
            <a:endParaRPr lang="zh-CN" altLang="en-US" sz="3200" b="1" spc="4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0" y="0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972434" y="2480756"/>
            <a:ext cx="61328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在这里添加点描述内容吧，求求你给点内容吧，求求你填写点内容吧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356" y="321686"/>
            <a:ext cx="2252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1723D"/>
                </a:solidFill>
                <a:cs typeface="Microsoft JhengHei UI Light" panose="020B0304030504040204" pitchFamily="34" charset="-122"/>
              </a:rPr>
              <a:t>PART THREE</a:t>
            </a:r>
            <a:endParaRPr lang="zh-CN" altLang="en-US" sz="3200" b="1" dirty="0">
              <a:solidFill>
                <a:srgbClr val="01723D"/>
              </a:solidFill>
              <a:cs typeface="Microsoft JhengHei UI Light" panose="020B030403050404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431" y="1771648"/>
            <a:ext cx="4586086" cy="436597"/>
            <a:chOff x="4896431" y="1771648"/>
            <a:chExt cx="4586086" cy="436597"/>
          </a:xfrm>
        </p:grpSpPr>
        <p:grpSp>
          <p:nvGrpSpPr>
            <p:cNvPr id="15" name="组合 14"/>
            <p:cNvGrpSpPr/>
            <p:nvPr/>
          </p:nvGrpSpPr>
          <p:grpSpPr>
            <a:xfrm>
              <a:off x="4896431" y="1771648"/>
              <a:ext cx="2272095" cy="436594"/>
              <a:chOff x="1834773" y="4271224"/>
              <a:chExt cx="2581029" cy="49595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34773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34" name="直接连接符 33"/>
                <p:cNvCxnSpPr>
                  <a:stCxn id="33" idx="1"/>
                  <a:endCxn id="33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>
                  <a:stCxn id="33" idx="2"/>
                  <a:endCxn id="33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/>
              <p:cNvGrpSpPr/>
              <p:nvPr/>
            </p:nvGrpSpPr>
            <p:grpSpPr>
              <a:xfrm>
                <a:off x="2357795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31" name="直接连接符 30"/>
                <p:cNvCxnSpPr>
                  <a:stCxn id="30" idx="1"/>
                  <a:endCxn id="30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>
                  <a:stCxn id="30" idx="2"/>
                  <a:endCxn id="30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8" name="直接连接符 27"/>
                <p:cNvCxnSpPr>
                  <a:stCxn id="27" idx="1"/>
                  <a:endCxn id="27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>
                  <a:stCxn id="27" idx="2"/>
                  <a:endCxn id="27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5" name="直接连接符 24"/>
                <p:cNvCxnSpPr>
                  <a:stCxn id="24" idx="1"/>
                  <a:endCxn id="24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>
                  <a:stCxn id="24" idx="2"/>
                  <a:endCxn id="24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>
                <a:off x="3919848" y="4271224"/>
                <a:ext cx="495954" cy="495953"/>
                <a:chOff x="3971609" y="4596134"/>
                <a:chExt cx="829008" cy="829007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71609" y="4596134"/>
                  <a:ext cx="829008" cy="829007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2" name="直接连接符 21"/>
                <p:cNvCxnSpPr>
                  <a:stCxn id="21" idx="1"/>
                  <a:endCxn id="21" idx="3"/>
                </p:cNvCxnSpPr>
                <p:nvPr/>
              </p:nvCxnSpPr>
              <p:spPr>
                <a:xfrm>
                  <a:off x="3971609" y="5010638"/>
                  <a:ext cx="829008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stCxn id="21" idx="2"/>
                  <a:endCxn id="21" idx="0"/>
                </p:cNvCxnSpPr>
                <p:nvPr/>
              </p:nvCxnSpPr>
              <p:spPr>
                <a:xfrm flipV="1">
                  <a:off x="4386114" y="4596134"/>
                  <a:ext cx="0" cy="829007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组合 35"/>
            <p:cNvGrpSpPr/>
            <p:nvPr/>
          </p:nvGrpSpPr>
          <p:grpSpPr>
            <a:xfrm>
              <a:off x="7197982" y="1771650"/>
              <a:ext cx="2284535" cy="436595"/>
              <a:chOff x="1834773" y="4271225"/>
              <a:chExt cx="2595161" cy="49595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834773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5" name="直接连接符 54"/>
                <p:cNvCxnSpPr>
                  <a:stCxn id="54" idx="1"/>
                  <a:endCxn id="54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>
                  <a:stCxn id="54" idx="2"/>
                  <a:endCxn id="54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2357795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2" name="直接连接符 51"/>
                <p:cNvCxnSpPr>
                  <a:stCxn id="51" idx="1"/>
                  <a:endCxn id="51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>
                  <a:stCxn id="51" idx="2"/>
                  <a:endCxn id="51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38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9" name="直接连接符 48"/>
                <p:cNvCxnSpPr>
                  <a:stCxn id="48" idx="1"/>
                  <a:endCxn id="48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>
                  <a:stCxn id="48" idx="2"/>
                  <a:endCxn id="48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6" name="直接连接符 45"/>
                <p:cNvCxnSpPr>
                  <a:stCxn id="45" idx="1"/>
                  <a:endCxn id="45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>
                  <a:stCxn id="45" idx="2"/>
                  <a:endCxn id="45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/>
              <p:cNvGrpSpPr/>
              <p:nvPr/>
            </p:nvGrpSpPr>
            <p:grpSpPr>
              <a:xfrm>
                <a:off x="3933979" y="4271225"/>
                <a:ext cx="495955" cy="495958"/>
                <a:chOff x="3995231" y="4596134"/>
                <a:chExt cx="829010" cy="829015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3995231" y="4596134"/>
                  <a:ext cx="829008" cy="829008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43" name="直接连接符 42"/>
                <p:cNvCxnSpPr>
                  <a:stCxn id="42" idx="1"/>
                  <a:endCxn id="42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>
                  <a:stCxn id="42" idx="2"/>
                  <a:endCxn id="42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13220293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6" grpId="0" animBg="1"/>
      <p:bldP spid="57" grpId="0" animBg="1"/>
      <p:bldP spid="58" grpId="0" animBg="1"/>
      <p:bldP spid="63" grpId="0"/>
      <p:bldP spid="66" grpId="0" animBg="1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517" y="6632197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7" name="组合 126"/>
          <p:cNvGrpSpPr/>
          <p:nvPr/>
        </p:nvGrpSpPr>
        <p:grpSpPr>
          <a:xfrm>
            <a:off x="5620460" y="4086578"/>
            <a:ext cx="227906" cy="240645"/>
            <a:chOff x="8080642" y="3422063"/>
            <a:chExt cx="227906" cy="240645"/>
          </a:xfrm>
        </p:grpSpPr>
        <p:sp>
          <p:nvSpPr>
            <p:cNvPr id="128" name="椭圆 127"/>
            <p:cNvSpPr/>
            <p:nvPr/>
          </p:nvSpPr>
          <p:spPr>
            <a:xfrm>
              <a:off x="8080642" y="3616989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9" name="泪滴形 12"/>
            <p:cNvSpPr/>
            <p:nvPr/>
          </p:nvSpPr>
          <p:spPr>
            <a:xfrm rot="17452437">
              <a:off x="8099508" y="342900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231873" y="3678230"/>
            <a:ext cx="227906" cy="240645"/>
            <a:chOff x="8080642" y="3422063"/>
            <a:chExt cx="227906" cy="240645"/>
          </a:xfrm>
        </p:grpSpPr>
        <p:sp>
          <p:nvSpPr>
            <p:cNvPr id="131" name="椭圆 130"/>
            <p:cNvSpPr/>
            <p:nvPr/>
          </p:nvSpPr>
          <p:spPr>
            <a:xfrm>
              <a:off x="8080642" y="3616989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2" name="泪滴形 12"/>
            <p:cNvSpPr/>
            <p:nvPr/>
          </p:nvSpPr>
          <p:spPr>
            <a:xfrm rot="17452437">
              <a:off x="8099508" y="342900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46537" y="5539566"/>
            <a:ext cx="1453554" cy="802707"/>
            <a:chOff x="9607460" y="5349167"/>
            <a:chExt cx="1801445" cy="994825"/>
          </a:xfrm>
        </p:grpSpPr>
        <p:sp>
          <p:nvSpPr>
            <p:cNvPr id="38" name="椭圆 37"/>
            <p:cNvSpPr/>
            <p:nvPr/>
          </p:nvSpPr>
          <p:spPr>
            <a:xfrm flipH="1">
              <a:off x="9846305" y="6039327"/>
              <a:ext cx="1365777" cy="304665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00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607460" y="5349167"/>
              <a:ext cx="1801445" cy="908991"/>
              <a:chOff x="4355310" y="3073562"/>
              <a:chExt cx="3470988" cy="1751426"/>
            </a:xfrm>
          </p:grpSpPr>
          <p:sp>
            <p:nvSpPr>
              <p:cNvPr id="29" name="任意多边形 28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2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3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4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5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6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7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5629906" y="2274154"/>
            <a:ext cx="1591228" cy="1808146"/>
            <a:chOff x="4979138" y="1765308"/>
            <a:chExt cx="2233724" cy="2538226"/>
          </a:xfrm>
        </p:grpSpPr>
        <p:sp>
          <p:nvSpPr>
            <p:cNvPr id="119" name="椭圆 118"/>
            <p:cNvSpPr/>
            <p:nvPr/>
          </p:nvSpPr>
          <p:spPr>
            <a:xfrm>
              <a:off x="5285806" y="3941350"/>
              <a:ext cx="1623626" cy="362184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4979138" y="1765308"/>
              <a:ext cx="2233724" cy="2403957"/>
              <a:chOff x="4445810" y="937405"/>
              <a:chExt cx="3892152" cy="418877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4449453" y="1237671"/>
                <a:ext cx="3888509" cy="3888509"/>
              </a:xfrm>
              <a:prstGeom prst="ellipse">
                <a:avLst/>
              </a:pr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流程图: 资料带 2"/>
              <p:cNvSpPr/>
              <p:nvPr/>
            </p:nvSpPr>
            <p:spPr>
              <a:xfrm rot="5400000">
                <a:off x="4718954" y="2814378"/>
                <a:ext cx="3876885" cy="723473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2"/>
                  <a:gd name="connsiteY0" fmla="*/ 4788 h 10678"/>
                  <a:gd name="connsiteX1" fmla="*/ 1979 w 10002"/>
                  <a:gd name="connsiteY1" fmla="*/ 4702 h 10678"/>
                  <a:gd name="connsiteX2" fmla="*/ 2549 w 10002"/>
                  <a:gd name="connsiteY2" fmla="*/ 1955 h 10678"/>
                  <a:gd name="connsiteX3" fmla="*/ 3505 w 10002"/>
                  <a:gd name="connsiteY3" fmla="*/ 4070 h 10678"/>
                  <a:gd name="connsiteX4" fmla="*/ 4492 w 10002"/>
                  <a:gd name="connsiteY4" fmla="*/ 246 h 10678"/>
                  <a:gd name="connsiteX5" fmla="*/ 5566 w 10002"/>
                  <a:gd name="connsiteY5" fmla="*/ 2282 h 10678"/>
                  <a:gd name="connsiteX6" fmla="*/ 6538 w 10002"/>
                  <a:gd name="connsiteY6" fmla="*/ 24 h 10678"/>
                  <a:gd name="connsiteX7" fmla="*/ 7711 w 10002"/>
                  <a:gd name="connsiteY7" fmla="*/ 4026 h 10678"/>
                  <a:gd name="connsiteX8" fmla="*/ 8967 w 10002"/>
                  <a:gd name="connsiteY8" fmla="*/ 3941 h 10678"/>
                  <a:gd name="connsiteX9" fmla="*/ 9998 w 10002"/>
                  <a:gd name="connsiteY9" fmla="*/ 10539 h 10678"/>
                  <a:gd name="connsiteX10" fmla="*/ 9339 w 10002"/>
                  <a:gd name="connsiteY10" fmla="*/ 8406 h 10678"/>
                  <a:gd name="connsiteX11" fmla="*/ 8077 w 10002"/>
                  <a:gd name="connsiteY11" fmla="*/ 6970 h 10678"/>
                  <a:gd name="connsiteX12" fmla="*/ 6770 w 10002"/>
                  <a:gd name="connsiteY12" fmla="*/ 8317 h 10678"/>
                  <a:gd name="connsiteX13" fmla="*/ 5774 w 10002"/>
                  <a:gd name="connsiteY13" fmla="*/ 5555 h 10678"/>
                  <a:gd name="connsiteX14" fmla="*/ 4662 w 10002"/>
                  <a:gd name="connsiteY14" fmla="*/ 8400 h 10678"/>
                  <a:gd name="connsiteX15" fmla="*/ 3894 w 10002"/>
                  <a:gd name="connsiteY15" fmla="*/ 6428 h 10678"/>
                  <a:gd name="connsiteX16" fmla="*/ 2866 w 10002"/>
                  <a:gd name="connsiteY16" fmla="*/ 8968 h 10678"/>
                  <a:gd name="connsiteX17" fmla="*/ 2101 w 10002"/>
                  <a:gd name="connsiteY17" fmla="*/ 7438 h 10678"/>
                  <a:gd name="connsiteX18" fmla="*/ 1043 w 10002"/>
                  <a:gd name="connsiteY18" fmla="*/ 7920 h 10678"/>
                  <a:gd name="connsiteX19" fmla="*/ 1015 w 10002"/>
                  <a:gd name="connsiteY19" fmla="*/ 4788 h 1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2" h="10678">
                    <a:moveTo>
                      <a:pt x="1015" y="4788"/>
                    </a:moveTo>
                    <a:cubicBezTo>
                      <a:pt x="1179" y="3716"/>
                      <a:pt x="1637" y="4994"/>
                      <a:pt x="1979" y="4702"/>
                    </a:cubicBezTo>
                    <a:cubicBezTo>
                      <a:pt x="2320" y="4408"/>
                      <a:pt x="2295" y="2060"/>
                      <a:pt x="2549" y="1955"/>
                    </a:cubicBezTo>
                    <a:cubicBezTo>
                      <a:pt x="2803" y="1850"/>
                      <a:pt x="3147" y="3776"/>
                      <a:pt x="3505" y="4070"/>
                    </a:cubicBezTo>
                    <a:cubicBezTo>
                      <a:pt x="3864" y="4362"/>
                      <a:pt x="4149" y="544"/>
                      <a:pt x="4492" y="246"/>
                    </a:cubicBezTo>
                    <a:cubicBezTo>
                      <a:pt x="4836" y="-52"/>
                      <a:pt x="5275" y="2460"/>
                      <a:pt x="5566" y="2282"/>
                    </a:cubicBezTo>
                    <a:cubicBezTo>
                      <a:pt x="5856" y="2105"/>
                      <a:pt x="6181" y="-267"/>
                      <a:pt x="6538" y="24"/>
                    </a:cubicBezTo>
                    <a:cubicBezTo>
                      <a:pt x="6895" y="315"/>
                      <a:pt x="7422" y="3524"/>
                      <a:pt x="7711" y="4026"/>
                    </a:cubicBezTo>
                    <a:cubicBezTo>
                      <a:pt x="7999" y="4529"/>
                      <a:pt x="8712" y="3498"/>
                      <a:pt x="8967" y="3941"/>
                    </a:cubicBezTo>
                    <a:cubicBezTo>
                      <a:pt x="9220" y="4386"/>
                      <a:pt x="9976" y="9627"/>
                      <a:pt x="9998" y="10539"/>
                    </a:cubicBezTo>
                    <a:cubicBezTo>
                      <a:pt x="10044" y="11214"/>
                      <a:pt x="9719" y="9269"/>
                      <a:pt x="9339" y="8406"/>
                    </a:cubicBezTo>
                    <a:cubicBezTo>
                      <a:pt x="8944" y="7691"/>
                      <a:pt x="8489" y="6734"/>
                      <a:pt x="8077" y="6970"/>
                    </a:cubicBezTo>
                    <a:cubicBezTo>
                      <a:pt x="7666" y="7511"/>
                      <a:pt x="7154" y="8553"/>
                      <a:pt x="6770" y="8317"/>
                    </a:cubicBezTo>
                    <a:cubicBezTo>
                      <a:pt x="6386" y="8081"/>
                      <a:pt x="6125" y="5541"/>
                      <a:pt x="5774" y="5555"/>
                    </a:cubicBezTo>
                    <a:cubicBezTo>
                      <a:pt x="5423" y="5569"/>
                      <a:pt x="4873" y="8544"/>
                      <a:pt x="4662" y="8400"/>
                    </a:cubicBezTo>
                    <a:cubicBezTo>
                      <a:pt x="4453" y="8254"/>
                      <a:pt x="4228" y="6205"/>
                      <a:pt x="3894" y="6428"/>
                    </a:cubicBezTo>
                    <a:cubicBezTo>
                      <a:pt x="3562" y="6650"/>
                      <a:pt x="3171" y="8909"/>
                      <a:pt x="2866" y="8968"/>
                    </a:cubicBezTo>
                    <a:cubicBezTo>
                      <a:pt x="2562" y="9026"/>
                      <a:pt x="2365" y="8146"/>
                      <a:pt x="2101" y="7438"/>
                    </a:cubicBezTo>
                    <a:cubicBezTo>
                      <a:pt x="1835" y="6729"/>
                      <a:pt x="1361" y="8803"/>
                      <a:pt x="1043" y="7920"/>
                    </a:cubicBezTo>
                    <a:cubicBezTo>
                      <a:pt x="259" y="7221"/>
                      <a:pt x="-833" y="10441"/>
                      <a:pt x="1015" y="478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                   </a:t>
                </a:r>
                <a:endParaRPr lang="zh-CN" altLang="en-US" dirty="0"/>
              </a:p>
            </p:txBody>
          </p:sp>
          <p:sp>
            <p:nvSpPr>
              <p:cNvPr id="123" name="流程图: 资料带 2"/>
              <p:cNvSpPr/>
              <p:nvPr/>
            </p:nvSpPr>
            <p:spPr>
              <a:xfrm rot="16200000">
                <a:off x="3897917" y="2576900"/>
                <a:ext cx="3888797" cy="1194906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744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1 h 10720"/>
                  <a:gd name="connsiteX1" fmla="*/ 1979 w 10005"/>
                  <a:gd name="connsiteY1" fmla="*/ 4695 h 10720"/>
                  <a:gd name="connsiteX2" fmla="*/ 2549 w 10005"/>
                  <a:gd name="connsiteY2" fmla="*/ 1948 h 10720"/>
                  <a:gd name="connsiteX3" fmla="*/ 3505 w 10005"/>
                  <a:gd name="connsiteY3" fmla="*/ 4063 h 10720"/>
                  <a:gd name="connsiteX4" fmla="*/ 4492 w 10005"/>
                  <a:gd name="connsiteY4" fmla="*/ 239 h 10720"/>
                  <a:gd name="connsiteX5" fmla="*/ 5566 w 10005"/>
                  <a:gd name="connsiteY5" fmla="*/ 2275 h 10720"/>
                  <a:gd name="connsiteX6" fmla="*/ 6538 w 10005"/>
                  <a:gd name="connsiteY6" fmla="*/ 17 h 10720"/>
                  <a:gd name="connsiteX7" fmla="*/ 7785 w 10005"/>
                  <a:gd name="connsiteY7" fmla="*/ 3657 h 10720"/>
                  <a:gd name="connsiteX8" fmla="*/ 8967 w 10005"/>
                  <a:gd name="connsiteY8" fmla="*/ 3934 h 10720"/>
                  <a:gd name="connsiteX9" fmla="*/ 9998 w 10005"/>
                  <a:gd name="connsiteY9" fmla="*/ 10532 h 10720"/>
                  <a:gd name="connsiteX10" fmla="*/ 9502 w 10005"/>
                  <a:gd name="connsiteY10" fmla="*/ 9051 h 10720"/>
                  <a:gd name="connsiteX11" fmla="*/ 8077 w 10005"/>
                  <a:gd name="connsiteY11" fmla="*/ 6963 h 10720"/>
                  <a:gd name="connsiteX12" fmla="*/ 6770 w 10005"/>
                  <a:gd name="connsiteY12" fmla="*/ 7440 h 10720"/>
                  <a:gd name="connsiteX13" fmla="*/ 5774 w 10005"/>
                  <a:gd name="connsiteY13" fmla="*/ 5548 h 10720"/>
                  <a:gd name="connsiteX14" fmla="*/ 4662 w 10005"/>
                  <a:gd name="connsiteY14" fmla="*/ 8393 h 10720"/>
                  <a:gd name="connsiteX15" fmla="*/ 3894 w 10005"/>
                  <a:gd name="connsiteY15" fmla="*/ 6421 h 10720"/>
                  <a:gd name="connsiteX16" fmla="*/ 2866 w 10005"/>
                  <a:gd name="connsiteY16" fmla="*/ 8961 h 10720"/>
                  <a:gd name="connsiteX17" fmla="*/ 2101 w 10005"/>
                  <a:gd name="connsiteY17" fmla="*/ 7431 h 10720"/>
                  <a:gd name="connsiteX18" fmla="*/ 1043 w 10005"/>
                  <a:gd name="connsiteY18" fmla="*/ 7913 h 10720"/>
                  <a:gd name="connsiteX19" fmla="*/ 1015 w 10005"/>
                  <a:gd name="connsiteY19" fmla="*/ 4781 h 10720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77 w 10005"/>
                  <a:gd name="connsiteY11" fmla="*/ 6749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64 w 10005"/>
                  <a:gd name="connsiteY1" fmla="*/ 4119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6152 h 12091"/>
                  <a:gd name="connsiteX1" fmla="*/ 1964 w 10005"/>
                  <a:gd name="connsiteY1" fmla="*/ 5704 h 12091"/>
                  <a:gd name="connsiteX2" fmla="*/ 2549 w 10005"/>
                  <a:gd name="connsiteY2" fmla="*/ 3319 h 12091"/>
                  <a:gd name="connsiteX3" fmla="*/ 3505 w 10005"/>
                  <a:gd name="connsiteY3" fmla="*/ 5434 h 12091"/>
                  <a:gd name="connsiteX4" fmla="*/ 4492 w 10005"/>
                  <a:gd name="connsiteY4" fmla="*/ 1610 h 12091"/>
                  <a:gd name="connsiteX5" fmla="*/ 5566 w 10005"/>
                  <a:gd name="connsiteY5" fmla="*/ 3646 h 12091"/>
                  <a:gd name="connsiteX6" fmla="*/ 6479 w 10005"/>
                  <a:gd name="connsiteY6" fmla="*/ 10 h 12091"/>
                  <a:gd name="connsiteX7" fmla="*/ 7785 w 10005"/>
                  <a:gd name="connsiteY7" fmla="*/ 5028 h 12091"/>
                  <a:gd name="connsiteX8" fmla="*/ 8967 w 10005"/>
                  <a:gd name="connsiteY8" fmla="*/ 5305 h 12091"/>
                  <a:gd name="connsiteX9" fmla="*/ 9998 w 10005"/>
                  <a:gd name="connsiteY9" fmla="*/ 11903 h 12091"/>
                  <a:gd name="connsiteX10" fmla="*/ 9502 w 10005"/>
                  <a:gd name="connsiteY10" fmla="*/ 10422 h 12091"/>
                  <a:gd name="connsiteX11" fmla="*/ 8047 w 10005"/>
                  <a:gd name="connsiteY11" fmla="*/ 7827 h 12091"/>
                  <a:gd name="connsiteX12" fmla="*/ 6770 w 10005"/>
                  <a:gd name="connsiteY12" fmla="*/ 8811 h 12091"/>
                  <a:gd name="connsiteX13" fmla="*/ 5774 w 10005"/>
                  <a:gd name="connsiteY13" fmla="*/ 6919 h 12091"/>
                  <a:gd name="connsiteX14" fmla="*/ 4632 w 10005"/>
                  <a:gd name="connsiteY14" fmla="*/ 8604 h 12091"/>
                  <a:gd name="connsiteX15" fmla="*/ 3805 w 10005"/>
                  <a:gd name="connsiteY15" fmla="*/ 7212 h 12091"/>
                  <a:gd name="connsiteX16" fmla="*/ 2821 w 10005"/>
                  <a:gd name="connsiteY16" fmla="*/ 9897 h 12091"/>
                  <a:gd name="connsiteX17" fmla="*/ 2101 w 10005"/>
                  <a:gd name="connsiteY17" fmla="*/ 8802 h 12091"/>
                  <a:gd name="connsiteX18" fmla="*/ 1043 w 10005"/>
                  <a:gd name="connsiteY18" fmla="*/ 9284 h 12091"/>
                  <a:gd name="connsiteX19" fmla="*/ 1015 w 10005"/>
                  <a:gd name="connsiteY19" fmla="*/ 6152 h 12091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8967 w 10005"/>
                  <a:gd name="connsiteY8" fmla="*/ 5303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9115 w 10005"/>
                  <a:gd name="connsiteY8" fmla="*/ 4288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48 h 12087"/>
                  <a:gd name="connsiteX1" fmla="*/ 1964 w 10005"/>
                  <a:gd name="connsiteY1" fmla="*/ 5700 h 12087"/>
                  <a:gd name="connsiteX2" fmla="*/ 2549 w 10005"/>
                  <a:gd name="connsiteY2" fmla="*/ 3315 h 12087"/>
                  <a:gd name="connsiteX3" fmla="*/ 3505 w 10005"/>
                  <a:gd name="connsiteY3" fmla="*/ 5430 h 12087"/>
                  <a:gd name="connsiteX4" fmla="*/ 4492 w 10005"/>
                  <a:gd name="connsiteY4" fmla="*/ 1606 h 12087"/>
                  <a:gd name="connsiteX5" fmla="*/ 5655 w 10005"/>
                  <a:gd name="connsiteY5" fmla="*/ 1975 h 12087"/>
                  <a:gd name="connsiteX6" fmla="*/ 6479 w 10005"/>
                  <a:gd name="connsiteY6" fmla="*/ 6 h 12087"/>
                  <a:gd name="connsiteX7" fmla="*/ 7859 w 10005"/>
                  <a:gd name="connsiteY7" fmla="*/ 2704 h 12087"/>
                  <a:gd name="connsiteX8" fmla="*/ 9115 w 10005"/>
                  <a:gd name="connsiteY8" fmla="*/ 4286 h 12087"/>
                  <a:gd name="connsiteX9" fmla="*/ 9998 w 10005"/>
                  <a:gd name="connsiteY9" fmla="*/ 11899 h 12087"/>
                  <a:gd name="connsiteX10" fmla="*/ 9502 w 10005"/>
                  <a:gd name="connsiteY10" fmla="*/ 10418 h 12087"/>
                  <a:gd name="connsiteX11" fmla="*/ 8047 w 10005"/>
                  <a:gd name="connsiteY11" fmla="*/ 7823 h 12087"/>
                  <a:gd name="connsiteX12" fmla="*/ 6770 w 10005"/>
                  <a:gd name="connsiteY12" fmla="*/ 8807 h 12087"/>
                  <a:gd name="connsiteX13" fmla="*/ 5774 w 10005"/>
                  <a:gd name="connsiteY13" fmla="*/ 6915 h 12087"/>
                  <a:gd name="connsiteX14" fmla="*/ 4632 w 10005"/>
                  <a:gd name="connsiteY14" fmla="*/ 8600 h 12087"/>
                  <a:gd name="connsiteX15" fmla="*/ 3805 w 10005"/>
                  <a:gd name="connsiteY15" fmla="*/ 7208 h 12087"/>
                  <a:gd name="connsiteX16" fmla="*/ 2821 w 10005"/>
                  <a:gd name="connsiteY16" fmla="*/ 9893 h 12087"/>
                  <a:gd name="connsiteX17" fmla="*/ 2101 w 10005"/>
                  <a:gd name="connsiteY17" fmla="*/ 8798 h 12087"/>
                  <a:gd name="connsiteX18" fmla="*/ 1043 w 10005"/>
                  <a:gd name="connsiteY18" fmla="*/ 9280 h 12087"/>
                  <a:gd name="connsiteX19" fmla="*/ 1015 w 10005"/>
                  <a:gd name="connsiteY19" fmla="*/ 6148 h 12087"/>
                  <a:gd name="connsiteX0" fmla="*/ 1015 w 10005"/>
                  <a:gd name="connsiteY0" fmla="*/ 6500 h 12439"/>
                  <a:gd name="connsiteX1" fmla="*/ 1964 w 10005"/>
                  <a:gd name="connsiteY1" fmla="*/ 6052 h 12439"/>
                  <a:gd name="connsiteX2" fmla="*/ 2549 w 10005"/>
                  <a:gd name="connsiteY2" fmla="*/ 3667 h 12439"/>
                  <a:gd name="connsiteX3" fmla="*/ 3505 w 10005"/>
                  <a:gd name="connsiteY3" fmla="*/ 5782 h 12439"/>
                  <a:gd name="connsiteX4" fmla="*/ 4418 w 10005"/>
                  <a:gd name="connsiteY4" fmla="*/ 73 h 12439"/>
                  <a:gd name="connsiteX5" fmla="*/ 5655 w 10005"/>
                  <a:gd name="connsiteY5" fmla="*/ 2327 h 12439"/>
                  <a:gd name="connsiteX6" fmla="*/ 6479 w 10005"/>
                  <a:gd name="connsiteY6" fmla="*/ 358 h 12439"/>
                  <a:gd name="connsiteX7" fmla="*/ 7859 w 10005"/>
                  <a:gd name="connsiteY7" fmla="*/ 3056 h 12439"/>
                  <a:gd name="connsiteX8" fmla="*/ 9115 w 10005"/>
                  <a:gd name="connsiteY8" fmla="*/ 4638 h 12439"/>
                  <a:gd name="connsiteX9" fmla="*/ 9998 w 10005"/>
                  <a:gd name="connsiteY9" fmla="*/ 12251 h 12439"/>
                  <a:gd name="connsiteX10" fmla="*/ 9502 w 10005"/>
                  <a:gd name="connsiteY10" fmla="*/ 10770 h 12439"/>
                  <a:gd name="connsiteX11" fmla="*/ 8047 w 10005"/>
                  <a:gd name="connsiteY11" fmla="*/ 8175 h 12439"/>
                  <a:gd name="connsiteX12" fmla="*/ 6770 w 10005"/>
                  <a:gd name="connsiteY12" fmla="*/ 9159 h 12439"/>
                  <a:gd name="connsiteX13" fmla="*/ 5774 w 10005"/>
                  <a:gd name="connsiteY13" fmla="*/ 7267 h 12439"/>
                  <a:gd name="connsiteX14" fmla="*/ 4632 w 10005"/>
                  <a:gd name="connsiteY14" fmla="*/ 8952 h 12439"/>
                  <a:gd name="connsiteX15" fmla="*/ 3805 w 10005"/>
                  <a:gd name="connsiteY15" fmla="*/ 7560 h 12439"/>
                  <a:gd name="connsiteX16" fmla="*/ 2821 w 10005"/>
                  <a:gd name="connsiteY16" fmla="*/ 10245 h 12439"/>
                  <a:gd name="connsiteX17" fmla="*/ 2101 w 10005"/>
                  <a:gd name="connsiteY17" fmla="*/ 9150 h 12439"/>
                  <a:gd name="connsiteX18" fmla="*/ 1043 w 10005"/>
                  <a:gd name="connsiteY18" fmla="*/ 9632 h 12439"/>
                  <a:gd name="connsiteX19" fmla="*/ 1015 w 10005"/>
                  <a:gd name="connsiteY19" fmla="*/ 6500 h 12439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549 w 10005"/>
                  <a:gd name="connsiteY2" fmla="*/ 3599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727 w 10005"/>
                  <a:gd name="connsiteY1" fmla="*/ 4172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958 w 10111"/>
                  <a:gd name="connsiteY0" fmla="*/ 5635 h 12371"/>
                  <a:gd name="connsiteX1" fmla="*/ 1833 w 10111"/>
                  <a:gd name="connsiteY1" fmla="*/ 4172 h 12371"/>
                  <a:gd name="connsiteX2" fmla="*/ 2388 w 10111"/>
                  <a:gd name="connsiteY2" fmla="*/ 1352 h 12371"/>
                  <a:gd name="connsiteX3" fmla="*/ 3596 w 10111"/>
                  <a:gd name="connsiteY3" fmla="*/ 3032 h 12371"/>
                  <a:gd name="connsiteX4" fmla="*/ 4524 w 10111"/>
                  <a:gd name="connsiteY4" fmla="*/ 5 h 12371"/>
                  <a:gd name="connsiteX5" fmla="*/ 5761 w 10111"/>
                  <a:gd name="connsiteY5" fmla="*/ 2259 h 12371"/>
                  <a:gd name="connsiteX6" fmla="*/ 6585 w 10111"/>
                  <a:gd name="connsiteY6" fmla="*/ 290 h 12371"/>
                  <a:gd name="connsiteX7" fmla="*/ 7965 w 10111"/>
                  <a:gd name="connsiteY7" fmla="*/ 2988 h 12371"/>
                  <a:gd name="connsiteX8" fmla="*/ 9221 w 10111"/>
                  <a:gd name="connsiteY8" fmla="*/ 4570 h 12371"/>
                  <a:gd name="connsiteX9" fmla="*/ 10104 w 10111"/>
                  <a:gd name="connsiteY9" fmla="*/ 12183 h 12371"/>
                  <a:gd name="connsiteX10" fmla="*/ 9608 w 10111"/>
                  <a:gd name="connsiteY10" fmla="*/ 10702 h 12371"/>
                  <a:gd name="connsiteX11" fmla="*/ 8153 w 10111"/>
                  <a:gd name="connsiteY11" fmla="*/ 8107 h 12371"/>
                  <a:gd name="connsiteX12" fmla="*/ 6876 w 10111"/>
                  <a:gd name="connsiteY12" fmla="*/ 9091 h 12371"/>
                  <a:gd name="connsiteX13" fmla="*/ 5880 w 10111"/>
                  <a:gd name="connsiteY13" fmla="*/ 7199 h 12371"/>
                  <a:gd name="connsiteX14" fmla="*/ 4738 w 10111"/>
                  <a:gd name="connsiteY14" fmla="*/ 8884 h 12371"/>
                  <a:gd name="connsiteX15" fmla="*/ 3911 w 10111"/>
                  <a:gd name="connsiteY15" fmla="*/ 7492 h 12371"/>
                  <a:gd name="connsiteX16" fmla="*/ 2927 w 10111"/>
                  <a:gd name="connsiteY16" fmla="*/ 10177 h 12371"/>
                  <a:gd name="connsiteX17" fmla="*/ 2207 w 10111"/>
                  <a:gd name="connsiteY17" fmla="*/ 9082 h 12371"/>
                  <a:gd name="connsiteX18" fmla="*/ 1149 w 10111"/>
                  <a:gd name="connsiteY18" fmla="*/ 9564 h 12371"/>
                  <a:gd name="connsiteX19" fmla="*/ 958 w 10111"/>
                  <a:gd name="connsiteY19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089 w 10047"/>
                  <a:gd name="connsiteY11" fmla="*/ 8107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925 h 12661"/>
                  <a:gd name="connsiteX1" fmla="*/ 1769 w 10047"/>
                  <a:gd name="connsiteY1" fmla="*/ 4462 h 12661"/>
                  <a:gd name="connsiteX2" fmla="*/ 2324 w 10047"/>
                  <a:gd name="connsiteY2" fmla="*/ 1642 h 12661"/>
                  <a:gd name="connsiteX3" fmla="*/ 3532 w 10047"/>
                  <a:gd name="connsiteY3" fmla="*/ 3322 h 12661"/>
                  <a:gd name="connsiteX4" fmla="*/ 4460 w 10047"/>
                  <a:gd name="connsiteY4" fmla="*/ 295 h 12661"/>
                  <a:gd name="connsiteX5" fmla="*/ 5697 w 10047"/>
                  <a:gd name="connsiteY5" fmla="*/ 2549 h 12661"/>
                  <a:gd name="connsiteX6" fmla="*/ 6714 w 10047"/>
                  <a:gd name="connsiteY6" fmla="*/ 0 h 12661"/>
                  <a:gd name="connsiteX7" fmla="*/ 7901 w 10047"/>
                  <a:gd name="connsiteY7" fmla="*/ 3278 h 12661"/>
                  <a:gd name="connsiteX8" fmla="*/ 9157 w 10047"/>
                  <a:gd name="connsiteY8" fmla="*/ 4280 h 12661"/>
                  <a:gd name="connsiteX9" fmla="*/ 10040 w 10047"/>
                  <a:gd name="connsiteY9" fmla="*/ 12473 h 12661"/>
                  <a:gd name="connsiteX10" fmla="*/ 9544 w 10047"/>
                  <a:gd name="connsiteY10" fmla="*/ 10992 h 12661"/>
                  <a:gd name="connsiteX11" fmla="*/ 8119 w 10047"/>
                  <a:gd name="connsiteY11" fmla="*/ 5932 h 12661"/>
                  <a:gd name="connsiteX12" fmla="*/ 6812 w 10047"/>
                  <a:gd name="connsiteY12" fmla="*/ 9381 h 12661"/>
                  <a:gd name="connsiteX13" fmla="*/ 5816 w 10047"/>
                  <a:gd name="connsiteY13" fmla="*/ 7489 h 12661"/>
                  <a:gd name="connsiteX14" fmla="*/ 4674 w 10047"/>
                  <a:gd name="connsiteY14" fmla="*/ 9174 h 12661"/>
                  <a:gd name="connsiteX15" fmla="*/ 3847 w 10047"/>
                  <a:gd name="connsiteY15" fmla="*/ 7782 h 12661"/>
                  <a:gd name="connsiteX16" fmla="*/ 2863 w 10047"/>
                  <a:gd name="connsiteY16" fmla="*/ 10467 h 12661"/>
                  <a:gd name="connsiteX17" fmla="*/ 2143 w 10047"/>
                  <a:gd name="connsiteY17" fmla="*/ 9372 h 12661"/>
                  <a:gd name="connsiteX18" fmla="*/ 1085 w 10047"/>
                  <a:gd name="connsiteY18" fmla="*/ 9854 h 12661"/>
                  <a:gd name="connsiteX19" fmla="*/ 2 w 10047"/>
                  <a:gd name="connsiteY19" fmla="*/ 10270 h 12661"/>
                  <a:gd name="connsiteX20" fmla="*/ 894 w 10047"/>
                  <a:gd name="connsiteY20" fmla="*/ 5925 h 12661"/>
                  <a:gd name="connsiteX0" fmla="*/ 894 w 10047"/>
                  <a:gd name="connsiteY0" fmla="*/ 6143 h 12879"/>
                  <a:gd name="connsiteX1" fmla="*/ 1769 w 10047"/>
                  <a:gd name="connsiteY1" fmla="*/ 4680 h 12879"/>
                  <a:gd name="connsiteX2" fmla="*/ 2324 w 10047"/>
                  <a:gd name="connsiteY2" fmla="*/ 1860 h 12879"/>
                  <a:gd name="connsiteX3" fmla="*/ 3532 w 10047"/>
                  <a:gd name="connsiteY3" fmla="*/ 3540 h 12879"/>
                  <a:gd name="connsiteX4" fmla="*/ 4460 w 10047"/>
                  <a:gd name="connsiteY4" fmla="*/ 513 h 12879"/>
                  <a:gd name="connsiteX5" fmla="*/ 5697 w 10047"/>
                  <a:gd name="connsiteY5" fmla="*/ 2767 h 12879"/>
                  <a:gd name="connsiteX6" fmla="*/ 6714 w 10047"/>
                  <a:gd name="connsiteY6" fmla="*/ 0 h 12879"/>
                  <a:gd name="connsiteX7" fmla="*/ 7901 w 10047"/>
                  <a:gd name="connsiteY7" fmla="*/ 3496 h 12879"/>
                  <a:gd name="connsiteX8" fmla="*/ 9157 w 10047"/>
                  <a:gd name="connsiteY8" fmla="*/ 4498 h 12879"/>
                  <a:gd name="connsiteX9" fmla="*/ 10040 w 10047"/>
                  <a:gd name="connsiteY9" fmla="*/ 12691 h 12879"/>
                  <a:gd name="connsiteX10" fmla="*/ 9544 w 10047"/>
                  <a:gd name="connsiteY10" fmla="*/ 11210 h 12879"/>
                  <a:gd name="connsiteX11" fmla="*/ 8119 w 10047"/>
                  <a:gd name="connsiteY11" fmla="*/ 6150 h 12879"/>
                  <a:gd name="connsiteX12" fmla="*/ 6812 w 10047"/>
                  <a:gd name="connsiteY12" fmla="*/ 9599 h 12879"/>
                  <a:gd name="connsiteX13" fmla="*/ 5816 w 10047"/>
                  <a:gd name="connsiteY13" fmla="*/ 7707 h 12879"/>
                  <a:gd name="connsiteX14" fmla="*/ 4674 w 10047"/>
                  <a:gd name="connsiteY14" fmla="*/ 9392 h 12879"/>
                  <a:gd name="connsiteX15" fmla="*/ 3847 w 10047"/>
                  <a:gd name="connsiteY15" fmla="*/ 8000 h 12879"/>
                  <a:gd name="connsiteX16" fmla="*/ 2863 w 10047"/>
                  <a:gd name="connsiteY16" fmla="*/ 10685 h 12879"/>
                  <a:gd name="connsiteX17" fmla="*/ 2143 w 10047"/>
                  <a:gd name="connsiteY17" fmla="*/ 9590 h 12879"/>
                  <a:gd name="connsiteX18" fmla="*/ 1085 w 10047"/>
                  <a:gd name="connsiteY18" fmla="*/ 10072 h 12879"/>
                  <a:gd name="connsiteX19" fmla="*/ 2 w 10047"/>
                  <a:gd name="connsiteY19" fmla="*/ 10488 h 12879"/>
                  <a:gd name="connsiteX20" fmla="*/ 894 w 10047"/>
                  <a:gd name="connsiteY20" fmla="*/ 6143 h 12879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812 w 10047"/>
                  <a:gd name="connsiteY12" fmla="*/ 961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671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2"/>
                  <a:gd name="connsiteY0" fmla="*/ 6156 h 12789"/>
                  <a:gd name="connsiteX1" fmla="*/ 1769 w 10042"/>
                  <a:gd name="connsiteY1" fmla="*/ 4693 h 12789"/>
                  <a:gd name="connsiteX2" fmla="*/ 2324 w 10042"/>
                  <a:gd name="connsiteY2" fmla="*/ 1873 h 12789"/>
                  <a:gd name="connsiteX3" fmla="*/ 3532 w 10042"/>
                  <a:gd name="connsiteY3" fmla="*/ 3553 h 12789"/>
                  <a:gd name="connsiteX4" fmla="*/ 4460 w 10042"/>
                  <a:gd name="connsiteY4" fmla="*/ 526 h 12789"/>
                  <a:gd name="connsiteX5" fmla="*/ 5652 w 10042"/>
                  <a:gd name="connsiteY5" fmla="*/ 2273 h 12789"/>
                  <a:gd name="connsiteX6" fmla="*/ 6714 w 10042"/>
                  <a:gd name="connsiteY6" fmla="*/ 13 h 12789"/>
                  <a:gd name="connsiteX7" fmla="*/ 7901 w 10042"/>
                  <a:gd name="connsiteY7" fmla="*/ 3509 h 12789"/>
                  <a:gd name="connsiteX8" fmla="*/ 9157 w 10042"/>
                  <a:gd name="connsiteY8" fmla="*/ 4511 h 12789"/>
                  <a:gd name="connsiteX9" fmla="*/ 10040 w 10042"/>
                  <a:gd name="connsiteY9" fmla="*/ 12704 h 12789"/>
                  <a:gd name="connsiteX10" fmla="*/ 9188 w 10042"/>
                  <a:gd name="connsiteY10" fmla="*/ 8976 h 12789"/>
                  <a:gd name="connsiteX11" fmla="*/ 8119 w 10042"/>
                  <a:gd name="connsiteY11" fmla="*/ 6163 h 12789"/>
                  <a:gd name="connsiteX12" fmla="*/ 6738 w 10042"/>
                  <a:gd name="connsiteY12" fmla="*/ 6712 h 12789"/>
                  <a:gd name="connsiteX13" fmla="*/ 5727 w 10042"/>
                  <a:gd name="connsiteY13" fmla="*/ 5400 h 12789"/>
                  <a:gd name="connsiteX14" fmla="*/ 4926 w 10042"/>
                  <a:gd name="connsiteY14" fmla="*/ 8028 h 12789"/>
                  <a:gd name="connsiteX15" fmla="*/ 3832 w 10042"/>
                  <a:gd name="connsiteY15" fmla="*/ 6853 h 12789"/>
                  <a:gd name="connsiteX16" fmla="*/ 2997 w 10042"/>
                  <a:gd name="connsiteY16" fmla="*/ 9466 h 12789"/>
                  <a:gd name="connsiteX17" fmla="*/ 1950 w 10042"/>
                  <a:gd name="connsiteY17" fmla="*/ 8298 h 12789"/>
                  <a:gd name="connsiteX18" fmla="*/ 1085 w 10042"/>
                  <a:gd name="connsiteY18" fmla="*/ 9215 h 12789"/>
                  <a:gd name="connsiteX19" fmla="*/ 2 w 10042"/>
                  <a:gd name="connsiteY19" fmla="*/ 10501 h 12789"/>
                  <a:gd name="connsiteX20" fmla="*/ 894 w 10042"/>
                  <a:gd name="connsiteY20" fmla="*/ 6156 h 12789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2"/>
                  <a:gd name="connsiteY0" fmla="*/ 6156 h 12811"/>
                  <a:gd name="connsiteX1" fmla="*/ 1769 w 10042"/>
                  <a:gd name="connsiteY1" fmla="*/ 4693 h 12811"/>
                  <a:gd name="connsiteX2" fmla="*/ 2324 w 10042"/>
                  <a:gd name="connsiteY2" fmla="*/ 1873 h 12811"/>
                  <a:gd name="connsiteX3" fmla="*/ 3532 w 10042"/>
                  <a:gd name="connsiteY3" fmla="*/ 3553 h 12811"/>
                  <a:gd name="connsiteX4" fmla="*/ 4460 w 10042"/>
                  <a:gd name="connsiteY4" fmla="*/ 526 h 12811"/>
                  <a:gd name="connsiteX5" fmla="*/ 5652 w 10042"/>
                  <a:gd name="connsiteY5" fmla="*/ 2273 h 12811"/>
                  <a:gd name="connsiteX6" fmla="*/ 6714 w 10042"/>
                  <a:gd name="connsiteY6" fmla="*/ 13 h 12811"/>
                  <a:gd name="connsiteX7" fmla="*/ 7901 w 10042"/>
                  <a:gd name="connsiteY7" fmla="*/ 3509 h 12811"/>
                  <a:gd name="connsiteX8" fmla="*/ 9157 w 10042"/>
                  <a:gd name="connsiteY8" fmla="*/ 4511 h 12811"/>
                  <a:gd name="connsiteX9" fmla="*/ 10040 w 10042"/>
                  <a:gd name="connsiteY9" fmla="*/ 12704 h 12811"/>
                  <a:gd name="connsiteX10" fmla="*/ 9069 w 10042"/>
                  <a:gd name="connsiteY10" fmla="*/ 8976 h 12811"/>
                  <a:gd name="connsiteX11" fmla="*/ 8119 w 10042"/>
                  <a:gd name="connsiteY11" fmla="*/ 6163 h 12811"/>
                  <a:gd name="connsiteX12" fmla="*/ 6738 w 10042"/>
                  <a:gd name="connsiteY12" fmla="*/ 6712 h 12811"/>
                  <a:gd name="connsiteX13" fmla="*/ 5727 w 10042"/>
                  <a:gd name="connsiteY13" fmla="*/ 5400 h 12811"/>
                  <a:gd name="connsiteX14" fmla="*/ 4926 w 10042"/>
                  <a:gd name="connsiteY14" fmla="*/ 8028 h 12811"/>
                  <a:gd name="connsiteX15" fmla="*/ 3832 w 10042"/>
                  <a:gd name="connsiteY15" fmla="*/ 6853 h 12811"/>
                  <a:gd name="connsiteX16" fmla="*/ 2997 w 10042"/>
                  <a:gd name="connsiteY16" fmla="*/ 9466 h 12811"/>
                  <a:gd name="connsiteX17" fmla="*/ 1950 w 10042"/>
                  <a:gd name="connsiteY17" fmla="*/ 8298 h 12811"/>
                  <a:gd name="connsiteX18" fmla="*/ 1085 w 10042"/>
                  <a:gd name="connsiteY18" fmla="*/ 9215 h 12811"/>
                  <a:gd name="connsiteX19" fmla="*/ 2 w 10042"/>
                  <a:gd name="connsiteY19" fmla="*/ 10501 h 12811"/>
                  <a:gd name="connsiteX20" fmla="*/ 894 w 10042"/>
                  <a:gd name="connsiteY20" fmla="*/ 6156 h 12811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19 w 10042"/>
                  <a:gd name="connsiteY11" fmla="*/ 616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86 w 10042"/>
                  <a:gd name="connsiteY13" fmla="*/ 4965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32 w 10042"/>
                  <a:gd name="connsiteY15" fmla="*/ 6881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487 w 10042"/>
                  <a:gd name="connsiteY2" fmla="*/ 2046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6"/>
                  <a:gd name="connsiteY0" fmla="*/ 6184 h 12828"/>
                  <a:gd name="connsiteX1" fmla="*/ 1769 w 10046"/>
                  <a:gd name="connsiteY1" fmla="*/ 4721 h 12828"/>
                  <a:gd name="connsiteX2" fmla="*/ 2487 w 10046"/>
                  <a:gd name="connsiteY2" fmla="*/ 2046 h 12828"/>
                  <a:gd name="connsiteX3" fmla="*/ 3532 w 10046"/>
                  <a:gd name="connsiteY3" fmla="*/ 3581 h 12828"/>
                  <a:gd name="connsiteX4" fmla="*/ 4460 w 10046"/>
                  <a:gd name="connsiteY4" fmla="*/ 554 h 12828"/>
                  <a:gd name="connsiteX5" fmla="*/ 5607 w 10046"/>
                  <a:gd name="connsiteY5" fmla="*/ 1576 h 12828"/>
                  <a:gd name="connsiteX6" fmla="*/ 6714 w 10046"/>
                  <a:gd name="connsiteY6" fmla="*/ 41 h 12828"/>
                  <a:gd name="connsiteX7" fmla="*/ 7901 w 10046"/>
                  <a:gd name="connsiteY7" fmla="*/ 3537 h 12828"/>
                  <a:gd name="connsiteX8" fmla="*/ 9157 w 10046"/>
                  <a:gd name="connsiteY8" fmla="*/ 4539 h 12828"/>
                  <a:gd name="connsiteX9" fmla="*/ 10040 w 10046"/>
                  <a:gd name="connsiteY9" fmla="*/ 12732 h 12828"/>
                  <a:gd name="connsiteX10" fmla="*/ 9441 w 10046"/>
                  <a:gd name="connsiteY10" fmla="*/ 9004 h 12828"/>
                  <a:gd name="connsiteX11" fmla="*/ 8134 w 10046"/>
                  <a:gd name="connsiteY11" fmla="*/ 5973 h 12828"/>
                  <a:gd name="connsiteX12" fmla="*/ 6738 w 10046"/>
                  <a:gd name="connsiteY12" fmla="*/ 6740 h 12828"/>
                  <a:gd name="connsiteX13" fmla="*/ 5786 w 10046"/>
                  <a:gd name="connsiteY13" fmla="*/ 4993 h 12828"/>
                  <a:gd name="connsiteX14" fmla="*/ 4837 w 10046"/>
                  <a:gd name="connsiteY14" fmla="*/ 6389 h 12828"/>
                  <a:gd name="connsiteX15" fmla="*/ 3802 w 10046"/>
                  <a:gd name="connsiteY15" fmla="*/ 6374 h 12828"/>
                  <a:gd name="connsiteX16" fmla="*/ 2863 w 10046"/>
                  <a:gd name="connsiteY16" fmla="*/ 8552 h 12828"/>
                  <a:gd name="connsiteX17" fmla="*/ 1950 w 10046"/>
                  <a:gd name="connsiteY17" fmla="*/ 8326 h 12828"/>
                  <a:gd name="connsiteX18" fmla="*/ 1085 w 10046"/>
                  <a:gd name="connsiteY18" fmla="*/ 9243 h 12828"/>
                  <a:gd name="connsiteX19" fmla="*/ 2 w 10046"/>
                  <a:gd name="connsiteY19" fmla="*/ 10529 h 12828"/>
                  <a:gd name="connsiteX20" fmla="*/ 894 w 10046"/>
                  <a:gd name="connsiteY20" fmla="*/ 6184 h 12828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157 w 10002"/>
                  <a:gd name="connsiteY8" fmla="*/ 4539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231 w 10002"/>
                  <a:gd name="connsiteY8" fmla="*/ 5734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9999"/>
                  <a:gd name="connsiteY0" fmla="*/ 6184 h 13293"/>
                  <a:gd name="connsiteX1" fmla="*/ 1769 w 9999"/>
                  <a:gd name="connsiteY1" fmla="*/ 4721 h 13293"/>
                  <a:gd name="connsiteX2" fmla="*/ 2487 w 9999"/>
                  <a:gd name="connsiteY2" fmla="*/ 2046 h 13293"/>
                  <a:gd name="connsiteX3" fmla="*/ 3532 w 9999"/>
                  <a:gd name="connsiteY3" fmla="*/ 3581 h 13293"/>
                  <a:gd name="connsiteX4" fmla="*/ 4460 w 9999"/>
                  <a:gd name="connsiteY4" fmla="*/ 554 h 13293"/>
                  <a:gd name="connsiteX5" fmla="*/ 5607 w 9999"/>
                  <a:gd name="connsiteY5" fmla="*/ 1576 h 13293"/>
                  <a:gd name="connsiteX6" fmla="*/ 6714 w 9999"/>
                  <a:gd name="connsiteY6" fmla="*/ 41 h 13293"/>
                  <a:gd name="connsiteX7" fmla="*/ 7901 w 9999"/>
                  <a:gd name="connsiteY7" fmla="*/ 3537 h 13293"/>
                  <a:gd name="connsiteX8" fmla="*/ 9231 w 9999"/>
                  <a:gd name="connsiteY8" fmla="*/ 5734 h 13293"/>
                  <a:gd name="connsiteX9" fmla="*/ 9995 w 9999"/>
                  <a:gd name="connsiteY9" fmla="*/ 13210 h 13293"/>
                  <a:gd name="connsiteX10" fmla="*/ 9292 w 9999"/>
                  <a:gd name="connsiteY10" fmla="*/ 8924 h 13293"/>
                  <a:gd name="connsiteX11" fmla="*/ 8134 w 9999"/>
                  <a:gd name="connsiteY11" fmla="*/ 5973 h 13293"/>
                  <a:gd name="connsiteX12" fmla="*/ 6738 w 9999"/>
                  <a:gd name="connsiteY12" fmla="*/ 6740 h 13293"/>
                  <a:gd name="connsiteX13" fmla="*/ 5786 w 9999"/>
                  <a:gd name="connsiteY13" fmla="*/ 4993 h 13293"/>
                  <a:gd name="connsiteX14" fmla="*/ 4837 w 9999"/>
                  <a:gd name="connsiteY14" fmla="*/ 6389 h 13293"/>
                  <a:gd name="connsiteX15" fmla="*/ 3802 w 9999"/>
                  <a:gd name="connsiteY15" fmla="*/ 6374 h 13293"/>
                  <a:gd name="connsiteX16" fmla="*/ 2863 w 9999"/>
                  <a:gd name="connsiteY16" fmla="*/ 8552 h 13293"/>
                  <a:gd name="connsiteX17" fmla="*/ 1950 w 9999"/>
                  <a:gd name="connsiteY17" fmla="*/ 8326 h 13293"/>
                  <a:gd name="connsiteX18" fmla="*/ 1085 w 9999"/>
                  <a:gd name="connsiteY18" fmla="*/ 9243 h 13293"/>
                  <a:gd name="connsiteX19" fmla="*/ 2 w 9999"/>
                  <a:gd name="connsiteY19" fmla="*/ 10529 h 13293"/>
                  <a:gd name="connsiteX20" fmla="*/ 894 w 9999"/>
                  <a:gd name="connsiteY20" fmla="*/ 6184 h 13293"/>
                  <a:gd name="connsiteX0" fmla="*/ 894 w 10000"/>
                  <a:gd name="connsiteY0" fmla="*/ 4652 h 10000"/>
                  <a:gd name="connsiteX1" fmla="*/ 1769 w 10000"/>
                  <a:gd name="connsiteY1" fmla="*/ 3551 h 10000"/>
                  <a:gd name="connsiteX2" fmla="*/ 2487 w 10000"/>
                  <a:gd name="connsiteY2" fmla="*/ 1539 h 10000"/>
                  <a:gd name="connsiteX3" fmla="*/ 3532 w 10000"/>
                  <a:gd name="connsiteY3" fmla="*/ 2694 h 10000"/>
                  <a:gd name="connsiteX4" fmla="*/ 4460 w 10000"/>
                  <a:gd name="connsiteY4" fmla="*/ 417 h 10000"/>
                  <a:gd name="connsiteX5" fmla="*/ 5608 w 10000"/>
                  <a:gd name="connsiteY5" fmla="*/ 1186 h 10000"/>
                  <a:gd name="connsiteX6" fmla="*/ 6715 w 10000"/>
                  <a:gd name="connsiteY6" fmla="*/ 31 h 10000"/>
                  <a:gd name="connsiteX7" fmla="*/ 7902 w 10000"/>
                  <a:gd name="connsiteY7" fmla="*/ 2661 h 10000"/>
                  <a:gd name="connsiteX8" fmla="*/ 9232 w 10000"/>
                  <a:gd name="connsiteY8" fmla="*/ 4314 h 10000"/>
                  <a:gd name="connsiteX9" fmla="*/ 9996 w 10000"/>
                  <a:gd name="connsiteY9" fmla="*/ 9938 h 10000"/>
                  <a:gd name="connsiteX10" fmla="*/ 9293 w 10000"/>
                  <a:gd name="connsiteY10" fmla="*/ 6713 h 10000"/>
                  <a:gd name="connsiteX11" fmla="*/ 8135 w 10000"/>
                  <a:gd name="connsiteY11" fmla="*/ 4493 h 10000"/>
                  <a:gd name="connsiteX12" fmla="*/ 6739 w 10000"/>
                  <a:gd name="connsiteY12" fmla="*/ 5070 h 10000"/>
                  <a:gd name="connsiteX13" fmla="*/ 5787 w 10000"/>
                  <a:gd name="connsiteY13" fmla="*/ 3756 h 10000"/>
                  <a:gd name="connsiteX14" fmla="*/ 4837 w 10000"/>
                  <a:gd name="connsiteY14" fmla="*/ 4806 h 10000"/>
                  <a:gd name="connsiteX15" fmla="*/ 3802 w 10000"/>
                  <a:gd name="connsiteY15" fmla="*/ 4795 h 10000"/>
                  <a:gd name="connsiteX16" fmla="*/ 2863 w 10000"/>
                  <a:gd name="connsiteY16" fmla="*/ 6433 h 10000"/>
                  <a:gd name="connsiteX17" fmla="*/ 1950 w 10000"/>
                  <a:gd name="connsiteY17" fmla="*/ 6263 h 10000"/>
                  <a:gd name="connsiteX18" fmla="*/ 1085 w 10000"/>
                  <a:gd name="connsiteY18" fmla="*/ 6953 h 10000"/>
                  <a:gd name="connsiteX19" fmla="*/ 2 w 10000"/>
                  <a:gd name="connsiteY19" fmla="*/ 7921 h 10000"/>
                  <a:gd name="connsiteX20" fmla="*/ 894 w 10000"/>
                  <a:gd name="connsiteY20" fmla="*/ 4652 h 10000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135 w 10007"/>
                  <a:gd name="connsiteY11" fmla="*/ 4493 h 10021"/>
                  <a:gd name="connsiteX12" fmla="*/ 6739 w 10007"/>
                  <a:gd name="connsiteY12" fmla="*/ 5070 h 10021"/>
                  <a:gd name="connsiteX13" fmla="*/ 5787 w 10007"/>
                  <a:gd name="connsiteY13" fmla="*/ 3756 h 10021"/>
                  <a:gd name="connsiteX14" fmla="*/ 4837 w 10007"/>
                  <a:gd name="connsiteY14" fmla="*/ 4806 h 10021"/>
                  <a:gd name="connsiteX15" fmla="*/ 3802 w 10007"/>
                  <a:gd name="connsiteY15" fmla="*/ 4795 h 10021"/>
                  <a:gd name="connsiteX16" fmla="*/ 2863 w 10007"/>
                  <a:gd name="connsiteY16" fmla="*/ 6433 h 10021"/>
                  <a:gd name="connsiteX17" fmla="*/ 1950 w 10007"/>
                  <a:gd name="connsiteY17" fmla="*/ 6263 h 10021"/>
                  <a:gd name="connsiteX18" fmla="*/ 1085 w 10007"/>
                  <a:gd name="connsiteY18" fmla="*/ 6953 h 10021"/>
                  <a:gd name="connsiteX19" fmla="*/ 2 w 10007"/>
                  <a:gd name="connsiteY19" fmla="*/ 7921 h 10021"/>
                  <a:gd name="connsiteX20" fmla="*/ 894 w 10007"/>
                  <a:gd name="connsiteY20" fmla="*/ 4652 h 10021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870 w 10007"/>
                  <a:gd name="connsiteY11" fmla="*/ 6429 h 10021"/>
                  <a:gd name="connsiteX12" fmla="*/ 8135 w 10007"/>
                  <a:gd name="connsiteY12" fmla="*/ 4493 h 10021"/>
                  <a:gd name="connsiteX13" fmla="*/ 6739 w 10007"/>
                  <a:gd name="connsiteY13" fmla="*/ 5070 h 10021"/>
                  <a:gd name="connsiteX14" fmla="*/ 5787 w 10007"/>
                  <a:gd name="connsiteY14" fmla="*/ 3756 h 10021"/>
                  <a:gd name="connsiteX15" fmla="*/ 4837 w 10007"/>
                  <a:gd name="connsiteY15" fmla="*/ 4806 h 10021"/>
                  <a:gd name="connsiteX16" fmla="*/ 3802 w 10007"/>
                  <a:gd name="connsiteY16" fmla="*/ 4795 h 10021"/>
                  <a:gd name="connsiteX17" fmla="*/ 2863 w 10007"/>
                  <a:gd name="connsiteY17" fmla="*/ 6433 h 10021"/>
                  <a:gd name="connsiteX18" fmla="*/ 1950 w 10007"/>
                  <a:gd name="connsiteY18" fmla="*/ 6263 h 10021"/>
                  <a:gd name="connsiteX19" fmla="*/ 1085 w 10007"/>
                  <a:gd name="connsiteY19" fmla="*/ 6953 h 10021"/>
                  <a:gd name="connsiteX20" fmla="*/ 2 w 10007"/>
                  <a:gd name="connsiteY20" fmla="*/ 7921 h 10021"/>
                  <a:gd name="connsiteX21" fmla="*/ 894 w 10007"/>
                  <a:gd name="connsiteY21" fmla="*/ 4652 h 10021"/>
                  <a:gd name="connsiteX0" fmla="*/ 894 w 10064"/>
                  <a:gd name="connsiteY0" fmla="*/ 4652 h 10312"/>
                  <a:gd name="connsiteX1" fmla="*/ 1769 w 10064"/>
                  <a:gd name="connsiteY1" fmla="*/ 3551 h 10312"/>
                  <a:gd name="connsiteX2" fmla="*/ 2487 w 10064"/>
                  <a:gd name="connsiteY2" fmla="*/ 1539 h 10312"/>
                  <a:gd name="connsiteX3" fmla="*/ 3532 w 10064"/>
                  <a:gd name="connsiteY3" fmla="*/ 2694 h 10312"/>
                  <a:gd name="connsiteX4" fmla="*/ 4460 w 10064"/>
                  <a:gd name="connsiteY4" fmla="*/ 417 h 10312"/>
                  <a:gd name="connsiteX5" fmla="*/ 5608 w 10064"/>
                  <a:gd name="connsiteY5" fmla="*/ 1186 h 10312"/>
                  <a:gd name="connsiteX6" fmla="*/ 6715 w 10064"/>
                  <a:gd name="connsiteY6" fmla="*/ 31 h 10312"/>
                  <a:gd name="connsiteX7" fmla="*/ 7902 w 10064"/>
                  <a:gd name="connsiteY7" fmla="*/ 2661 h 10312"/>
                  <a:gd name="connsiteX8" fmla="*/ 9232 w 10064"/>
                  <a:gd name="connsiteY8" fmla="*/ 4314 h 10312"/>
                  <a:gd name="connsiteX9" fmla="*/ 10056 w 10064"/>
                  <a:gd name="connsiteY9" fmla="*/ 10238 h 10312"/>
                  <a:gd name="connsiteX10" fmla="*/ 9516 w 10064"/>
                  <a:gd name="connsiteY10" fmla="*/ 7492 h 10312"/>
                  <a:gd name="connsiteX11" fmla="*/ 8870 w 10064"/>
                  <a:gd name="connsiteY11" fmla="*/ 6429 h 10312"/>
                  <a:gd name="connsiteX12" fmla="*/ 8135 w 10064"/>
                  <a:gd name="connsiteY12" fmla="*/ 4493 h 10312"/>
                  <a:gd name="connsiteX13" fmla="*/ 6739 w 10064"/>
                  <a:gd name="connsiteY13" fmla="*/ 5070 h 10312"/>
                  <a:gd name="connsiteX14" fmla="*/ 5787 w 10064"/>
                  <a:gd name="connsiteY14" fmla="*/ 3756 h 10312"/>
                  <a:gd name="connsiteX15" fmla="*/ 4837 w 10064"/>
                  <a:gd name="connsiteY15" fmla="*/ 4806 h 10312"/>
                  <a:gd name="connsiteX16" fmla="*/ 3802 w 10064"/>
                  <a:gd name="connsiteY16" fmla="*/ 4795 h 10312"/>
                  <a:gd name="connsiteX17" fmla="*/ 2863 w 10064"/>
                  <a:gd name="connsiteY17" fmla="*/ 6433 h 10312"/>
                  <a:gd name="connsiteX18" fmla="*/ 1950 w 10064"/>
                  <a:gd name="connsiteY18" fmla="*/ 6263 h 10312"/>
                  <a:gd name="connsiteX19" fmla="*/ 1085 w 10064"/>
                  <a:gd name="connsiteY19" fmla="*/ 6953 h 10312"/>
                  <a:gd name="connsiteX20" fmla="*/ 2 w 10064"/>
                  <a:gd name="connsiteY20" fmla="*/ 7921 h 10312"/>
                  <a:gd name="connsiteX21" fmla="*/ 894 w 10064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78" h="10312">
                    <a:moveTo>
                      <a:pt x="908" y="4652"/>
                    </a:moveTo>
                    <a:cubicBezTo>
                      <a:pt x="1072" y="3846"/>
                      <a:pt x="1441" y="3771"/>
                      <a:pt x="1783" y="3551"/>
                    </a:cubicBezTo>
                    <a:cubicBezTo>
                      <a:pt x="2124" y="3330"/>
                      <a:pt x="2207" y="1682"/>
                      <a:pt x="2501" y="1539"/>
                    </a:cubicBezTo>
                    <a:cubicBezTo>
                      <a:pt x="2795" y="1396"/>
                      <a:pt x="3188" y="2473"/>
                      <a:pt x="3546" y="2694"/>
                    </a:cubicBezTo>
                    <a:cubicBezTo>
                      <a:pt x="3905" y="2914"/>
                      <a:pt x="4128" y="668"/>
                      <a:pt x="4474" y="417"/>
                    </a:cubicBezTo>
                    <a:cubicBezTo>
                      <a:pt x="4820" y="166"/>
                      <a:pt x="5331" y="1319"/>
                      <a:pt x="5622" y="1186"/>
                    </a:cubicBezTo>
                    <a:cubicBezTo>
                      <a:pt x="5912" y="1052"/>
                      <a:pt x="6347" y="-215"/>
                      <a:pt x="6729" y="31"/>
                    </a:cubicBezTo>
                    <a:cubicBezTo>
                      <a:pt x="7111" y="277"/>
                      <a:pt x="7627" y="2283"/>
                      <a:pt x="7916" y="2661"/>
                    </a:cubicBezTo>
                    <a:cubicBezTo>
                      <a:pt x="8204" y="3039"/>
                      <a:pt x="8590" y="3053"/>
                      <a:pt x="9246" y="4314"/>
                    </a:cubicBezTo>
                    <a:cubicBezTo>
                      <a:pt x="9529" y="4828"/>
                      <a:pt x="10048" y="9551"/>
                      <a:pt x="10070" y="10238"/>
                    </a:cubicBezTo>
                    <a:cubicBezTo>
                      <a:pt x="10116" y="10745"/>
                      <a:pt x="9970" y="8524"/>
                      <a:pt x="9530" y="7492"/>
                    </a:cubicBezTo>
                    <a:cubicBezTo>
                      <a:pt x="9367" y="6857"/>
                      <a:pt x="9114" y="6929"/>
                      <a:pt x="8884" y="6429"/>
                    </a:cubicBezTo>
                    <a:cubicBezTo>
                      <a:pt x="8654" y="5929"/>
                      <a:pt x="8529" y="4670"/>
                      <a:pt x="8149" y="4493"/>
                    </a:cubicBezTo>
                    <a:cubicBezTo>
                      <a:pt x="7738" y="4464"/>
                      <a:pt x="7144" y="5193"/>
                      <a:pt x="6753" y="5070"/>
                    </a:cubicBezTo>
                    <a:cubicBezTo>
                      <a:pt x="6362" y="4948"/>
                      <a:pt x="6118" y="3800"/>
                      <a:pt x="5801" y="3756"/>
                    </a:cubicBezTo>
                    <a:cubicBezTo>
                      <a:pt x="5484" y="3712"/>
                      <a:pt x="5063" y="4915"/>
                      <a:pt x="4851" y="4806"/>
                    </a:cubicBezTo>
                    <a:cubicBezTo>
                      <a:pt x="4642" y="4696"/>
                      <a:pt x="4150" y="4627"/>
                      <a:pt x="3816" y="4795"/>
                    </a:cubicBezTo>
                    <a:cubicBezTo>
                      <a:pt x="3484" y="4962"/>
                      <a:pt x="3509" y="5244"/>
                      <a:pt x="2877" y="6433"/>
                    </a:cubicBezTo>
                    <a:cubicBezTo>
                      <a:pt x="2217" y="6913"/>
                      <a:pt x="2287" y="6196"/>
                      <a:pt x="1964" y="6263"/>
                    </a:cubicBezTo>
                    <a:cubicBezTo>
                      <a:pt x="1535" y="6057"/>
                      <a:pt x="1508" y="6768"/>
                      <a:pt x="1099" y="6953"/>
                    </a:cubicBezTo>
                    <a:cubicBezTo>
                      <a:pt x="244" y="7397"/>
                      <a:pt x="33" y="9058"/>
                      <a:pt x="1" y="8566"/>
                    </a:cubicBezTo>
                    <a:cubicBezTo>
                      <a:pt x="-31" y="8073"/>
                      <a:pt x="546" y="5736"/>
                      <a:pt x="908" y="4652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流程图: 资料带 2"/>
              <p:cNvSpPr/>
              <p:nvPr/>
            </p:nvSpPr>
            <p:spPr>
              <a:xfrm rot="16200000">
                <a:off x="3487269" y="2197771"/>
                <a:ext cx="3874120" cy="1957038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706 w 10008"/>
                  <a:gd name="connsiteY8" fmla="*/ 1591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587 w 10008"/>
                  <a:gd name="connsiteY8" fmla="*/ 1839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8540 w 10008"/>
                  <a:gd name="connsiteY8" fmla="*/ 2911 h 10060"/>
                  <a:gd name="connsiteX9" fmla="*/ 9396 w 10008"/>
                  <a:gd name="connsiteY9" fmla="*/ 4676 h 10060"/>
                  <a:gd name="connsiteX10" fmla="*/ 9634 w 10008"/>
                  <a:gd name="connsiteY10" fmla="*/ 6737 h 10060"/>
                  <a:gd name="connsiteX11" fmla="*/ 9998 w 10008"/>
                  <a:gd name="connsiteY11" fmla="*/ 10037 h 10060"/>
                  <a:gd name="connsiteX12" fmla="*/ 9263 w 10008"/>
                  <a:gd name="connsiteY12" fmla="*/ 6287 h 10060"/>
                  <a:gd name="connsiteX13" fmla="*/ 8341 w 10008"/>
                  <a:gd name="connsiteY13" fmla="*/ 3900 h 10060"/>
                  <a:gd name="connsiteX14" fmla="*/ 7002 w 10008"/>
                  <a:gd name="connsiteY14" fmla="*/ 3452 h 10060"/>
                  <a:gd name="connsiteX15" fmla="*/ 5826 w 10008"/>
                  <a:gd name="connsiteY15" fmla="*/ 2248 h 10060"/>
                  <a:gd name="connsiteX16" fmla="*/ 4696 w 10008"/>
                  <a:gd name="connsiteY16" fmla="*/ 2775 h 10060"/>
                  <a:gd name="connsiteX17" fmla="*/ 3734 w 10008"/>
                  <a:gd name="connsiteY17" fmla="*/ 2288 h 10060"/>
                  <a:gd name="connsiteX18" fmla="*/ 2837 w 10008"/>
                  <a:gd name="connsiteY18" fmla="*/ 3687 h 10060"/>
                  <a:gd name="connsiteX19" fmla="*/ 1982 w 10008"/>
                  <a:gd name="connsiteY19" fmla="*/ 3747 h 10060"/>
                  <a:gd name="connsiteX20" fmla="*/ 1115 w 10008"/>
                  <a:gd name="connsiteY20" fmla="*/ 5519 h 10060"/>
                  <a:gd name="connsiteX21" fmla="*/ 1 w 10008"/>
                  <a:gd name="connsiteY21" fmla="*/ 8429 h 10060"/>
                  <a:gd name="connsiteX22" fmla="*/ 671 w 10008"/>
                  <a:gd name="connsiteY22" fmla="*/ 4553 h 10060"/>
                  <a:gd name="connsiteX0" fmla="*/ 671 w 10008"/>
                  <a:gd name="connsiteY0" fmla="*/ 4518 h 10025"/>
                  <a:gd name="connsiteX1" fmla="*/ 1578 w 10008"/>
                  <a:gd name="connsiteY1" fmla="*/ 2786 h 10025"/>
                  <a:gd name="connsiteX2" fmla="*/ 2520 w 10008"/>
                  <a:gd name="connsiteY2" fmla="*/ 649 h 10025"/>
                  <a:gd name="connsiteX3" fmla="*/ 3404 w 10008"/>
                  <a:gd name="connsiteY3" fmla="*/ 1055 h 10025"/>
                  <a:gd name="connsiteX4" fmla="*/ 4616 w 10008"/>
                  <a:gd name="connsiteY4" fmla="*/ 23 h 10025"/>
                  <a:gd name="connsiteX5" fmla="*/ 5365 w 10008"/>
                  <a:gd name="connsiteY5" fmla="*/ 392 h 10025"/>
                  <a:gd name="connsiteX6" fmla="*/ 6824 w 10008"/>
                  <a:gd name="connsiteY6" fmla="*/ 912 h 10025"/>
                  <a:gd name="connsiteX7" fmla="*/ 8540 w 10008"/>
                  <a:gd name="connsiteY7" fmla="*/ 2876 h 10025"/>
                  <a:gd name="connsiteX8" fmla="*/ 9396 w 10008"/>
                  <a:gd name="connsiteY8" fmla="*/ 4641 h 10025"/>
                  <a:gd name="connsiteX9" fmla="*/ 9634 w 10008"/>
                  <a:gd name="connsiteY9" fmla="*/ 6702 h 10025"/>
                  <a:gd name="connsiteX10" fmla="*/ 9998 w 10008"/>
                  <a:gd name="connsiteY10" fmla="*/ 10002 h 10025"/>
                  <a:gd name="connsiteX11" fmla="*/ 9263 w 10008"/>
                  <a:gd name="connsiteY11" fmla="*/ 6252 h 10025"/>
                  <a:gd name="connsiteX12" fmla="*/ 8341 w 10008"/>
                  <a:gd name="connsiteY12" fmla="*/ 3865 h 10025"/>
                  <a:gd name="connsiteX13" fmla="*/ 7002 w 10008"/>
                  <a:gd name="connsiteY13" fmla="*/ 3417 h 10025"/>
                  <a:gd name="connsiteX14" fmla="*/ 5826 w 10008"/>
                  <a:gd name="connsiteY14" fmla="*/ 2213 h 10025"/>
                  <a:gd name="connsiteX15" fmla="*/ 4696 w 10008"/>
                  <a:gd name="connsiteY15" fmla="*/ 2740 h 10025"/>
                  <a:gd name="connsiteX16" fmla="*/ 3734 w 10008"/>
                  <a:gd name="connsiteY16" fmla="*/ 2253 h 10025"/>
                  <a:gd name="connsiteX17" fmla="*/ 2837 w 10008"/>
                  <a:gd name="connsiteY17" fmla="*/ 3652 h 10025"/>
                  <a:gd name="connsiteX18" fmla="*/ 1982 w 10008"/>
                  <a:gd name="connsiteY18" fmla="*/ 3712 h 10025"/>
                  <a:gd name="connsiteX19" fmla="*/ 1115 w 10008"/>
                  <a:gd name="connsiteY19" fmla="*/ 5484 h 10025"/>
                  <a:gd name="connsiteX20" fmla="*/ 1 w 10008"/>
                  <a:gd name="connsiteY20" fmla="*/ 8394 h 10025"/>
                  <a:gd name="connsiteX21" fmla="*/ 671 w 10008"/>
                  <a:gd name="connsiteY21" fmla="*/ 4518 h 10025"/>
                  <a:gd name="connsiteX0" fmla="*/ 671 w 10008"/>
                  <a:gd name="connsiteY0" fmla="*/ 4126 h 9633"/>
                  <a:gd name="connsiteX1" fmla="*/ 1578 w 10008"/>
                  <a:gd name="connsiteY1" fmla="*/ 2394 h 9633"/>
                  <a:gd name="connsiteX2" fmla="*/ 2520 w 10008"/>
                  <a:gd name="connsiteY2" fmla="*/ 257 h 9633"/>
                  <a:gd name="connsiteX3" fmla="*/ 3404 w 10008"/>
                  <a:gd name="connsiteY3" fmla="*/ 663 h 9633"/>
                  <a:gd name="connsiteX4" fmla="*/ 5365 w 10008"/>
                  <a:gd name="connsiteY4" fmla="*/ 0 h 9633"/>
                  <a:gd name="connsiteX5" fmla="*/ 6824 w 10008"/>
                  <a:gd name="connsiteY5" fmla="*/ 520 h 9633"/>
                  <a:gd name="connsiteX6" fmla="*/ 8540 w 10008"/>
                  <a:gd name="connsiteY6" fmla="*/ 2484 h 9633"/>
                  <a:gd name="connsiteX7" fmla="*/ 9396 w 10008"/>
                  <a:gd name="connsiteY7" fmla="*/ 4249 h 9633"/>
                  <a:gd name="connsiteX8" fmla="*/ 9634 w 10008"/>
                  <a:gd name="connsiteY8" fmla="*/ 6310 h 9633"/>
                  <a:gd name="connsiteX9" fmla="*/ 9998 w 10008"/>
                  <a:gd name="connsiteY9" fmla="*/ 9610 h 9633"/>
                  <a:gd name="connsiteX10" fmla="*/ 9263 w 10008"/>
                  <a:gd name="connsiteY10" fmla="*/ 5860 h 9633"/>
                  <a:gd name="connsiteX11" fmla="*/ 8341 w 10008"/>
                  <a:gd name="connsiteY11" fmla="*/ 3473 h 9633"/>
                  <a:gd name="connsiteX12" fmla="*/ 7002 w 10008"/>
                  <a:gd name="connsiteY12" fmla="*/ 3025 h 9633"/>
                  <a:gd name="connsiteX13" fmla="*/ 5826 w 10008"/>
                  <a:gd name="connsiteY13" fmla="*/ 1821 h 9633"/>
                  <a:gd name="connsiteX14" fmla="*/ 4696 w 10008"/>
                  <a:gd name="connsiteY14" fmla="*/ 2348 h 9633"/>
                  <a:gd name="connsiteX15" fmla="*/ 3734 w 10008"/>
                  <a:gd name="connsiteY15" fmla="*/ 1861 h 9633"/>
                  <a:gd name="connsiteX16" fmla="*/ 2837 w 10008"/>
                  <a:gd name="connsiteY16" fmla="*/ 3260 h 9633"/>
                  <a:gd name="connsiteX17" fmla="*/ 1982 w 10008"/>
                  <a:gd name="connsiteY17" fmla="*/ 3320 h 9633"/>
                  <a:gd name="connsiteX18" fmla="*/ 1115 w 10008"/>
                  <a:gd name="connsiteY18" fmla="*/ 5092 h 9633"/>
                  <a:gd name="connsiteX19" fmla="*/ 1 w 10008"/>
                  <a:gd name="connsiteY19" fmla="*/ 8002 h 9633"/>
                  <a:gd name="connsiteX20" fmla="*/ 671 w 10008"/>
                  <a:gd name="connsiteY20" fmla="*/ 4126 h 9633"/>
                  <a:gd name="connsiteX0" fmla="*/ 670 w 10000"/>
                  <a:gd name="connsiteY0" fmla="*/ 4283 h 10000"/>
                  <a:gd name="connsiteX1" fmla="*/ 1577 w 10000"/>
                  <a:gd name="connsiteY1" fmla="*/ 2485 h 10000"/>
                  <a:gd name="connsiteX2" fmla="*/ 3401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2 w 10000"/>
                  <a:gd name="connsiteY13" fmla="*/ 2437 h 10000"/>
                  <a:gd name="connsiteX14" fmla="*/ 3731 w 10000"/>
                  <a:gd name="connsiteY14" fmla="*/ 1932 h 10000"/>
                  <a:gd name="connsiteX15" fmla="*/ 2835 w 10000"/>
                  <a:gd name="connsiteY15" fmla="*/ 3384 h 10000"/>
                  <a:gd name="connsiteX16" fmla="*/ 1980 w 10000"/>
                  <a:gd name="connsiteY16" fmla="*/ 3446 h 10000"/>
                  <a:gd name="connsiteX17" fmla="*/ 1114 w 10000"/>
                  <a:gd name="connsiteY17" fmla="*/ 5286 h 10000"/>
                  <a:gd name="connsiteX18" fmla="*/ 1 w 10000"/>
                  <a:gd name="connsiteY18" fmla="*/ 8307 h 10000"/>
                  <a:gd name="connsiteX19" fmla="*/ 670 w 10000"/>
                  <a:gd name="connsiteY19" fmla="*/ 4283 h 10000"/>
                  <a:gd name="connsiteX0" fmla="*/ 0 w 9999"/>
                  <a:gd name="connsiteY0" fmla="*/ 8307 h 10000"/>
                  <a:gd name="connsiteX1" fmla="*/ 1576 w 9999"/>
                  <a:gd name="connsiteY1" fmla="*/ 2485 h 10000"/>
                  <a:gd name="connsiteX2" fmla="*/ 3400 w 9999"/>
                  <a:gd name="connsiteY2" fmla="*/ 688 h 10000"/>
                  <a:gd name="connsiteX3" fmla="*/ 5360 w 9999"/>
                  <a:gd name="connsiteY3" fmla="*/ 0 h 10000"/>
                  <a:gd name="connsiteX4" fmla="*/ 6818 w 9999"/>
                  <a:gd name="connsiteY4" fmla="*/ 540 h 10000"/>
                  <a:gd name="connsiteX5" fmla="*/ 8532 w 9999"/>
                  <a:gd name="connsiteY5" fmla="*/ 2579 h 10000"/>
                  <a:gd name="connsiteX6" fmla="*/ 9387 w 9999"/>
                  <a:gd name="connsiteY6" fmla="*/ 4411 h 10000"/>
                  <a:gd name="connsiteX7" fmla="*/ 9625 w 9999"/>
                  <a:gd name="connsiteY7" fmla="*/ 6550 h 10000"/>
                  <a:gd name="connsiteX8" fmla="*/ 9989 w 9999"/>
                  <a:gd name="connsiteY8" fmla="*/ 9976 h 10000"/>
                  <a:gd name="connsiteX9" fmla="*/ 9255 w 9999"/>
                  <a:gd name="connsiteY9" fmla="*/ 6083 h 10000"/>
                  <a:gd name="connsiteX10" fmla="*/ 8333 w 9999"/>
                  <a:gd name="connsiteY10" fmla="*/ 3605 h 10000"/>
                  <a:gd name="connsiteX11" fmla="*/ 6995 w 9999"/>
                  <a:gd name="connsiteY11" fmla="*/ 3140 h 10000"/>
                  <a:gd name="connsiteX12" fmla="*/ 5820 w 9999"/>
                  <a:gd name="connsiteY12" fmla="*/ 1890 h 10000"/>
                  <a:gd name="connsiteX13" fmla="*/ 4691 w 9999"/>
                  <a:gd name="connsiteY13" fmla="*/ 2437 h 10000"/>
                  <a:gd name="connsiteX14" fmla="*/ 3730 w 9999"/>
                  <a:gd name="connsiteY14" fmla="*/ 1932 h 10000"/>
                  <a:gd name="connsiteX15" fmla="*/ 2834 w 9999"/>
                  <a:gd name="connsiteY15" fmla="*/ 3384 h 10000"/>
                  <a:gd name="connsiteX16" fmla="*/ 1979 w 9999"/>
                  <a:gd name="connsiteY16" fmla="*/ 3446 h 10000"/>
                  <a:gd name="connsiteX17" fmla="*/ 1113 w 9999"/>
                  <a:gd name="connsiteY17" fmla="*/ 5286 h 10000"/>
                  <a:gd name="connsiteX18" fmla="*/ 0 w 9999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1 w 10000"/>
                  <a:gd name="connsiteY13" fmla="*/ 2437 h 10000"/>
                  <a:gd name="connsiteX14" fmla="*/ 3730 w 10000"/>
                  <a:gd name="connsiteY14" fmla="*/ 1932 h 10000"/>
                  <a:gd name="connsiteX15" fmla="*/ 2834 w 10000"/>
                  <a:gd name="connsiteY15" fmla="*/ 3384 h 10000"/>
                  <a:gd name="connsiteX16" fmla="*/ 1979 w 10000"/>
                  <a:gd name="connsiteY16" fmla="*/ 3446 h 10000"/>
                  <a:gd name="connsiteX17" fmla="*/ 1113 w 10000"/>
                  <a:gd name="connsiteY17" fmla="*/ 5286 h 10000"/>
                  <a:gd name="connsiteX18" fmla="*/ 0 w 10000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626 w 10000"/>
                  <a:gd name="connsiteY6" fmla="*/ 6550 h 10000"/>
                  <a:gd name="connsiteX7" fmla="*/ 9990 w 10000"/>
                  <a:gd name="connsiteY7" fmla="*/ 9976 h 10000"/>
                  <a:gd name="connsiteX8" fmla="*/ 9256 w 10000"/>
                  <a:gd name="connsiteY8" fmla="*/ 6083 h 10000"/>
                  <a:gd name="connsiteX9" fmla="*/ 8334 w 10000"/>
                  <a:gd name="connsiteY9" fmla="*/ 3605 h 10000"/>
                  <a:gd name="connsiteX10" fmla="*/ 6996 w 10000"/>
                  <a:gd name="connsiteY10" fmla="*/ 3140 h 10000"/>
                  <a:gd name="connsiteX11" fmla="*/ 5821 w 10000"/>
                  <a:gd name="connsiteY11" fmla="*/ 1890 h 10000"/>
                  <a:gd name="connsiteX12" fmla="*/ 4691 w 10000"/>
                  <a:gd name="connsiteY12" fmla="*/ 2437 h 10000"/>
                  <a:gd name="connsiteX13" fmla="*/ 3730 w 10000"/>
                  <a:gd name="connsiteY13" fmla="*/ 1932 h 10000"/>
                  <a:gd name="connsiteX14" fmla="*/ 2834 w 10000"/>
                  <a:gd name="connsiteY14" fmla="*/ 3384 h 10000"/>
                  <a:gd name="connsiteX15" fmla="*/ 1979 w 10000"/>
                  <a:gd name="connsiteY15" fmla="*/ 3446 h 10000"/>
                  <a:gd name="connsiteX16" fmla="*/ 1113 w 10000"/>
                  <a:gd name="connsiteY16" fmla="*/ 5286 h 10000"/>
                  <a:gd name="connsiteX17" fmla="*/ 0 w 10000"/>
                  <a:gd name="connsiteY17" fmla="*/ 8307 h 10000"/>
                  <a:gd name="connsiteX0" fmla="*/ 0 w 10009"/>
                  <a:gd name="connsiteY0" fmla="*/ 8307 h 10000"/>
                  <a:gd name="connsiteX1" fmla="*/ 1576 w 10009"/>
                  <a:gd name="connsiteY1" fmla="*/ 2628 h 10000"/>
                  <a:gd name="connsiteX2" fmla="*/ 3400 w 10009"/>
                  <a:gd name="connsiteY2" fmla="*/ 688 h 10000"/>
                  <a:gd name="connsiteX3" fmla="*/ 5361 w 10009"/>
                  <a:gd name="connsiteY3" fmla="*/ 0 h 10000"/>
                  <a:gd name="connsiteX4" fmla="*/ 6819 w 10009"/>
                  <a:gd name="connsiteY4" fmla="*/ 540 h 10000"/>
                  <a:gd name="connsiteX5" fmla="*/ 8533 w 10009"/>
                  <a:gd name="connsiteY5" fmla="*/ 2579 h 10000"/>
                  <a:gd name="connsiteX6" fmla="*/ 9819 w 10009"/>
                  <a:gd name="connsiteY6" fmla="*/ 7150 h 10000"/>
                  <a:gd name="connsiteX7" fmla="*/ 9990 w 10009"/>
                  <a:gd name="connsiteY7" fmla="*/ 9976 h 10000"/>
                  <a:gd name="connsiteX8" fmla="*/ 9256 w 10009"/>
                  <a:gd name="connsiteY8" fmla="*/ 6083 h 10000"/>
                  <a:gd name="connsiteX9" fmla="*/ 8334 w 10009"/>
                  <a:gd name="connsiteY9" fmla="*/ 3605 h 10000"/>
                  <a:gd name="connsiteX10" fmla="*/ 6996 w 10009"/>
                  <a:gd name="connsiteY10" fmla="*/ 3140 h 10000"/>
                  <a:gd name="connsiteX11" fmla="*/ 5821 w 10009"/>
                  <a:gd name="connsiteY11" fmla="*/ 1890 h 10000"/>
                  <a:gd name="connsiteX12" fmla="*/ 4691 w 10009"/>
                  <a:gd name="connsiteY12" fmla="*/ 2437 h 10000"/>
                  <a:gd name="connsiteX13" fmla="*/ 3730 w 10009"/>
                  <a:gd name="connsiteY13" fmla="*/ 1932 h 10000"/>
                  <a:gd name="connsiteX14" fmla="*/ 2834 w 10009"/>
                  <a:gd name="connsiteY14" fmla="*/ 3384 h 10000"/>
                  <a:gd name="connsiteX15" fmla="*/ 1979 w 10009"/>
                  <a:gd name="connsiteY15" fmla="*/ 3446 h 10000"/>
                  <a:gd name="connsiteX16" fmla="*/ 1113 w 10009"/>
                  <a:gd name="connsiteY16" fmla="*/ 5286 h 10000"/>
                  <a:gd name="connsiteX17" fmla="*/ 0 w 10009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533 w 10020"/>
                  <a:gd name="connsiteY5" fmla="*/ 2579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99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25 w 10020"/>
                  <a:gd name="connsiteY5" fmla="*/ 2808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685 w 10020"/>
                  <a:gd name="connsiteY4" fmla="*/ 11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7821 h 9514"/>
                  <a:gd name="connsiteX1" fmla="*/ 1576 w 10020"/>
                  <a:gd name="connsiteY1" fmla="*/ 2142 h 9514"/>
                  <a:gd name="connsiteX2" fmla="*/ 3400 w 10020"/>
                  <a:gd name="connsiteY2" fmla="*/ 202 h 9514"/>
                  <a:gd name="connsiteX3" fmla="*/ 5168 w 10020"/>
                  <a:gd name="connsiteY3" fmla="*/ 0 h 9514"/>
                  <a:gd name="connsiteX4" fmla="*/ 6759 w 10020"/>
                  <a:gd name="connsiteY4" fmla="*/ 426 h 9514"/>
                  <a:gd name="connsiteX5" fmla="*/ 8355 w 10020"/>
                  <a:gd name="connsiteY5" fmla="*/ 2236 h 9514"/>
                  <a:gd name="connsiteX6" fmla="*/ 9819 w 10020"/>
                  <a:gd name="connsiteY6" fmla="*/ 6664 h 9514"/>
                  <a:gd name="connsiteX7" fmla="*/ 9990 w 10020"/>
                  <a:gd name="connsiteY7" fmla="*/ 9490 h 9514"/>
                  <a:gd name="connsiteX8" fmla="*/ 9256 w 10020"/>
                  <a:gd name="connsiteY8" fmla="*/ 5597 h 9514"/>
                  <a:gd name="connsiteX9" fmla="*/ 8334 w 10020"/>
                  <a:gd name="connsiteY9" fmla="*/ 3119 h 9514"/>
                  <a:gd name="connsiteX10" fmla="*/ 6996 w 10020"/>
                  <a:gd name="connsiteY10" fmla="*/ 2654 h 9514"/>
                  <a:gd name="connsiteX11" fmla="*/ 5821 w 10020"/>
                  <a:gd name="connsiteY11" fmla="*/ 1404 h 9514"/>
                  <a:gd name="connsiteX12" fmla="*/ 4691 w 10020"/>
                  <a:gd name="connsiteY12" fmla="*/ 1951 h 9514"/>
                  <a:gd name="connsiteX13" fmla="*/ 3730 w 10020"/>
                  <a:gd name="connsiteY13" fmla="*/ 1446 h 9514"/>
                  <a:gd name="connsiteX14" fmla="*/ 2834 w 10020"/>
                  <a:gd name="connsiteY14" fmla="*/ 2898 h 9514"/>
                  <a:gd name="connsiteX15" fmla="*/ 1979 w 10020"/>
                  <a:gd name="connsiteY15" fmla="*/ 2960 h 9514"/>
                  <a:gd name="connsiteX16" fmla="*/ 1113 w 10020"/>
                  <a:gd name="connsiteY16" fmla="*/ 4800 h 9514"/>
                  <a:gd name="connsiteX17" fmla="*/ 0 w 10020"/>
                  <a:gd name="connsiteY17" fmla="*/ 7821 h 9514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43 h 10222"/>
                  <a:gd name="connsiteX1" fmla="*/ 1573 w 10000"/>
                  <a:gd name="connsiteY1" fmla="*/ 2473 h 10222"/>
                  <a:gd name="connsiteX2" fmla="*/ 3393 w 10000"/>
                  <a:gd name="connsiteY2" fmla="*/ 434 h 10222"/>
                  <a:gd name="connsiteX3" fmla="*/ 5202 w 10000"/>
                  <a:gd name="connsiteY3" fmla="*/ 12 h 10222"/>
                  <a:gd name="connsiteX4" fmla="*/ 6746 w 10000"/>
                  <a:gd name="connsiteY4" fmla="*/ 670 h 10222"/>
                  <a:gd name="connsiteX5" fmla="*/ 8338 w 10000"/>
                  <a:gd name="connsiteY5" fmla="*/ 2572 h 10222"/>
                  <a:gd name="connsiteX6" fmla="*/ 9799 w 10000"/>
                  <a:gd name="connsiteY6" fmla="*/ 7226 h 10222"/>
                  <a:gd name="connsiteX7" fmla="*/ 9970 w 10000"/>
                  <a:gd name="connsiteY7" fmla="*/ 10197 h 10222"/>
                  <a:gd name="connsiteX8" fmla="*/ 9238 w 10000"/>
                  <a:gd name="connsiteY8" fmla="*/ 6105 h 10222"/>
                  <a:gd name="connsiteX9" fmla="*/ 8317 w 10000"/>
                  <a:gd name="connsiteY9" fmla="*/ 3500 h 10222"/>
                  <a:gd name="connsiteX10" fmla="*/ 6982 w 10000"/>
                  <a:gd name="connsiteY10" fmla="*/ 3012 h 10222"/>
                  <a:gd name="connsiteX11" fmla="*/ 5809 w 10000"/>
                  <a:gd name="connsiteY11" fmla="*/ 1698 h 10222"/>
                  <a:gd name="connsiteX12" fmla="*/ 4682 w 10000"/>
                  <a:gd name="connsiteY12" fmla="*/ 2273 h 10222"/>
                  <a:gd name="connsiteX13" fmla="*/ 3723 w 10000"/>
                  <a:gd name="connsiteY13" fmla="*/ 1742 h 10222"/>
                  <a:gd name="connsiteX14" fmla="*/ 2828 w 10000"/>
                  <a:gd name="connsiteY14" fmla="*/ 3268 h 10222"/>
                  <a:gd name="connsiteX15" fmla="*/ 1975 w 10000"/>
                  <a:gd name="connsiteY15" fmla="*/ 3333 h 10222"/>
                  <a:gd name="connsiteX16" fmla="*/ 1111 w 10000"/>
                  <a:gd name="connsiteY16" fmla="*/ 5267 h 10222"/>
                  <a:gd name="connsiteX17" fmla="*/ 0 w 10000"/>
                  <a:gd name="connsiteY17" fmla="*/ 8443 h 10222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78 w 10000"/>
                  <a:gd name="connsiteY2" fmla="*/ 70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63 w 10000"/>
                  <a:gd name="connsiteY2" fmla="*/ 61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5 h 10224"/>
                  <a:gd name="connsiteX1" fmla="*/ 1573 w 10000"/>
                  <a:gd name="connsiteY1" fmla="*/ 2475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721 w 10000"/>
                  <a:gd name="connsiteY1" fmla="*/ 292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8 w 9964"/>
                  <a:gd name="connsiteY0" fmla="*/ 9046 h 10224"/>
                  <a:gd name="connsiteX1" fmla="*/ 1537 w 9964"/>
                  <a:gd name="connsiteY1" fmla="*/ 2776 h 10224"/>
                  <a:gd name="connsiteX2" fmla="*/ 3327 w 9964"/>
                  <a:gd name="connsiteY2" fmla="*/ 616 h 10224"/>
                  <a:gd name="connsiteX3" fmla="*/ 5166 w 9964"/>
                  <a:gd name="connsiteY3" fmla="*/ 14 h 10224"/>
                  <a:gd name="connsiteX4" fmla="*/ 6710 w 9964"/>
                  <a:gd name="connsiteY4" fmla="*/ 672 h 10224"/>
                  <a:gd name="connsiteX5" fmla="*/ 8302 w 9964"/>
                  <a:gd name="connsiteY5" fmla="*/ 2574 h 10224"/>
                  <a:gd name="connsiteX6" fmla="*/ 9763 w 9964"/>
                  <a:gd name="connsiteY6" fmla="*/ 7228 h 10224"/>
                  <a:gd name="connsiteX7" fmla="*/ 9934 w 9964"/>
                  <a:gd name="connsiteY7" fmla="*/ 10199 h 10224"/>
                  <a:gd name="connsiteX8" fmla="*/ 9202 w 9964"/>
                  <a:gd name="connsiteY8" fmla="*/ 6107 h 10224"/>
                  <a:gd name="connsiteX9" fmla="*/ 8281 w 9964"/>
                  <a:gd name="connsiteY9" fmla="*/ 3502 h 10224"/>
                  <a:gd name="connsiteX10" fmla="*/ 7035 w 9964"/>
                  <a:gd name="connsiteY10" fmla="*/ 2984 h 10224"/>
                  <a:gd name="connsiteX11" fmla="*/ 5877 w 9964"/>
                  <a:gd name="connsiteY11" fmla="*/ 1610 h 10224"/>
                  <a:gd name="connsiteX12" fmla="*/ 4750 w 9964"/>
                  <a:gd name="connsiteY12" fmla="*/ 2155 h 10224"/>
                  <a:gd name="connsiteX13" fmla="*/ 3687 w 9964"/>
                  <a:gd name="connsiteY13" fmla="*/ 1744 h 10224"/>
                  <a:gd name="connsiteX14" fmla="*/ 2807 w 9964"/>
                  <a:gd name="connsiteY14" fmla="*/ 3060 h 10224"/>
                  <a:gd name="connsiteX15" fmla="*/ 1880 w 9964"/>
                  <a:gd name="connsiteY15" fmla="*/ 3515 h 10224"/>
                  <a:gd name="connsiteX16" fmla="*/ 1119 w 9964"/>
                  <a:gd name="connsiteY16" fmla="*/ 5329 h 10224"/>
                  <a:gd name="connsiteX17" fmla="*/ 424 w 9964"/>
                  <a:gd name="connsiteY17" fmla="*/ 6758 h 10224"/>
                  <a:gd name="connsiteX18" fmla="*/ 38 w 9964"/>
                  <a:gd name="connsiteY18" fmla="*/ 9046 h 10224"/>
                  <a:gd name="connsiteX0" fmla="*/ 32 w 10054"/>
                  <a:gd name="connsiteY0" fmla="*/ 8877 h 10000"/>
                  <a:gd name="connsiteX1" fmla="*/ 1597 w 10054"/>
                  <a:gd name="connsiteY1" fmla="*/ 2715 h 10000"/>
                  <a:gd name="connsiteX2" fmla="*/ 3393 w 10054"/>
                  <a:gd name="connsiteY2" fmla="*/ 603 h 10000"/>
                  <a:gd name="connsiteX3" fmla="*/ 5239 w 10054"/>
                  <a:gd name="connsiteY3" fmla="*/ 14 h 10000"/>
                  <a:gd name="connsiteX4" fmla="*/ 6788 w 10054"/>
                  <a:gd name="connsiteY4" fmla="*/ 657 h 10000"/>
                  <a:gd name="connsiteX5" fmla="*/ 8386 w 10054"/>
                  <a:gd name="connsiteY5" fmla="*/ 2518 h 10000"/>
                  <a:gd name="connsiteX6" fmla="*/ 9852 w 10054"/>
                  <a:gd name="connsiteY6" fmla="*/ 7070 h 10000"/>
                  <a:gd name="connsiteX7" fmla="*/ 10024 w 10054"/>
                  <a:gd name="connsiteY7" fmla="*/ 9976 h 10000"/>
                  <a:gd name="connsiteX8" fmla="*/ 9289 w 10054"/>
                  <a:gd name="connsiteY8" fmla="*/ 5973 h 10000"/>
                  <a:gd name="connsiteX9" fmla="*/ 8365 w 10054"/>
                  <a:gd name="connsiteY9" fmla="*/ 3425 h 10000"/>
                  <a:gd name="connsiteX10" fmla="*/ 7114 w 10054"/>
                  <a:gd name="connsiteY10" fmla="*/ 2919 h 10000"/>
                  <a:gd name="connsiteX11" fmla="*/ 5952 w 10054"/>
                  <a:gd name="connsiteY11" fmla="*/ 1575 h 10000"/>
                  <a:gd name="connsiteX12" fmla="*/ 4821 w 10054"/>
                  <a:gd name="connsiteY12" fmla="*/ 2108 h 10000"/>
                  <a:gd name="connsiteX13" fmla="*/ 3754 w 10054"/>
                  <a:gd name="connsiteY13" fmla="*/ 1706 h 10000"/>
                  <a:gd name="connsiteX14" fmla="*/ 2871 w 10054"/>
                  <a:gd name="connsiteY14" fmla="*/ 2993 h 10000"/>
                  <a:gd name="connsiteX15" fmla="*/ 1941 w 10054"/>
                  <a:gd name="connsiteY15" fmla="*/ 3438 h 10000"/>
                  <a:gd name="connsiteX16" fmla="*/ 1177 w 10054"/>
                  <a:gd name="connsiteY16" fmla="*/ 5212 h 10000"/>
                  <a:gd name="connsiteX17" fmla="*/ 480 w 10054"/>
                  <a:gd name="connsiteY17" fmla="*/ 6610 h 10000"/>
                  <a:gd name="connsiteX18" fmla="*/ 32 w 10054"/>
                  <a:gd name="connsiteY18" fmla="*/ 8877 h 10000"/>
                  <a:gd name="connsiteX0" fmla="*/ 1 w 10023"/>
                  <a:gd name="connsiteY0" fmla="*/ 8877 h 10000"/>
                  <a:gd name="connsiteX1" fmla="*/ 1566 w 10023"/>
                  <a:gd name="connsiteY1" fmla="*/ 2715 h 10000"/>
                  <a:gd name="connsiteX2" fmla="*/ 3362 w 10023"/>
                  <a:gd name="connsiteY2" fmla="*/ 603 h 10000"/>
                  <a:gd name="connsiteX3" fmla="*/ 5208 w 10023"/>
                  <a:gd name="connsiteY3" fmla="*/ 14 h 10000"/>
                  <a:gd name="connsiteX4" fmla="*/ 6757 w 10023"/>
                  <a:gd name="connsiteY4" fmla="*/ 657 h 10000"/>
                  <a:gd name="connsiteX5" fmla="*/ 8355 w 10023"/>
                  <a:gd name="connsiteY5" fmla="*/ 2518 h 10000"/>
                  <a:gd name="connsiteX6" fmla="*/ 9821 w 10023"/>
                  <a:gd name="connsiteY6" fmla="*/ 7070 h 10000"/>
                  <a:gd name="connsiteX7" fmla="*/ 9993 w 10023"/>
                  <a:gd name="connsiteY7" fmla="*/ 9976 h 10000"/>
                  <a:gd name="connsiteX8" fmla="*/ 9258 w 10023"/>
                  <a:gd name="connsiteY8" fmla="*/ 5973 h 10000"/>
                  <a:gd name="connsiteX9" fmla="*/ 8334 w 10023"/>
                  <a:gd name="connsiteY9" fmla="*/ 3425 h 10000"/>
                  <a:gd name="connsiteX10" fmla="*/ 7083 w 10023"/>
                  <a:gd name="connsiteY10" fmla="*/ 2919 h 10000"/>
                  <a:gd name="connsiteX11" fmla="*/ 5921 w 10023"/>
                  <a:gd name="connsiteY11" fmla="*/ 1575 h 10000"/>
                  <a:gd name="connsiteX12" fmla="*/ 4790 w 10023"/>
                  <a:gd name="connsiteY12" fmla="*/ 2108 h 10000"/>
                  <a:gd name="connsiteX13" fmla="*/ 3723 w 10023"/>
                  <a:gd name="connsiteY13" fmla="*/ 1706 h 10000"/>
                  <a:gd name="connsiteX14" fmla="*/ 2840 w 10023"/>
                  <a:gd name="connsiteY14" fmla="*/ 2993 h 10000"/>
                  <a:gd name="connsiteX15" fmla="*/ 1910 w 10023"/>
                  <a:gd name="connsiteY15" fmla="*/ 3438 h 10000"/>
                  <a:gd name="connsiteX16" fmla="*/ 1146 w 10023"/>
                  <a:gd name="connsiteY16" fmla="*/ 5212 h 10000"/>
                  <a:gd name="connsiteX17" fmla="*/ 449 w 10023"/>
                  <a:gd name="connsiteY17" fmla="*/ 6610 h 10000"/>
                  <a:gd name="connsiteX18" fmla="*/ 1 w 10023"/>
                  <a:gd name="connsiteY18" fmla="*/ 8877 h 10000"/>
                  <a:gd name="connsiteX0" fmla="*/ 1 w 10023"/>
                  <a:gd name="connsiteY0" fmla="*/ 8877 h 9999"/>
                  <a:gd name="connsiteX1" fmla="*/ 1566 w 10023"/>
                  <a:gd name="connsiteY1" fmla="*/ 2715 h 9999"/>
                  <a:gd name="connsiteX2" fmla="*/ 3362 w 10023"/>
                  <a:gd name="connsiteY2" fmla="*/ 603 h 9999"/>
                  <a:gd name="connsiteX3" fmla="*/ 5208 w 10023"/>
                  <a:gd name="connsiteY3" fmla="*/ 14 h 9999"/>
                  <a:gd name="connsiteX4" fmla="*/ 6757 w 10023"/>
                  <a:gd name="connsiteY4" fmla="*/ 657 h 9999"/>
                  <a:gd name="connsiteX5" fmla="*/ 8355 w 10023"/>
                  <a:gd name="connsiteY5" fmla="*/ 2518 h 9999"/>
                  <a:gd name="connsiteX6" fmla="*/ 9821 w 10023"/>
                  <a:gd name="connsiteY6" fmla="*/ 7070 h 9999"/>
                  <a:gd name="connsiteX7" fmla="*/ 9993 w 10023"/>
                  <a:gd name="connsiteY7" fmla="*/ 9976 h 9999"/>
                  <a:gd name="connsiteX8" fmla="*/ 9867 w 10023"/>
                  <a:gd name="connsiteY8" fmla="*/ 8284 h 9999"/>
                  <a:gd name="connsiteX9" fmla="*/ 9258 w 10023"/>
                  <a:gd name="connsiteY9" fmla="*/ 5973 h 9999"/>
                  <a:gd name="connsiteX10" fmla="*/ 8334 w 10023"/>
                  <a:gd name="connsiteY10" fmla="*/ 3425 h 9999"/>
                  <a:gd name="connsiteX11" fmla="*/ 7083 w 10023"/>
                  <a:gd name="connsiteY11" fmla="*/ 2919 h 9999"/>
                  <a:gd name="connsiteX12" fmla="*/ 5921 w 10023"/>
                  <a:gd name="connsiteY12" fmla="*/ 1575 h 9999"/>
                  <a:gd name="connsiteX13" fmla="*/ 4790 w 10023"/>
                  <a:gd name="connsiteY13" fmla="*/ 2108 h 9999"/>
                  <a:gd name="connsiteX14" fmla="*/ 3723 w 10023"/>
                  <a:gd name="connsiteY14" fmla="*/ 1706 h 9999"/>
                  <a:gd name="connsiteX15" fmla="*/ 2840 w 10023"/>
                  <a:gd name="connsiteY15" fmla="*/ 2993 h 9999"/>
                  <a:gd name="connsiteX16" fmla="*/ 1910 w 10023"/>
                  <a:gd name="connsiteY16" fmla="*/ 3438 h 9999"/>
                  <a:gd name="connsiteX17" fmla="*/ 1146 w 10023"/>
                  <a:gd name="connsiteY17" fmla="*/ 5212 h 9999"/>
                  <a:gd name="connsiteX18" fmla="*/ 449 w 10023"/>
                  <a:gd name="connsiteY18" fmla="*/ 6610 h 9999"/>
                  <a:gd name="connsiteX19" fmla="*/ 1 w 10023"/>
                  <a:gd name="connsiteY19" fmla="*/ 8877 h 9999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315 w 10000"/>
                  <a:gd name="connsiteY10" fmla="*/ 34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537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1" y="8878"/>
                    </a:moveTo>
                    <a:cubicBezTo>
                      <a:pt x="78" y="8398"/>
                      <a:pt x="149" y="5432"/>
                      <a:pt x="1562" y="2715"/>
                    </a:cubicBezTo>
                    <a:cubicBezTo>
                      <a:pt x="2016" y="1924"/>
                      <a:pt x="2724" y="1028"/>
                      <a:pt x="3354" y="603"/>
                    </a:cubicBezTo>
                    <a:cubicBezTo>
                      <a:pt x="3828" y="293"/>
                      <a:pt x="4462" y="-78"/>
                      <a:pt x="5196" y="14"/>
                    </a:cubicBezTo>
                    <a:cubicBezTo>
                      <a:pt x="5711" y="113"/>
                      <a:pt x="6213" y="215"/>
                      <a:pt x="6741" y="657"/>
                    </a:cubicBezTo>
                    <a:cubicBezTo>
                      <a:pt x="7360" y="1114"/>
                      <a:pt x="7908" y="1854"/>
                      <a:pt x="8336" y="2518"/>
                    </a:cubicBezTo>
                    <a:cubicBezTo>
                      <a:pt x="9235" y="4283"/>
                      <a:pt x="9556" y="5803"/>
                      <a:pt x="9798" y="7071"/>
                    </a:cubicBezTo>
                    <a:cubicBezTo>
                      <a:pt x="9988" y="8641"/>
                      <a:pt x="10042" y="10023"/>
                      <a:pt x="9970" y="9977"/>
                    </a:cubicBezTo>
                    <a:cubicBezTo>
                      <a:pt x="9955" y="10184"/>
                      <a:pt x="9967" y="8952"/>
                      <a:pt x="9844" y="8285"/>
                    </a:cubicBezTo>
                    <a:cubicBezTo>
                      <a:pt x="9723" y="7618"/>
                      <a:pt x="9469" y="6789"/>
                      <a:pt x="9237" y="5974"/>
                    </a:cubicBezTo>
                    <a:cubicBezTo>
                      <a:pt x="8499" y="4567"/>
                      <a:pt x="8922" y="4267"/>
                      <a:pt x="8449" y="3543"/>
                    </a:cubicBezTo>
                    <a:cubicBezTo>
                      <a:pt x="7890" y="2775"/>
                      <a:pt x="7609" y="2958"/>
                      <a:pt x="7200" y="2537"/>
                    </a:cubicBezTo>
                    <a:cubicBezTo>
                      <a:pt x="6791" y="2116"/>
                      <a:pt x="6404" y="1181"/>
                      <a:pt x="5996" y="1016"/>
                    </a:cubicBezTo>
                    <a:cubicBezTo>
                      <a:pt x="5588" y="851"/>
                      <a:pt x="5229" y="1622"/>
                      <a:pt x="4749" y="1549"/>
                    </a:cubicBezTo>
                    <a:cubicBezTo>
                      <a:pt x="4213" y="1556"/>
                      <a:pt x="3946" y="1328"/>
                      <a:pt x="3610" y="1442"/>
                    </a:cubicBezTo>
                    <a:cubicBezTo>
                      <a:pt x="3278" y="1554"/>
                      <a:pt x="3049" y="2494"/>
                      <a:pt x="2699" y="2758"/>
                    </a:cubicBezTo>
                    <a:cubicBezTo>
                      <a:pt x="2337" y="3083"/>
                      <a:pt x="2228" y="3119"/>
                      <a:pt x="1861" y="3320"/>
                    </a:cubicBezTo>
                    <a:cubicBezTo>
                      <a:pt x="1267" y="4014"/>
                      <a:pt x="1404" y="4618"/>
                      <a:pt x="1143" y="5213"/>
                    </a:cubicBezTo>
                    <a:cubicBezTo>
                      <a:pt x="891" y="5742"/>
                      <a:pt x="640" y="6005"/>
                      <a:pt x="448" y="6611"/>
                    </a:cubicBezTo>
                    <a:cubicBezTo>
                      <a:pt x="255" y="7216"/>
                      <a:pt x="-16" y="9645"/>
                      <a:pt x="1" y="887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5" name="流程图: 资料带 2"/>
              <p:cNvSpPr/>
              <p:nvPr/>
            </p:nvSpPr>
            <p:spPr>
              <a:xfrm rot="5400000">
                <a:off x="5256691" y="2393485"/>
                <a:ext cx="3856882" cy="1582851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008" h="10060">
                    <a:moveTo>
                      <a:pt x="671" y="4553"/>
                    </a:moveTo>
                    <a:cubicBezTo>
                      <a:pt x="761" y="3929"/>
                      <a:pt x="1235" y="2960"/>
                      <a:pt x="1578" y="2821"/>
                    </a:cubicBezTo>
                    <a:cubicBezTo>
                      <a:pt x="1919" y="2681"/>
                      <a:pt x="2216" y="973"/>
                      <a:pt x="2520" y="684"/>
                    </a:cubicBezTo>
                    <a:cubicBezTo>
                      <a:pt x="2824" y="396"/>
                      <a:pt x="3045" y="950"/>
                      <a:pt x="3404" y="1090"/>
                    </a:cubicBezTo>
                    <a:cubicBezTo>
                      <a:pt x="3763" y="1229"/>
                      <a:pt x="4289" y="169"/>
                      <a:pt x="4616" y="58"/>
                    </a:cubicBezTo>
                    <a:cubicBezTo>
                      <a:pt x="4943" y="-53"/>
                      <a:pt x="5086" y="285"/>
                      <a:pt x="5365" y="427"/>
                    </a:cubicBezTo>
                    <a:cubicBezTo>
                      <a:pt x="5644" y="569"/>
                      <a:pt x="5718" y="-74"/>
                      <a:pt x="6155" y="7"/>
                    </a:cubicBezTo>
                    <a:cubicBezTo>
                      <a:pt x="6517" y="50"/>
                      <a:pt x="6590" y="944"/>
                      <a:pt x="6824" y="947"/>
                    </a:cubicBezTo>
                    <a:cubicBezTo>
                      <a:pt x="7058" y="951"/>
                      <a:pt x="7405" y="603"/>
                      <a:pt x="7691" y="930"/>
                    </a:cubicBezTo>
                    <a:cubicBezTo>
                      <a:pt x="7977" y="1257"/>
                      <a:pt x="7952" y="1807"/>
                      <a:pt x="8540" y="2911"/>
                    </a:cubicBezTo>
                    <a:cubicBezTo>
                      <a:pt x="8902" y="3790"/>
                      <a:pt x="9155" y="3562"/>
                      <a:pt x="9396" y="4676"/>
                    </a:cubicBezTo>
                    <a:cubicBezTo>
                      <a:pt x="9556" y="5213"/>
                      <a:pt x="9549" y="5994"/>
                      <a:pt x="9634" y="6737"/>
                    </a:cubicBezTo>
                    <a:cubicBezTo>
                      <a:pt x="9734" y="7631"/>
                      <a:pt x="10070" y="10081"/>
                      <a:pt x="9998" y="10037"/>
                    </a:cubicBezTo>
                    <a:cubicBezTo>
                      <a:pt x="10044" y="10359"/>
                      <a:pt x="9525" y="7263"/>
                      <a:pt x="9263" y="6287"/>
                    </a:cubicBezTo>
                    <a:cubicBezTo>
                      <a:pt x="8525" y="4969"/>
                      <a:pt x="8814" y="4578"/>
                      <a:pt x="8341" y="3900"/>
                    </a:cubicBezTo>
                    <a:cubicBezTo>
                      <a:pt x="7781" y="3180"/>
                      <a:pt x="7421" y="3727"/>
                      <a:pt x="7002" y="3452"/>
                    </a:cubicBezTo>
                    <a:cubicBezTo>
                      <a:pt x="6583" y="3177"/>
                      <a:pt x="6210" y="2361"/>
                      <a:pt x="5826" y="2248"/>
                    </a:cubicBezTo>
                    <a:cubicBezTo>
                      <a:pt x="5442" y="2135"/>
                      <a:pt x="5175" y="2844"/>
                      <a:pt x="4696" y="2775"/>
                    </a:cubicBezTo>
                    <a:cubicBezTo>
                      <a:pt x="4159" y="2781"/>
                      <a:pt x="4069" y="2182"/>
                      <a:pt x="3734" y="2288"/>
                    </a:cubicBezTo>
                    <a:cubicBezTo>
                      <a:pt x="3402" y="2394"/>
                      <a:pt x="3143" y="3659"/>
                      <a:pt x="2837" y="3687"/>
                    </a:cubicBezTo>
                    <a:cubicBezTo>
                      <a:pt x="2533" y="3716"/>
                      <a:pt x="2350" y="3558"/>
                      <a:pt x="1982" y="3747"/>
                    </a:cubicBezTo>
                    <a:cubicBezTo>
                      <a:pt x="1343" y="4011"/>
                      <a:pt x="1465" y="5127"/>
                      <a:pt x="1115" y="5519"/>
                    </a:cubicBezTo>
                    <a:cubicBezTo>
                      <a:pt x="735" y="5610"/>
                      <a:pt x="6" y="8677"/>
                      <a:pt x="1" y="8429"/>
                    </a:cubicBezTo>
                    <a:cubicBezTo>
                      <a:pt x="-4" y="8180"/>
                      <a:pt x="462" y="5181"/>
                      <a:pt x="671" y="4553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6311828" y="937405"/>
                <a:ext cx="255882" cy="307378"/>
              </a:xfrm>
              <a:custGeom>
                <a:avLst/>
                <a:gdLst>
                  <a:gd name="connsiteX0" fmla="*/ 33165 w 255882"/>
                  <a:gd name="connsiteY0" fmla="*/ 0 h 601703"/>
                  <a:gd name="connsiteX1" fmla="*/ 56854 w 255882"/>
                  <a:gd name="connsiteY1" fmla="*/ 4737 h 601703"/>
                  <a:gd name="connsiteX2" fmla="*/ 85281 w 255882"/>
                  <a:gd name="connsiteY2" fmla="*/ 9475 h 601703"/>
                  <a:gd name="connsiteX3" fmla="*/ 104232 w 255882"/>
                  <a:gd name="connsiteY3" fmla="*/ 14213 h 601703"/>
                  <a:gd name="connsiteX4" fmla="*/ 118446 w 255882"/>
                  <a:gd name="connsiteY4" fmla="*/ 23689 h 601703"/>
                  <a:gd name="connsiteX5" fmla="*/ 132659 w 255882"/>
                  <a:gd name="connsiteY5" fmla="*/ 28426 h 601703"/>
                  <a:gd name="connsiteX6" fmla="*/ 146873 w 255882"/>
                  <a:gd name="connsiteY6" fmla="*/ 56853 h 601703"/>
                  <a:gd name="connsiteX7" fmla="*/ 161086 w 255882"/>
                  <a:gd name="connsiteY7" fmla="*/ 71067 h 601703"/>
                  <a:gd name="connsiteX8" fmla="*/ 170562 w 255882"/>
                  <a:gd name="connsiteY8" fmla="*/ 85280 h 601703"/>
                  <a:gd name="connsiteX9" fmla="*/ 184775 w 255882"/>
                  <a:gd name="connsiteY9" fmla="*/ 99494 h 601703"/>
                  <a:gd name="connsiteX10" fmla="*/ 217940 w 255882"/>
                  <a:gd name="connsiteY10" fmla="*/ 142134 h 601703"/>
                  <a:gd name="connsiteX11" fmla="*/ 222678 w 255882"/>
                  <a:gd name="connsiteY11" fmla="*/ 156348 h 601703"/>
                  <a:gd name="connsiteX12" fmla="*/ 227416 w 255882"/>
                  <a:gd name="connsiteY12" fmla="*/ 175299 h 601703"/>
                  <a:gd name="connsiteX13" fmla="*/ 236891 w 255882"/>
                  <a:gd name="connsiteY13" fmla="*/ 203726 h 601703"/>
                  <a:gd name="connsiteX14" fmla="*/ 232154 w 255882"/>
                  <a:gd name="connsiteY14" fmla="*/ 246366 h 601703"/>
                  <a:gd name="connsiteX15" fmla="*/ 222678 w 255882"/>
                  <a:gd name="connsiteY15" fmla="*/ 260580 h 601703"/>
                  <a:gd name="connsiteX16" fmla="*/ 194251 w 255882"/>
                  <a:gd name="connsiteY16" fmla="*/ 289007 h 601703"/>
                  <a:gd name="connsiteX17" fmla="*/ 184775 w 255882"/>
                  <a:gd name="connsiteY17" fmla="*/ 303220 h 601703"/>
                  <a:gd name="connsiteX18" fmla="*/ 170562 w 255882"/>
                  <a:gd name="connsiteY18" fmla="*/ 312696 h 601703"/>
                  <a:gd name="connsiteX19" fmla="*/ 137397 w 255882"/>
                  <a:gd name="connsiteY19" fmla="*/ 336385 h 601703"/>
                  <a:gd name="connsiteX20" fmla="*/ 104232 w 255882"/>
                  <a:gd name="connsiteY20" fmla="*/ 345861 h 601703"/>
                  <a:gd name="connsiteX21" fmla="*/ 85281 w 255882"/>
                  <a:gd name="connsiteY21" fmla="*/ 355336 h 601703"/>
                  <a:gd name="connsiteX22" fmla="*/ 56854 w 255882"/>
                  <a:gd name="connsiteY22" fmla="*/ 364812 h 601703"/>
                  <a:gd name="connsiteX23" fmla="*/ 28427 w 255882"/>
                  <a:gd name="connsiteY23" fmla="*/ 360074 h 601703"/>
                  <a:gd name="connsiteX24" fmla="*/ 18951 w 255882"/>
                  <a:gd name="connsiteY24" fmla="*/ 345861 h 601703"/>
                  <a:gd name="connsiteX25" fmla="*/ 0 w 255882"/>
                  <a:gd name="connsiteY25" fmla="*/ 312696 h 601703"/>
                  <a:gd name="connsiteX26" fmla="*/ 4738 w 255882"/>
                  <a:gd name="connsiteY26" fmla="*/ 270055 h 601703"/>
                  <a:gd name="connsiteX27" fmla="*/ 18951 w 255882"/>
                  <a:gd name="connsiteY27" fmla="*/ 260580 h 601703"/>
                  <a:gd name="connsiteX28" fmla="*/ 165824 w 255882"/>
                  <a:gd name="connsiteY28" fmla="*/ 265318 h 601703"/>
                  <a:gd name="connsiteX29" fmla="*/ 194251 w 255882"/>
                  <a:gd name="connsiteY29" fmla="*/ 274793 h 601703"/>
                  <a:gd name="connsiteX30" fmla="*/ 208464 w 255882"/>
                  <a:gd name="connsiteY30" fmla="*/ 284269 h 601703"/>
                  <a:gd name="connsiteX31" fmla="*/ 246367 w 255882"/>
                  <a:gd name="connsiteY31" fmla="*/ 326909 h 601703"/>
                  <a:gd name="connsiteX32" fmla="*/ 255843 w 255882"/>
                  <a:gd name="connsiteY32" fmla="*/ 355336 h 601703"/>
                  <a:gd name="connsiteX33" fmla="*/ 251105 w 255882"/>
                  <a:gd name="connsiteY33" fmla="*/ 431141 h 601703"/>
                  <a:gd name="connsiteX34" fmla="*/ 246367 w 255882"/>
                  <a:gd name="connsiteY34" fmla="*/ 445355 h 601703"/>
                  <a:gd name="connsiteX35" fmla="*/ 232154 w 255882"/>
                  <a:gd name="connsiteY35" fmla="*/ 464306 h 601703"/>
                  <a:gd name="connsiteX36" fmla="*/ 217940 w 255882"/>
                  <a:gd name="connsiteY36" fmla="*/ 473782 h 601703"/>
                  <a:gd name="connsiteX37" fmla="*/ 208464 w 255882"/>
                  <a:gd name="connsiteY37" fmla="*/ 487995 h 601703"/>
                  <a:gd name="connsiteX38" fmla="*/ 180037 w 255882"/>
                  <a:gd name="connsiteY38" fmla="*/ 497471 h 601703"/>
                  <a:gd name="connsiteX39" fmla="*/ 151611 w 255882"/>
                  <a:gd name="connsiteY39" fmla="*/ 516422 h 601703"/>
                  <a:gd name="connsiteX40" fmla="*/ 108970 w 255882"/>
                  <a:gd name="connsiteY40" fmla="*/ 530636 h 601703"/>
                  <a:gd name="connsiteX41" fmla="*/ 94757 w 255882"/>
                  <a:gd name="connsiteY41" fmla="*/ 535374 h 601703"/>
                  <a:gd name="connsiteX42" fmla="*/ 80543 w 255882"/>
                  <a:gd name="connsiteY42" fmla="*/ 540111 h 601703"/>
                  <a:gd name="connsiteX43" fmla="*/ 33165 w 255882"/>
                  <a:gd name="connsiteY43" fmla="*/ 521160 h 601703"/>
                  <a:gd name="connsiteX44" fmla="*/ 28427 w 255882"/>
                  <a:gd name="connsiteY44" fmla="*/ 506947 h 601703"/>
                  <a:gd name="connsiteX45" fmla="*/ 33165 w 255882"/>
                  <a:gd name="connsiteY45" fmla="*/ 483258 h 601703"/>
                  <a:gd name="connsiteX46" fmla="*/ 47378 w 255882"/>
                  <a:gd name="connsiteY46" fmla="*/ 478520 h 601703"/>
                  <a:gd name="connsiteX47" fmla="*/ 71068 w 255882"/>
                  <a:gd name="connsiteY47" fmla="*/ 473782 h 601703"/>
                  <a:gd name="connsiteX48" fmla="*/ 142135 w 255882"/>
                  <a:gd name="connsiteY48" fmla="*/ 478520 h 601703"/>
                  <a:gd name="connsiteX49" fmla="*/ 170562 w 255882"/>
                  <a:gd name="connsiteY49" fmla="*/ 497471 h 601703"/>
                  <a:gd name="connsiteX50" fmla="*/ 180037 w 255882"/>
                  <a:gd name="connsiteY50" fmla="*/ 511684 h 601703"/>
                  <a:gd name="connsiteX51" fmla="*/ 180037 w 255882"/>
                  <a:gd name="connsiteY51" fmla="*/ 578014 h 601703"/>
                  <a:gd name="connsiteX52" fmla="*/ 151611 w 255882"/>
                  <a:gd name="connsiteY52" fmla="*/ 596965 h 601703"/>
                  <a:gd name="connsiteX53" fmla="*/ 146873 w 255882"/>
                  <a:gd name="connsiteY53" fmla="*/ 601703 h 60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5882" h="601703">
                    <a:moveTo>
                      <a:pt x="33165" y="0"/>
                    </a:moveTo>
                    <a:lnTo>
                      <a:pt x="56854" y="4737"/>
                    </a:lnTo>
                    <a:cubicBezTo>
                      <a:pt x="66305" y="6455"/>
                      <a:pt x="75861" y="7591"/>
                      <a:pt x="85281" y="9475"/>
                    </a:cubicBezTo>
                    <a:cubicBezTo>
                      <a:pt x="91666" y="10752"/>
                      <a:pt x="97915" y="12634"/>
                      <a:pt x="104232" y="14213"/>
                    </a:cubicBezTo>
                    <a:cubicBezTo>
                      <a:pt x="108970" y="17372"/>
                      <a:pt x="113353" y="21142"/>
                      <a:pt x="118446" y="23689"/>
                    </a:cubicBezTo>
                    <a:cubicBezTo>
                      <a:pt x="122913" y="25922"/>
                      <a:pt x="128759" y="25306"/>
                      <a:pt x="132659" y="28426"/>
                    </a:cubicBezTo>
                    <a:cubicBezTo>
                      <a:pt x="148633" y="41205"/>
                      <a:pt x="137065" y="42140"/>
                      <a:pt x="146873" y="56853"/>
                    </a:cubicBezTo>
                    <a:cubicBezTo>
                      <a:pt x="150590" y="62428"/>
                      <a:pt x="156797" y="65920"/>
                      <a:pt x="161086" y="71067"/>
                    </a:cubicBezTo>
                    <a:cubicBezTo>
                      <a:pt x="164731" y="75441"/>
                      <a:pt x="166917" y="80906"/>
                      <a:pt x="170562" y="85280"/>
                    </a:cubicBezTo>
                    <a:cubicBezTo>
                      <a:pt x="174851" y="90427"/>
                      <a:pt x="180661" y="94205"/>
                      <a:pt x="184775" y="99494"/>
                    </a:cubicBezTo>
                    <a:cubicBezTo>
                      <a:pt x="224440" y="150492"/>
                      <a:pt x="185675" y="109869"/>
                      <a:pt x="217940" y="142134"/>
                    </a:cubicBezTo>
                    <a:cubicBezTo>
                      <a:pt x="219519" y="146872"/>
                      <a:pt x="221306" y="151546"/>
                      <a:pt x="222678" y="156348"/>
                    </a:cubicBezTo>
                    <a:cubicBezTo>
                      <a:pt x="224467" y="162609"/>
                      <a:pt x="225545" y="169062"/>
                      <a:pt x="227416" y="175299"/>
                    </a:cubicBezTo>
                    <a:cubicBezTo>
                      <a:pt x="230286" y="184866"/>
                      <a:pt x="236891" y="203726"/>
                      <a:pt x="236891" y="203726"/>
                    </a:cubicBezTo>
                    <a:cubicBezTo>
                      <a:pt x="235312" y="217939"/>
                      <a:pt x="235622" y="232492"/>
                      <a:pt x="232154" y="246366"/>
                    </a:cubicBezTo>
                    <a:cubicBezTo>
                      <a:pt x="230773" y="251890"/>
                      <a:pt x="226461" y="256324"/>
                      <a:pt x="222678" y="260580"/>
                    </a:cubicBezTo>
                    <a:cubicBezTo>
                      <a:pt x="213775" y="270596"/>
                      <a:pt x="201685" y="277857"/>
                      <a:pt x="194251" y="289007"/>
                    </a:cubicBezTo>
                    <a:cubicBezTo>
                      <a:pt x="191092" y="293745"/>
                      <a:pt x="188801" y="299194"/>
                      <a:pt x="184775" y="303220"/>
                    </a:cubicBezTo>
                    <a:cubicBezTo>
                      <a:pt x="180749" y="307246"/>
                      <a:pt x="175195" y="309386"/>
                      <a:pt x="170562" y="312696"/>
                    </a:cubicBezTo>
                    <a:cubicBezTo>
                      <a:pt x="165555" y="316273"/>
                      <a:pt x="144840" y="332663"/>
                      <a:pt x="137397" y="336385"/>
                    </a:cubicBezTo>
                    <a:cubicBezTo>
                      <a:pt x="125943" y="342112"/>
                      <a:pt x="116377" y="341307"/>
                      <a:pt x="104232" y="345861"/>
                    </a:cubicBezTo>
                    <a:cubicBezTo>
                      <a:pt x="97619" y="348341"/>
                      <a:pt x="91838" y="352713"/>
                      <a:pt x="85281" y="355336"/>
                    </a:cubicBezTo>
                    <a:cubicBezTo>
                      <a:pt x="76007" y="359046"/>
                      <a:pt x="56854" y="364812"/>
                      <a:pt x="56854" y="364812"/>
                    </a:cubicBezTo>
                    <a:cubicBezTo>
                      <a:pt x="47378" y="363233"/>
                      <a:pt x="37019" y="364370"/>
                      <a:pt x="28427" y="360074"/>
                    </a:cubicBezTo>
                    <a:cubicBezTo>
                      <a:pt x="23334" y="357528"/>
                      <a:pt x="21776" y="350805"/>
                      <a:pt x="18951" y="345861"/>
                    </a:cubicBezTo>
                    <a:cubicBezTo>
                      <a:pt x="-5093" y="303783"/>
                      <a:pt x="23087" y="347323"/>
                      <a:pt x="0" y="312696"/>
                    </a:cubicBezTo>
                    <a:cubicBezTo>
                      <a:pt x="1579" y="298482"/>
                      <a:pt x="-149" y="283495"/>
                      <a:pt x="4738" y="270055"/>
                    </a:cubicBezTo>
                    <a:cubicBezTo>
                      <a:pt x="6684" y="264704"/>
                      <a:pt x="13260" y="260747"/>
                      <a:pt x="18951" y="260580"/>
                    </a:cubicBezTo>
                    <a:lnTo>
                      <a:pt x="165824" y="265318"/>
                    </a:lnTo>
                    <a:cubicBezTo>
                      <a:pt x="175300" y="268476"/>
                      <a:pt x="185941" y="269252"/>
                      <a:pt x="194251" y="274793"/>
                    </a:cubicBezTo>
                    <a:cubicBezTo>
                      <a:pt x="198989" y="277952"/>
                      <a:pt x="204208" y="280486"/>
                      <a:pt x="208464" y="284269"/>
                    </a:cubicBezTo>
                    <a:cubicBezTo>
                      <a:pt x="235016" y="307872"/>
                      <a:pt x="231965" y="305307"/>
                      <a:pt x="246367" y="326909"/>
                    </a:cubicBezTo>
                    <a:cubicBezTo>
                      <a:pt x="249526" y="336385"/>
                      <a:pt x="256466" y="345367"/>
                      <a:pt x="255843" y="355336"/>
                    </a:cubicBezTo>
                    <a:cubicBezTo>
                      <a:pt x="254264" y="380604"/>
                      <a:pt x="253755" y="405962"/>
                      <a:pt x="251105" y="431141"/>
                    </a:cubicBezTo>
                    <a:cubicBezTo>
                      <a:pt x="250582" y="436108"/>
                      <a:pt x="248845" y="441019"/>
                      <a:pt x="246367" y="445355"/>
                    </a:cubicBezTo>
                    <a:cubicBezTo>
                      <a:pt x="242449" y="452211"/>
                      <a:pt x="237737" y="458723"/>
                      <a:pt x="232154" y="464306"/>
                    </a:cubicBezTo>
                    <a:cubicBezTo>
                      <a:pt x="228127" y="468333"/>
                      <a:pt x="222678" y="470623"/>
                      <a:pt x="217940" y="473782"/>
                    </a:cubicBezTo>
                    <a:cubicBezTo>
                      <a:pt x="214781" y="478520"/>
                      <a:pt x="213293" y="484977"/>
                      <a:pt x="208464" y="487995"/>
                    </a:cubicBezTo>
                    <a:cubicBezTo>
                      <a:pt x="199994" y="493289"/>
                      <a:pt x="180037" y="497471"/>
                      <a:pt x="180037" y="497471"/>
                    </a:cubicBezTo>
                    <a:cubicBezTo>
                      <a:pt x="170562" y="503788"/>
                      <a:pt x="162415" y="512821"/>
                      <a:pt x="151611" y="516422"/>
                    </a:cubicBezTo>
                    <a:lnTo>
                      <a:pt x="108970" y="530636"/>
                    </a:lnTo>
                    <a:lnTo>
                      <a:pt x="94757" y="535374"/>
                    </a:lnTo>
                    <a:lnTo>
                      <a:pt x="80543" y="540111"/>
                    </a:lnTo>
                    <a:cubicBezTo>
                      <a:pt x="46851" y="535900"/>
                      <a:pt x="45294" y="545417"/>
                      <a:pt x="33165" y="521160"/>
                    </a:cubicBezTo>
                    <a:cubicBezTo>
                      <a:pt x="30932" y="516693"/>
                      <a:pt x="30006" y="511685"/>
                      <a:pt x="28427" y="506947"/>
                    </a:cubicBezTo>
                    <a:cubicBezTo>
                      <a:pt x="30006" y="499051"/>
                      <a:pt x="28698" y="489958"/>
                      <a:pt x="33165" y="483258"/>
                    </a:cubicBezTo>
                    <a:cubicBezTo>
                      <a:pt x="35935" y="479103"/>
                      <a:pt x="42533" y="479731"/>
                      <a:pt x="47378" y="478520"/>
                    </a:cubicBezTo>
                    <a:cubicBezTo>
                      <a:pt x="55191" y="476567"/>
                      <a:pt x="63171" y="475361"/>
                      <a:pt x="71068" y="473782"/>
                    </a:cubicBezTo>
                    <a:cubicBezTo>
                      <a:pt x="94757" y="475361"/>
                      <a:pt x="119039" y="473021"/>
                      <a:pt x="142135" y="478520"/>
                    </a:cubicBezTo>
                    <a:cubicBezTo>
                      <a:pt x="153214" y="481158"/>
                      <a:pt x="170562" y="497471"/>
                      <a:pt x="170562" y="497471"/>
                    </a:cubicBezTo>
                    <a:cubicBezTo>
                      <a:pt x="173720" y="502209"/>
                      <a:pt x="177491" y="506591"/>
                      <a:pt x="180037" y="511684"/>
                    </a:cubicBezTo>
                    <a:cubicBezTo>
                      <a:pt x="189589" y="530789"/>
                      <a:pt x="187678" y="561639"/>
                      <a:pt x="180037" y="578014"/>
                    </a:cubicBezTo>
                    <a:cubicBezTo>
                      <a:pt x="175221" y="588334"/>
                      <a:pt x="159664" y="588912"/>
                      <a:pt x="151611" y="596965"/>
                    </a:cubicBezTo>
                    <a:lnTo>
                      <a:pt x="146873" y="601703"/>
                    </a:lnTo>
                  </a:path>
                </a:pathLst>
              </a:custGeom>
              <a:noFill/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64889" y="375141"/>
            <a:ext cx="379112" cy="430792"/>
            <a:chOff x="4979138" y="1765308"/>
            <a:chExt cx="2233724" cy="2538226"/>
          </a:xfrm>
        </p:grpSpPr>
        <p:sp>
          <p:nvSpPr>
            <p:cNvPr id="50" name="椭圆 49"/>
            <p:cNvSpPr/>
            <p:nvPr/>
          </p:nvSpPr>
          <p:spPr>
            <a:xfrm>
              <a:off x="5285806" y="3941350"/>
              <a:ext cx="1623626" cy="362184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979138" y="1765308"/>
              <a:ext cx="2233724" cy="2403957"/>
              <a:chOff x="4445810" y="937405"/>
              <a:chExt cx="3892152" cy="418877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449453" y="1237671"/>
                <a:ext cx="3888509" cy="3888509"/>
              </a:xfrm>
              <a:prstGeom prst="ellipse">
                <a:avLst/>
              </a:pr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流程图: 资料带 2"/>
              <p:cNvSpPr/>
              <p:nvPr/>
            </p:nvSpPr>
            <p:spPr>
              <a:xfrm rot="5400000">
                <a:off x="4718954" y="2814378"/>
                <a:ext cx="3876885" cy="723473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2"/>
                  <a:gd name="connsiteY0" fmla="*/ 4788 h 10678"/>
                  <a:gd name="connsiteX1" fmla="*/ 1979 w 10002"/>
                  <a:gd name="connsiteY1" fmla="*/ 4702 h 10678"/>
                  <a:gd name="connsiteX2" fmla="*/ 2549 w 10002"/>
                  <a:gd name="connsiteY2" fmla="*/ 1955 h 10678"/>
                  <a:gd name="connsiteX3" fmla="*/ 3505 w 10002"/>
                  <a:gd name="connsiteY3" fmla="*/ 4070 h 10678"/>
                  <a:gd name="connsiteX4" fmla="*/ 4492 w 10002"/>
                  <a:gd name="connsiteY4" fmla="*/ 246 h 10678"/>
                  <a:gd name="connsiteX5" fmla="*/ 5566 w 10002"/>
                  <a:gd name="connsiteY5" fmla="*/ 2282 h 10678"/>
                  <a:gd name="connsiteX6" fmla="*/ 6538 w 10002"/>
                  <a:gd name="connsiteY6" fmla="*/ 24 h 10678"/>
                  <a:gd name="connsiteX7" fmla="*/ 7711 w 10002"/>
                  <a:gd name="connsiteY7" fmla="*/ 4026 h 10678"/>
                  <a:gd name="connsiteX8" fmla="*/ 8967 w 10002"/>
                  <a:gd name="connsiteY8" fmla="*/ 3941 h 10678"/>
                  <a:gd name="connsiteX9" fmla="*/ 9998 w 10002"/>
                  <a:gd name="connsiteY9" fmla="*/ 10539 h 10678"/>
                  <a:gd name="connsiteX10" fmla="*/ 9339 w 10002"/>
                  <a:gd name="connsiteY10" fmla="*/ 8406 h 10678"/>
                  <a:gd name="connsiteX11" fmla="*/ 8077 w 10002"/>
                  <a:gd name="connsiteY11" fmla="*/ 6970 h 10678"/>
                  <a:gd name="connsiteX12" fmla="*/ 6770 w 10002"/>
                  <a:gd name="connsiteY12" fmla="*/ 8317 h 10678"/>
                  <a:gd name="connsiteX13" fmla="*/ 5774 w 10002"/>
                  <a:gd name="connsiteY13" fmla="*/ 5555 h 10678"/>
                  <a:gd name="connsiteX14" fmla="*/ 4662 w 10002"/>
                  <a:gd name="connsiteY14" fmla="*/ 8400 h 10678"/>
                  <a:gd name="connsiteX15" fmla="*/ 3894 w 10002"/>
                  <a:gd name="connsiteY15" fmla="*/ 6428 h 10678"/>
                  <a:gd name="connsiteX16" fmla="*/ 2866 w 10002"/>
                  <a:gd name="connsiteY16" fmla="*/ 8968 h 10678"/>
                  <a:gd name="connsiteX17" fmla="*/ 2101 w 10002"/>
                  <a:gd name="connsiteY17" fmla="*/ 7438 h 10678"/>
                  <a:gd name="connsiteX18" fmla="*/ 1043 w 10002"/>
                  <a:gd name="connsiteY18" fmla="*/ 7920 h 10678"/>
                  <a:gd name="connsiteX19" fmla="*/ 1015 w 10002"/>
                  <a:gd name="connsiteY19" fmla="*/ 4788 h 1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2" h="10678">
                    <a:moveTo>
                      <a:pt x="1015" y="4788"/>
                    </a:moveTo>
                    <a:cubicBezTo>
                      <a:pt x="1179" y="3716"/>
                      <a:pt x="1637" y="4994"/>
                      <a:pt x="1979" y="4702"/>
                    </a:cubicBezTo>
                    <a:cubicBezTo>
                      <a:pt x="2320" y="4408"/>
                      <a:pt x="2295" y="2060"/>
                      <a:pt x="2549" y="1955"/>
                    </a:cubicBezTo>
                    <a:cubicBezTo>
                      <a:pt x="2803" y="1850"/>
                      <a:pt x="3147" y="3776"/>
                      <a:pt x="3505" y="4070"/>
                    </a:cubicBezTo>
                    <a:cubicBezTo>
                      <a:pt x="3864" y="4362"/>
                      <a:pt x="4149" y="544"/>
                      <a:pt x="4492" y="246"/>
                    </a:cubicBezTo>
                    <a:cubicBezTo>
                      <a:pt x="4836" y="-52"/>
                      <a:pt x="5275" y="2460"/>
                      <a:pt x="5566" y="2282"/>
                    </a:cubicBezTo>
                    <a:cubicBezTo>
                      <a:pt x="5856" y="2105"/>
                      <a:pt x="6181" y="-267"/>
                      <a:pt x="6538" y="24"/>
                    </a:cubicBezTo>
                    <a:cubicBezTo>
                      <a:pt x="6895" y="315"/>
                      <a:pt x="7422" y="3524"/>
                      <a:pt x="7711" y="4026"/>
                    </a:cubicBezTo>
                    <a:cubicBezTo>
                      <a:pt x="7999" y="4529"/>
                      <a:pt x="8712" y="3498"/>
                      <a:pt x="8967" y="3941"/>
                    </a:cubicBezTo>
                    <a:cubicBezTo>
                      <a:pt x="9220" y="4386"/>
                      <a:pt x="9976" y="9627"/>
                      <a:pt x="9998" y="10539"/>
                    </a:cubicBezTo>
                    <a:cubicBezTo>
                      <a:pt x="10044" y="11214"/>
                      <a:pt x="9719" y="9269"/>
                      <a:pt x="9339" y="8406"/>
                    </a:cubicBezTo>
                    <a:cubicBezTo>
                      <a:pt x="8944" y="7691"/>
                      <a:pt x="8489" y="6734"/>
                      <a:pt x="8077" y="6970"/>
                    </a:cubicBezTo>
                    <a:cubicBezTo>
                      <a:pt x="7666" y="7511"/>
                      <a:pt x="7154" y="8553"/>
                      <a:pt x="6770" y="8317"/>
                    </a:cubicBezTo>
                    <a:cubicBezTo>
                      <a:pt x="6386" y="8081"/>
                      <a:pt x="6125" y="5541"/>
                      <a:pt x="5774" y="5555"/>
                    </a:cubicBezTo>
                    <a:cubicBezTo>
                      <a:pt x="5423" y="5569"/>
                      <a:pt x="4873" y="8544"/>
                      <a:pt x="4662" y="8400"/>
                    </a:cubicBezTo>
                    <a:cubicBezTo>
                      <a:pt x="4453" y="8254"/>
                      <a:pt x="4228" y="6205"/>
                      <a:pt x="3894" y="6428"/>
                    </a:cubicBezTo>
                    <a:cubicBezTo>
                      <a:pt x="3562" y="6650"/>
                      <a:pt x="3171" y="8909"/>
                      <a:pt x="2866" y="8968"/>
                    </a:cubicBezTo>
                    <a:cubicBezTo>
                      <a:pt x="2562" y="9026"/>
                      <a:pt x="2365" y="8146"/>
                      <a:pt x="2101" y="7438"/>
                    </a:cubicBezTo>
                    <a:cubicBezTo>
                      <a:pt x="1835" y="6729"/>
                      <a:pt x="1361" y="8803"/>
                      <a:pt x="1043" y="7920"/>
                    </a:cubicBezTo>
                    <a:cubicBezTo>
                      <a:pt x="259" y="7221"/>
                      <a:pt x="-833" y="10441"/>
                      <a:pt x="1015" y="478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                   </a:t>
                </a:r>
                <a:endParaRPr lang="zh-CN" altLang="en-US" dirty="0"/>
              </a:p>
            </p:txBody>
          </p:sp>
          <p:sp>
            <p:nvSpPr>
              <p:cNvPr id="54" name="流程图: 资料带 2"/>
              <p:cNvSpPr/>
              <p:nvPr/>
            </p:nvSpPr>
            <p:spPr>
              <a:xfrm rot="16200000">
                <a:off x="3897917" y="2576900"/>
                <a:ext cx="3888797" cy="1194906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744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1 h 10720"/>
                  <a:gd name="connsiteX1" fmla="*/ 1979 w 10005"/>
                  <a:gd name="connsiteY1" fmla="*/ 4695 h 10720"/>
                  <a:gd name="connsiteX2" fmla="*/ 2549 w 10005"/>
                  <a:gd name="connsiteY2" fmla="*/ 1948 h 10720"/>
                  <a:gd name="connsiteX3" fmla="*/ 3505 w 10005"/>
                  <a:gd name="connsiteY3" fmla="*/ 4063 h 10720"/>
                  <a:gd name="connsiteX4" fmla="*/ 4492 w 10005"/>
                  <a:gd name="connsiteY4" fmla="*/ 239 h 10720"/>
                  <a:gd name="connsiteX5" fmla="*/ 5566 w 10005"/>
                  <a:gd name="connsiteY5" fmla="*/ 2275 h 10720"/>
                  <a:gd name="connsiteX6" fmla="*/ 6538 w 10005"/>
                  <a:gd name="connsiteY6" fmla="*/ 17 h 10720"/>
                  <a:gd name="connsiteX7" fmla="*/ 7785 w 10005"/>
                  <a:gd name="connsiteY7" fmla="*/ 3657 h 10720"/>
                  <a:gd name="connsiteX8" fmla="*/ 8967 w 10005"/>
                  <a:gd name="connsiteY8" fmla="*/ 3934 h 10720"/>
                  <a:gd name="connsiteX9" fmla="*/ 9998 w 10005"/>
                  <a:gd name="connsiteY9" fmla="*/ 10532 h 10720"/>
                  <a:gd name="connsiteX10" fmla="*/ 9502 w 10005"/>
                  <a:gd name="connsiteY10" fmla="*/ 9051 h 10720"/>
                  <a:gd name="connsiteX11" fmla="*/ 8077 w 10005"/>
                  <a:gd name="connsiteY11" fmla="*/ 6963 h 10720"/>
                  <a:gd name="connsiteX12" fmla="*/ 6770 w 10005"/>
                  <a:gd name="connsiteY12" fmla="*/ 7440 h 10720"/>
                  <a:gd name="connsiteX13" fmla="*/ 5774 w 10005"/>
                  <a:gd name="connsiteY13" fmla="*/ 5548 h 10720"/>
                  <a:gd name="connsiteX14" fmla="*/ 4662 w 10005"/>
                  <a:gd name="connsiteY14" fmla="*/ 8393 h 10720"/>
                  <a:gd name="connsiteX15" fmla="*/ 3894 w 10005"/>
                  <a:gd name="connsiteY15" fmla="*/ 6421 h 10720"/>
                  <a:gd name="connsiteX16" fmla="*/ 2866 w 10005"/>
                  <a:gd name="connsiteY16" fmla="*/ 8961 h 10720"/>
                  <a:gd name="connsiteX17" fmla="*/ 2101 w 10005"/>
                  <a:gd name="connsiteY17" fmla="*/ 7431 h 10720"/>
                  <a:gd name="connsiteX18" fmla="*/ 1043 w 10005"/>
                  <a:gd name="connsiteY18" fmla="*/ 7913 h 10720"/>
                  <a:gd name="connsiteX19" fmla="*/ 1015 w 10005"/>
                  <a:gd name="connsiteY19" fmla="*/ 4781 h 10720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77 w 10005"/>
                  <a:gd name="connsiteY11" fmla="*/ 6749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64 w 10005"/>
                  <a:gd name="connsiteY1" fmla="*/ 4119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6152 h 12091"/>
                  <a:gd name="connsiteX1" fmla="*/ 1964 w 10005"/>
                  <a:gd name="connsiteY1" fmla="*/ 5704 h 12091"/>
                  <a:gd name="connsiteX2" fmla="*/ 2549 w 10005"/>
                  <a:gd name="connsiteY2" fmla="*/ 3319 h 12091"/>
                  <a:gd name="connsiteX3" fmla="*/ 3505 w 10005"/>
                  <a:gd name="connsiteY3" fmla="*/ 5434 h 12091"/>
                  <a:gd name="connsiteX4" fmla="*/ 4492 w 10005"/>
                  <a:gd name="connsiteY4" fmla="*/ 1610 h 12091"/>
                  <a:gd name="connsiteX5" fmla="*/ 5566 w 10005"/>
                  <a:gd name="connsiteY5" fmla="*/ 3646 h 12091"/>
                  <a:gd name="connsiteX6" fmla="*/ 6479 w 10005"/>
                  <a:gd name="connsiteY6" fmla="*/ 10 h 12091"/>
                  <a:gd name="connsiteX7" fmla="*/ 7785 w 10005"/>
                  <a:gd name="connsiteY7" fmla="*/ 5028 h 12091"/>
                  <a:gd name="connsiteX8" fmla="*/ 8967 w 10005"/>
                  <a:gd name="connsiteY8" fmla="*/ 5305 h 12091"/>
                  <a:gd name="connsiteX9" fmla="*/ 9998 w 10005"/>
                  <a:gd name="connsiteY9" fmla="*/ 11903 h 12091"/>
                  <a:gd name="connsiteX10" fmla="*/ 9502 w 10005"/>
                  <a:gd name="connsiteY10" fmla="*/ 10422 h 12091"/>
                  <a:gd name="connsiteX11" fmla="*/ 8047 w 10005"/>
                  <a:gd name="connsiteY11" fmla="*/ 7827 h 12091"/>
                  <a:gd name="connsiteX12" fmla="*/ 6770 w 10005"/>
                  <a:gd name="connsiteY12" fmla="*/ 8811 h 12091"/>
                  <a:gd name="connsiteX13" fmla="*/ 5774 w 10005"/>
                  <a:gd name="connsiteY13" fmla="*/ 6919 h 12091"/>
                  <a:gd name="connsiteX14" fmla="*/ 4632 w 10005"/>
                  <a:gd name="connsiteY14" fmla="*/ 8604 h 12091"/>
                  <a:gd name="connsiteX15" fmla="*/ 3805 w 10005"/>
                  <a:gd name="connsiteY15" fmla="*/ 7212 h 12091"/>
                  <a:gd name="connsiteX16" fmla="*/ 2821 w 10005"/>
                  <a:gd name="connsiteY16" fmla="*/ 9897 h 12091"/>
                  <a:gd name="connsiteX17" fmla="*/ 2101 w 10005"/>
                  <a:gd name="connsiteY17" fmla="*/ 8802 h 12091"/>
                  <a:gd name="connsiteX18" fmla="*/ 1043 w 10005"/>
                  <a:gd name="connsiteY18" fmla="*/ 9284 h 12091"/>
                  <a:gd name="connsiteX19" fmla="*/ 1015 w 10005"/>
                  <a:gd name="connsiteY19" fmla="*/ 6152 h 12091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8967 w 10005"/>
                  <a:gd name="connsiteY8" fmla="*/ 5303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9115 w 10005"/>
                  <a:gd name="connsiteY8" fmla="*/ 4288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48 h 12087"/>
                  <a:gd name="connsiteX1" fmla="*/ 1964 w 10005"/>
                  <a:gd name="connsiteY1" fmla="*/ 5700 h 12087"/>
                  <a:gd name="connsiteX2" fmla="*/ 2549 w 10005"/>
                  <a:gd name="connsiteY2" fmla="*/ 3315 h 12087"/>
                  <a:gd name="connsiteX3" fmla="*/ 3505 w 10005"/>
                  <a:gd name="connsiteY3" fmla="*/ 5430 h 12087"/>
                  <a:gd name="connsiteX4" fmla="*/ 4492 w 10005"/>
                  <a:gd name="connsiteY4" fmla="*/ 1606 h 12087"/>
                  <a:gd name="connsiteX5" fmla="*/ 5655 w 10005"/>
                  <a:gd name="connsiteY5" fmla="*/ 1975 h 12087"/>
                  <a:gd name="connsiteX6" fmla="*/ 6479 w 10005"/>
                  <a:gd name="connsiteY6" fmla="*/ 6 h 12087"/>
                  <a:gd name="connsiteX7" fmla="*/ 7859 w 10005"/>
                  <a:gd name="connsiteY7" fmla="*/ 2704 h 12087"/>
                  <a:gd name="connsiteX8" fmla="*/ 9115 w 10005"/>
                  <a:gd name="connsiteY8" fmla="*/ 4286 h 12087"/>
                  <a:gd name="connsiteX9" fmla="*/ 9998 w 10005"/>
                  <a:gd name="connsiteY9" fmla="*/ 11899 h 12087"/>
                  <a:gd name="connsiteX10" fmla="*/ 9502 w 10005"/>
                  <a:gd name="connsiteY10" fmla="*/ 10418 h 12087"/>
                  <a:gd name="connsiteX11" fmla="*/ 8047 w 10005"/>
                  <a:gd name="connsiteY11" fmla="*/ 7823 h 12087"/>
                  <a:gd name="connsiteX12" fmla="*/ 6770 w 10005"/>
                  <a:gd name="connsiteY12" fmla="*/ 8807 h 12087"/>
                  <a:gd name="connsiteX13" fmla="*/ 5774 w 10005"/>
                  <a:gd name="connsiteY13" fmla="*/ 6915 h 12087"/>
                  <a:gd name="connsiteX14" fmla="*/ 4632 w 10005"/>
                  <a:gd name="connsiteY14" fmla="*/ 8600 h 12087"/>
                  <a:gd name="connsiteX15" fmla="*/ 3805 w 10005"/>
                  <a:gd name="connsiteY15" fmla="*/ 7208 h 12087"/>
                  <a:gd name="connsiteX16" fmla="*/ 2821 w 10005"/>
                  <a:gd name="connsiteY16" fmla="*/ 9893 h 12087"/>
                  <a:gd name="connsiteX17" fmla="*/ 2101 w 10005"/>
                  <a:gd name="connsiteY17" fmla="*/ 8798 h 12087"/>
                  <a:gd name="connsiteX18" fmla="*/ 1043 w 10005"/>
                  <a:gd name="connsiteY18" fmla="*/ 9280 h 12087"/>
                  <a:gd name="connsiteX19" fmla="*/ 1015 w 10005"/>
                  <a:gd name="connsiteY19" fmla="*/ 6148 h 12087"/>
                  <a:gd name="connsiteX0" fmla="*/ 1015 w 10005"/>
                  <a:gd name="connsiteY0" fmla="*/ 6500 h 12439"/>
                  <a:gd name="connsiteX1" fmla="*/ 1964 w 10005"/>
                  <a:gd name="connsiteY1" fmla="*/ 6052 h 12439"/>
                  <a:gd name="connsiteX2" fmla="*/ 2549 w 10005"/>
                  <a:gd name="connsiteY2" fmla="*/ 3667 h 12439"/>
                  <a:gd name="connsiteX3" fmla="*/ 3505 w 10005"/>
                  <a:gd name="connsiteY3" fmla="*/ 5782 h 12439"/>
                  <a:gd name="connsiteX4" fmla="*/ 4418 w 10005"/>
                  <a:gd name="connsiteY4" fmla="*/ 73 h 12439"/>
                  <a:gd name="connsiteX5" fmla="*/ 5655 w 10005"/>
                  <a:gd name="connsiteY5" fmla="*/ 2327 h 12439"/>
                  <a:gd name="connsiteX6" fmla="*/ 6479 w 10005"/>
                  <a:gd name="connsiteY6" fmla="*/ 358 h 12439"/>
                  <a:gd name="connsiteX7" fmla="*/ 7859 w 10005"/>
                  <a:gd name="connsiteY7" fmla="*/ 3056 h 12439"/>
                  <a:gd name="connsiteX8" fmla="*/ 9115 w 10005"/>
                  <a:gd name="connsiteY8" fmla="*/ 4638 h 12439"/>
                  <a:gd name="connsiteX9" fmla="*/ 9998 w 10005"/>
                  <a:gd name="connsiteY9" fmla="*/ 12251 h 12439"/>
                  <a:gd name="connsiteX10" fmla="*/ 9502 w 10005"/>
                  <a:gd name="connsiteY10" fmla="*/ 10770 h 12439"/>
                  <a:gd name="connsiteX11" fmla="*/ 8047 w 10005"/>
                  <a:gd name="connsiteY11" fmla="*/ 8175 h 12439"/>
                  <a:gd name="connsiteX12" fmla="*/ 6770 w 10005"/>
                  <a:gd name="connsiteY12" fmla="*/ 9159 h 12439"/>
                  <a:gd name="connsiteX13" fmla="*/ 5774 w 10005"/>
                  <a:gd name="connsiteY13" fmla="*/ 7267 h 12439"/>
                  <a:gd name="connsiteX14" fmla="*/ 4632 w 10005"/>
                  <a:gd name="connsiteY14" fmla="*/ 8952 h 12439"/>
                  <a:gd name="connsiteX15" fmla="*/ 3805 w 10005"/>
                  <a:gd name="connsiteY15" fmla="*/ 7560 h 12439"/>
                  <a:gd name="connsiteX16" fmla="*/ 2821 w 10005"/>
                  <a:gd name="connsiteY16" fmla="*/ 10245 h 12439"/>
                  <a:gd name="connsiteX17" fmla="*/ 2101 w 10005"/>
                  <a:gd name="connsiteY17" fmla="*/ 9150 h 12439"/>
                  <a:gd name="connsiteX18" fmla="*/ 1043 w 10005"/>
                  <a:gd name="connsiteY18" fmla="*/ 9632 h 12439"/>
                  <a:gd name="connsiteX19" fmla="*/ 1015 w 10005"/>
                  <a:gd name="connsiteY19" fmla="*/ 6500 h 12439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549 w 10005"/>
                  <a:gd name="connsiteY2" fmla="*/ 3599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727 w 10005"/>
                  <a:gd name="connsiteY1" fmla="*/ 4172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958 w 10111"/>
                  <a:gd name="connsiteY0" fmla="*/ 5635 h 12371"/>
                  <a:gd name="connsiteX1" fmla="*/ 1833 w 10111"/>
                  <a:gd name="connsiteY1" fmla="*/ 4172 h 12371"/>
                  <a:gd name="connsiteX2" fmla="*/ 2388 w 10111"/>
                  <a:gd name="connsiteY2" fmla="*/ 1352 h 12371"/>
                  <a:gd name="connsiteX3" fmla="*/ 3596 w 10111"/>
                  <a:gd name="connsiteY3" fmla="*/ 3032 h 12371"/>
                  <a:gd name="connsiteX4" fmla="*/ 4524 w 10111"/>
                  <a:gd name="connsiteY4" fmla="*/ 5 h 12371"/>
                  <a:gd name="connsiteX5" fmla="*/ 5761 w 10111"/>
                  <a:gd name="connsiteY5" fmla="*/ 2259 h 12371"/>
                  <a:gd name="connsiteX6" fmla="*/ 6585 w 10111"/>
                  <a:gd name="connsiteY6" fmla="*/ 290 h 12371"/>
                  <a:gd name="connsiteX7" fmla="*/ 7965 w 10111"/>
                  <a:gd name="connsiteY7" fmla="*/ 2988 h 12371"/>
                  <a:gd name="connsiteX8" fmla="*/ 9221 w 10111"/>
                  <a:gd name="connsiteY8" fmla="*/ 4570 h 12371"/>
                  <a:gd name="connsiteX9" fmla="*/ 10104 w 10111"/>
                  <a:gd name="connsiteY9" fmla="*/ 12183 h 12371"/>
                  <a:gd name="connsiteX10" fmla="*/ 9608 w 10111"/>
                  <a:gd name="connsiteY10" fmla="*/ 10702 h 12371"/>
                  <a:gd name="connsiteX11" fmla="*/ 8153 w 10111"/>
                  <a:gd name="connsiteY11" fmla="*/ 8107 h 12371"/>
                  <a:gd name="connsiteX12" fmla="*/ 6876 w 10111"/>
                  <a:gd name="connsiteY12" fmla="*/ 9091 h 12371"/>
                  <a:gd name="connsiteX13" fmla="*/ 5880 w 10111"/>
                  <a:gd name="connsiteY13" fmla="*/ 7199 h 12371"/>
                  <a:gd name="connsiteX14" fmla="*/ 4738 w 10111"/>
                  <a:gd name="connsiteY14" fmla="*/ 8884 h 12371"/>
                  <a:gd name="connsiteX15" fmla="*/ 3911 w 10111"/>
                  <a:gd name="connsiteY15" fmla="*/ 7492 h 12371"/>
                  <a:gd name="connsiteX16" fmla="*/ 2927 w 10111"/>
                  <a:gd name="connsiteY16" fmla="*/ 10177 h 12371"/>
                  <a:gd name="connsiteX17" fmla="*/ 2207 w 10111"/>
                  <a:gd name="connsiteY17" fmla="*/ 9082 h 12371"/>
                  <a:gd name="connsiteX18" fmla="*/ 1149 w 10111"/>
                  <a:gd name="connsiteY18" fmla="*/ 9564 h 12371"/>
                  <a:gd name="connsiteX19" fmla="*/ 958 w 10111"/>
                  <a:gd name="connsiteY19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089 w 10047"/>
                  <a:gd name="connsiteY11" fmla="*/ 8107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925 h 12661"/>
                  <a:gd name="connsiteX1" fmla="*/ 1769 w 10047"/>
                  <a:gd name="connsiteY1" fmla="*/ 4462 h 12661"/>
                  <a:gd name="connsiteX2" fmla="*/ 2324 w 10047"/>
                  <a:gd name="connsiteY2" fmla="*/ 1642 h 12661"/>
                  <a:gd name="connsiteX3" fmla="*/ 3532 w 10047"/>
                  <a:gd name="connsiteY3" fmla="*/ 3322 h 12661"/>
                  <a:gd name="connsiteX4" fmla="*/ 4460 w 10047"/>
                  <a:gd name="connsiteY4" fmla="*/ 295 h 12661"/>
                  <a:gd name="connsiteX5" fmla="*/ 5697 w 10047"/>
                  <a:gd name="connsiteY5" fmla="*/ 2549 h 12661"/>
                  <a:gd name="connsiteX6" fmla="*/ 6714 w 10047"/>
                  <a:gd name="connsiteY6" fmla="*/ 0 h 12661"/>
                  <a:gd name="connsiteX7" fmla="*/ 7901 w 10047"/>
                  <a:gd name="connsiteY7" fmla="*/ 3278 h 12661"/>
                  <a:gd name="connsiteX8" fmla="*/ 9157 w 10047"/>
                  <a:gd name="connsiteY8" fmla="*/ 4280 h 12661"/>
                  <a:gd name="connsiteX9" fmla="*/ 10040 w 10047"/>
                  <a:gd name="connsiteY9" fmla="*/ 12473 h 12661"/>
                  <a:gd name="connsiteX10" fmla="*/ 9544 w 10047"/>
                  <a:gd name="connsiteY10" fmla="*/ 10992 h 12661"/>
                  <a:gd name="connsiteX11" fmla="*/ 8119 w 10047"/>
                  <a:gd name="connsiteY11" fmla="*/ 5932 h 12661"/>
                  <a:gd name="connsiteX12" fmla="*/ 6812 w 10047"/>
                  <a:gd name="connsiteY12" fmla="*/ 9381 h 12661"/>
                  <a:gd name="connsiteX13" fmla="*/ 5816 w 10047"/>
                  <a:gd name="connsiteY13" fmla="*/ 7489 h 12661"/>
                  <a:gd name="connsiteX14" fmla="*/ 4674 w 10047"/>
                  <a:gd name="connsiteY14" fmla="*/ 9174 h 12661"/>
                  <a:gd name="connsiteX15" fmla="*/ 3847 w 10047"/>
                  <a:gd name="connsiteY15" fmla="*/ 7782 h 12661"/>
                  <a:gd name="connsiteX16" fmla="*/ 2863 w 10047"/>
                  <a:gd name="connsiteY16" fmla="*/ 10467 h 12661"/>
                  <a:gd name="connsiteX17" fmla="*/ 2143 w 10047"/>
                  <a:gd name="connsiteY17" fmla="*/ 9372 h 12661"/>
                  <a:gd name="connsiteX18" fmla="*/ 1085 w 10047"/>
                  <a:gd name="connsiteY18" fmla="*/ 9854 h 12661"/>
                  <a:gd name="connsiteX19" fmla="*/ 2 w 10047"/>
                  <a:gd name="connsiteY19" fmla="*/ 10270 h 12661"/>
                  <a:gd name="connsiteX20" fmla="*/ 894 w 10047"/>
                  <a:gd name="connsiteY20" fmla="*/ 5925 h 12661"/>
                  <a:gd name="connsiteX0" fmla="*/ 894 w 10047"/>
                  <a:gd name="connsiteY0" fmla="*/ 6143 h 12879"/>
                  <a:gd name="connsiteX1" fmla="*/ 1769 w 10047"/>
                  <a:gd name="connsiteY1" fmla="*/ 4680 h 12879"/>
                  <a:gd name="connsiteX2" fmla="*/ 2324 w 10047"/>
                  <a:gd name="connsiteY2" fmla="*/ 1860 h 12879"/>
                  <a:gd name="connsiteX3" fmla="*/ 3532 w 10047"/>
                  <a:gd name="connsiteY3" fmla="*/ 3540 h 12879"/>
                  <a:gd name="connsiteX4" fmla="*/ 4460 w 10047"/>
                  <a:gd name="connsiteY4" fmla="*/ 513 h 12879"/>
                  <a:gd name="connsiteX5" fmla="*/ 5697 w 10047"/>
                  <a:gd name="connsiteY5" fmla="*/ 2767 h 12879"/>
                  <a:gd name="connsiteX6" fmla="*/ 6714 w 10047"/>
                  <a:gd name="connsiteY6" fmla="*/ 0 h 12879"/>
                  <a:gd name="connsiteX7" fmla="*/ 7901 w 10047"/>
                  <a:gd name="connsiteY7" fmla="*/ 3496 h 12879"/>
                  <a:gd name="connsiteX8" fmla="*/ 9157 w 10047"/>
                  <a:gd name="connsiteY8" fmla="*/ 4498 h 12879"/>
                  <a:gd name="connsiteX9" fmla="*/ 10040 w 10047"/>
                  <a:gd name="connsiteY9" fmla="*/ 12691 h 12879"/>
                  <a:gd name="connsiteX10" fmla="*/ 9544 w 10047"/>
                  <a:gd name="connsiteY10" fmla="*/ 11210 h 12879"/>
                  <a:gd name="connsiteX11" fmla="*/ 8119 w 10047"/>
                  <a:gd name="connsiteY11" fmla="*/ 6150 h 12879"/>
                  <a:gd name="connsiteX12" fmla="*/ 6812 w 10047"/>
                  <a:gd name="connsiteY12" fmla="*/ 9599 h 12879"/>
                  <a:gd name="connsiteX13" fmla="*/ 5816 w 10047"/>
                  <a:gd name="connsiteY13" fmla="*/ 7707 h 12879"/>
                  <a:gd name="connsiteX14" fmla="*/ 4674 w 10047"/>
                  <a:gd name="connsiteY14" fmla="*/ 9392 h 12879"/>
                  <a:gd name="connsiteX15" fmla="*/ 3847 w 10047"/>
                  <a:gd name="connsiteY15" fmla="*/ 8000 h 12879"/>
                  <a:gd name="connsiteX16" fmla="*/ 2863 w 10047"/>
                  <a:gd name="connsiteY16" fmla="*/ 10685 h 12879"/>
                  <a:gd name="connsiteX17" fmla="*/ 2143 w 10047"/>
                  <a:gd name="connsiteY17" fmla="*/ 9590 h 12879"/>
                  <a:gd name="connsiteX18" fmla="*/ 1085 w 10047"/>
                  <a:gd name="connsiteY18" fmla="*/ 10072 h 12879"/>
                  <a:gd name="connsiteX19" fmla="*/ 2 w 10047"/>
                  <a:gd name="connsiteY19" fmla="*/ 10488 h 12879"/>
                  <a:gd name="connsiteX20" fmla="*/ 894 w 10047"/>
                  <a:gd name="connsiteY20" fmla="*/ 6143 h 12879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812 w 10047"/>
                  <a:gd name="connsiteY12" fmla="*/ 961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671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2"/>
                  <a:gd name="connsiteY0" fmla="*/ 6156 h 12789"/>
                  <a:gd name="connsiteX1" fmla="*/ 1769 w 10042"/>
                  <a:gd name="connsiteY1" fmla="*/ 4693 h 12789"/>
                  <a:gd name="connsiteX2" fmla="*/ 2324 w 10042"/>
                  <a:gd name="connsiteY2" fmla="*/ 1873 h 12789"/>
                  <a:gd name="connsiteX3" fmla="*/ 3532 w 10042"/>
                  <a:gd name="connsiteY3" fmla="*/ 3553 h 12789"/>
                  <a:gd name="connsiteX4" fmla="*/ 4460 w 10042"/>
                  <a:gd name="connsiteY4" fmla="*/ 526 h 12789"/>
                  <a:gd name="connsiteX5" fmla="*/ 5652 w 10042"/>
                  <a:gd name="connsiteY5" fmla="*/ 2273 h 12789"/>
                  <a:gd name="connsiteX6" fmla="*/ 6714 w 10042"/>
                  <a:gd name="connsiteY6" fmla="*/ 13 h 12789"/>
                  <a:gd name="connsiteX7" fmla="*/ 7901 w 10042"/>
                  <a:gd name="connsiteY7" fmla="*/ 3509 h 12789"/>
                  <a:gd name="connsiteX8" fmla="*/ 9157 w 10042"/>
                  <a:gd name="connsiteY8" fmla="*/ 4511 h 12789"/>
                  <a:gd name="connsiteX9" fmla="*/ 10040 w 10042"/>
                  <a:gd name="connsiteY9" fmla="*/ 12704 h 12789"/>
                  <a:gd name="connsiteX10" fmla="*/ 9188 w 10042"/>
                  <a:gd name="connsiteY10" fmla="*/ 8976 h 12789"/>
                  <a:gd name="connsiteX11" fmla="*/ 8119 w 10042"/>
                  <a:gd name="connsiteY11" fmla="*/ 6163 h 12789"/>
                  <a:gd name="connsiteX12" fmla="*/ 6738 w 10042"/>
                  <a:gd name="connsiteY12" fmla="*/ 6712 h 12789"/>
                  <a:gd name="connsiteX13" fmla="*/ 5727 w 10042"/>
                  <a:gd name="connsiteY13" fmla="*/ 5400 h 12789"/>
                  <a:gd name="connsiteX14" fmla="*/ 4926 w 10042"/>
                  <a:gd name="connsiteY14" fmla="*/ 8028 h 12789"/>
                  <a:gd name="connsiteX15" fmla="*/ 3832 w 10042"/>
                  <a:gd name="connsiteY15" fmla="*/ 6853 h 12789"/>
                  <a:gd name="connsiteX16" fmla="*/ 2997 w 10042"/>
                  <a:gd name="connsiteY16" fmla="*/ 9466 h 12789"/>
                  <a:gd name="connsiteX17" fmla="*/ 1950 w 10042"/>
                  <a:gd name="connsiteY17" fmla="*/ 8298 h 12789"/>
                  <a:gd name="connsiteX18" fmla="*/ 1085 w 10042"/>
                  <a:gd name="connsiteY18" fmla="*/ 9215 h 12789"/>
                  <a:gd name="connsiteX19" fmla="*/ 2 w 10042"/>
                  <a:gd name="connsiteY19" fmla="*/ 10501 h 12789"/>
                  <a:gd name="connsiteX20" fmla="*/ 894 w 10042"/>
                  <a:gd name="connsiteY20" fmla="*/ 6156 h 12789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2"/>
                  <a:gd name="connsiteY0" fmla="*/ 6156 h 12811"/>
                  <a:gd name="connsiteX1" fmla="*/ 1769 w 10042"/>
                  <a:gd name="connsiteY1" fmla="*/ 4693 h 12811"/>
                  <a:gd name="connsiteX2" fmla="*/ 2324 w 10042"/>
                  <a:gd name="connsiteY2" fmla="*/ 1873 h 12811"/>
                  <a:gd name="connsiteX3" fmla="*/ 3532 w 10042"/>
                  <a:gd name="connsiteY3" fmla="*/ 3553 h 12811"/>
                  <a:gd name="connsiteX4" fmla="*/ 4460 w 10042"/>
                  <a:gd name="connsiteY4" fmla="*/ 526 h 12811"/>
                  <a:gd name="connsiteX5" fmla="*/ 5652 w 10042"/>
                  <a:gd name="connsiteY5" fmla="*/ 2273 h 12811"/>
                  <a:gd name="connsiteX6" fmla="*/ 6714 w 10042"/>
                  <a:gd name="connsiteY6" fmla="*/ 13 h 12811"/>
                  <a:gd name="connsiteX7" fmla="*/ 7901 w 10042"/>
                  <a:gd name="connsiteY7" fmla="*/ 3509 h 12811"/>
                  <a:gd name="connsiteX8" fmla="*/ 9157 w 10042"/>
                  <a:gd name="connsiteY8" fmla="*/ 4511 h 12811"/>
                  <a:gd name="connsiteX9" fmla="*/ 10040 w 10042"/>
                  <a:gd name="connsiteY9" fmla="*/ 12704 h 12811"/>
                  <a:gd name="connsiteX10" fmla="*/ 9069 w 10042"/>
                  <a:gd name="connsiteY10" fmla="*/ 8976 h 12811"/>
                  <a:gd name="connsiteX11" fmla="*/ 8119 w 10042"/>
                  <a:gd name="connsiteY11" fmla="*/ 6163 h 12811"/>
                  <a:gd name="connsiteX12" fmla="*/ 6738 w 10042"/>
                  <a:gd name="connsiteY12" fmla="*/ 6712 h 12811"/>
                  <a:gd name="connsiteX13" fmla="*/ 5727 w 10042"/>
                  <a:gd name="connsiteY13" fmla="*/ 5400 h 12811"/>
                  <a:gd name="connsiteX14" fmla="*/ 4926 w 10042"/>
                  <a:gd name="connsiteY14" fmla="*/ 8028 h 12811"/>
                  <a:gd name="connsiteX15" fmla="*/ 3832 w 10042"/>
                  <a:gd name="connsiteY15" fmla="*/ 6853 h 12811"/>
                  <a:gd name="connsiteX16" fmla="*/ 2997 w 10042"/>
                  <a:gd name="connsiteY16" fmla="*/ 9466 h 12811"/>
                  <a:gd name="connsiteX17" fmla="*/ 1950 w 10042"/>
                  <a:gd name="connsiteY17" fmla="*/ 8298 h 12811"/>
                  <a:gd name="connsiteX18" fmla="*/ 1085 w 10042"/>
                  <a:gd name="connsiteY18" fmla="*/ 9215 h 12811"/>
                  <a:gd name="connsiteX19" fmla="*/ 2 w 10042"/>
                  <a:gd name="connsiteY19" fmla="*/ 10501 h 12811"/>
                  <a:gd name="connsiteX20" fmla="*/ 894 w 10042"/>
                  <a:gd name="connsiteY20" fmla="*/ 6156 h 12811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19 w 10042"/>
                  <a:gd name="connsiteY11" fmla="*/ 616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86 w 10042"/>
                  <a:gd name="connsiteY13" fmla="*/ 4965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32 w 10042"/>
                  <a:gd name="connsiteY15" fmla="*/ 6881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487 w 10042"/>
                  <a:gd name="connsiteY2" fmla="*/ 2046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6"/>
                  <a:gd name="connsiteY0" fmla="*/ 6184 h 12828"/>
                  <a:gd name="connsiteX1" fmla="*/ 1769 w 10046"/>
                  <a:gd name="connsiteY1" fmla="*/ 4721 h 12828"/>
                  <a:gd name="connsiteX2" fmla="*/ 2487 w 10046"/>
                  <a:gd name="connsiteY2" fmla="*/ 2046 h 12828"/>
                  <a:gd name="connsiteX3" fmla="*/ 3532 w 10046"/>
                  <a:gd name="connsiteY3" fmla="*/ 3581 h 12828"/>
                  <a:gd name="connsiteX4" fmla="*/ 4460 w 10046"/>
                  <a:gd name="connsiteY4" fmla="*/ 554 h 12828"/>
                  <a:gd name="connsiteX5" fmla="*/ 5607 w 10046"/>
                  <a:gd name="connsiteY5" fmla="*/ 1576 h 12828"/>
                  <a:gd name="connsiteX6" fmla="*/ 6714 w 10046"/>
                  <a:gd name="connsiteY6" fmla="*/ 41 h 12828"/>
                  <a:gd name="connsiteX7" fmla="*/ 7901 w 10046"/>
                  <a:gd name="connsiteY7" fmla="*/ 3537 h 12828"/>
                  <a:gd name="connsiteX8" fmla="*/ 9157 w 10046"/>
                  <a:gd name="connsiteY8" fmla="*/ 4539 h 12828"/>
                  <a:gd name="connsiteX9" fmla="*/ 10040 w 10046"/>
                  <a:gd name="connsiteY9" fmla="*/ 12732 h 12828"/>
                  <a:gd name="connsiteX10" fmla="*/ 9441 w 10046"/>
                  <a:gd name="connsiteY10" fmla="*/ 9004 h 12828"/>
                  <a:gd name="connsiteX11" fmla="*/ 8134 w 10046"/>
                  <a:gd name="connsiteY11" fmla="*/ 5973 h 12828"/>
                  <a:gd name="connsiteX12" fmla="*/ 6738 w 10046"/>
                  <a:gd name="connsiteY12" fmla="*/ 6740 h 12828"/>
                  <a:gd name="connsiteX13" fmla="*/ 5786 w 10046"/>
                  <a:gd name="connsiteY13" fmla="*/ 4993 h 12828"/>
                  <a:gd name="connsiteX14" fmla="*/ 4837 w 10046"/>
                  <a:gd name="connsiteY14" fmla="*/ 6389 h 12828"/>
                  <a:gd name="connsiteX15" fmla="*/ 3802 w 10046"/>
                  <a:gd name="connsiteY15" fmla="*/ 6374 h 12828"/>
                  <a:gd name="connsiteX16" fmla="*/ 2863 w 10046"/>
                  <a:gd name="connsiteY16" fmla="*/ 8552 h 12828"/>
                  <a:gd name="connsiteX17" fmla="*/ 1950 w 10046"/>
                  <a:gd name="connsiteY17" fmla="*/ 8326 h 12828"/>
                  <a:gd name="connsiteX18" fmla="*/ 1085 w 10046"/>
                  <a:gd name="connsiteY18" fmla="*/ 9243 h 12828"/>
                  <a:gd name="connsiteX19" fmla="*/ 2 w 10046"/>
                  <a:gd name="connsiteY19" fmla="*/ 10529 h 12828"/>
                  <a:gd name="connsiteX20" fmla="*/ 894 w 10046"/>
                  <a:gd name="connsiteY20" fmla="*/ 6184 h 12828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157 w 10002"/>
                  <a:gd name="connsiteY8" fmla="*/ 4539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231 w 10002"/>
                  <a:gd name="connsiteY8" fmla="*/ 5734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9999"/>
                  <a:gd name="connsiteY0" fmla="*/ 6184 h 13293"/>
                  <a:gd name="connsiteX1" fmla="*/ 1769 w 9999"/>
                  <a:gd name="connsiteY1" fmla="*/ 4721 h 13293"/>
                  <a:gd name="connsiteX2" fmla="*/ 2487 w 9999"/>
                  <a:gd name="connsiteY2" fmla="*/ 2046 h 13293"/>
                  <a:gd name="connsiteX3" fmla="*/ 3532 w 9999"/>
                  <a:gd name="connsiteY3" fmla="*/ 3581 h 13293"/>
                  <a:gd name="connsiteX4" fmla="*/ 4460 w 9999"/>
                  <a:gd name="connsiteY4" fmla="*/ 554 h 13293"/>
                  <a:gd name="connsiteX5" fmla="*/ 5607 w 9999"/>
                  <a:gd name="connsiteY5" fmla="*/ 1576 h 13293"/>
                  <a:gd name="connsiteX6" fmla="*/ 6714 w 9999"/>
                  <a:gd name="connsiteY6" fmla="*/ 41 h 13293"/>
                  <a:gd name="connsiteX7" fmla="*/ 7901 w 9999"/>
                  <a:gd name="connsiteY7" fmla="*/ 3537 h 13293"/>
                  <a:gd name="connsiteX8" fmla="*/ 9231 w 9999"/>
                  <a:gd name="connsiteY8" fmla="*/ 5734 h 13293"/>
                  <a:gd name="connsiteX9" fmla="*/ 9995 w 9999"/>
                  <a:gd name="connsiteY9" fmla="*/ 13210 h 13293"/>
                  <a:gd name="connsiteX10" fmla="*/ 9292 w 9999"/>
                  <a:gd name="connsiteY10" fmla="*/ 8924 h 13293"/>
                  <a:gd name="connsiteX11" fmla="*/ 8134 w 9999"/>
                  <a:gd name="connsiteY11" fmla="*/ 5973 h 13293"/>
                  <a:gd name="connsiteX12" fmla="*/ 6738 w 9999"/>
                  <a:gd name="connsiteY12" fmla="*/ 6740 h 13293"/>
                  <a:gd name="connsiteX13" fmla="*/ 5786 w 9999"/>
                  <a:gd name="connsiteY13" fmla="*/ 4993 h 13293"/>
                  <a:gd name="connsiteX14" fmla="*/ 4837 w 9999"/>
                  <a:gd name="connsiteY14" fmla="*/ 6389 h 13293"/>
                  <a:gd name="connsiteX15" fmla="*/ 3802 w 9999"/>
                  <a:gd name="connsiteY15" fmla="*/ 6374 h 13293"/>
                  <a:gd name="connsiteX16" fmla="*/ 2863 w 9999"/>
                  <a:gd name="connsiteY16" fmla="*/ 8552 h 13293"/>
                  <a:gd name="connsiteX17" fmla="*/ 1950 w 9999"/>
                  <a:gd name="connsiteY17" fmla="*/ 8326 h 13293"/>
                  <a:gd name="connsiteX18" fmla="*/ 1085 w 9999"/>
                  <a:gd name="connsiteY18" fmla="*/ 9243 h 13293"/>
                  <a:gd name="connsiteX19" fmla="*/ 2 w 9999"/>
                  <a:gd name="connsiteY19" fmla="*/ 10529 h 13293"/>
                  <a:gd name="connsiteX20" fmla="*/ 894 w 9999"/>
                  <a:gd name="connsiteY20" fmla="*/ 6184 h 13293"/>
                  <a:gd name="connsiteX0" fmla="*/ 894 w 10000"/>
                  <a:gd name="connsiteY0" fmla="*/ 4652 h 10000"/>
                  <a:gd name="connsiteX1" fmla="*/ 1769 w 10000"/>
                  <a:gd name="connsiteY1" fmla="*/ 3551 h 10000"/>
                  <a:gd name="connsiteX2" fmla="*/ 2487 w 10000"/>
                  <a:gd name="connsiteY2" fmla="*/ 1539 h 10000"/>
                  <a:gd name="connsiteX3" fmla="*/ 3532 w 10000"/>
                  <a:gd name="connsiteY3" fmla="*/ 2694 h 10000"/>
                  <a:gd name="connsiteX4" fmla="*/ 4460 w 10000"/>
                  <a:gd name="connsiteY4" fmla="*/ 417 h 10000"/>
                  <a:gd name="connsiteX5" fmla="*/ 5608 w 10000"/>
                  <a:gd name="connsiteY5" fmla="*/ 1186 h 10000"/>
                  <a:gd name="connsiteX6" fmla="*/ 6715 w 10000"/>
                  <a:gd name="connsiteY6" fmla="*/ 31 h 10000"/>
                  <a:gd name="connsiteX7" fmla="*/ 7902 w 10000"/>
                  <a:gd name="connsiteY7" fmla="*/ 2661 h 10000"/>
                  <a:gd name="connsiteX8" fmla="*/ 9232 w 10000"/>
                  <a:gd name="connsiteY8" fmla="*/ 4314 h 10000"/>
                  <a:gd name="connsiteX9" fmla="*/ 9996 w 10000"/>
                  <a:gd name="connsiteY9" fmla="*/ 9938 h 10000"/>
                  <a:gd name="connsiteX10" fmla="*/ 9293 w 10000"/>
                  <a:gd name="connsiteY10" fmla="*/ 6713 h 10000"/>
                  <a:gd name="connsiteX11" fmla="*/ 8135 w 10000"/>
                  <a:gd name="connsiteY11" fmla="*/ 4493 h 10000"/>
                  <a:gd name="connsiteX12" fmla="*/ 6739 w 10000"/>
                  <a:gd name="connsiteY12" fmla="*/ 5070 h 10000"/>
                  <a:gd name="connsiteX13" fmla="*/ 5787 w 10000"/>
                  <a:gd name="connsiteY13" fmla="*/ 3756 h 10000"/>
                  <a:gd name="connsiteX14" fmla="*/ 4837 w 10000"/>
                  <a:gd name="connsiteY14" fmla="*/ 4806 h 10000"/>
                  <a:gd name="connsiteX15" fmla="*/ 3802 w 10000"/>
                  <a:gd name="connsiteY15" fmla="*/ 4795 h 10000"/>
                  <a:gd name="connsiteX16" fmla="*/ 2863 w 10000"/>
                  <a:gd name="connsiteY16" fmla="*/ 6433 h 10000"/>
                  <a:gd name="connsiteX17" fmla="*/ 1950 w 10000"/>
                  <a:gd name="connsiteY17" fmla="*/ 6263 h 10000"/>
                  <a:gd name="connsiteX18" fmla="*/ 1085 w 10000"/>
                  <a:gd name="connsiteY18" fmla="*/ 6953 h 10000"/>
                  <a:gd name="connsiteX19" fmla="*/ 2 w 10000"/>
                  <a:gd name="connsiteY19" fmla="*/ 7921 h 10000"/>
                  <a:gd name="connsiteX20" fmla="*/ 894 w 10000"/>
                  <a:gd name="connsiteY20" fmla="*/ 4652 h 10000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135 w 10007"/>
                  <a:gd name="connsiteY11" fmla="*/ 4493 h 10021"/>
                  <a:gd name="connsiteX12" fmla="*/ 6739 w 10007"/>
                  <a:gd name="connsiteY12" fmla="*/ 5070 h 10021"/>
                  <a:gd name="connsiteX13" fmla="*/ 5787 w 10007"/>
                  <a:gd name="connsiteY13" fmla="*/ 3756 h 10021"/>
                  <a:gd name="connsiteX14" fmla="*/ 4837 w 10007"/>
                  <a:gd name="connsiteY14" fmla="*/ 4806 h 10021"/>
                  <a:gd name="connsiteX15" fmla="*/ 3802 w 10007"/>
                  <a:gd name="connsiteY15" fmla="*/ 4795 h 10021"/>
                  <a:gd name="connsiteX16" fmla="*/ 2863 w 10007"/>
                  <a:gd name="connsiteY16" fmla="*/ 6433 h 10021"/>
                  <a:gd name="connsiteX17" fmla="*/ 1950 w 10007"/>
                  <a:gd name="connsiteY17" fmla="*/ 6263 h 10021"/>
                  <a:gd name="connsiteX18" fmla="*/ 1085 w 10007"/>
                  <a:gd name="connsiteY18" fmla="*/ 6953 h 10021"/>
                  <a:gd name="connsiteX19" fmla="*/ 2 w 10007"/>
                  <a:gd name="connsiteY19" fmla="*/ 7921 h 10021"/>
                  <a:gd name="connsiteX20" fmla="*/ 894 w 10007"/>
                  <a:gd name="connsiteY20" fmla="*/ 4652 h 10021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870 w 10007"/>
                  <a:gd name="connsiteY11" fmla="*/ 6429 h 10021"/>
                  <a:gd name="connsiteX12" fmla="*/ 8135 w 10007"/>
                  <a:gd name="connsiteY12" fmla="*/ 4493 h 10021"/>
                  <a:gd name="connsiteX13" fmla="*/ 6739 w 10007"/>
                  <a:gd name="connsiteY13" fmla="*/ 5070 h 10021"/>
                  <a:gd name="connsiteX14" fmla="*/ 5787 w 10007"/>
                  <a:gd name="connsiteY14" fmla="*/ 3756 h 10021"/>
                  <a:gd name="connsiteX15" fmla="*/ 4837 w 10007"/>
                  <a:gd name="connsiteY15" fmla="*/ 4806 h 10021"/>
                  <a:gd name="connsiteX16" fmla="*/ 3802 w 10007"/>
                  <a:gd name="connsiteY16" fmla="*/ 4795 h 10021"/>
                  <a:gd name="connsiteX17" fmla="*/ 2863 w 10007"/>
                  <a:gd name="connsiteY17" fmla="*/ 6433 h 10021"/>
                  <a:gd name="connsiteX18" fmla="*/ 1950 w 10007"/>
                  <a:gd name="connsiteY18" fmla="*/ 6263 h 10021"/>
                  <a:gd name="connsiteX19" fmla="*/ 1085 w 10007"/>
                  <a:gd name="connsiteY19" fmla="*/ 6953 h 10021"/>
                  <a:gd name="connsiteX20" fmla="*/ 2 w 10007"/>
                  <a:gd name="connsiteY20" fmla="*/ 7921 h 10021"/>
                  <a:gd name="connsiteX21" fmla="*/ 894 w 10007"/>
                  <a:gd name="connsiteY21" fmla="*/ 4652 h 10021"/>
                  <a:gd name="connsiteX0" fmla="*/ 894 w 10064"/>
                  <a:gd name="connsiteY0" fmla="*/ 4652 h 10312"/>
                  <a:gd name="connsiteX1" fmla="*/ 1769 w 10064"/>
                  <a:gd name="connsiteY1" fmla="*/ 3551 h 10312"/>
                  <a:gd name="connsiteX2" fmla="*/ 2487 w 10064"/>
                  <a:gd name="connsiteY2" fmla="*/ 1539 h 10312"/>
                  <a:gd name="connsiteX3" fmla="*/ 3532 w 10064"/>
                  <a:gd name="connsiteY3" fmla="*/ 2694 h 10312"/>
                  <a:gd name="connsiteX4" fmla="*/ 4460 w 10064"/>
                  <a:gd name="connsiteY4" fmla="*/ 417 h 10312"/>
                  <a:gd name="connsiteX5" fmla="*/ 5608 w 10064"/>
                  <a:gd name="connsiteY5" fmla="*/ 1186 h 10312"/>
                  <a:gd name="connsiteX6" fmla="*/ 6715 w 10064"/>
                  <a:gd name="connsiteY6" fmla="*/ 31 h 10312"/>
                  <a:gd name="connsiteX7" fmla="*/ 7902 w 10064"/>
                  <a:gd name="connsiteY7" fmla="*/ 2661 h 10312"/>
                  <a:gd name="connsiteX8" fmla="*/ 9232 w 10064"/>
                  <a:gd name="connsiteY8" fmla="*/ 4314 h 10312"/>
                  <a:gd name="connsiteX9" fmla="*/ 10056 w 10064"/>
                  <a:gd name="connsiteY9" fmla="*/ 10238 h 10312"/>
                  <a:gd name="connsiteX10" fmla="*/ 9516 w 10064"/>
                  <a:gd name="connsiteY10" fmla="*/ 7492 h 10312"/>
                  <a:gd name="connsiteX11" fmla="*/ 8870 w 10064"/>
                  <a:gd name="connsiteY11" fmla="*/ 6429 h 10312"/>
                  <a:gd name="connsiteX12" fmla="*/ 8135 w 10064"/>
                  <a:gd name="connsiteY12" fmla="*/ 4493 h 10312"/>
                  <a:gd name="connsiteX13" fmla="*/ 6739 w 10064"/>
                  <a:gd name="connsiteY13" fmla="*/ 5070 h 10312"/>
                  <a:gd name="connsiteX14" fmla="*/ 5787 w 10064"/>
                  <a:gd name="connsiteY14" fmla="*/ 3756 h 10312"/>
                  <a:gd name="connsiteX15" fmla="*/ 4837 w 10064"/>
                  <a:gd name="connsiteY15" fmla="*/ 4806 h 10312"/>
                  <a:gd name="connsiteX16" fmla="*/ 3802 w 10064"/>
                  <a:gd name="connsiteY16" fmla="*/ 4795 h 10312"/>
                  <a:gd name="connsiteX17" fmla="*/ 2863 w 10064"/>
                  <a:gd name="connsiteY17" fmla="*/ 6433 h 10312"/>
                  <a:gd name="connsiteX18" fmla="*/ 1950 w 10064"/>
                  <a:gd name="connsiteY18" fmla="*/ 6263 h 10312"/>
                  <a:gd name="connsiteX19" fmla="*/ 1085 w 10064"/>
                  <a:gd name="connsiteY19" fmla="*/ 6953 h 10312"/>
                  <a:gd name="connsiteX20" fmla="*/ 2 w 10064"/>
                  <a:gd name="connsiteY20" fmla="*/ 7921 h 10312"/>
                  <a:gd name="connsiteX21" fmla="*/ 894 w 10064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78" h="10312">
                    <a:moveTo>
                      <a:pt x="908" y="4652"/>
                    </a:moveTo>
                    <a:cubicBezTo>
                      <a:pt x="1072" y="3846"/>
                      <a:pt x="1441" y="3771"/>
                      <a:pt x="1783" y="3551"/>
                    </a:cubicBezTo>
                    <a:cubicBezTo>
                      <a:pt x="2124" y="3330"/>
                      <a:pt x="2207" y="1682"/>
                      <a:pt x="2501" y="1539"/>
                    </a:cubicBezTo>
                    <a:cubicBezTo>
                      <a:pt x="2795" y="1396"/>
                      <a:pt x="3188" y="2473"/>
                      <a:pt x="3546" y="2694"/>
                    </a:cubicBezTo>
                    <a:cubicBezTo>
                      <a:pt x="3905" y="2914"/>
                      <a:pt x="4128" y="668"/>
                      <a:pt x="4474" y="417"/>
                    </a:cubicBezTo>
                    <a:cubicBezTo>
                      <a:pt x="4820" y="166"/>
                      <a:pt x="5331" y="1319"/>
                      <a:pt x="5622" y="1186"/>
                    </a:cubicBezTo>
                    <a:cubicBezTo>
                      <a:pt x="5912" y="1052"/>
                      <a:pt x="6347" y="-215"/>
                      <a:pt x="6729" y="31"/>
                    </a:cubicBezTo>
                    <a:cubicBezTo>
                      <a:pt x="7111" y="277"/>
                      <a:pt x="7627" y="2283"/>
                      <a:pt x="7916" y="2661"/>
                    </a:cubicBezTo>
                    <a:cubicBezTo>
                      <a:pt x="8204" y="3039"/>
                      <a:pt x="8590" y="3053"/>
                      <a:pt x="9246" y="4314"/>
                    </a:cubicBezTo>
                    <a:cubicBezTo>
                      <a:pt x="9529" y="4828"/>
                      <a:pt x="10048" y="9551"/>
                      <a:pt x="10070" y="10238"/>
                    </a:cubicBezTo>
                    <a:cubicBezTo>
                      <a:pt x="10116" y="10745"/>
                      <a:pt x="9970" y="8524"/>
                      <a:pt x="9530" y="7492"/>
                    </a:cubicBezTo>
                    <a:cubicBezTo>
                      <a:pt x="9367" y="6857"/>
                      <a:pt x="9114" y="6929"/>
                      <a:pt x="8884" y="6429"/>
                    </a:cubicBezTo>
                    <a:cubicBezTo>
                      <a:pt x="8654" y="5929"/>
                      <a:pt x="8529" y="4670"/>
                      <a:pt x="8149" y="4493"/>
                    </a:cubicBezTo>
                    <a:cubicBezTo>
                      <a:pt x="7738" y="4464"/>
                      <a:pt x="7144" y="5193"/>
                      <a:pt x="6753" y="5070"/>
                    </a:cubicBezTo>
                    <a:cubicBezTo>
                      <a:pt x="6362" y="4948"/>
                      <a:pt x="6118" y="3800"/>
                      <a:pt x="5801" y="3756"/>
                    </a:cubicBezTo>
                    <a:cubicBezTo>
                      <a:pt x="5484" y="3712"/>
                      <a:pt x="5063" y="4915"/>
                      <a:pt x="4851" y="4806"/>
                    </a:cubicBezTo>
                    <a:cubicBezTo>
                      <a:pt x="4642" y="4696"/>
                      <a:pt x="4150" y="4627"/>
                      <a:pt x="3816" y="4795"/>
                    </a:cubicBezTo>
                    <a:cubicBezTo>
                      <a:pt x="3484" y="4962"/>
                      <a:pt x="3509" y="5244"/>
                      <a:pt x="2877" y="6433"/>
                    </a:cubicBezTo>
                    <a:cubicBezTo>
                      <a:pt x="2217" y="6913"/>
                      <a:pt x="2287" y="6196"/>
                      <a:pt x="1964" y="6263"/>
                    </a:cubicBezTo>
                    <a:cubicBezTo>
                      <a:pt x="1535" y="6057"/>
                      <a:pt x="1508" y="6768"/>
                      <a:pt x="1099" y="6953"/>
                    </a:cubicBezTo>
                    <a:cubicBezTo>
                      <a:pt x="244" y="7397"/>
                      <a:pt x="33" y="9058"/>
                      <a:pt x="1" y="8566"/>
                    </a:cubicBezTo>
                    <a:cubicBezTo>
                      <a:pt x="-31" y="8073"/>
                      <a:pt x="546" y="5736"/>
                      <a:pt x="908" y="4652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流程图: 资料带 2"/>
              <p:cNvSpPr/>
              <p:nvPr/>
            </p:nvSpPr>
            <p:spPr>
              <a:xfrm rot="16200000">
                <a:off x="3487269" y="2197771"/>
                <a:ext cx="3874120" cy="1957038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706 w 10008"/>
                  <a:gd name="connsiteY8" fmla="*/ 1591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587 w 10008"/>
                  <a:gd name="connsiteY8" fmla="*/ 1839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8540 w 10008"/>
                  <a:gd name="connsiteY8" fmla="*/ 2911 h 10060"/>
                  <a:gd name="connsiteX9" fmla="*/ 9396 w 10008"/>
                  <a:gd name="connsiteY9" fmla="*/ 4676 h 10060"/>
                  <a:gd name="connsiteX10" fmla="*/ 9634 w 10008"/>
                  <a:gd name="connsiteY10" fmla="*/ 6737 h 10060"/>
                  <a:gd name="connsiteX11" fmla="*/ 9998 w 10008"/>
                  <a:gd name="connsiteY11" fmla="*/ 10037 h 10060"/>
                  <a:gd name="connsiteX12" fmla="*/ 9263 w 10008"/>
                  <a:gd name="connsiteY12" fmla="*/ 6287 h 10060"/>
                  <a:gd name="connsiteX13" fmla="*/ 8341 w 10008"/>
                  <a:gd name="connsiteY13" fmla="*/ 3900 h 10060"/>
                  <a:gd name="connsiteX14" fmla="*/ 7002 w 10008"/>
                  <a:gd name="connsiteY14" fmla="*/ 3452 h 10060"/>
                  <a:gd name="connsiteX15" fmla="*/ 5826 w 10008"/>
                  <a:gd name="connsiteY15" fmla="*/ 2248 h 10060"/>
                  <a:gd name="connsiteX16" fmla="*/ 4696 w 10008"/>
                  <a:gd name="connsiteY16" fmla="*/ 2775 h 10060"/>
                  <a:gd name="connsiteX17" fmla="*/ 3734 w 10008"/>
                  <a:gd name="connsiteY17" fmla="*/ 2288 h 10060"/>
                  <a:gd name="connsiteX18" fmla="*/ 2837 w 10008"/>
                  <a:gd name="connsiteY18" fmla="*/ 3687 h 10060"/>
                  <a:gd name="connsiteX19" fmla="*/ 1982 w 10008"/>
                  <a:gd name="connsiteY19" fmla="*/ 3747 h 10060"/>
                  <a:gd name="connsiteX20" fmla="*/ 1115 w 10008"/>
                  <a:gd name="connsiteY20" fmla="*/ 5519 h 10060"/>
                  <a:gd name="connsiteX21" fmla="*/ 1 w 10008"/>
                  <a:gd name="connsiteY21" fmla="*/ 8429 h 10060"/>
                  <a:gd name="connsiteX22" fmla="*/ 671 w 10008"/>
                  <a:gd name="connsiteY22" fmla="*/ 4553 h 10060"/>
                  <a:gd name="connsiteX0" fmla="*/ 671 w 10008"/>
                  <a:gd name="connsiteY0" fmla="*/ 4518 h 10025"/>
                  <a:gd name="connsiteX1" fmla="*/ 1578 w 10008"/>
                  <a:gd name="connsiteY1" fmla="*/ 2786 h 10025"/>
                  <a:gd name="connsiteX2" fmla="*/ 2520 w 10008"/>
                  <a:gd name="connsiteY2" fmla="*/ 649 h 10025"/>
                  <a:gd name="connsiteX3" fmla="*/ 3404 w 10008"/>
                  <a:gd name="connsiteY3" fmla="*/ 1055 h 10025"/>
                  <a:gd name="connsiteX4" fmla="*/ 4616 w 10008"/>
                  <a:gd name="connsiteY4" fmla="*/ 23 h 10025"/>
                  <a:gd name="connsiteX5" fmla="*/ 5365 w 10008"/>
                  <a:gd name="connsiteY5" fmla="*/ 392 h 10025"/>
                  <a:gd name="connsiteX6" fmla="*/ 6824 w 10008"/>
                  <a:gd name="connsiteY6" fmla="*/ 912 h 10025"/>
                  <a:gd name="connsiteX7" fmla="*/ 8540 w 10008"/>
                  <a:gd name="connsiteY7" fmla="*/ 2876 h 10025"/>
                  <a:gd name="connsiteX8" fmla="*/ 9396 w 10008"/>
                  <a:gd name="connsiteY8" fmla="*/ 4641 h 10025"/>
                  <a:gd name="connsiteX9" fmla="*/ 9634 w 10008"/>
                  <a:gd name="connsiteY9" fmla="*/ 6702 h 10025"/>
                  <a:gd name="connsiteX10" fmla="*/ 9998 w 10008"/>
                  <a:gd name="connsiteY10" fmla="*/ 10002 h 10025"/>
                  <a:gd name="connsiteX11" fmla="*/ 9263 w 10008"/>
                  <a:gd name="connsiteY11" fmla="*/ 6252 h 10025"/>
                  <a:gd name="connsiteX12" fmla="*/ 8341 w 10008"/>
                  <a:gd name="connsiteY12" fmla="*/ 3865 h 10025"/>
                  <a:gd name="connsiteX13" fmla="*/ 7002 w 10008"/>
                  <a:gd name="connsiteY13" fmla="*/ 3417 h 10025"/>
                  <a:gd name="connsiteX14" fmla="*/ 5826 w 10008"/>
                  <a:gd name="connsiteY14" fmla="*/ 2213 h 10025"/>
                  <a:gd name="connsiteX15" fmla="*/ 4696 w 10008"/>
                  <a:gd name="connsiteY15" fmla="*/ 2740 h 10025"/>
                  <a:gd name="connsiteX16" fmla="*/ 3734 w 10008"/>
                  <a:gd name="connsiteY16" fmla="*/ 2253 h 10025"/>
                  <a:gd name="connsiteX17" fmla="*/ 2837 w 10008"/>
                  <a:gd name="connsiteY17" fmla="*/ 3652 h 10025"/>
                  <a:gd name="connsiteX18" fmla="*/ 1982 w 10008"/>
                  <a:gd name="connsiteY18" fmla="*/ 3712 h 10025"/>
                  <a:gd name="connsiteX19" fmla="*/ 1115 w 10008"/>
                  <a:gd name="connsiteY19" fmla="*/ 5484 h 10025"/>
                  <a:gd name="connsiteX20" fmla="*/ 1 w 10008"/>
                  <a:gd name="connsiteY20" fmla="*/ 8394 h 10025"/>
                  <a:gd name="connsiteX21" fmla="*/ 671 w 10008"/>
                  <a:gd name="connsiteY21" fmla="*/ 4518 h 10025"/>
                  <a:gd name="connsiteX0" fmla="*/ 671 w 10008"/>
                  <a:gd name="connsiteY0" fmla="*/ 4126 h 9633"/>
                  <a:gd name="connsiteX1" fmla="*/ 1578 w 10008"/>
                  <a:gd name="connsiteY1" fmla="*/ 2394 h 9633"/>
                  <a:gd name="connsiteX2" fmla="*/ 2520 w 10008"/>
                  <a:gd name="connsiteY2" fmla="*/ 257 h 9633"/>
                  <a:gd name="connsiteX3" fmla="*/ 3404 w 10008"/>
                  <a:gd name="connsiteY3" fmla="*/ 663 h 9633"/>
                  <a:gd name="connsiteX4" fmla="*/ 5365 w 10008"/>
                  <a:gd name="connsiteY4" fmla="*/ 0 h 9633"/>
                  <a:gd name="connsiteX5" fmla="*/ 6824 w 10008"/>
                  <a:gd name="connsiteY5" fmla="*/ 520 h 9633"/>
                  <a:gd name="connsiteX6" fmla="*/ 8540 w 10008"/>
                  <a:gd name="connsiteY6" fmla="*/ 2484 h 9633"/>
                  <a:gd name="connsiteX7" fmla="*/ 9396 w 10008"/>
                  <a:gd name="connsiteY7" fmla="*/ 4249 h 9633"/>
                  <a:gd name="connsiteX8" fmla="*/ 9634 w 10008"/>
                  <a:gd name="connsiteY8" fmla="*/ 6310 h 9633"/>
                  <a:gd name="connsiteX9" fmla="*/ 9998 w 10008"/>
                  <a:gd name="connsiteY9" fmla="*/ 9610 h 9633"/>
                  <a:gd name="connsiteX10" fmla="*/ 9263 w 10008"/>
                  <a:gd name="connsiteY10" fmla="*/ 5860 h 9633"/>
                  <a:gd name="connsiteX11" fmla="*/ 8341 w 10008"/>
                  <a:gd name="connsiteY11" fmla="*/ 3473 h 9633"/>
                  <a:gd name="connsiteX12" fmla="*/ 7002 w 10008"/>
                  <a:gd name="connsiteY12" fmla="*/ 3025 h 9633"/>
                  <a:gd name="connsiteX13" fmla="*/ 5826 w 10008"/>
                  <a:gd name="connsiteY13" fmla="*/ 1821 h 9633"/>
                  <a:gd name="connsiteX14" fmla="*/ 4696 w 10008"/>
                  <a:gd name="connsiteY14" fmla="*/ 2348 h 9633"/>
                  <a:gd name="connsiteX15" fmla="*/ 3734 w 10008"/>
                  <a:gd name="connsiteY15" fmla="*/ 1861 h 9633"/>
                  <a:gd name="connsiteX16" fmla="*/ 2837 w 10008"/>
                  <a:gd name="connsiteY16" fmla="*/ 3260 h 9633"/>
                  <a:gd name="connsiteX17" fmla="*/ 1982 w 10008"/>
                  <a:gd name="connsiteY17" fmla="*/ 3320 h 9633"/>
                  <a:gd name="connsiteX18" fmla="*/ 1115 w 10008"/>
                  <a:gd name="connsiteY18" fmla="*/ 5092 h 9633"/>
                  <a:gd name="connsiteX19" fmla="*/ 1 w 10008"/>
                  <a:gd name="connsiteY19" fmla="*/ 8002 h 9633"/>
                  <a:gd name="connsiteX20" fmla="*/ 671 w 10008"/>
                  <a:gd name="connsiteY20" fmla="*/ 4126 h 9633"/>
                  <a:gd name="connsiteX0" fmla="*/ 670 w 10000"/>
                  <a:gd name="connsiteY0" fmla="*/ 4283 h 10000"/>
                  <a:gd name="connsiteX1" fmla="*/ 1577 w 10000"/>
                  <a:gd name="connsiteY1" fmla="*/ 2485 h 10000"/>
                  <a:gd name="connsiteX2" fmla="*/ 3401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2 w 10000"/>
                  <a:gd name="connsiteY13" fmla="*/ 2437 h 10000"/>
                  <a:gd name="connsiteX14" fmla="*/ 3731 w 10000"/>
                  <a:gd name="connsiteY14" fmla="*/ 1932 h 10000"/>
                  <a:gd name="connsiteX15" fmla="*/ 2835 w 10000"/>
                  <a:gd name="connsiteY15" fmla="*/ 3384 h 10000"/>
                  <a:gd name="connsiteX16" fmla="*/ 1980 w 10000"/>
                  <a:gd name="connsiteY16" fmla="*/ 3446 h 10000"/>
                  <a:gd name="connsiteX17" fmla="*/ 1114 w 10000"/>
                  <a:gd name="connsiteY17" fmla="*/ 5286 h 10000"/>
                  <a:gd name="connsiteX18" fmla="*/ 1 w 10000"/>
                  <a:gd name="connsiteY18" fmla="*/ 8307 h 10000"/>
                  <a:gd name="connsiteX19" fmla="*/ 670 w 10000"/>
                  <a:gd name="connsiteY19" fmla="*/ 4283 h 10000"/>
                  <a:gd name="connsiteX0" fmla="*/ 0 w 9999"/>
                  <a:gd name="connsiteY0" fmla="*/ 8307 h 10000"/>
                  <a:gd name="connsiteX1" fmla="*/ 1576 w 9999"/>
                  <a:gd name="connsiteY1" fmla="*/ 2485 h 10000"/>
                  <a:gd name="connsiteX2" fmla="*/ 3400 w 9999"/>
                  <a:gd name="connsiteY2" fmla="*/ 688 h 10000"/>
                  <a:gd name="connsiteX3" fmla="*/ 5360 w 9999"/>
                  <a:gd name="connsiteY3" fmla="*/ 0 h 10000"/>
                  <a:gd name="connsiteX4" fmla="*/ 6818 w 9999"/>
                  <a:gd name="connsiteY4" fmla="*/ 540 h 10000"/>
                  <a:gd name="connsiteX5" fmla="*/ 8532 w 9999"/>
                  <a:gd name="connsiteY5" fmla="*/ 2579 h 10000"/>
                  <a:gd name="connsiteX6" fmla="*/ 9387 w 9999"/>
                  <a:gd name="connsiteY6" fmla="*/ 4411 h 10000"/>
                  <a:gd name="connsiteX7" fmla="*/ 9625 w 9999"/>
                  <a:gd name="connsiteY7" fmla="*/ 6550 h 10000"/>
                  <a:gd name="connsiteX8" fmla="*/ 9989 w 9999"/>
                  <a:gd name="connsiteY8" fmla="*/ 9976 h 10000"/>
                  <a:gd name="connsiteX9" fmla="*/ 9255 w 9999"/>
                  <a:gd name="connsiteY9" fmla="*/ 6083 h 10000"/>
                  <a:gd name="connsiteX10" fmla="*/ 8333 w 9999"/>
                  <a:gd name="connsiteY10" fmla="*/ 3605 h 10000"/>
                  <a:gd name="connsiteX11" fmla="*/ 6995 w 9999"/>
                  <a:gd name="connsiteY11" fmla="*/ 3140 h 10000"/>
                  <a:gd name="connsiteX12" fmla="*/ 5820 w 9999"/>
                  <a:gd name="connsiteY12" fmla="*/ 1890 h 10000"/>
                  <a:gd name="connsiteX13" fmla="*/ 4691 w 9999"/>
                  <a:gd name="connsiteY13" fmla="*/ 2437 h 10000"/>
                  <a:gd name="connsiteX14" fmla="*/ 3730 w 9999"/>
                  <a:gd name="connsiteY14" fmla="*/ 1932 h 10000"/>
                  <a:gd name="connsiteX15" fmla="*/ 2834 w 9999"/>
                  <a:gd name="connsiteY15" fmla="*/ 3384 h 10000"/>
                  <a:gd name="connsiteX16" fmla="*/ 1979 w 9999"/>
                  <a:gd name="connsiteY16" fmla="*/ 3446 h 10000"/>
                  <a:gd name="connsiteX17" fmla="*/ 1113 w 9999"/>
                  <a:gd name="connsiteY17" fmla="*/ 5286 h 10000"/>
                  <a:gd name="connsiteX18" fmla="*/ 0 w 9999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1 w 10000"/>
                  <a:gd name="connsiteY13" fmla="*/ 2437 h 10000"/>
                  <a:gd name="connsiteX14" fmla="*/ 3730 w 10000"/>
                  <a:gd name="connsiteY14" fmla="*/ 1932 h 10000"/>
                  <a:gd name="connsiteX15" fmla="*/ 2834 w 10000"/>
                  <a:gd name="connsiteY15" fmla="*/ 3384 h 10000"/>
                  <a:gd name="connsiteX16" fmla="*/ 1979 w 10000"/>
                  <a:gd name="connsiteY16" fmla="*/ 3446 h 10000"/>
                  <a:gd name="connsiteX17" fmla="*/ 1113 w 10000"/>
                  <a:gd name="connsiteY17" fmla="*/ 5286 h 10000"/>
                  <a:gd name="connsiteX18" fmla="*/ 0 w 10000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626 w 10000"/>
                  <a:gd name="connsiteY6" fmla="*/ 6550 h 10000"/>
                  <a:gd name="connsiteX7" fmla="*/ 9990 w 10000"/>
                  <a:gd name="connsiteY7" fmla="*/ 9976 h 10000"/>
                  <a:gd name="connsiteX8" fmla="*/ 9256 w 10000"/>
                  <a:gd name="connsiteY8" fmla="*/ 6083 h 10000"/>
                  <a:gd name="connsiteX9" fmla="*/ 8334 w 10000"/>
                  <a:gd name="connsiteY9" fmla="*/ 3605 h 10000"/>
                  <a:gd name="connsiteX10" fmla="*/ 6996 w 10000"/>
                  <a:gd name="connsiteY10" fmla="*/ 3140 h 10000"/>
                  <a:gd name="connsiteX11" fmla="*/ 5821 w 10000"/>
                  <a:gd name="connsiteY11" fmla="*/ 1890 h 10000"/>
                  <a:gd name="connsiteX12" fmla="*/ 4691 w 10000"/>
                  <a:gd name="connsiteY12" fmla="*/ 2437 h 10000"/>
                  <a:gd name="connsiteX13" fmla="*/ 3730 w 10000"/>
                  <a:gd name="connsiteY13" fmla="*/ 1932 h 10000"/>
                  <a:gd name="connsiteX14" fmla="*/ 2834 w 10000"/>
                  <a:gd name="connsiteY14" fmla="*/ 3384 h 10000"/>
                  <a:gd name="connsiteX15" fmla="*/ 1979 w 10000"/>
                  <a:gd name="connsiteY15" fmla="*/ 3446 h 10000"/>
                  <a:gd name="connsiteX16" fmla="*/ 1113 w 10000"/>
                  <a:gd name="connsiteY16" fmla="*/ 5286 h 10000"/>
                  <a:gd name="connsiteX17" fmla="*/ 0 w 10000"/>
                  <a:gd name="connsiteY17" fmla="*/ 8307 h 10000"/>
                  <a:gd name="connsiteX0" fmla="*/ 0 w 10009"/>
                  <a:gd name="connsiteY0" fmla="*/ 8307 h 10000"/>
                  <a:gd name="connsiteX1" fmla="*/ 1576 w 10009"/>
                  <a:gd name="connsiteY1" fmla="*/ 2628 h 10000"/>
                  <a:gd name="connsiteX2" fmla="*/ 3400 w 10009"/>
                  <a:gd name="connsiteY2" fmla="*/ 688 h 10000"/>
                  <a:gd name="connsiteX3" fmla="*/ 5361 w 10009"/>
                  <a:gd name="connsiteY3" fmla="*/ 0 h 10000"/>
                  <a:gd name="connsiteX4" fmla="*/ 6819 w 10009"/>
                  <a:gd name="connsiteY4" fmla="*/ 540 h 10000"/>
                  <a:gd name="connsiteX5" fmla="*/ 8533 w 10009"/>
                  <a:gd name="connsiteY5" fmla="*/ 2579 h 10000"/>
                  <a:gd name="connsiteX6" fmla="*/ 9819 w 10009"/>
                  <a:gd name="connsiteY6" fmla="*/ 7150 h 10000"/>
                  <a:gd name="connsiteX7" fmla="*/ 9990 w 10009"/>
                  <a:gd name="connsiteY7" fmla="*/ 9976 h 10000"/>
                  <a:gd name="connsiteX8" fmla="*/ 9256 w 10009"/>
                  <a:gd name="connsiteY8" fmla="*/ 6083 h 10000"/>
                  <a:gd name="connsiteX9" fmla="*/ 8334 w 10009"/>
                  <a:gd name="connsiteY9" fmla="*/ 3605 h 10000"/>
                  <a:gd name="connsiteX10" fmla="*/ 6996 w 10009"/>
                  <a:gd name="connsiteY10" fmla="*/ 3140 h 10000"/>
                  <a:gd name="connsiteX11" fmla="*/ 5821 w 10009"/>
                  <a:gd name="connsiteY11" fmla="*/ 1890 h 10000"/>
                  <a:gd name="connsiteX12" fmla="*/ 4691 w 10009"/>
                  <a:gd name="connsiteY12" fmla="*/ 2437 h 10000"/>
                  <a:gd name="connsiteX13" fmla="*/ 3730 w 10009"/>
                  <a:gd name="connsiteY13" fmla="*/ 1932 h 10000"/>
                  <a:gd name="connsiteX14" fmla="*/ 2834 w 10009"/>
                  <a:gd name="connsiteY14" fmla="*/ 3384 h 10000"/>
                  <a:gd name="connsiteX15" fmla="*/ 1979 w 10009"/>
                  <a:gd name="connsiteY15" fmla="*/ 3446 h 10000"/>
                  <a:gd name="connsiteX16" fmla="*/ 1113 w 10009"/>
                  <a:gd name="connsiteY16" fmla="*/ 5286 h 10000"/>
                  <a:gd name="connsiteX17" fmla="*/ 0 w 10009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533 w 10020"/>
                  <a:gd name="connsiteY5" fmla="*/ 2579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99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25 w 10020"/>
                  <a:gd name="connsiteY5" fmla="*/ 2808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685 w 10020"/>
                  <a:gd name="connsiteY4" fmla="*/ 11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7821 h 9514"/>
                  <a:gd name="connsiteX1" fmla="*/ 1576 w 10020"/>
                  <a:gd name="connsiteY1" fmla="*/ 2142 h 9514"/>
                  <a:gd name="connsiteX2" fmla="*/ 3400 w 10020"/>
                  <a:gd name="connsiteY2" fmla="*/ 202 h 9514"/>
                  <a:gd name="connsiteX3" fmla="*/ 5168 w 10020"/>
                  <a:gd name="connsiteY3" fmla="*/ 0 h 9514"/>
                  <a:gd name="connsiteX4" fmla="*/ 6759 w 10020"/>
                  <a:gd name="connsiteY4" fmla="*/ 426 h 9514"/>
                  <a:gd name="connsiteX5" fmla="*/ 8355 w 10020"/>
                  <a:gd name="connsiteY5" fmla="*/ 2236 h 9514"/>
                  <a:gd name="connsiteX6" fmla="*/ 9819 w 10020"/>
                  <a:gd name="connsiteY6" fmla="*/ 6664 h 9514"/>
                  <a:gd name="connsiteX7" fmla="*/ 9990 w 10020"/>
                  <a:gd name="connsiteY7" fmla="*/ 9490 h 9514"/>
                  <a:gd name="connsiteX8" fmla="*/ 9256 w 10020"/>
                  <a:gd name="connsiteY8" fmla="*/ 5597 h 9514"/>
                  <a:gd name="connsiteX9" fmla="*/ 8334 w 10020"/>
                  <a:gd name="connsiteY9" fmla="*/ 3119 h 9514"/>
                  <a:gd name="connsiteX10" fmla="*/ 6996 w 10020"/>
                  <a:gd name="connsiteY10" fmla="*/ 2654 h 9514"/>
                  <a:gd name="connsiteX11" fmla="*/ 5821 w 10020"/>
                  <a:gd name="connsiteY11" fmla="*/ 1404 h 9514"/>
                  <a:gd name="connsiteX12" fmla="*/ 4691 w 10020"/>
                  <a:gd name="connsiteY12" fmla="*/ 1951 h 9514"/>
                  <a:gd name="connsiteX13" fmla="*/ 3730 w 10020"/>
                  <a:gd name="connsiteY13" fmla="*/ 1446 h 9514"/>
                  <a:gd name="connsiteX14" fmla="*/ 2834 w 10020"/>
                  <a:gd name="connsiteY14" fmla="*/ 2898 h 9514"/>
                  <a:gd name="connsiteX15" fmla="*/ 1979 w 10020"/>
                  <a:gd name="connsiteY15" fmla="*/ 2960 h 9514"/>
                  <a:gd name="connsiteX16" fmla="*/ 1113 w 10020"/>
                  <a:gd name="connsiteY16" fmla="*/ 4800 h 9514"/>
                  <a:gd name="connsiteX17" fmla="*/ 0 w 10020"/>
                  <a:gd name="connsiteY17" fmla="*/ 7821 h 9514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43 h 10222"/>
                  <a:gd name="connsiteX1" fmla="*/ 1573 w 10000"/>
                  <a:gd name="connsiteY1" fmla="*/ 2473 h 10222"/>
                  <a:gd name="connsiteX2" fmla="*/ 3393 w 10000"/>
                  <a:gd name="connsiteY2" fmla="*/ 434 h 10222"/>
                  <a:gd name="connsiteX3" fmla="*/ 5202 w 10000"/>
                  <a:gd name="connsiteY3" fmla="*/ 12 h 10222"/>
                  <a:gd name="connsiteX4" fmla="*/ 6746 w 10000"/>
                  <a:gd name="connsiteY4" fmla="*/ 670 h 10222"/>
                  <a:gd name="connsiteX5" fmla="*/ 8338 w 10000"/>
                  <a:gd name="connsiteY5" fmla="*/ 2572 h 10222"/>
                  <a:gd name="connsiteX6" fmla="*/ 9799 w 10000"/>
                  <a:gd name="connsiteY6" fmla="*/ 7226 h 10222"/>
                  <a:gd name="connsiteX7" fmla="*/ 9970 w 10000"/>
                  <a:gd name="connsiteY7" fmla="*/ 10197 h 10222"/>
                  <a:gd name="connsiteX8" fmla="*/ 9238 w 10000"/>
                  <a:gd name="connsiteY8" fmla="*/ 6105 h 10222"/>
                  <a:gd name="connsiteX9" fmla="*/ 8317 w 10000"/>
                  <a:gd name="connsiteY9" fmla="*/ 3500 h 10222"/>
                  <a:gd name="connsiteX10" fmla="*/ 6982 w 10000"/>
                  <a:gd name="connsiteY10" fmla="*/ 3012 h 10222"/>
                  <a:gd name="connsiteX11" fmla="*/ 5809 w 10000"/>
                  <a:gd name="connsiteY11" fmla="*/ 1698 h 10222"/>
                  <a:gd name="connsiteX12" fmla="*/ 4682 w 10000"/>
                  <a:gd name="connsiteY12" fmla="*/ 2273 h 10222"/>
                  <a:gd name="connsiteX13" fmla="*/ 3723 w 10000"/>
                  <a:gd name="connsiteY13" fmla="*/ 1742 h 10222"/>
                  <a:gd name="connsiteX14" fmla="*/ 2828 w 10000"/>
                  <a:gd name="connsiteY14" fmla="*/ 3268 h 10222"/>
                  <a:gd name="connsiteX15" fmla="*/ 1975 w 10000"/>
                  <a:gd name="connsiteY15" fmla="*/ 3333 h 10222"/>
                  <a:gd name="connsiteX16" fmla="*/ 1111 w 10000"/>
                  <a:gd name="connsiteY16" fmla="*/ 5267 h 10222"/>
                  <a:gd name="connsiteX17" fmla="*/ 0 w 10000"/>
                  <a:gd name="connsiteY17" fmla="*/ 8443 h 10222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78 w 10000"/>
                  <a:gd name="connsiteY2" fmla="*/ 70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63 w 10000"/>
                  <a:gd name="connsiteY2" fmla="*/ 61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5 h 10224"/>
                  <a:gd name="connsiteX1" fmla="*/ 1573 w 10000"/>
                  <a:gd name="connsiteY1" fmla="*/ 2475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721 w 10000"/>
                  <a:gd name="connsiteY1" fmla="*/ 292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8 w 9964"/>
                  <a:gd name="connsiteY0" fmla="*/ 9046 h 10224"/>
                  <a:gd name="connsiteX1" fmla="*/ 1537 w 9964"/>
                  <a:gd name="connsiteY1" fmla="*/ 2776 h 10224"/>
                  <a:gd name="connsiteX2" fmla="*/ 3327 w 9964"/>
                  <a:gd name="connsiteY2" fmla="*/ 616 h 10224"/>
                  <a:gd name="connsiteX3" fmla="*/ 5166 w 9964"/>
                  <a:gd name="connsiteY3" fmla="*/ 14 h 10224"/>
                  <a:gd name="connsiteX4" fmla="*/ 6710 w 9964"/>
                  <a:gd name="connsiteY4" fmla="*/ 672 h 10224"/>
                  <a:gd name="connsiteX5" fmla="*/ 8302 w 9964"/>
                  <a:gd name="connsiteY5" fmla="*/ 2574 h 10224"/>
                  <a:gd name="connsiteX6" fmla="*/ 9763 w 9964"/>
                  <a:gd name="connsiteY6" fmla="*/ 7228 h 10224"/>
                  <a:gd name="connsiteX7" fmla="*/ 9934 w 9964"/>
                  <a:gd name="connsiteY7" fmla="*/ 10199 h 10224"/>
                  <a:gd name="connsiteX8" fmla="*/ 9202 w 9964"/>
                  <a:gd name="connsiteY8" fmla="*/ 6107 h 10224"/>
                  <a:gd name="connsiteX9" fmla="*/ 8281 w 9964"/>
                  <a:gd name="connsiteY9" fmla="*/ 3502 h 10224"/>
                  <a:gd name="connsiteX10" fmla="*/ 7035 w 9964"/>
                  <a:gd name="connsiteY10" fmla="*/ 2984 h 10224"/>
                  <a:gd name="connsiteX11" fmla="*/ 5877 w 9964"/>
                  <a:gd name="connsiteY11" fmla="*/ 1610 h 10224"/>
                  <a:gd name="connsiteX12" fmla="*/ 4750 w 9964"/>
                  <a:gd name="connsiteY12" fmla="*/ 2155 h 10224"/>
                  <a:gd name="connsiteX13" fmla="*/ 3687 w 9964"/>
                  <a:gd name="connsiteY13" fmla="*/ 1744 h 10224"/>
                  <a:gd name="connsiteX14" fmla="*/ 2807 w 9964"/>
                  <a:gd name="connsiteY14" fmla="*/ 3060 h 10224"/>
                  <a:gd name="connsiteX15" fmla="*/ 1880 w 9964"/>
                  <a:gd name="connsiteY15" fmla="*/ 3515 h 10224"/>
                  <a:gd name="connsiteX16" fmla="*/ 1119 w 9964"/>
                  <a:gd name="connsiteY16" fmla="*/ 5329 h 10224"/>
                  <a:gd name="connsiteX17" fmla="*/ 424 w 9964"/>
                  <a:gd name="connsiteY17" fmla="*/ 6758 h 10224"/>
                  <a:gd name="connsiteX18" fmla="*/ 38 w 9964"/>
                  <a:gd name="connsiteY18" fmla="*/ 9046 h 10224"/>
                  <a:gd name="connsiteX0" fmla="*/ 32 w 10054"/>
                  <a:gd name="connsiteY0" fmla="*/ 8877 h 10000"/>
                  <a:gd name="connsiteX1" fmla="*/ 1597 w 10054"/>
                  <a:gd name="connsiteY1" fmla="*/ 2715 h 10000"/>
                  <a:gd name="connsiteX2" fmla="*/ 3393 w 10054"/>
                  <a:gd name="connsiteY2" fmla="*/ 603 h 10000"/>
                  <a:gd name="connsiteX3" fmla="*/ 5239 w 10054"/>
                  <a:gd name="connsiteY3" fmla="*/ 14 h 10000"/>
                  <a:gd name="connsiteX4" fmla="*/ 6788 w 10054"/>
                  <a:gd name="connsiteY4" fmla="*/ 657 h 10000"/>
                  <a:gd name="connsiteX5" fmla="*/ 8386 w 10054"/>
                  <a:gd name="connsiteY5" fmla="*/ 2518 h 10000"/>
                  <a:gd name="connsiteX6" fmla="*/ 9852 w 10054"/>
                  <a:gd name="connsiteY6" fmla="*/ 7070 h 10000"/>
                  <a:gd name="connsiteX7" fmla="*/ 10024 w 10054"/>
                  <a:gd name="connsiteY7" fmla="*/ 9976 h 10000"/>
                  <a:gd name="connsiteX8" fmla="*/ 9289 w 10054"/>
                  <a:gd name="connsiteY8" fmla="*/ 5973 h 10000"/>
                  <a:gd name="connsiteX9" fmla="*/ 8365 w 10054"/>
                  <a:gd name="connsiteY9" fmla="*/ 3425 h 10000"/>
                  <a:gd name="connsiteX10" fmla="*/ 7114 w 10054"/>
                  <a:gd name="connsiteY10" fmla="*/ 2919 h 10000"/>
                  <a:gd name="connsiteX11" fmla="*/ 5952 w 10054"/>
                  <a:gd name="connsiteY11" fmla="*/ 1575 h 10000"/>
                  <a:gd name="connsiteX12" fmla="*/ 4821 w 10054"/>
                  <a:gd name="connsiteY12" fmla="*/ 2108 h 10000"/>
                  <a:gd name="connsiteX13" fmla="*/ 3754 w 10054"/>
                  <a:gd name="connsiteY13" fmla="*/ 1706 h 10000"/>
                  <a:gd name="connsiteX14" fmla="*/ 2871 w 10054"/>
                  <a:gd name="connsiteY14" fmla="*/ 2993 h 10000"/>
                  <a:gd name="connsiteX15" fmla="*/ 1941 w 10054"/>
                  <a:gd name="connsiteY15" fmla="*/ 3438 h 10000"/>
                  <a:gd name="connsiteX16" fmla="*/ 1177 w 10054"/>
                  <a:gd name="connsiteY16" fmla="*/ 5212 h 10000"/>
                  <a:gd name="connsiteX17" fmla="*/ 480 w 10054"/>
                  <a:gd name="connsiteY17" fmla="*/ 6610 h 10000"/>
                  <a:gd name="connsiteX18" fmla="*/ 32 w 10054"/>
                  <a:gd name="connsiteY18" fmla="*/ 8877 h 10000"/>
                  <a:gd name="connsiteX0" fmla="*/ 1 w 10023"/>
                  <a:gd name="connsiteY0" fmla="*/ 8877 h 10000"/>
                  <a:gd name="connsiteX1" fmla="*/ 1566 w 10023"/>
                  <a:gd name="connsiteY1" fmla="*/ 2715 h 10000"/>
                  <a:gd name="connsiteX2" fmla="*/ 3362 w 10023"/>
                  <a:gd name="connsiteY2" fmla="*/ 603 h 10000"/>
                  <a:gd name="connsiteX3" fmla="*/ 5208 w 10023"/>
                  <a:gd name="connsiteY3" fmla="*/ 14 h 10000"/>
                  <a:gd name="connsiteX4" fmla="*/ 6757 w 10023"/>
                  <a:gd name="connsiteY4" fmla="*/ 657 h 10000"/>
                  <a:gd name="connsiteX5" fmla="*/ 8355 w 10023"/>
                  <a:gd name="connsiteY5" fmla="*/ 2518 h 10000"/>
                  <a:gd name="connsiteX6" fmla="*/ 9821 w 10023"/>
                  <a:gd name="connsiteY6" fmla="*/ 7070 h 10000"/>
                  <a:gd name="connsiteX7" fmla="*/ 9993 w 10023"/>
                  <a:gd name="connsiteY7" fmla="*/ 9976 h 10000"/>
                  <a:gd name="connsiteX8" fmla="*/ 9258 w 10023"/>
                  <a:gd name="connsiteY8" fmla="*/ 5973 h 10000"/>
                  <a:gd name="connsiteX9" fmla="*/ 8334 w 10023"/>
                  <a:gd name="connsiteY9" fmla="*/ 3425 h 10000"/>
                  <a:gd name="connsiteX10" fmla="*/ 7083 w 10023"/>
                  <a:gd name="connsiteY10" fmla="*/ 2919 h 10000"/>
                  <a:gd name="connsiteX11" fmla="*/ 5921 w 10023"/>
                  <a:gd name="connsiteY11" fmla="*/ 1575 h 10000"/>
                  <a:gd name="connsiteX12" fmla="*/ 4790 w 10023"/>
                  <a:gd name="connsiteY12" fmla="*/ 2108 h 10000"/>
                  <a:gd name="connsiteX13" fmla="*/ 3723 w 10023"/>
                  <a:gd name="connsiteY13" fmla="*/ 1706 h 10000"/>
                  <a:gd name="connsiteX14" fmla="*/ 2840 w 10023"/>
                  <a:gd name="connsiteY14" fmla="*/ 2993 h 10000"/>
                  <a:gd name="connsiteX15" fmla="*/ 1910 w 10023"/>
                  <a:gd name="connsiteY15" fmla="*/ 3438 h 10000"/>
                  <a:gd name="connsiteX16" fmla="*/ 1146 w 10023"/>
                  <a:gd name="connsiteY16" fmla="*/ 5212 h 10000"/>
                  <a:gd name="connsiteX17" fmla="*/ 449 w 10023"/>
                  <a:gd name="connsiteY17" fmla="*/ 6610 h 10000"/>
                  <a:gd name="connsiteX18" fmla="*/ 1 w 10023"/>
                  <a:gd name="connsiteY18" fmla="*/ 8877 h 10000"/>
                  <a:gd name="connsiteX0" fmla="*/ 1 w 10023"/>
                  <a:gd name="connsiteY0" fmla="*/ 8877 h 9999"/>
                  <a:gd name="connsiteX1" fmla="*/ 1566 w 10023"/>
                  <a:gd name="connsiteY1" fmla="*/ 2715 h 9999"/>
                  <a:gd name="connsiteX2" fmla="*/ 3362 w 10023"/>
                  <a:gd name="connsiteY2" fmla="*/ 603 h 9999"/>
                  <a:gd name="connsiteX3" fmla="*/ 5208 w 10023"/>
                  <a:gd name="connsiteY3" fmla="*/ 14 h 9999"/>
                  <a:gd name="connsiteX4" fmla="*/ 6757 w 10023"/>
                  <a:gd name="connsiteY4" fmla="*/ 657 h 9999"/>
                  <a:gd name="connsiteX5" fmla="*/ 8355 w 10023"/>
                  <a:gd name="connsiteY5" fmla="*/ 2518 h 9999"/>
                  <a:gd name="connsiteX6" fmla="*/ 9821 w 10023"/>
                  <a:gd name="connsiteY6" fmla="*/ 7070 h 9999"/>
                  <a:gd name="connsiteX7" fmla="*/ 9993 w 10023"/>
                  <a:gd name="connsiteY7" fmla="*/ 9976 h 9999"/>
                  <a:gd name="connsiteX8" fmla="*/ 9867 w 10023"/>
                  <a:gd name="connsiteY8" fmla="*/ 8284 h 9999"/>
                  <a:gd name="connsiteX9" fmla="*/ 9258 w 10023"/>
                  <a:gd name="connsiteY9" fmla="*/ 5973 h 9999"/>
                  <a:gd name="connsiteX10" fmla="*/ 8334 w 10023"/>
                  <a:gd name="connsiteY10" fmla="*/ 3425 h 9999"/>
                  <a:gd name="connsiteX11" fmla="*/ 7083 w 10023"/>
                  <a:gd name="connsiteY11" fmla="*/ 2919 h 9999"/>
                  <a:gd name="connsiteX12" fmla="*/ 5921 w 10023"/>
                  <a:gd name="connsiteY12" fmla="*/ 1575 h 9999"/>
                  <a:gd name="connsiteX13" fmla="*/ 4790 w 10023"/>
                  <a:gd name="connsiteY13" fmla="*/ 2108 h 9999"/>
                  <a:gd name="connsiteX14" fmla="*/ 3723 w 10023"/>
                  <a:gd name="connsiteY14" fmla="*/ 1706 h 9999"/>
                  <a:gd name="connsiteX15" fmla="*/ 2840 w 10023"/>
                  <a:gd name="connsiteY15" fmla="*/ 2993 h 9999"/>
                  <a:gd name="connsiteX16" fmla="*/ 1910 w 10023"/>
                  <a:gd name="connsiteY16" fmla="*/ 3438 h 9999"/>
                  <a:gd name="connsiteX17" fmla="*/ 1146 w 10023"/>
                  <a:gd name="connsiteY17" fmla="*/ 5212 h 9999"/>
                  <a:gd name="connsiteX18" fmla="*/ 449 w 10023"/>
                  <a:gd name="connsiteY18" fmla="*/ 6610 h 9999"/>
                  <a:gd name="connsiteX19" fmla="*/ 1 w 10023"/>
                  <a:gd name="connsiteY19" fmla="*/ 8877 h 9999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315 w 10000"/>
                  <a:gd name="connsiteY10" fmla="*/ 34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537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1" y="8878"/>
                    </a:moveTo>
                    <a:cubicBezTo>
                      <a:pt x="78" y="8398"/>
                      <a:pt x="149" y="5432"/>
                      <a:pt x="1562" y="2715"/>
                    </a:cubicBezTo>
                    <a:cubicBezTo>
                      <a:pt x="2016" y="1924"/>
                      <a:pt x="2724" y="1028"/>
                      <a:pt x="3354" y="603"/>
                    </a:cubicBezTo>
                    <a:cubicBezTo>
                      <a:pt x="3828" y="293"/>
                      <a:pt x="4462" y="-78"/>
                      <a:pt x="5196" y="14"/>
                    </a:cubicBezTo>
                    <a:cubicBezTo>
                      <a:pt x="5711" y="113"/>
                      <a:pt x="6213" y="215"/>
                      <a:pt x="6741" y="657"/>
                    </a:cubicBezTo>
                    <a:cubicBezTo>
                      <a:pt x="7360" y="1114"/>
                      <a:pt x="7908" y="1854"/>
                      <a:pt x="8336" y="2518"/>
                    </a:cubicBezTo>
                    <a:cubicBezTo>
                      <a:pt x="9235" y="4283"/>
                      <a:pt x="9556" y="5803"/>
                      <a:pt x="9798" y="7071"/>
                    </a:cubicBezTo>
                    <a:cubicBezTo>
                      <a:pt x="9988" y="8641"/>
                      <a:pt x="10042" y="10023"/>
                      <a:pt x="9970" y="9977"/>
                    </a:cubicBezTo>
                    <a:cubicBezTo>
                      <a:pt x="9955" y="10184"/>
                      <a:pt x="9967" y="8952"/>
                      <a:pt x="9844" y="8285"/>
                    </a:cubicBezTo>
                    <a:cubicBezTo>
                      <a:pt x="9723" y="7618"/>
                      <a:pt x="9469" y="6789"/>
                      <a:pt x="9237" y="5974"/>
                    </a:cubicBezTo>
                    <a:cubicBezTo>
                      <a:pt x="8499" y="4567"/>
                      <a:pt x="8922" y="4267"/>
                      <a:pt x="8449" y="3543"/>
                    </a:cubicBezTo>
                    <a:cubicBezTo>
                      <a:pt x="7890" y="2775"/>
                      <a:pt x="7609" y="2958"/>
                      <a:pt x="7200" y="2537"/>
                    </a:cubicBezTo>
                    <a:cubicBezTo>
                      <a:pt x="6791" y="2116"/>
                      <a:pt x="6404" y="1181"/>
                      <a:pt x="5996" y="1016"/>
                    </a:cubicBezTo>
                    <a:cubicBezTo>
                      <a:pt x="5588" y="851"/>
                      <a:pt x="5229" y="1622"/>
                      <a:pt x="4749" y="1549"/>
                    </a:cubicBezTo>
                    <a:cubicBezTo>
                      <a:pt x="4213" y="1556"/>
                      <a:pt x="3946" y="1328"/>
                      <a:pt x="3610" y="1442"/>
                    </a:cubicBezTo>
                    <a:cubicBezTo>
                      <a:pt x="3278" y="1554"/>
                      <a:pt x="3049" y="2494"/>
                      <a:pt x="2699" y="2758"/>
                    </a:cubicBezTo>
                    <a:cubicBezTo>
                      <a:pt x="2337" y="3083"/>
                      <a:pt x="2228" y="3119"/>
                      <a:pt x="1861" y="3320"/>
                    </a:cubicBezTo>
                    <a:cubicBezTo>
                      <a:pt x="1267" y="4014"/>
                      <a:pt x="1404" y="4618"/>
                      <a:pt x="1143" y="5213"/>
                    </a:cubicBezTo>
                    <a:cubicBezTo>
                      <a:pt x="891" y="5742"/>
                      <a:pt x="640" y="6005"/>
                      <a:pt x="448" y="6611"/>
                    </a:cubicBezTo>
                    <a:cubicBezTo>
                      <a:pt x="255" y="7216"/>
                      <a:pt x="-16" y="9645"/>
                      <a:pt x="1" y="887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流程图: 资料带 2"/>
              <p:cNvSpPr/>
              <p:nvPr/>
            </p:nvSpPr>
            <p:spPr>
              <a:xfrm rot="5400000">
                <a:off x="5256691" y="2393485"/>
                <a:ext cx="3856882" cy="1582851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008" h="10060">
                    <a:moveTo>
                      <a:pt x="671" y="4553"/>
                    </a:moveTo>
                    <a:cubicBezTo>
                      <a:pt x="761" y="3929"/>
                      <a:pt x="1235" y="2960"/>
                      <a:pt x="1578" y="2821"/>
                    </a:cubicBezTo>
                    <a:cubicBezTo>
                      <a:pt x="1919" y="2681"/>
                      <a:pt x="2216" y="973"/>
                      <a:pt x="2520" y="684"/>
                    </a:cubicBezTo>
                    <a:cubicBezTo>
                      <a:pt x="2824" y="396"/>
                      <a:pt x="3045" y="950"/>
                      <a:pt x="3404" y="1090"/>
                    </a:cubicBezTo>
                    <a:cubicBezTo>
                      <a:pt x="3763" y="1229"/>
                      <a:pt x="4289" y="169"/>
                      <a:pt x="4616" y="58"/>
                    </a:cubicBezTo>
                    <a:cubicBezTo>
                      <a:pt x="4943" y="-53"/>
                      <a:pt x="5086" y="285"/>
                      <a:pt x="5365" y="427"/>
                    </a:cubicBezTo>
                    <a:cubicBezTo>
                      <a:pt x="5644" y="569"/>
                      <a:pt x="5718" y="-74"/>
                      <a:pt x="6155" y="7"/>
                    </a:cubicBezTo>
                    <a:cubicBezTo>
                      <a:pt x="6517" y="50"/>
                      <a:pt x="6590" y="944"/>
                      <a:pt x="6824" y="947"/>
                    </a:cubicBezTo>
                    <a:cubicBezTo>
                      <a:pt x="7058" y="951"/>
                      <a:pt x="7405" y="603"/>
                      <a:pt x="7691" y="930"/>
                    </a:cubicBezTo>
                    <a:cubicBezTo>
                      <a:pt x="7977" y="1257"/>
                      <a:pt x="7952" y="1807"/>
                      <a:pt x="8540" y="2911"/>
                    </a:cubicBezTo>
                    <a:cubicBezTo>
                      <a:pt x="8902" y="3790"/>
                      <a:pt x="9155" y="3562"/>
                      <a:pt x="9396" y="4676"/>
                    </a:cubicBezTo>
                    <a:cubicBezTo>
                      <a:pt x="9556" y="5213"/>
                      <a:pt x="9549" y="5994"/>
                      <a:pt x="9634" y="6737"/>
                    </a:cubicBezTo>
                    <a:cubicBezTo>
                      <a:pt x="9734" y="7631"/>
                      <a:pt x="10070" y="10081"/>
                      <a:pt x="9998" y="10037"/>
                    </a:cubicBezTo>
                    <a:cubicBezTo>
                      <a:pt x="10044" y="10359"/>
                      <a:pt x="9525" y="7263"/>
                      <a:pt x="9263" y="6287"/>
                    </a:cubicBezTo>
                    <a:cubicBezTo>
                      <a:pt x="8525" y="4969"/>
                      <a:pt x="8814" y="4578"/>
                      <a:pt x="8341" y="3900"/>
                    </a:cubicBezTo>
                    <a:cubicBezTo>
                      <a:pt x="7781" y="3180"/>
                      <a:pt x="7421" y="3727"/>
                      <a:pt x="7002" y="3452"/>
                    </a:cubicBezTo>
                    <a:cubicBezTo>
                      <a:pt x="6583" y="3177"/>
                      <a:pt x="6210" y="2361"/>
                      <a:pt x="5826" y="2248"/>
                    </a:cubicBezTo>
                    <a:cubicBezTo>
                      <a:pt x="5442" y="2135"/>
                      <a:pt x="5175" y="2844"/>
                      <a:pt x="4696" y="2775"/>
                    </a:cubicBezTo>
                    <a:cubicBezTo>
                      <a:pt x="4159" y="2781"/>
                      <a:pt x="4069" y="2182"/>
                      <a:pt x="3734" y="2288"/>
                    </a:cubicBezTo>
                    <a:cubicBezTo>
                      <a:pt x="3402" y="2394"/>
                      <a:pt x="3143" y="3659"/>
                      <a:pt x="2837" y="3687"/>
                    </a:cubicBezTo>
                    <a:cubicBezTo>
                      <a:pt x="2533" y="3716"/>
                      <a:pt x="2350" y="3558"/>
                      <a:pt x="1982" y="3747"/>
                    </a:cubicBezTo>
                    <a:cubicBezTo>
                      <a:pt x="1343" y="4011"/>
                      <a:pt x="1465" y="5127"/>
                      <a:pt x="1115" y="5519"/>
                    </a:cubicBezTo>
                    <a:cubicBezTo>
                      <a:pt x="735" y="5610"/>
                      <a:pt x="6" y="8677"/>
                      <a:pt x="1" y="8429"/>
                    </a:cubicBezTo>
                    <a:cubicBezTo>
                      <a:pt x="-4" y="8180"/>
                      <a:pt x="462" y="5181"/>
                      <a:pt x="671" y="4553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311828" y="937405"/>
                <a:ext cx="255882" cy="307378"/>
              </a:xfrm>
              <a:custGeom>
                <a:avLst/>
                <a:gdLst>
                  <a:gd name="connsiteX0" fmla="*/ 33165 w 255882"/>
                  <a:gd name="connsiteY0" fmla="*/ 0 h 601703"/>
                  <a:gd name="connsiteX1" fmla="*/ 56854 w 255882"/>
                  <a:gd name="connsiteY1" fmla="*/ 4737 h 601703"/>
                  <a:gd name="connsiteX2" fmla="*/ 85281 w 255882"/>
                  <a:gd name="connsiteY2" fmla="*/ 9475 h 601703"/>
                  <a:gd name="connsiteX3" fmla="*/ 104232 w 255882"/>
                  <a:gd name="connsiteY3" fmla="*/ 14213 h 601703"/>
                  <a:gd name="connsiteX4" fmla="*/ 118446 w 255882"/>
                  <a:gd name="connsiteY4" fmla="*/ 23689 h 601703"/>
                  <a:gd name="connsiteX5" fmla="*/ 132659 w 255882"/>
                  <a:gd name="connsiteY5" fmla="*/ 28426 h 601703"/>
                  <a:gd name="connsiteX6" fmla="*/ 146873 w 255882"/>
                  <a:gd name="connsiteY6" fmla="*/ 56853 h 601703"/>
                  <a:gd name="connsiteX7" fmla="*/ 161086 w 255882"/>
                  <a:gd name="connsiteY7" fmla="*/ 71067 h 601703"/>
                  <a:gd name="connsiteX8" fmla="*/ 170562 w 255882"/>
                  <a:gd name="connsiteY8" fmla="*/ 85280 h 601703"/>
                  <a:gd name="connsiteX9" fmla="*/ 184775 w 255882"/>
                  <a:gd name="connsiteY9" fmla="*/ 99494 h 601703"/>
                  <a:gd name="connsiteX10" fmla="*/ 217940 w 255882"/>
                  <a:gd name="connsiteY10" fmla="*/ 142134 h 601703"/>
                  <a:gd name="connsiteX11" fmla="*/ 222678 w 255882"/>
                  <a:gd name="connsiteY11" fmla="*/ 156348 h 601703"/>
                  <a:gd name="connsiteX12" fmla="*/ 227416 w 255882"/>
                  <a:gd name="connsiteY12" fmla="*/ 175299 h 601703"/>
                  <a:gd name="connsiteX13" fmla="*/ 236891 w 255882"/>
                  <a:gd name="connsiteY13" fmla="*/ 203726 h 601703"/>
                  <a:gd name="connsiteX14" fmla="*/ 232154 w 255882"/>
                  <a:gd name="connsiteY14" fmla="*/ 246366 h 601703"/>
                  <a:gd name="connsiteX15" fmla="*/ 222678 w 255882"/>
                  <a:gd name="connsiteY15" fmla="*/ 260580 h 601703"/>
                  <a:gd name="connsiteX16" fmla="*/ 194251 w 255882"/>
                  <a:gd name="connsiteY16" fmla="*/ 289007 h 601703"/>
                  <a:gd name="connsiteX17" fmla="*/ 184775 w 255882"/>
                  <a:gd name="connsiteY17" fmla="*/ 303220 h 601703"/>
                  <a:gd name="connsiteX18" fmla="*/ 170562 w 255882"/>
                  <a:gd name="connsiteY18" fmla="*/ 312696 h 601703"/>
                  <a:gd name="connsiteX19" fmla="*/ 137397 w 255882"/>
                  <a:gd name="connsiteY19" fmla="*/ 336385 h 601703"/>
                  <a:gd name="connsiteX20" fmla="*/ 104232 w 255882"/>
                  <a:gd name="connsiteY20" fmla="*/ 345861 h 601703"/>
                  <a:gd name="connsiteX21" fmla="*/ 85281 w 255882"/>
                  <a:gd name="connsiteY21" fmla="*/ 355336 h 601703"/>
                  <a:gd name="connsiteX22" fmla="*/ 56854 w 255882"/>
                  <a:gd name="connsiteY22" fmla="*/ 364812 h 601703"/>
                  <a:gd name="connsiteX23" fmla="*/ 28427 w 255882"/>
                  <a:gd name="connsiteY23" fmla="*/ 360074 h 601703"/>
                  <a:gd name="connsiteX24" fmla="*/ 18951 w 255882"/>
                  <a:gd name="connsiteY24" fmla="*/ 345861 h 601703"/>
                  <a:gd name="connsiteX25" fmla="*/ 0 w 255882"/>
                  <a:gd name="connsiteY25" fmla="*/ 312696 h 601703"/>
                  <a:gd name="connsiteX26" fmla="*/ 4738 w 255882"/>
                  <a:gd name="connsiteY26" fmla="*/ 270055 h 601703"/>
                  <a:gd name="connsiteX27" fmla="*/ 18951 w 255882"/>
                  <a:gd name="connsiteY27" fmla="*/ 260580 h 601703"/>
                  <a:gd name="connsiteX28" fmla="*/ 165824 w 255882"/>
                  <a:gd name="connsiteY28" fmla="*/ 265318 h 601703"/>
                  <a:gd name="connsiteX29" fmla="*/ 194251 w 255882"/>
                  <a:gd name="connsiteY29" fmla="*/ 274793 h 601703"/>
                  <a:gd name="connsiteX30" fmla="*/ 208464 w 255882"/>
                  <a:gd name="connsiteY30" fmla="*/ 284269 h 601703"/>
                  <a:gd name="connsiteX31" fmla="*/ 246367 w 255882"/>
                  <a:gd name="connsiteY31" fmla="*/ 326909 h 601703"/>
                  <a:gd name="connsiteX32" fmla="*/ 255843 w 255882"/>
                  <a:gd name="connsiteY32" fmla="*/ 355336 h 601703"/>
                  <a:gd name="connsiteX33" fmla="*/ 251105 w 255882"/>
                  <a:gd name="connsiteY33" fmla="*/ 431141 h 601703"/>
                  <a:gd name="connsiteX34" fmla="*/ 246367 w 255882"/>
                  <a:gd name="connsiteY34" fmla="*/ 445355 h 601703"/>
                  <a:gd name="connsiteX35" fmla="*/ 232154 w 255882"/>
                  <a:gd name="connsiteY35" fmla="*/ 464306 h 601703"/>
                  <a:gd name="connsiteX36" fmla="*/ 217940 w 255882"/>
                  <a:gd name="connsiteY36" fmla="*/ 473782 h 601703"/>
                  <a:gd name="connsiteX37" fmla="*/ 208464 w 255882"/>
                  <a:gd name="connsiteY37" fmla="*/ 487995 h 601703"/>
                  <a:gd name="connsiteX38" fmla="*/ 180037 w 255882"/>
                  <a:gd name="connsiteY38" fmla="*/ 497471 h 601703"/>
                  <a:gd name="connsiteX39" fmla="*/ 151611 w 255882"/>
                  <a:gd name="connsiteY39" fmla="*/ 516422 h 601703"/>
                  <a:gd name="connsiteX40" fmla="*/ 108970 w 255882"/>
                  <a:gd name="connsiteY40" fmla="*/ 530636 h 601703"/>
                  <a:gd name="connsiteX41" fmla="*/ 94757 w 255882"/>
                  <a:gd name="connsiteY41" fmla="*/ 535374 h 601703"/>
                  <a:gd name="connsiteX42" fmla="*/ 80543 w 255882"/>
                  <a:gd name="connsiteY42" fmla="*/ 540111 h 601703"/>
                  <a:gd name="connsiteX43" fmla="*/ 33165 w 255882"/>
                  <a:gd name="connsiteY43" fmla="*/ 521160 h 601703"/>
                  <a:gd name="connsiteX44" fmla="*/ 28427 w 255882"/>
                  <a:gd name="connsiteY44" fmla="*/ 506947 h 601703"/>
                  <a:gd name="connsiteX45" fmla="*/ 33165 w 255882"/>
                  <a:gd name="connsiteY45" fmla="*/ 483258 h 601703"/>
                  <a:gd name="connsiteX46" fmla="*/ 47378 w 255882"/>
                  <a:gd name="connsiteY46" fmla="*/ 478520 h 601703"/>
                  <a:gd name="connsiteX47" fmla="*/ 71068 w 255882"/>
                  <a:gd name="connsiteY47" fmla="*/ 473782 h 601703"/>
                  <a:gd name="connsiteX48" fmla="*/ 142135 w 255882"/>
                  <a:gd name="connsiteY48" fmla="*/ 478520 h 601703"/>
                  <a:gd name="connsiteX49" fmla="*/ 170562 w 255882"/>
                  <a:gd name="connsiteY49" fmla="*/ 497471 h 601703"/>
                  <a:gd name="connsiteX50" fmla="*/ 180037 w 255882"/>
                  <a:gd name="connsiteY50" fmla="*/ 511684 h 601703"/>
                  <a:gd name="connsiteX51" fmla="*/ 180037 w 255882"/>
                  <a:gd name="connsiteY51" fmla="*/ 578014 h 601703"/>
                  <a:gd name="connsiteX52" fmla="*/ 151611 w 255882"/>
                  <a:gd name="connsiteY52" fmla="*/ 596965 h 601703"/>
                  <a:gd name="connsiteX53" fmla="*/ 146873 w 255882"/>
                  <a:gd name="connsiteY53" fmla="*/ 601703 h 60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5882" h="601703">
                    <a:moveTo>
                      <a:pt x="33165" y="0"/>
                    </a:moveTo>
                    <a:lnTo>
                      <a:pt x="56854" y="4737"/>
                    </a:lnTo>
                    <a:cubicBezTo>
                      <a:pt x="66305" y="6455"/>
                      <a:pt x="75861" y="7591"/>
                      <a:pt x="85281" y="9475"/>
                    </a:cubicBezTo>
                    <a:cubicBezTo>
                      <a:pt x="91666" y="10752"/>
                      <a:pt x="97915" y="12634"/>
                      <a:pt x="104232" y="14213"/>
                    </a:cubicBezTo>
                    <a:cubicBezTo>
                      <a:pt x="108970" y="17372"/>
                      <a:pt x="113353" y="21142"/>
                      <a:pt x="118446" y="23689"/>
                    </a:cubicBezTo>
                    <a:cubicBezTo>
                      <a:pt x="122913" y="25922"/>
                      <a:pt x="128759" y="25306"/>
                      <a:pt x="132659" y="28426"/>
                    </a:cubicBezTo>
                    <a:cubicBezTo>
                      <a:pt x="148633" y="41205"/>
                      <a:pt x="137065" y="42140"/>
                      <a:pt x="146873" y="56853"/>
                    </a:cubicBezTo>
                    <a:cubicBezTo>
                      <a:pt x="150590" y="62428"/>
                      <a:pt x="156797" y="65920"/>
                      <a:pt x="161086" y="71067"/>
                    </a:cubicBezTo>
                    <a:cubicBezTo>
                      <a:pt x="164731" y="75441"/>
                      <a:pt x="166917" y="80906"/>
                      <a:pt x="170562" y="85280"/>
                    </a:cubicBezTo>
                    <a:cubicBezTo>
                      <a:pt x="174851" y="90427"/>
                      <a:pt x="180661" y="94205"/>
                      <a:pt x="184775" y="99494"/>
                    </a:cubicBezTo>
                    <a:cubicBezTo>
                      <a:pt x="224440" y="150492"/>
                      <a:pt x="185675" y="109869"/>
                      <a:pt x="217940" y="142134"/>
                    </a:cubicBezTo>
                    <a:cubicBezTo>
                      <a:pt x="219519" y="146872"/>
                      <a:pt x="221306" y="151546"/>
                      <a:pt x="222678" y="156348"/>
                    </a:cubicBezTo>
                    <a:cubicBezTo>
                      <a:pt x="224467" y="162609"/>
                      <a:pt x="225545" y="169062"/>
                      <a:pt x="227416" y="175299"/>
                    </a:cubicBezTo>
                    <a:cubicBezTo>
                      <a:pt x="230286" y="184866"/>
                      <a:pt x="236891" y="203726"/>
                      <a:pt x="236891" y="203726"/>
                    </a:cubicBezTo>
                    <a:cubicBezTo>
                      <a:pt x="235312" y="217939"/>
                      <a:pt x="235622" y="232492"/>
                      <a:pt x="232154" y="246366"/>
                    </a:cubicBezTo>
                    <a:cubicBezTo>
                      <a:pt x="230773" y="251890"/>
                      <a:pt x="226461" y="256324"/>
                      <a:pt x="222678" y="260580"/>
                    </a:cubicBezTo>
                    <a:cubicBezTo>
                      <a:pt x="213775" y="270596"/>
                      <a:pt x="201685" y="277857"/>
                      <a:pt x="194251" y="289007"/>
                    </a:cubicBezTo>
                    <a:cubicBezTo>
                      <a:pt x="191092" y="293745"/>
                      <a:pt x="188801" y="299194"/>
                      <a:pt x="184775" y="303220"/>
                    </a:cubicBezTo>
                    <a:cubicBezTo>
                      <a:pt x="180749" y="307246"/>
                      <a:pt x="175195" y="309386"/>
                      <a:pt x="170562" y="312696"/>
                    </a:cubicBezTo>
                    <a:cubicBezTo>
                      <a:pt x="165555" y="316273"/>
                      <a:pt x="144840" y="332663"/>
                      <a:pt x="137397" y="336385"/>
                    </a:cubicBezTo>
                    <a:cubicBezTo>
                      <a:pt x="125943" y="342112"/>
                      <a:pt x="116377" y="341307"/>
                      <a:pt x="104232" y="345861"/>
                    </a:cubicBezTo>
                    <a:cubicBezTo>
                      <a:pt x="97619" y="348341"/>
                      <a:pt x="91838" y="352713"/>
                      <a:pt x="85281" y="355336"/>
                    </a:cubicBezTo>
                    <a:cubicBezTo>
                      <a:pt x="76007" y="359046"/>
                      <a:pt x="56854" y="364812"/>
                      <a:pt x="56854" y="364812"/>
                    </a:cubicBezTo>
                    <a:cubicBezTo>
                      <a:pt x="47378" y="363233"/>
                      <a:pt x="37019" y="364370"/>
                      <a:pt x="28427" y="360074"/>
                    </a:cubicBezTo>
                    <a:cubicBezTo>
                      <a:pt x="23334" y="357528"/>
                      <a:pt x="21776" y="350805"/>
                      <a:pt x="18951" y="345861"/>
                    </a:cubicBezTo>
                    <a:cubicBezTo>
                      <a:pt x="-5093" y="303783"/>
                      <a:pt x="23087" y="347323"/>
                      <a:pt x="0" y="312696"/>
                    </a:cubicBezTo>
                    <a:cubicBezTo>
                      <a:pt x="1579" y="298482"/>
                      <a:pt x="-149" y="283495"/>
                      <a:pt x="4738" y="270055"/>
                    </a:cubicBezTo>
                    <a:cubicBezTo>
                      <a:pt x="6684" y="264704"/>
                      <a:pt x="13260" y="260747"/>
                      <a:pt x="18951" y="260580"/>
                    </a:cubicBezTo>
                    <a:lnTo>
                      <a:pt x="165824" y="265318"/>
                    </a:lnTo>
                    <a:cubicBezTo>
                      <a:pt x="175300" y="268476"/>
                      <a:pt x="185941" y="269252"/>
                      <a:pt x="194251" y="274793"/>
                    </a:cubicBezTo>
                    <a:cubicBezTo>
                      <a:pt x="198989" y="277952"/>
                      <a:pt x="204208" y="280486"/>
                      <a:pt x="208464" y="284269"/>
                    </a:cubicBezTo>
                    <a:cubicBezTo>
                      <a:pt x="235016" y="307872"/>
                      <a:pt x="231965" y="305307"/>
                      <a:pt x="246367" y="326909"/>
                    </a:cubicBezTo>
                    <a:cubicBezTo>
                      <a:pt x="249526" y="336385"/>
                      <a:pt x="256466" y="345367"/>
                      <a:pt x="255843" y="355336"/>
                    </a:cubicBezTo>
                    <a:cubicBezTo>
                      <a:pt x="254264" y="380604"/>
                      <a:pt x="253755" y="405962"/>
                      <a:pt x="251105" y="431141"/>
                    </a:cubicBezTo>
                    <a:cubicBezTo>
                      <a:pt x="250582" y="436108"/>
                      <a:pt x="248845" y="441019"/>
                      <a:pt x="246367" y="445355"/>
                    </a:cubicBezTo>
                    <a:cubicBezTo>
                      <a:pt x="242449" y="452211"/>
                      <a:pt x="237737" y="458723"/>
                      <a:pt x="232154" y="464306"/>
                    </a:cubicBezTo>
                    <a:cubicBezTo>
                      <a:pt x="228127" y="468333"/>
                      <a:pt x="222678" y="470623"/>
                      <a:pt x="217940" y="473782"/>
                    </a:cubicBezTo>
                    <a:cubicBezTo>
                      <a:pt x="214781" y="478520"/>
                      <a:pt x="213293" y="484977"/>
                      <a:pt x="208464" y="487995"/>
                    </a:cubicBezTo>
                    <a:cubicBezTo>
                      <a:pt x="199994" y="493289"/>
                      <a:pt x="180037" y="497471"/>
                      <a:pt x="180037" y="497471"/>
                    </a:cubicBezTo>
                    <a:cubicBezTo>
                      <a:pt x="170562" y="503788"/>
                      <a:pt x="162415" y="512821"/>
                      <a:pt x="151611" y="516422"/>
                    </a:cubicBezTo>
                    <a:lnTo>
                      <a:pt x="108970" y="530636"/>
                    </a:lnTo>
                    <a:lnTo>
                      <a:pt x="94757" y="535374"/>
                    </a:lnTo>
                    <a:lnTo>
                      <a:pt x="80543" y="540111"/>
                    </a:lnTo>
                    <a:cubicBezTo>
                      <a:pt x="46851" y="535900"/>
                      <a:pt x="45294" y="545417"/>
                      <a:pt x="33165" y="521160"/>
                    </a:cubicBezTo>
                    <a:cubicBezTo>
                      <a:pt x="30932" y="516693"/>
                      <a:pt x="30006" y="511685"/>
                      <a:pt x="28427" y="506947"/>
                    </a:cubicBezTo>
                    <a:cubicBezTo>
                      <a:pt x="30006" y="499051"/>
                      <a:pt x="28698" y="489958"/>
                      <a:pt x="33165" y="483258"/>
                    </a:cubicBezTo>
                    <a:cubicBezTo>
                      <a:pt x="35935" y="479103"/>
                      <a:pt x="42533" y="479731"/>
                      <a:pt x="47378" y="478520"/>
                    </a:cubicBezTo>
                    <a:cubicBezTo>
                      <a:pt x="55191" y="476567"/>
                      <a:pt x="63171" y="475361"/>
                      <a:pt x="71068" y="473782"/>
                    </a:cubicBezTo>
                    <a:cubicBezTo>
                      <a:pt x="94757" y="475361"/>
                      <a:pt x="119039" y="473021"/>
                      <a:pt x="142135" y="478520"/>
                    </a:cubicBezTo>
                    <a:cubicBezTo>
                      <a:pt x="153214" y="481158"/>
                      <a:pt x="170562" y="497471"/>
                      <a:pt x="170562" y="497471"/>
                    </a:cubicBezTo>
                    <a:cubicBezTo>
                      <a:pt x="173720" y="502209"/>
                      <a:pt x="177491" y="506591"/>
                      <a:pt x="180037" y="511684"/>
                    </a:cubicBezTo>
                    <a:cubicBezTo>
                      <a:pt x="189589" y="530789"/>
                      <a:pt x="187678" y="561639"/>
                      <a:pt x="180037" y="578014"/>
                    </a:cubicBezTo>
                    <a:cubicBezTo>
                      <a:pt x="175221" y="588334"/>
                      <a:pt x="159664" y="588912"/>
                      <a:pt x="151611" y="596965"/>
                    </a:cubicBezTo>
                    <a:lnTo>
                      <a:pt x="146873" y="601703"/>
                    </a:lnTo>
                  </a:path>
                </a:pathLst>
              </a:custGeom>
              <a:noFill/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56892" y="292984"/>
            <a:ext cx="595107" cy="595107"/>
            <a:chOff x="140179" y="792374"/>
            <a:chExt cx="595107" cy="595107"/>
          </a:xfrm>
        </p:grpSpPr>
        <p:sp>
          <p:nvSpPr>
            <p:cNvPr id="45" name="椭圆 44"/>
            <p:cNvSpPr/>
            <p:nvPr/>
          </p:nvSpPr>
          <p:spPr>
            <a:xfrm>
              <a:off x="140179" y="792374"/>
              <a:ext cx="595107" cy="595107"/>
            </a:xfrm>
            <a:prstGeom prst="ellipse">
              <a:avLst/>
            </a:prstGeom>
            <a:noFill/>
            <a:ln w="47625">
              <a:solidFill>
                <a:srgbClr val="0172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6" name="直接连接符 45"/>
            <p:cNvCxnSpPr>
              <a:stCxn id="45" idx="2"/>
            </p:cNvCxnSpPr>
            <p:nvPr/>
          </p:nvCxnSpPr>
          <p:spPr>
            <a:xfrm>
              <a:off x="140179" y="1089928"/>
              <a:ext cx="50137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79689" y="1089928"/>
              <a:ext cx="50137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418603" y="817443"/>
              <a:ext cx="50137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418603" y="1353560"/>
              <a:ext cx="50137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/>
          <p:cNvSpPr txBox="1"/>
          <p:nvPr/>
        </p:nvSpPr>
        <p:spPr>
          <a:xfrm>
            <a:off x="654445" y="436601"/>
            <a:ext cx="307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COYuenGB-Xbold-U" panose="020F0904080101010104" pitchFamily="34" charset="-122"/>
                <a:ea typeface="COYuenGB-Xbold-U" panose="020F0904080101010104" pitchFamily="34" charset="-122"/>
              </a:rPr>
              <a:t>        </a:t>
            </a:r>
            <a:r>
              <a:rPr lang="zh-CN" altLang="en-US" spc="2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捕捉一枚西瓜</a:t>
            </a:r>
            <a:endParaRPr lang="zh-CN" altLang="en-US" spc="2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267062" y="3687623"/>
            <a:ext cx="245869" cy="223490"/>
            <a:chOff x="4895185" y="3798435"/>
            <a:chExt cx="245869" cy="223490"/>
          </a:xfrm>
        </p:grpSpPr>
        <p:sp>
          <p:nvSpPr>
            <p:cNvPr id="61" name="椭圆 60"/>
            <p:cNvSpPr/>
            <p:nvPr/>
          </p:nvSpPr>
          <p:spPr>
            <a:xfrm>
              <a:off x="4936101" y="3976206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2" name="泪滴形 12"/>
            <p:cNvSpPr/>
            <p:nvPr/>
          </p:nvSpPr>
          <p:spPr>
            <a:xfrm rot="16200000">
              <a:off x="4888248" y="380537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603368" y="4339903"/>
            <a:ext cx="209040" cy="230428"/>
            <a:chOff x="6455980" y="4456091"/>
            <a:chExt cx="209040" cy="230428"/>
          </a:xfrm>
        </p:grpSpPr>
        <p:sp>
          <p:nvSpPr>
            <p:cNvPr id="64" name="椭圆 63"/>
            <p:cNvSpPr/>
            <p:nvPr/>
          </p:nvSpPr>
          <p:spPr>
            <a:xfrm>
              <a:off x="6455980" y="4640800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" name="泪滴形 12"/>
            <p:cNvSpPr/>
            <p:nvPr/>
          </p:nvSpPr>
          <p:spPr>
            <a:xfrm rot="16200000">
              <a:off x="6455980" y="4463028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38038" y="4602532"/>
            <a:ext cx="234603" cy="213730"/>
            <a:chOff x="7104873" y="4894460"/>
            <a:chExt cx="234603" cy="213730"/>
          </a:xfrm>
        </p:grpSpPr>
        <p:sp>
          <p:nvSpPr>
            <p:cNvPr id="67" name="椭圆 66"/>
            <p:cNvSpPr/>
            <p:nvPr/>
          </p:nvSpPr>
          <p:spPr>
            <a:xfrm>
              <a:off x="7104873" y="5062471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8" name="泪滴形 12"/>
            <p:cNvSpPr/>
            <p:nvPr/>
          </p:nvSpPr>
          <p:spPr>
            <a:xfrm rot="10644197">
              <a:off x="7123498" y="489446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535562" y="4147125"/>
            <a:ext cx="274141" cy="209020"/>
            <a:chOff x="7046710" y="4260925"/>
            <a:chExt cx="274141" cy="209020"/>
          </a:xfrm>
        </p:grpSpPr>
        <p:sp>
          <p:nvSpPr>
            <p:cNvPr id="70" name="椭圆 69"/>
            <p:cNvSpPr/>
            <p:nvPr/>
          </p:nvSpPr>
          <p:spPr>
            <a:xfrm>
              <a:off x="7046710" y="4424226"/>
              <a:ext cx="204953" cy="45719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1" name="泪滴形 12"/>
            <p:cNvSpPr/>
            <p:nvPr/>
          </p:nvSpPr>
          <p:spPr>
            <a:xfrm>
              <a:off x="7104873" y="426092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sp>
        <p:nvSpPr>
          <p:cNvPr id="72" name="椭圆 71"/>
          <p:cNvSpPr/>
          <p:nvPr/>
        </p:nvSpPr>
        <p:spPr>
          <a:xfrm>
            <a:off x="10266801" y="5198264"/>
            <a:ext cx="496512" cy="496512"/>
          </a:xfrm>
          <a:prstGeom prst="ellipse">
            <a:avLst/>
          </a:prstGeom>
          <a:solidFill>
            <a:srgbClr val="B8E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01" y="1762908"/>
            <a:ext cx="6419644" cy="3365284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1346033" y="510352"/>
            <a:ext cx="1518660" cy="241472"/>
            <a:chOff x="1834773" y="4271224"/>
            <a:chExt cx="3119165" cy="495957"/>
          </a:xfrm>
        </p:grpSpPr>
        <p:grpSp>
          <p:nvGrpSpPr>
            <p:cNvPr id="76" name="组合 75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4" name="直接连接符 93"/>
              <p:cNvCxnSpPr>
                <a:stCxn id="93" idx="1"/>
                <a:endCxn id="9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>
                <a:stCxn id="93" idx="2"/>
                <a:endCxn id="9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1" name="直接连接符 90"/>
              <p:cNvCxnSpPr>
                <a:stCxn id="90" idx="1"/>
                <a:endCxn id="9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>
                <a:stCxn id="90" idx="2"/>
                <a:endCxn id="9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8" name="直接连接符 87"/>
              <p:cNvCxnSpPr>
                <a:stCxn id="87" idx="1"/>
                <a:endCxn id="8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stCxn id="87" idx="2"/>
                <a:endCxn id="8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5" name="直接连接符 84"/>
              <p:cNvCxnSpPr>
                <a:stCxn id="84" idx="1"/>
                <a:endCxn id="8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2"/>
                <a:endCxn id="8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>
              <a:off x="3926081" y="4271224"/>
              <a:ext cx="1027857" cy="495953"/>
              <a:chOff x="3982029" y="4596134"/>
              <a:chExt cx="1718107" cy="829007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3982029" y="4596134"/>
                <a:ext cx="829008" cy="829007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/>
              <p:cNvCxnSpPr>
                <a:stCxn id="81" idx="1"/>
                <a:endCxn id="81" idx="3"/>
              </p:cNvCxnSpPr>
              <p:nvPr/>
            </p:nvCxnSpPr>
            <p:spPr>
              <a:xfrm>
                <a:off x="3982029" y="5010638"/>
                <a:ext cx="829008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81" idx="2"/>
                <a:endCxn id="81" idx="0"/>
              </p:cNvCxnSpPr>
              <p:nvPr/>
            </p:nvCxnSpPr>
            <p:spPr>
              <a:xfrm flipV="1">
                <a:off x="4396533" y="4596134"/>
                <a:ext cx="0" cy="829007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矩形 96"/>
              <p:cNvSpPr/>
              <p:nvPr/>
            </p:nvSpPr>
            <p:spPr>
              <a:xfrm>
                <a:off x="4871128" y="4596134"/>
                <a:ext cx="829008" cy="829007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9" name="直接连接符 258"/>
              <p:cNvCxnSpPr/>
              <p:nvPr/>
            </p:nvCxnSpPr>
            <p:spPr>
              <a:xfrm>
                <a:off x="4856036" y="5010638"/>
                <a:ext cx="829008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 flipV="1">
                <a:off x="5270540" y="4596134"/>
                <a:ext cx="0" cy="829007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6910170" y="5389700"/>
            <a:ext cx="34524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COYuenGB-Xbold-U" panose="020F0904080101010104" pitchFamily="34" charset="-122"/>
                <a:ea typeface="COYuenGB-Xbold-U" panose="020F0904080101010104" pitchFamily="34" charset="-122"/>
              </a:rPr>
              <a:t>           </a:t>
            </a:r>
            <a:r>
              <a:rPr lang="zh-CN" altLang="en-US" sz="2000" spc="2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热死宝宝了！</a:t>
            </a:r>
            <a:endParaRPr lang="en-US" altLang="zh-CN" sz="2000" spc="200" dirty="0" smtClean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  <a:p>
            <a:r>
              <a:rPr lang="zh-CN" altLang="en-US" sz="2000" spc="200" dirty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 </a:t>
            </a:r>
            <a:r>
              <a:rPr lang="zh-CN" altLang="en-US" sz="2000" spc="2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赶紧吃口西瓜压压暑！</a:t>
            </a:r>
            <a:endParaRPr lang="zh-CN" altLang="en-US" sz="2000" spc="2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45641" y="5602149"/>
            <a:ext cx="2776652" cy="610568"/>
            <a:chOff x="7145641" y="5602149"/>
            <a:chExt cx="2776652" cy="610568"/>
          </a:xfrm>
        </p:grpSpPr>
        <p:grpSp>
          <p:nvGrpSpPr>
            <p:cNvPr id="98" name="组合 97"/>
            <p:cNvGrpSpPr/>
            <p:nvPr/>
          </p:nvGrpSpPr>
          <p:grpSpPr>
            <a:xfrm>
              <a:off x="8079224" y="5602149"/>
              <a:ext cx="1661864" cy="265271"/>
              <a:chOff x="1840750" y="4271224"/>
              <a:chExt cx="3107054" cy="495957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1840750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116" name="矩形 115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7" name="直接连接符 116"/>
                <p:cNvCxnSpPr>
                  <a:stCxn id="116" idx="1"/>
                  <a:endCxn id="116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>
                  <a:stCxn id="116" idx="2"/>
                  <a:endCxn id="116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/>
              <p:cNvGrpSpPr/>
              <p:nvPr/>
            </p:nvGrpSpPr>
            <p:grpSpPr>
              <a:xfrm>
                <a:off x="2363772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113" name="矩形 112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4" name="直接连接符 113"/>
                <p:cNvCxnSpPr>
                  <a:stCxn id="113" idx="1"/>
                  <a:endCxn id="113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>
                  <a:stCxn id="113" idx="2"/>
                  <a:endCxn id="113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10" name="矩形 109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11" name="直接连接符 110"/>
                <p:cNvCxnSpPr>
                  <a:stCxn id="110" idx="1"/>
                  <a:endCxn id="110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>
                  <a:stCxn id="110" idx="2"/>
                  <a:endCxn id="110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8" name="直接连接符 107"/>
                <p:cNvCxnSpPr>
                  <a:stCxn id="107" idx="1"/>
                  <a:endCxn id="107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>
                  <a:stCxn id="107" idx="2"/>
                  <a:endCxn id="107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102"/>
              <p:cNvGrpSpPr/>
              <p:nvPr/>
            </p:nvGrpSpPr>
            <p:grpSpPr>
              <a:xfrm>
                <a:off x="3919848" y="4271224"/>
                <a:ext cx="1027956" cy="495953"/>
                <a:chOff x="3971609" y="4596134"/>
                <a:chExt cx="1718272" cy="829007"/>
              </a:xfrm>
            </p:grpSpPr>
            <p:sp>
              <p:nvSpPr>
                <p:cNvPr id="104" name="矩形 103"/>
                <p:cNvSpPr/>
                <p:nvPr/>
              </p:nvSpPr>
              <p:spPr>
                <a:xfrm>
                  <a:off x="3971609" y="4596134"/>
                  <a:ext cx="829008" cy="829007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5" name="直接连接符 104"/>
                <p:cNvCxnSpPr>
                  <a:stCxn id="104" idx="1"/>
                  <a:endCxn id="104" idx="3"/>
                </p:cNvCxnSpPr>
                <p:nvPr/>
              </p:nvCxnSpPr>
              <p:spPr>
                <a:xfrm>
                  <a:off x="3971609" y="5010638"/>
                  <a:ext cx="829008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>
                  <a:stCxn id="104" idx="2"/>
                  <a:endCxn id="104" idx="0"/>
                </p:cNvCxnSpPr>
                <p:nvPr/>
              </p:nvCxnSpPr>
              <p:spPr>
                <a:xfrm flipV="1">
                  <a:off x="4386114" y="4596134"/>
                  <a:ext cx="0" cy="829007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4" name="矩形 133"/>
                <p:cNvSpPr/>
                <p:nvPr/>
              </p:nvSpPr>
              <p:spPr>
                <a:xfrm>
                  <a:off x="4850882" y="4596134"/>
                  <a:ext cx="829008" cy="829007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4860873" y="5010639"/>
                  <a:ext cx="829008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V="1">
                  <a:off x="5275377" y="4596134"/>
                  <a:ext cx="0" cy="829007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7" name="组合 136"/>
            <p:cNvGrpSpPr/>
            <p:nvPr/>
          </p:nvGrpSpPr>
          <p:grpSpPr>
            <a:xfrm>
              <a:off x="7145641" y="5947446"/>
              <a:ext cx="1661864" cy="265271"/>
              <a:chOff x="1840750" y="4271224"/>
              <a:chExt cx="3107054" cy="495957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1840750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158" name="矩形 157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9" name="直接连接符 158"/>
                <p:cNvCxnSpPr>
                  <a:stCxn id="158" idx="1"/>
                  <a:endCxn id="158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>
                  <a:stCxn id="158" idx="2"/>
                  <a:endCxn id="158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/>
              <p:cNvGrpSpPr/>
              <p:nvPr/>
            </p:nvGrpSpPr>
            <p:grpSpPr>
              <a:xfrm>
                <a:off x="2363772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155" name="矩形 154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6" name="直接连接符 155"/>
                <p:cNvCxnSpPr>
                  <a:stCxn id="155" idx="1"/>
                  <a:endCxn id="155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>
                  <a:stCxn id="155" idx="2"/>
                  <a:endCxn id="155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52" name="矩形 151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3" name="直接连接符 152"/>
                <p:cNvCxnSpPr>
                  <a:stCxn id="152" idx="1"/>
                  <a:endCxn id="152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>
                  <a:stCxn id="152" idx="2"/>
                  <a:endCxn id="152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49" name="矩形 148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0" name="直接连接符 149"/>
                <p:cNvCxnSpPr>
                  <a:stCxn id="149" idx="1"/>
                  <a:endCxn id="149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>
                  <a:stCxn id="149" idx="2"/>
                  <a:endCxn id="149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2" name="组合 141"/>
              <p:cNvGrpSpPr/>
              <p:nvPr/>
            </p:nvGrpSpPr>
            <p:grpSpPr>
              <a:xfrm>
                <a:off x="3919848" y="4271224"/>
                <a:ext cx="1027956" cy="495953"/>
                <a:chOff x="3971609" y="4596134"/>
                <a:chExt cx="1718272" cy="829007"/>
              </a:xfrm>
            </p:grpSpPr>
            <p:sp>
              <p:nvSpPr>
                <p:cNvPr id="143" name="矩形 142"/>
                <p:cNvSpPr/>
                <p:nvPr/>
              </p:nvSpPr>
              <p:spPr>
                <a:xfrm>
                  <a:off x="3971609" y="4596134"/>
                  <a:ext cx="829008" cy="829007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4" name="直接连接符 143"/>
                <p:cNvCxnSpPr>
                  <a:stCxn id="143" idx="1"/>
                  <a:endCxn id="143" idx="3"/>
                </p:cNvCxnSpPr>
                <p:nvPr/>
              </p:nvCxnSpPr>
              <p:spPr>
                <a:xfrm>
                  <a:off x="3971609" y="5010638"/>
                  <a:ext cx="829008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>
                  <a:stCxn id="143" idx="2"/>
                  <a:endCxn id="143" idx="0"/>
                </p:cNvCxnSpPr>
                <p:nvPr/>
              </p:nvCxnSpPr>
              <p:spPr>
                <a:xfrm flipV="1">
                  <a:off x="4386114" y="4596134"/>
                  <a:ext cx="0" cy="829007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6" name="矩形 145"/>
                <p:cNvSpPr/>
                <p:nvPr/>
              </p:nvSpPr>
              <p:spPr>
                <a:xfrm>
                  <a:off x="4850882" y="4596134"/>
                  <a:ext cx="829008" cy="829007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860873" y="5010639"/>
                  <a:ext cx="829008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/>
                <p:cNvCxnSpPr/>
                <p:nvPr/>
              </p:nvCxnSpPr>
              <p:spPr>
                <a:xfrm flipV="1">
                  <a:off x="5275377" y="4596134"/>
                  <a:ext cx="0" cy="829007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5" name="组合 234"/>
            <p:cNvGrpSpPr/>
            <p:nvPr/>
          </p:nvGrpSpPr>
          <p:grpSpPr>
            <a:xfrm>
              <a:off x="8820975" y="5947444"/>
              <a:ext cx="1101318" cy="265269"/>
              <a:chOff x="1840750" y="4271227"/>
              <a:chExt cx="2059045" cy="495954"/>
            </a:xfrm>
          </p:grpSpPr>
          <p:grpSp>
            <p:nvGrpSpPr>
              <p:cNvPr id="236" name="组合 235"/>
              <p:cNvGrpSpPr/>
              <p:nvPr/>
            </p:nvGrpSpPr>
            <p:grpSpPr>
              <a:xfrm>
                <a:off x="1840750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256" name="矩形 255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57" name="直接连接符 256"/>
                <p:cNvCxnSpPr>
                  <a:stCxn id="256" idx="1"/>
                  <a:endCxn id="256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直接连接符 257"/>
                <p:cNvCxnSpPr>
                  <a:stCxn id="256" idx="2"/>
                  <a:endCxn id="256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7" name="组合 236"/>
              <p:cNvGrpSpPr/>
              <p:nvPr/>
            </p:nvGrpSpPr>
            <p:grpSpPr>
              <a:xfrm>
                <a:off x="2363772" y="4271227"/>
                <a:ext cx="495954" cy="495954"/>
                <a:chOff x="4005223" y="4596140"/>
                <a:chExt cx="829009" cy="829009"/>
              </a:xfrm>
            </p:grpSpPr>
            <p:sp>
              <p:nvSpPr>
                <p:cNvPr id="253" name="矩形 252"/>
                <p:cNvSpPr/>
                <p:nvPr/>
              </p:nvSpPr>
              <p:spPr>
                <a:xfrm>
                  <a:off x="4005223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54" name="直接连接符 253"/>
                <p:cNvCxnSpPr>
                  <a:stCxn id="253" idx="1"/>
                  <a:endCxn id="253" idx="3"/>
                </p:cNvCxnSpPr>
                <p:nvPr/>
              </p:nvCxnSpPr>
              <p:spPr>
                <a:xfrm>
                  <a:off x="4005223" y="5010646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/>
                <p:cNvCxnSpPr>
                  <a:stCxn id="253" idx="2"/>
                  <a:endCxn id="253" idx="0"/>
                </p:cNvCxnSpPr>
                <p:nvPr/>
              </p:nvCxnSpPr>
              <p:spPr>
                <a:xfrm flipV="1">
                  <a:off x="4419728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8" name="组合 237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50" name="矩形 249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51" name="直接连接符 250"/>
                <p:cNvCxnSpPr>
                  <a:stCxn id="250" idx="1"/>
                  <a:endCxn id="250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251"/>
                <p:cNvCxnSpPr>
                  <a:stCxn id="250" idx="2"/>
                  <a:endCxn id="250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9" name="组合 238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47" name="矩形 246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6350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48" name="直接连接符 247"/>
                <p:cNvCxnSpPr>
                  <a:stCxn id="247" idx="1"/>
                  <a:endCxn id="247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连接符 248"/>
                <p:cNvCxnSpPr>
                  <a:stCxn id="247" idx="2"/>
                  <a:endCxn id="247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6350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51036235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C 4.16667E-6 0.0331 0.01953 0.05995 0.04362 0.05995 C 0.07187 0.05995 0.08229 0.03009 0.08658 0.01204 L 0.09101 -0.01204 C 0.09531 -0.03009 0.10625 -0.05995 0.13828 -0.05995 C 0.15859 -0.05995 0.18229 -0.0331 0.18229 -1.11111E-6 C 0.18229 0.0331 0.15859 0.05995 0.13828 0.05995 C 0.10625 0.05995 0.09531 0.03009 0.09101 0.01204 L 0.08658 -0.01204 C 0.08229 -0.03009 0.07187 -0.05995 0.04362 -0.05995 C 0.01953 -0.05995 4.16667E-6 -0.0331 4.16667E-6 -1.11111E-6 Z " pathEditMode="relative" rAng="0" ptsTypes="AAAAAAAAAAA">
                                      <p:cBhvr>
                                        <p:cTn id="6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100"/>
                            </p:stCondLst>
                            <p:childTnLst>
                              <p:par>
                                <p:cTn id="1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700"/>
                            </p:stCondLst>
                            <p:childTnLst>
                              <p:par>
                                <p:cTn id="1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2" grpId="0" animBg="1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536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952532" y="1568349"/>
            <a:ext cx="911375" cy="913385"/>
            <a:chOff x="5149434" y="2523219"/>
            <a:chExt cx="1810776" cy="1814772"/>
          </a:xfrm>
        </p:grpSpPr>
        <p:grpSp>
          <p:nvGrpSpPr>
            <p:cNvPr id="55" name="组合 54"/>
            <p:cNvGrpSpPr/>
            <p:nvPr/>
          </p:nvGrpSpPr>
          <p:grpSpPr>
            <a:xfrm>
              <a:off x="5158765" y="3429000"/>
              <a:ext cx="1801445" cy="908991"/>
              <a:chOff x="4355310" y="3073562"/>
              <a:chExt cx="3470988" cy="1751426"/>
            </a:xfrm>
          </p:grpSpPr>
          <p:sp>
            <p:nvSpPr>
              <p:cNvPr id="56" name="任意多边形 55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59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0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1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2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3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4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0800000">
              <a:off x="5149434" y="2523219"/>
              <a:ext cx="1801445" cy="908991"/>
              <a:chOff x="4355310" y="3073562"/>
              <a:chExt cx="3470988" cy="1751426"/>
            </a:xfrm>
          </p:grpSpPr>
          <p:sp>
            <p:nvSpPr>
              <p:cNvPr id="66" name="任意多边形 65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69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70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71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72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73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74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8952532" y="1568349"/>
            <a:ext cx="911375" cy="913385"/>
            <a:chOff x="5149434" y="2523219"/>
            <a:chExt cx="1810776" cy="1814772"/>
          </a:xfrm>
        </p:grpSpPr>
        <p:grpSp>
          <p:nvGrpSpPr>
            <p:cNvPr id="76" name="组合 75"/>
            <p:cNvGrpSpPr/>
            <p:nvPr/>
          </p:nvGrpSpPr>
          <p:grpSpPr>
            <a:xfrm>
              <a:off x="5158765" y="3428999"/>
              <a:ext cx="1801445" cy="908992"/>
              <a:chOff x="4355310" y="3073562"/>
              <a:chExt cx="3470988" cy="1751426"/>
            </a:xfrm>
          </p:grpSpPr>
          <p:sp>
            <p:nvSpPr>
              <p:cNvPr id="87" name="任意多边形 86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9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0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1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2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3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4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5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0800000">
              <a:off x="5149434" y="2523219"/>
              <a:ext cx="1801445" cy="908992"/>
              <a:chOff x="4355310" y="3073562"/>
              <a:chExt cx="3470988" cy="1751426"/>
            </a:xfrm>
          </p:grpSpPr>
          <p:sp>
            <p:nvSpPr>
              <p:cNvPr id="78" name="任意多边形 77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0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1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2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3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4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5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86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8952532" y="1568350"/>
            <a:ext cx="911375" cy="913385"/>
            <a:chOff x="5149434" y="2523220"/>
            <a:chExt cx="1810776" cy="1814771"/>
          </a:xfrm>
        </p:grpSpPr>
        <p:grpSp>
          <p:nvGrpSpPr>
            <p:cNvPr id="97" name="组合 96"/>
            <p:cNvGrpSpPr/>
            <p:nvPr/>
          </p:nvGrpSpPr>
          <p:grpSpPr>
            <a:xfrm>
              <a:off x="5158765" y="3429000"/>
              <a:ext cx="1801445" cy="908991"/>
              <a:chOff x="4355310" y="3073562"/>
              <a:chExt cx="3470988" cy="1751426"/>
            </a:xfrm>
          </p:grpSpPr>
          <p:sp>
            <p:nvSpPr>
              <p:cNvPr id="108" name="任意多边形 107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1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2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3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4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5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6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 rot="10800000">
              <a:off x="5149434" y="2523220"/>
              <a:ext cx="1801445" cy="908989"/>
              <a:chOff x="4355310" y="3073565"/>
              <a:chExt cx="3470988" cy="1751423"/>
            </a:xfrm>
          </p:grpSpPr>
          <p:sp>
            <p:nvSpPr>
              <p:cNvPr id="99" name="任意多边形 98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 rot="10800000">
                <a:off x="4549697" y="3073565"/>
                <a:ext cx="3055432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2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3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4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5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6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7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8952532" y="1568349"/>
            <a:ext cx="911375" cy="913385"/>
            <a:chOff x="5149434" y="2523219"/>
            <a:chExt cx="1810776" cy="1814772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158765" y="3429000"/>
              <a:ext cx="1801445" cy="908991"/>
              <a:chOff x="4355310" y="3073562"/>
              <a:chExt cx="3470988" cy="1751426"/>
            </a:xfrm>
          </p:grpSpPr>
          <p:sp>
            <p:nvSpPr>
              <p:cNvPr id="129" name="任意多边形 128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2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3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4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5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6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7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 rot="10800000">
              <a:off x="5149434" y="2523219"/>
              <a:ext cx="1801445" cy="908991"/>
              <a:chOff x="4355310" y="3073562"/>
              <a:chExt cx="3470988" cy="1751426"/>
            </a:xfrm>
          </p:grpSpPr>
          <p:sp>
            <p:nvSpPr>
              <p:cNvPr id="120" name="任意多边形 119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3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4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5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6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7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8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8952532" y="1568349"/>
            <a:ext cx="911375" cy="913385"/>
            <a:chOff x="5149434" y="2523219"/>
            <a:chExt cx="1810776" cy="1814772"/>
          </a:xfrm>
        </p:grpSpPr>
        <p:grpSp>
          <p:nvGrpSpPr>
            <p:cNvPr id="139" name="组合 138"/>
            <p:cNvGrpSpPr/>
            <p:nvPr/>
          </p:nvGrpSpPr>
          <p:grpSpPr>
            <a:xfrm>
              <a:off x="5158765" y="3429000"/>
              <a:ext cx="1801445" cy="908991"/>
              <a:chOff x="4355310" y="3073562"/>
              <a:chExt cx="3470988" cy="1751426"/>
            </a:xfrm>
          </p:grpSpPr>
          <p:sp>
            <p:nvSpPr>
              <p:cNvPr id="150" name="任意多边形 149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3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4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5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6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7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58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 rot="10800000">
              <a:off x="5149434" y="2523219"/>
              <a:ext cx="1801445" cy="908991"/>
              <a:chOff x="4355310" y="3073562"/>
              <a:chExt cx="3470988" cy="1751426"/>
            </a:xfrm>
          </p:grpSpPr>
          <p:sp>
            <p:nvSpPr>
              <p:cNvPr id="141" name="任意多边形 140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4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5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6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7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8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9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8952532" y="1568349"/>
            <a:ext cx="911375" cy="913385"/>
            <a:chOff x="5149434" y="2523219"/>
            <a:chExt cx="1810776" cy="1814772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158765" y="3429000"/>
              <a:ext cx="1801445" cy="908991"/>
              <a:chOff x="4355310" y="3073562"/>
              <a:chExt cx="3470988" cy="1751426"/>
            </a:xfrm>
          </p:grpSpPr>
          <p:sp>
            <p:nvSpPr>
              <p:cNvPr id="171" name="任意多边形 170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3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4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5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6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7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8" name="泪滴形 12"/>
              <p:cNvSpPr/>
              <p:nvPr/>
            </p:nvSpPr>
            <p:spPr>
              <a:xfrm rot="15633427">
                <a:off x="6814363" y="3934791"/>
                <a:ext cx="215980" cy="202106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9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 rot="10800000">
              <a:off x="5149434" y="2523219"/>
              <a:ext cx="1801445" cy="908991"/>
              <a:chOff x="4355310" y="3073562"/>
              <a:chExt cx="3470988" cy="1751426"/>
            </a:xfrm>
          </p:grpSpPr>
          <p:sp>
            <p:nvSpPr>
              <p:cNvPr id="162" name="任意多边形 161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4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5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6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7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8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9" name="泪滴形 12"/>
              <p:cNvSpPr/>
              <p:nvPr/>
            </p:nvSpPr>
            <p:spPr>
              <a:xfrm rot="15633427">
                <a:off x="6814363" y="3934786"/>
                <a:ext cx="215980" cy="202106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70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sp>
        <p:nvSpPr>
          <p:cNvPr id="180" name="文本框 179"/>
          <p:cNvSpPr txBox="1"/>
          <p:nvPr/>
        </p:nvSpPr>
        <p:spPr>
          <a:xfrm>
            <a:off x="8533819" y="3130114"/>
            <a:ext cx="1715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01723D"/>
                </a:solidFill>
              </a:rPr>
              <a:t>loading</a:t>
            </a:r>
            <a:endParaRPr lang="zh-CN" altLang="en-US" sz="4000" dirty="0">
              <a:solidFill>
                <a:srgbClr val="01723D"/>
              </a:soli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08173" y="2865577"/>
            <a:ext cx="5671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、绘制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一个圆形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——Ctrl+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鼠标左键复制成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个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透明度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设置依次较之前一个低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15%——loading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写好备用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2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1374922" y="1703653"/>
            <a:ext cx="5205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400" dirty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我要一</a:t>
            </a:r>
            <a:r>
              <a:rPr lang="zh-CN" altLang="en-US" sz="3200" spc="4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个动画开场！</a:t>
            </a:r>
            <a:endParaRPr lang="zh-CN" altLang="en-US" sz="3200" spc="4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43502" y="1789172"/>
            <a:ext cx="4121847" cy="436595"/>
            <a:chOff x="775078" y="4510206"/>
            <a:chExt cx="4121847" cy="436595"/>
          </a:xfrm>
        </p:grpSpPr>
        <p:grpSp>
          <p:nvGrpSpPr>
            <p:cNvPr id="186" name="组合 185"/>
            <p:cNvGrpSpPr/>
            <p:nvPr/>
          </p:nvGrpSpPr>
          <p:grpSpPr>
            <a:xfrm>
              <a:off x="775078" y="4510207"/>
              <a:ext cx="2276960" cy="436594"/>
              <a:chOff x="1834773" y="4271224"/>
              <a:chExt cx="2586555" cy="495957"/>
            </a:xfrm>
          </p:grpSpPr>
          <p:grpSp>
            <p:nvGrpSpPr>
              <p:cNvPr id="187" name="组合 186"/>
              <p:cNvGrpSpPr/>
              <p:nvPr/>
            </p:nvGrpSpPr>
            <p:grpSpPr>
              <a:xfrm>
                <a:off x="1834773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5" name="直接连接符 204"/>
                <p:cNvCxnSpPr>
                  <a:stCxn id="204" idx="1"/>
                  <a:endCxn id="204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/>
                <p:cNvCxnSpPr>
                  <a:stCxn id="204" idx="2"/>
                  <a:endCxn id="204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8" name="组合 187"/>
              <p:cNvGrpSpPr/>
              <p:nvPr/>
            </p:nvGrpSpPr>
            <p:grpSpPr>
              <a:xfrm>
                <a:off x="2357795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01" name="矩形 200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02" name="直接连接符 201"/>
                <p:cNvCxnSpPr>
                  <a:stCxn id="201" idx="1"/>
                  <a:endCxn id="201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>
                  <a:stCxn id="201" idx="2"/>
                  <a:endCxn id="201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9" name="组合 188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98" name="矩形 197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9" name="直接连接符 198"/>
                <p:cNvCxnSpPr>
                  <a:stCxn id="198" idx="1"/>
                  <a:endCxn id="198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/>
                <p:cNvCxnSpPr>
                  <a:stCxn id="198" idx="2"/>
                  <a:endCxn id="198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0" name="组合 189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195" name="矩形 194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6" name="直接连接符 195"/>
                <p:cNvCxnSpPr>
                  <a:stCxn id="195" idx="1"/>
                  <a:endCxn id="195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/>
                <p:cNvCxnSpPr>
                  <a:stCxn id="195" idx="2"/>
                  <a:endCxn id="195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3925374" y="4271224"/>
                <a:ext cx="495954" cy="495953"/>
                <a:chOff x="3980845" y="4596134"/>
                <a:chExt cx="829008" cy="829007"/>
              </a:xfrm>
            </p:grpSpPr>
            <p:sp>
              <p:nvSpPr>
                <p:cNvPr id="192" name="矩形 191"/>
                <p:cNvSpPr/>
                <p:nvPr/>
              </p:nvSpPr>
              <p:spPr>
                <a:xfrm>
                  <a:off x="3980845" y="4596134"/>
                  <a:ext cx="829008" cy="829007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93" name="直接连接符 192"/>
                <p:cNvCxnSpPr>
                  <a:stCxn id="192" idx="1"/>
                  <a:endCxn id="192" idx="3"/>
                </p:cNvCxnSpPr>
                <p:nvPr/>
              </p:nvCxnSpPr>
              <p:spPr>
                <a:xfrm>
                  <a:off x="3980845" y="5010638"/>
                  <a:ext cx="829008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接连接符 193"/>
                <p:cNvCxnSpPr>
                  <a:stCxn id="192" idx="2"/>
                  <a:endCxn id="192" idx="0"/>
                </p:cNvCxnSpPr>
                <p:nvPr/>
              </p:nvCxnSpPr>
              <p:spPr>
                <a:xfrm flipV="1">
                  <a:off x="4395350" y="4596134"/>
                  <a:ext cx="0" cy="829007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7" name="组合 206"/>
            <p:cNvGrpSpPr/>
            <p:nvPr/>
          </p:nvGrpSpPr>
          <p:grpSpPr>
            <a:xfrm>
              <a:off x="3079074" y="4510206"/>
              <a:ext cx="1817851" cy="436591"/>
              <a:chOff x="1834773" y="4271227"/>
              <a:chExt cx="2065022" cy="495954"/>
            </a:xfrm>
          </p:grpSpPr>
          <p:grpSp>
            <p:nvGrpSpPr>
              <p:cNvPr id="208" name="组合 207"/>
              <p:cNvGrpSpPr/>
              <p:nvPr/>
            </p:nvGrpSpPr>
            <p:grpSpPr>
              <a:xfrm>
                <a:off x="1834773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25" name="矩形 224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26" name="直接连接符 225"/>
                <p:cNvCxnSpPr>
                  <a:stCxn id="225" idx="1"/>
                  <a:endCxn id="225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/>
                <p:cNvCxnSpPr>
                  <a:stCxn id="225" idx="2"/>
                  <a:endCxn id="225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9" name="组合 208"/>
              <p:cNvGrpSpPr/>
              <p:nvPr/>
            </p:nvGrpSpPr>
            <p:grpSpPr>
              <a:xfrm>
                <a:off x="2357795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22" name="矩形 221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23" name="直接连接符 222"/>
                <p:cNvCxnSpPr>
                  <a:stCxn id="222" idx="1"/>
                  <a:endCxn id="222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>
                  <a:stCxn id="222" idx="2"/>
                  <a:endCxn id="222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0" name="组合 209"/>
              <p:cNvGrpSpPr/>
              <p:nvPr/>
            </p:nvGrpSpPr>
            <p:grpSpPr>
              <a:xfrm>
                <a:off x="2880818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19" name="矩形 218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20" name="直接连接符 219"/>
                <p:cNvCxnSpPr>
                  <a:stCxn id="219" idx="1"/>
                  <a:endCxn id="219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直接连接符 220"/>
                <p:cNvCxnSpPr>
                  <a:stCxn id="219" idx="2"/>
                  <a:endCxn id="219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1" name="组合 210"/>
              <p:cNvGrpSpPr/>
              <p:nvPr/>
            </p:nvGrpSpPr>
            <p:grpSpPr>
              <a:xfrm>
                <a:off x="3403841" y="4271227"/>
                <a:ext cx="495954" cy="495954"/>
                <a:chOff x="3995232" y="4596140"/>
                <a:chExt cx="829009" cy="829009"/>
              </a:xfrm>
            </p:grpSpPr>
            <p:sp>
              <p:nvSpPr>
                <p:cNvPr id="216" name="矩形 215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 w="9525"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17" name="直接连接符 216"/>
                <p:cNvCxnSpPr>
                  <a:stCxn id="216" idx="1"/>
                  <a:endCxn id="216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/>
                <p:cNvCxnSpPr>
                  <a:stCxn id="216" idx="2"/>
                  <a:endCxn id="216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 w="9525"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3" name="文本框 182"/>
          <p:cNvSpPr txBox="1"/>
          <p:nvPr/>
        </p:nvSpPr>
        <p:spPr>
          <a:xfrm>
            <a:off x="929489" y="3342630"/>
            <a:ext cx="5650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、选择一号圆</a:t>
            </a:r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动作</a:t>
            </a:r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添加动作路径</a:t>
            </a:r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b="1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圆形扩展。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适当</a:t>
            </a:r>
            <a:r>
              <a:rPr lang="zh-CN" altLang="en-US" sz="1200" b="1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拖动调整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，让它变成</a:t>
            </a:r>
            <a:r>
              <a:rPr lang="zh-CN" altLang="en-US" sz="1200" b="1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正圆形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2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25674" y="3838000"/>
            <a:ext cx="747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、使用动画窗格下面的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动画刷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，六个圆依次复制相同的动画命令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2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925674" y="4200660"/>
            <a:ext cx="747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</a:t>
            </a:r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个小圆全选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绘画工具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格式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对齐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左右对齐</a:t>
            </a:r>
            <a:r>
              <a:rPr lang="zh-CN" altLang="en-US" sz="1200" b="1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200" b="1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925675" y="4563321"/>
            <a:ext cx="5654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、打开动画窗格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全选所有动画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右键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从上一项开始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，这样能保证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到这一页可以自动播放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2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925675" y="5030701"/>
            <a:ext cx="5654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、单击第一个动画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右键计时</a:t>
            </a:r>
            <a:r>
              <a:rPr lang="en-US" altLang="zh-CN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依次比前一个延迟</a:t>
            </a:r>
            <a:r>
              <a:rPr lang="en-US" altLang="zh-CN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0.1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秒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，另外在重复中选择</a:t>
            </a:r>
            <a:r>
              <a:rPr lang="zh-CN" altLang="en-US" sz="12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直到幻灯片末尾</a:t>
            </a:r>
            <a:r>
              <a:rPr lang="zh-CN" altLang="en-US" sz="12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选项</a:t>
            </a:r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2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完成！！</a:t>
            </a:r>
            <a:endParaRPr lang="zh-CN" altLang="en-US" sz="12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8219576" y="5483159"/>
            <a:ext cx="2794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4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可以放间！</a:t>
            </a:r>
            <a:endParaRPr lang="zh-CN" altLang="en-US" sz="3200" spc="4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8288156" y="5568679"/>
            <a:ext cx="2276960" cy="436594"/>
            <a:chOff x="1834773" y="4271224"/>
            <a:chExt cx="2586555" cy="495957"/>
          </a:xfrm>
        </p:grpSpPr>
        <p:grpSp>
          <p:nvGrpSpPr>
            <p:cNvPr id="246" name="组合 245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263" name="矩形 26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4" name="直接连接符 263"/>
              <p:cNvCxnSpPr>
                <a:stCxn id="263" idx="1"/>
                <a:endCxn id="26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/>
              <p:cNvCxnSpPr>
                <a:stCxn id="263" idx="2"/>
                <a:endCxn id="26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7" name="组合 246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260" name="矩形 25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1" name="直接连接符 260"/>
              <p:cNvCxnSpPr>
                <a:stCxn id="260" idx="1"/>
                <a:endCxn id="26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/>
              <p:cNvCxnSpPr>
                <a:stCxn id="260" idx="2"/>
                <a:endCxn id="26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组合 24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257" name="矩形 25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8" name="直接连接符 257"/>
              <p:cNvCxnSpPr>
                <a:stCxn id="257" idx="1"/>
                <a:endCxn id="25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>
                <a:stCxn id="257" idx="2"/>
                <a:endCxn id="25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9" name="组合 24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254" name="矩形 253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5" name="直接连接符 254"/>
              <p:cNvCxnSpPr>
                <a:stCxn id="254" idx="1"/>
                <a:endCxn id="25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/>
              <p:cNvCxnSpPr>
                <a:stCxn id="254" idx="2"/>
                <a:endCxn id="25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0" name="组合 249"/>
            <p:cNvGrpSpPr/>
            <p:nvPr/>
          </p:nvGrpSpPr>
          <p:grpSpPr>
            <a:xfrm>
              <a:off x="3925374" y="4271224"/>
              <a:ext cx="495954" cy="495953"/>
              <a:chOff x="3980845" y="4596134"/>
              <a:chExt cx="829008" cy="829007"/>
            </a:xfrm>
          </p:grpSpPr>
          <p:sp>
            <p:nvSpPr>
              <p:cNvPr id="251" name="矩形 250"/>
              <p:cNvSpPr/>
              <p:nvPr/>
            </p:nvSpPr>
            <p:spPr>
              <a:xfrm>
                <a:off x="3980845" y="4596134"/>
                <a:ext cx="829008" cy="829007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2" name="直接连接符 251"/>
              <p:cNvCxnSpPr>
                <a:stCxn id="251" idx="1"/>
                <a:endCxn id="251" idx="3"/>
              </p:cNvCxnSpPr>
              <p:nvPr/>
            </p:nvCxnSpPr>
            <p:spPr>
              <a:xfrm>
                <a:off x="3980845" y="5010638"/>
                <a:ext cx="829008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/>
              <p:cNvCxnSpPr>
                <a:stCxn id="251" idx="2"/>
                <a:endCxn id="251" idx="0"/>
              </p:cNvCxnSpPr>
              <p:nvPr/>
            </p:nvCxnSpPr>
            <p:spPr>
              <a:xfrm flipV="1">
                <a:off x="4395350" y="4596134"/>
                <a:ext cx="0" cy="829007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30854861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7.40741E-7 C 0.06901 -7.40741E-7 0.125 0.09815 0.125 0.21898 C 0.125 0.34005 0.06901 0.43866 -2.08333E-7 0.43866 C -0.06901 0.43866 -0.125 0.34005 -0.125 0.21898 C -0.125 0.09815 -0.06901 -7.40741E-7 -2.08333E-7 -7.40741E-7 Z " pathEditMode="fixed" rAng="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58333E-6 1.11111E-6 C 0.06902 1.11111E-6 0.125 0.09815 0.125 0.21898 C 0.125 0.34005 0.06902 0.43866 -4.58333E-6 0.43866 C -0.06901 0.43866 -0.125 0.34005 -0.125 0.21898 C -0.125 0.09815 -0.06901 1.11111E-6 -4.58333E-6 1.11111E-6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11111E-6 C 0.06902 1.11111E-6 0.125 0.09815 0.125 0.21898 C 0.125 0.34005 0.06902 0.43866 -4.58333E-6 0.43866 C -0.06901 0.43866 -0.125 0.34005 -0.125 0.21898 C -0.125 0.09815 -0.06901 1.11111E-6 -4.58333E-6 1.11111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1.11111E-6 C 0.06902 1.11111E-6 0.125 0.09815 0.125 0.21898 C 0.125 0.34005 0.06902 0.43866 -4.58333E-6 0.43866 C -0.06901 0.43866 -0.125 0.34005 -0.125 0.21898 C -0.125 0.09815 -0.06901 1.11111E-6 -4.58333E-6 1.11111E-6 Z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58333E-6 1.11111E-6 C 0.06902 1.11111E-6 0.125 0.09815 0.125 0.21898 C 0.125 0.34005 0.06902 0.43866 -4.58333E-6 0.43866 C -0.06901 0.43866 -0.125 0.34005 -0.125 0.21898 C -0.125 0.09815 -0.06901 1.11111E-6 -4.58333E-6 1.11111E-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58333E-6 1.11111E-6 C 0.06902 1.11111E-6 0.125 0.09815 0.125 0.21898 C 0.125 0.34005 0.06902 0.43866 -4.58333E-6 0.43866 C -0.06901 0.43866 -0.125 0.34005 -0.125 0.21898 C -0.125 0.09815 -0.06901 1.11111E-6 -4.58333E-6 1.11111E-6 Z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4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212" grpId="0"/>
      <p:bldP spid="213" grpId="0"/>
      <p:bldP spid="2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4979425" y="2444139"/>
            <a:ext cx="57212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来自广告集装箱</a:t>
            </a:r>
            <a:r>
              <a:rPr lang="en-US" altLang="zh-CN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---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欢迎来吃我！！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在这里添加点描述内容吧，求求你给点内容吧，关注微信广告集装箱，更多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！</a:t>
            </a:r>
            <a:endParaRPr lang="en-US" altLang="zh-CN" sz="14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关注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的秘密等着你！关注微信广告集装箱，更多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！</a:t>
            </a:r>
            <a:endParaRPr lang="en-US" altLang="zh-CN" sz="14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关注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！</a:t>
            </a:r>
            <a:endParaRPr lang="en-US" altLang="zh-CN" sz="14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关注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！</a:t>
            </a:r>
            <a:endParaRPr lang="en-US" altLang="zh-CN" sz="14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关注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！</a:t>
            </a:r>
            <a:endParaRPr lang="en-US" altLang="zh-CN" sz="1400" dirty="0" smtClean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关注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微信广告集装箱，更多</a:t>
            </a:r>
            <a:r>
              <a:rPr lang="en-US" altLang="zh-CN" sz="1400" dirty="0" err="1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的秘密等着你！</a:t>
            </a:r>
          </a:p>
          <a:p>
            <a:endParaRPr lang="zh-CN" altLang="en-US" sz="32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1240076" y="949722"/>
            <a:ext cx="2771215" cy="2315449"/>
            <a:chOff x="696991" y="389733"/>
            <a:chExt cx="4000884" cy="3342882"/>
          </a:xfrm>
        </p:grpSpPr>
        <p:grpSp>
          <p:nvGrpSpPr>
            <p:cNvPr id="37" name="组合 36"/>
            <p:cNvGrpSpPr/>
            <p:nvPr/>
          </p:nvGrpSpPr>
          <p:grpSpPr>
            <a:xfrm>
              <a:off x="2984476" y="2492643"/>
              <a:ext cx="225355" cy="228781"/>
              <a:chOff x="6821355" y="3868218"/>
              <a:chExt cx="225355" cy="22878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841757" y="4051280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泪滴形 12"/>
              <p:cNvSpPr/>
              <p:nvPr/>
            </p:nvSpPr>
            <p:spPr>
              <a:xfrm rot="5400000">
                <a:off x="6814418" y="387515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96991" y="2523166"/>
              <a:ext cx="216995" cy="202103"/>
              <a:chOff x="4533870" y="3898741"/>
              <a:chExt cx="216995" cy="20210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545912" y="4051279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泪滴形 12"/>
              <p:cNvSpPr/>
              <p:nvPr/>
            </p:nvSpPr>
            <p:spPr>
              <a:xfrm rot="1488092">
                <a:off x="4533870" y="389874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195787" y="3010572"/>
              <a:ext cx="227906" cy="240645"/>
              <a:chOff x="8080642" y="3422063"/>
              <a:chExt cx="227906" cy="24064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8080642" y="3616989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泪滴形 12"/>
              <p:cNvSpPr/>
              <p:nvPr/>
            </p:nvSpPr>
            <p:spPr>
              <a:xfrm rot="17452437">
                <a:off x="8099508" y="342900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58306" y="2422860"/>
              <a:ext cx="245869" cy="223490"/>
              <a:chOff x="4895185" y="3798435"/>
              <a:chExt cx="245869" cy="22349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936101" y="3976206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泪滴形 12"/>
              <p:cNvSpPr/>
              <p:nvPr/>
            </p:nvSpPr>
            <p:spPr>
              <a:xfrm rot="16200000">
                <a:off x="4888248" y="380537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619101" y="3080516"/>
              <a:ext cx="209040" cy="230428"/>
              <a:chOff x="6455980" y="4456091"/>
              <a:chExt cx="209040" cy="23042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455980" y="4640800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泪滴形 12"/>
              <p:cNvSpPr/>
              <p:nvPr/>
            </p:nvSpPr>
            <p:spPr>
              <a:xfrm rot="16200000">
                <a:off x="6455980" y="4463028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267994" y="3518885"/>
              <a:ext cx="234603" cy="213730"/>
              <a:chOff x="7104873" y="4894460"/>
              <a:chExt cx="234603" cy="21373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104873" y="5062471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泪滴形 12"/>
              <p:cNvSpPr/>
              <p:nvPr/>
            </p:nvSpPr>
            <p:spPr>
              <a:xfrm rot="10644197">
                <a:off x="7123498" y="489446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209831" y="2885350"/>
              <a:ext cx="274141" cy="209020"/>
              <a:chOff x="7046710" y="4260925"/>
              <a:chExt cx="274141" cy="20902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7046710" y="4424226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泪滴形 12"/>
              <p:cNvSpPr/>
              <p:nvPr/>
            </p:nvSpPr>
            <p:spPr>
              <a:xfrm>
                <a:off x="7104873" y="426092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571239" y="3087453"/>
              <a:ext cx="221580" cy="223491"/>
              <a:chOff x="5408118" y="4463028"/>
              <a:chExt cx="221580" cy="22349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408118" y="4640800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泪滴形 12"/>
              <p:cNvSpPr/>
              <p:nvPr/>
            </p:nvSpPr>
            <p:spPr>
              <a:xfrm rot="19924837">
                <a:off x="5413720" y="4463028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714368" y="2885351"/>
              <a:ext cx="217675" cy="202103"/>
              <a:chOff x="6551247" y="4260926"/>
              <a:chExt cx="217675" cy="20210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563969" y="4416025"/>
                <a:ext cx="204953" cy="457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泪滴形 12"/>
              <p:cNvSpPr/>
              <p:nvPr/>
            </p:nvSpPr>
            <p:spPr>
              <a:xfrm>
                <a:off x="6551247" y="426092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3132122" y="1801072"/>
              <a:ext cx="1565753" cy="864138"/>
              <a:chOff x="6969001" y="2302113"/>
              <a:chExt cx="1565753" cy="864138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7112909" y="2885732"/>
                <a:ext cx="1257535" cy="280519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900" dirty="0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 rot="20824796">
                <a:off x="6969001" y="2302113"/>
                <a:ext cx="1565753" cy="790064"/>
                <a:chOff x="4355310" y="3073562"/>
                <a:chExt cx="3470988" cy="1751426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 rot="10800000">
                  <a:off x="4355310" y="3073565"/>
                  <a:ext cx="3470988" cy="1751423"/>
                </a:xfrm>
                <a:custGeom>
                  <a:avLst/>
                  <a:gdLst>
                    <a:gd name="connsiteX0" fmla="*/ 1735494 w 3470988"/>
                    <a:gd name="connsiteY0" fmla="*/ 0 h 1751423"/>
                    <a:gd name="connsiteX1" fmla="*/ 3470988 w 3470988"/>
                    <a:gd name="connsiteY1" fmla="*/ 1735494 h 1751423"/>
                    <a:gd name="connsiteX2" fmla="*/ 3470184 w 3470988"/>
                    <a:gd name="connsiteY2" fmla="*/ 1751423 h 1751423"/>
                    <a:gd name="connsiteX3" fmla="*/ 805 w 3470988"/>
                    <a:gd name="connsiteY3" fmla="*/ 1751423 h 1751423"/>
                    <a:gd name="connsiteX4" fmla="*/ 0 w 3470988"/>
                    <a:gd name="connsiteY4" fmla="*/ 1735494 h 1751423"/>
                    <a:gd name="connsiteX5" fmla="*/ 1735494 w 3470988"/>
                    <a:gd name="connsiteY5" fmla="*/ 0 h 1751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70988" h="1751423">
                      <a:moveTo>
                        <a:pt x="1735494" y="0"/>
                      </a:moveTo>
                      <a:cubicBezTo>
                        <a:pt x="2693981" y="0"/>
                        <a:pt x="3470988" y="777007"/>
                        <a:pt x="3470988" y="1735494"/>
                      </a:cubicBezTo>
                      <a:lnTo>
                        <a:pt x="3470184" y="1751423"/>
                      </a:lnTo>
                      <a:lnTo>
                        <a:pt x="805" y="1751423"/>
                      </a:lnTo>
                      <a:lnTo>
                        <a:pt x="0" y="1735494"/>
                      </a:lnTo>
                      <a:cubicBezTo>
                        <a:pt x="0" y="777007"/>
                        <a:pt x="777007" y="0"/>
                        <a:pt x="1735494" y="0"/>
                      </a:cubicBezTo>
                      <a:close/>
                    </a:path>
                  </a:pathLst>
                </a:custGeom>
                <a:solidFill>
                  <a:srgbClr val="61BB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dirty="0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 rot="10800000">
                  <a:off x="4549695" y="3073562"/>
                  <a:ext cx="3055435" cy="1531892"/>
                </a:xfrm>
                <a:custGeom>
                  <a:avLst/>
                  <a:gdLst>
                    <a:gd name="connsiteX0" fmla="*/ 1735494 w 3470988"/>
                    <a:gd name="connsiteY0" fmla="*/ 0 h 1754913"/>
                    <a:gd name="connsiteX1" fmla="*/ 3470988 w 3470988"/>
                    <a:gd name="connsiteY1" fmla="*/ 1735494 h 1754913"/>
                    <a:gd name="connsiteX2" fmla="*/ 3470007 w 3470988"/>
                    <a:gd name="connsiteY2" fmla="*/ 1754913 h 1754913"/>
                    <a:gd name="connsiteX3" fmla="*/ 981 w 3470988"/>
                    <a:gd name="connsiteY3" fmla="*/ 1754913 h 1754913"/>
                    <a:gd name="connsiteX4" fmla="*/ 0 w 3470988"/>
                    <a:gd name="connsiteY4" fmla="*/ 1735494 h 1754913"/>
                    <a:gd name="connsiteX5" fmla="*/ 1735494 w 3470988"/>
                    <a:gd name="connsiteY5" fmla="*/ 0 h 175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70988" h="1754913">
                      <a:moveTo>
                        <a:pt x="1735494" y="0"/>
                      </a:moveTo>
                      <a:cubicBezTo>
                        <a:pt x="2693981" y="0"/>
                        <a:pt x="3470988" y="777007"/>
                        <a:pt x="3470988" y="1735494"/>
                      </a:cubicBezTo>
                      <a:lnTo>
                        <a:pt x="3470007" y="1754913"/>
                      </a:lnTo>
                      <a:lnTo>
                        <a:pt x="981" y="1754913"/>
                      </a:lnTo>
                      <a:lnTo>
                        <a:pt x="0" y="1735494"/>
                      </a:lnTo>
                      <a:cubicBezTo>
                        <a:pt x="0" y="777007"/>
                        <a:pt x="777007" y="0"/>
                        <a:pt x="1735494" y="0"/>
                      </a:cubicBezTo>
                      <a:close/>
                    </a:path>
                  </a:pathLst>
                </a:custGeom>
                <a:solidFill>
                  <a:srgbClr val="FF777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dirty="0"/>
                </a:p>
              </p:txBody>
            </p:sp>
            <p:sp>
              <p:nvSpPr>
                <p:cNvPr id="48" name="泪滴形 12"/>
                <p:cNvSpPr/>
                <p:nvPr/>
              </p:nvSpPr>
              <p:spPr>
                <a:xfrm>
                  <a:off x="4815512" y="3637405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49" name="泪滴形 12"/>
                <p:cNvSpPr/>
                <p:nvPr/>
              </p:nvSpPr>
              <p:spPr>
                <a:xfrm rot="20531963">
                  <a:off x="5135863" y="3949276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50" name="泪滴形 12"/>
                <p:cNvSpPr/>
                <p:nvPr/>
              </p:nvSpPr>
              <p:spPr>
                <a:xfrm rot="20037654">
                  <a:off x="5507503" y="4216704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51" name="泪滴形 12"/>
                <p:cNvSpPr/>
                <p:nvPr/>
              </p:nvSpPr>
              <p:spPr>
                <a:xfrm rot="18518226">
                  <a:off x="5989634" y="4334131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52" name="泪滴形 12"/>
                <p:cNvSpPr/>
                <p:nvPr/>
              </p:nvSpPr>
              <p:spPr>
                <a:xfrm rot="15313657">
                  <a:off x="7128493" y="3618442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53" name="泪滴形 12"/>
                <p:cNvSpPr/>
                <p:nvPr/>
              </p:nvSpPr>
              <p:spPr>
                <a:xfrm rot="15633427">
                  <a:off x="6814363" y="3934790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  <p:sp>
              <p:nvSpPr>
                <p:cNvPr id="54" name="泪滴形 12"/>
                <p:cNvSpPr/>
                <p:nvPr/>
              </p:nvSpPr>
              <p:spPr>
                <a:xfrm rot="16711497">
                  <a:off x="6489857" y="4186683"/>
                  <a:ext cx="215978" cy="202103"/>
                </a:xfrm>
                <a:custGeom>
                  <a:avLst/>
                  <a:gdLst>
                    <a:gd name="connsiteX0" fmla="*/ 0 w 1556951"/>
                    <a:gd name="connsiteY0" fmla="*/ 778476 h 1556951"/>
                    <a:gd name="connsiteX1" fmla="*/ 778476 w 1556951"/>
                    <a:gd name="connsiteY1" fmla="*/ 0 h 1556951"/>
                    <a:gd name="connsiteX2" fmla="*/ 1556951 w 1556951"/>
                    <a:gd name="connsiteY2" fmla="*/ 0 h 1556951"/>
                    <a:gd name="connsiteX3" fmla="*/ 1556951 w 1556951"/>
                    <a:gd name="connsiteY3" fmla="*/ 778476 h 1556951"/>
                    <a:gd name="connsiteX4" fmla="*/ 778475 w 1556951"/>
                    <a:gd name="connsiteY4" fmla="*/ 1556952 h 1556951"/>
                    <a:gd name="connsiteX5" fmla="*/ -1 w 1556951"/>
                    <a:gd name="connsiteY5" fmla="*/ 778476 h 1556951"/>
                    <a:gd name="connsiteX6" fmla="*/ 0 w 1556951"/>
                    <a:gd name="connsiteY6" fmla="*/ 778476 h 1556951"/>
                    <a:gd name="connsiteX0" fmla="*/ 1 w 1556952"/>
                    <a:gd name="connsiteY0" fmla="*/ 778476 h 1556952"/>
                    <a:gd name="connsiteX1" fmla="*/ 778477 w 1556952"/>
                    <a:gd name="connsiteY1" fmla="*/ 0 h 1556952"/>
                    <a:gd name="connsiteX2" fmla="*/ 1556952 w 1556952"/>
                    <a:gd name="connsiteY2" fmla="*/ 0 h 1556952"/>
                    <a:gd name="connsiteX3" fmla="*/ 1421028 w 1556952"/>
                    <a:gd name="connsiteY3" fmla="*/ 1062681 h 1556952"/>
                    <a:gd name="connsiteX4" fmla="*/ 778476 w 1556952"/>
                    <a:gd name="connsiteY4" fmla="*/ 1556952 h 1556952"/>
                    <a:gd name="connsiteX5" fmla="*/ 0 w 1556952"/>
                    <a:gd name="connsiteY5" fmla="*/ 778476 h 1556952"/>
                    <a:gd name="connsiteX6" fmla="*/ 1 w 1556952"/>
                    <a:gd name="connsiteY6" fmla="*/ 778476 h 1556952"/>
                    <a:gd name="connsiteX0" fmla="*/ 19 w 1556970"/>
                    <a:gd name="connsiteY0" fmla="*/ 778476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19 w 1556970"/>
                    <a:gd name="connsiteY6" fmla="*/ 778476 h 1532238"/>
                    <a:gd name="connsiteX0" fmla="*/ 37089 w 1556970"/>
                    <a:gd name="connsiteY0" fmla="*/ 568411 h 1532238"/>
                    <a:gd name="connsiteX1" fmla="*/ 778495 w 1556970"/>
                    <a:gd name="connsiteY1" fmla="*/ 0 h 1532238"/>
                    <a:gd name="connsiteX2" fmla="*/ 1556970 w 1556970"/>
                    <a:gd name="connsiteY2" fmla="*/ 0 h 1532238"/>
                    <a:gd name="connsiteX3" fmla="*/ 1421046 w 1556970"/>
                    <a:gd name="connsiteY3" fmla="*/ 1062681 h 1532238"/>
                    <a:gd name="connsiteX4" fmla="*/ 420148 w 1556970"/>
                    <a:gd name="connsiteY4" fmla="*/ 1532238 h 1532238"/>
                    <a:gd name="connsiteX5" fmla="*/ 18 w 1556970"/>
                    <a:gd name="connsiteY5" fmla="*/ 778476 h 1532238"/>
                    <a:gd name="connsiteX6" fmla="*/ 37089 w 1556970"/>
                    <a:gd name="connsiteY6" fmla="*/ 568411 h 1532238"/>
                    <a:gd name="connsiteX0" fmla="*/ 37089 w 1556970"/>
                    <a:gd name="connsiteY0" fmla="*/ 605481 h 1569308"/>
                    <a:gd name="connsiteX1" fmla="*/ 1075057 w 1556970"/>
                    <a:gd name="connsiteY1" fmla="*/ 0 h 1569308"/>
                    <a:gd name="connsiteX2" fmla="*/ 1556970 w 1556970"/>
                    <a:gd name="connsiteY2" fmla="*/ 37070 h 1569308"/>
                    <a:gd name="connsiteX3" fmla="*/ 1421046 w 1556970"/>
                    <a:gd name="connsiteY3" fmla="*/ 1099751 h 1569308"/>
                    <a:gd name="connsiteX4" fmla="*/ 420148 w 1556970"/>
                    <a:gd name="connsiteY4" fmla="*/ 1569308 h 1569308"/>
                    <a:gd name="connsiteX5" fmla="*/ 18 w 1556970"/>
                    <a:gd name="connsiteY5" fmla="*/ 815546 h 1569308"/>
                    <a:gd name="connsiteX6" fmla="*/ 37089 w 1556970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37089 w 1557222"/>
                    <a:gd name="connsiteY0" fmla="*/ 605481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6" fmla="*/ 37089 w 1557222"/>
                    <a:gd name="connsiteY6" fmla="*/ 605481 h 1569308"/>
                    <a:gd name="connsiteX0" fmla="*/ 99293 w 1557222"/>
                    <a:gd name="connsiteY0" fmla="*/ 323204 h 1585611"/>
                    <a:gd name="connsiteX1" fmla="*/ 1075057 w 1557222"/>
                    <a:gd name="connsiteY1" fmla="*/ 16303 h 1585611"/>
                    <a:gd name="connsiteX2" fmla="*/ 1556970 w 1557222"/>
                    <a:gd name="connsiteY2" fmla="*/ 53373 h 1585611"/>
                    <a:gd name="connsiteX3" fmla="*/ 1421046 w 1557222"/>
                    <a:gd name="connsiteY3" fmla="*/ 1116054 h 1585611"/>
                    <a:gd name="connsiteX4" fmla="*/ 420148 w 1557222"/>
                    <a:gd name="connsiteY4" fmla="*/ 1585611 h 1585611"/>
                    <a:gd name="connsiteX5" fmla="*/ 18 w 1557222"/>
                    <a:gd name="connsiteY5" fmla="*/ 831849 h 1585611"/>
                    <a:gd name="connsiteX6" fmla="*/ 99293 w 1557222"/>
                    <a:gd name="connsiteY6" fmla="*/ 323204 h 1585611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99293 w 1557222"/>
                    <a:gd name="connsiteY0" fmla="*/ 321658 h 1584065"/>
                    <a:gd name="connsiteX1" fmla="*/ 1075057 w 1557222"/>
                    <a:gd name="connsiteY1" fmla="*/ 14757 h 1584065"/>
                    <a:gd name="connsiteX2" fmla="*/ 1556970 w 1557222"/>
                    <a:gd name="connsiteY2" fmla="*/ 51827 h 1584065"/>
                    <a:gd name="connsiteX3" fmla="*/ 1421046 w 1557222"/>
                    <a:gd name="connsiteY3" fmla="*/ 1114508 h 1584065"/>
                    <a:gd name="connsiteX4" fmla="*/ 420148 w 1557222"/>
                    <a:gd name="connsiteY4" fmla="*/ 1584065 h 1584065"/>
                    <a:gd name="connsiteX5" fmla="*/ 18 w 1557222"/>
                    <a:gd name="connsiteY5" fmla="*/ 830303 h 1584065"/>
                    <a:gd name="connsiteX6" fmla="*/ 99293 w 1557222"/>
                    <a:gd name="connsiteY6" fmla="*/ 321658 h 1584065"/>
                    <a:gd name="connsiteX0" fmla="*/ 18 w 1557222"/>
                    <a:gd name="connsiteY0" fmla="*/ 815546 h 1569308"/>
                    <a:gd name="connsiteX1" fmla="*/ 1075057 w 1557222"/>
                    <a:gd name="connsiteY1" fmla="*/ 0 h 1569308"/>
                    <a:gd name="connsiteX2" fmla="*/ 1556970 w 1557222"/>
                    <a:gd name="connsiteY2" fmla="*/ 37070 h 1569308"/>
                    <a:gd name="connsiteX3" fmla="*/ 1421046 w 1557222"/>
                    <a:gd name="connsiteY3" fmla="*/ 1099751 h 1569308"/>
                    <a:gd name="connsiteX4" fmla="*/ 420148 w 1557222"/>
                    <a:gd name="connsiteY4" fmla="*/ 1569308 h 1569308"/>
                    <a:gd name="connsiteX5" fmla="*/ 18 w 1557222"/>
                    <a:gd name="connsiteY5" fmla="*/ 815546 h 1569308"/>
                    <a:gd name="connsiteX0" fmla="*/ 18 w 1557222"/>
                    <a:gd name="connsiteY0" fmla="*/ 778476 h 1532238"/>
                    <a:gd name="connsiteX1" fmla="*/ 540102 w 1557222"/>
                    <a:gd name="connsiteY1" fmla="*/ 74897 h 1532238"/>
                    <a:gd name="connsiteX2" fmla="*/ 1556970 w 1557222"/>
                    <a:gd name="connsiteY2" fmla="*/ 0 h 1532238"/>
                    <a:gd name="connsiteX3" fmla="*/ 1421046 w 1557222"/>
                    <a:gd name="connsiteY3" fmla="*/ 1062681 h 1532238"/>
                    <a:gd name="connsiteX4" fmla="*/ 420148 w 1557222"/>
                    <a:gd name="connsiteY4" fmla="*/ 1532238 h 1532238"/>
                    <a:gd name="connsiteX5" fmla="*/ 18 w 1557222"/>
                    <a:gd name="connsiteY5" fmla="*/ 778476 h 1532238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18 w 1557222"/>
                    <a:gd name="connsiteY0" fmla="*/ 790628 h 1544390"/>
                    <a:gd name="connsiteX1" fmla="*/ 540102 w 1557222"/>
                    <a:gd name="connsiteY1" fmla="*/ 87049 h 1544390"/>
                    <a:gd name="connsiteX2" fmla="*/ 1556970 w 1557222"/>
                    <a:gd name="connsiteY2" fmla="*/ 12152 h 1544390"/>
                    <a:gd name="connsiteX3" fmla="*/ 1421046 w 1557222"/>
                    <a:gd name="connsiteY3" fmla="*/ 1074833 h 1544390"/>
                    <a:gd name="connsiteX4" fmla="*/ 420148 w 1557222"/>
                    <a:gd name="connsiteY4" fmla="*/ 1544390 h 1544390"/>
                    <a:gd name="connsiteX5" fmla="*/ 18 w 1557222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7385 w 1564589"/>
                    <a:gd name="connsiteY0" fmla="*/ 790628 h 1544390"/>
                    <a:gd name="connsiteX1" fmla="*/ 547469 w 1564589"/>
                    <a:gd name="connsiteY1" fmla="*/ 87049 h 1544390"/>
                    <a:gd name="connsiteX2" fmla="*/ 1564337 w 1564589"/>
                    <a:gd name="connsiteY2" fmla="*/ 12152 h 1544390"/>
                    <a:gd name="connsiteX3" fmla="*/ 1428413 w 1564589"/>
                    <a:gd name="connsiteY3" fmla="*/ 1074833 h 1544390"/>
                    <a:gd name="connsiteX4" fmla="*/ 427515 w 1564589"/>
                    <a:gd name="connsiteY4" fmla="*/ 1544390 h 1544390"/>
                    <a:gd name="connsiteX5" fmla="*/ 7385 w 1564589"/>
                    <a:gd name="connsiteY5" fmla="*/ 790628 h 1544390"/>
                    <a:gd name="connsiteX0" fmla="*/ 4380 w 1617568"/>
                    <a:gd name="connsiteY0" fmla="*/ 784408 h 1544390"/>
                    <a:gd name="connsiteX1" fmla="*/ 600448 w 1617568"/>
                    <a:gd name="connsiteY1" fmla="*/ 87049 h 1544390"/>
                    <a:gd name="connsiteX2" fmla="*/ 1617316 w 1617568"/>
                    <a:gd name="connsiteY2" fmla="*/ 12152 h 1544390"/>
                    <a:gd name="connsiteX3" fmla="*/ 1481392 w 1617568"/>
                    <a:gd name="connsiteY3" fmla="*/ 1074833 h 1544390"/>
                    <a:gd name="connsiteX4" fmla="*/ 480494 w 1617568"/>
                    <a:gd name="connsiteY4" fmla="*/ 1544390 h 1544390"/>
                    <a:gd name="connsiteX5" fmla="*/ 4380 w 1617568"/>
                    <a:gd name="connsiteY5" fmla="*/ 784408 h 1544390"/>
                    <a:gd name="connsiteX0" fmla="*/ 4380 w 1628298"/>
                    <a:gd name="connsiteY0" fmla="*/ 784408 h 1544390"/>
                    <a:gd name="connsiteX1" fmla="*/ 600448 w 1628298"/>
                    <a:gd name="connsiteY1" fmla="*/ 87049 h 1544390"/>
                    <a:gd name="connsiteX2" fmla="*/ 1617316 w 1628298"/>
                    <a:gd name="connsiteY2" fmla="*/ 12152 h 1544390"/>
                    <a:gd name="connsiteX3" fmla="*/ 1481392 w 1628298"/>
                    <a:gd name="connsiteY3" fmla="*/ 1074833 h 1544390"/>
                    <a:gd name="connsiteX4" fmla="*/ 480494 w 1628298"/>
                    <a:gd name="connsiteY4" fmla="*/ 1544390 h 1544390"/>
                    <a:gd name="connsiteX5" fmla="*/ 4380 w 1628298"/>
                    <a:gd name="connsiteY5" fmla="*/ 784408 h 1544390"/>
                    <a:gd name="connsiteX0" fmla="*/ 4380 w 1617316"/>
                    <a:gd name="connsiteY0" fmla="*/ 784408 h 1544390"/>
                    <a:gd name="connsiteX1" fmla="*/ 600448 w 1617316"/>
                    <a:gd name="connsiteY1" fmla="*/ 87049 h 1544390"/>
                    <a:gd name="connsiteX2" fmla="*/ 1617316 w 1617316"/>
                    <a:gd name="connsiteY2" fmla="*/ 12152 h 1544390"/>
                    <a:gd name="connsiteX3" fmla="*/ 1369424 w 1617316"/>
                    <a:gd name="connsiteY3" fmla="*/ 1143257 h 1544390"/>
                    <a:gd name="connsiteX4" fmla="*/ 480494 w 1617316"/>
                    <a:gd name="connsiteY4" fmla="*/ 1544390 h 1544390"/>
                    <a:gd name="connsiteX5" fmla="*/ 4380 w 1617316"/>
                    <a:gd name="connsiteY5" fmla="*/ 784408 h 1544390"/>
                    <a:gd name="connsiteX0" fmla="*/ 4380 w 1617408"/>
                    <a:gd name="connsiteY0" fmla="*/ 784408 h 1544390"/>
                    <a:gd name="connsiteX1" fmla="*/ 600448 w 1617408"/>
                    <a:gd name="connsiteY1" fmla="*/ 87049 h 1544390"/>
                    <a:gd name="connsiteX2" fmla="*/ 1617316 w 1617408"/>
                    <a:gd name="connsiteY2" fmla="*/ 12152 h 1544390"/>
                    <a:gd name="connsiteX3" fmla="*/ 1369424 w 1617408"/>
                    <a:gd name="connsiteY3" fmla="*/ 1143257 h 1544390"/>
                    <a:gd name="connsiteX4" fmla="*/ 480494 w 1617408"/>
                    <a:gd name="connsiteY4" fmla="*/ 1544390 h 1544390"/>
                    <a:gd name="connsiteX5" fmla="*/ 4380 w 1617408"/>
                    <a:gd name="connsiteY5" fmla="*/ 784408 h 1544390"/>
                    <a:gd name="connsiteX0" fmla="*/ 4380 w 1660859"/>
                    <a:gd name="connsiteY0" fmla="*/ 773010 h 1532992"/>
                    <a:gd name="connsiteX1" fmla="*/ 600448 w 1660859"/>
                    <a:gd name="connsiteY1" fmla="*/ 75651 h 1532992"/>
                    <a:gd name="connsiteX2" fmla="*/ 1660859 w 1660859"/>
                    <a:gd name="connsiteY2" fmla="*/ 31856 h 1532992"/>
                    <a:gd name="connsiteX3" fmla="*/ 1369424 w 1660859"/>
                    <a:gd name="connsiteY3" fmla="*/ 1131859 h 1532992"/>
                    <a:gd name="connsiteX4" fmla="*/ 480494 w 1660859"/>
                    <a:gd name="connsiteY4" fmla="*/ 1532992 h 1532992"/>
                    <a:gd name="connsiteX5" fmla="*/ 4380 w 1660859"/>
                    <a:gd name="connsiteY5" fmla="*/ 773010 h 1532992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369424 w 1660859"/>
                    <a:gd name="connsiteY3" fmla="*/ 1153026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  <a:gd name="connsiteX0" fmla="*/ 4380 w 1660859"/>
                    <a:gd name="connsiteY0" fmla="*/ 794177 h 1554159"/>
                    <a:gd name="connsiteX1" fmla="*/ 600448 w 1660859"/>
                    <a:gd name="connsiteY1" fmla="*/ 96818 h 1554159"/>
                    <a:gd name="connsiteX2" fmla="*/ 1660859 w 1660859"/>
                    <a:gd name="connsiteY2" fmla="*/ 53023 h 1554159"/>
                    <a:gd name="connsiteX3" fmla="*/ 1400527 w 1660859"/>
                    <a:gd name="connsiteY3" fmla="*/ 1171687 h 1554159"/>
                    <a:gd name="connsiteX4" fmla="*/ 480494 w 1660859"/>
                    <a:gd name="connsiteY4" fmla="*/ 1554159 h 1554159"/>
                    <a:gd name="connsiteX5" fmla="*/ 4380 w 1660859"/>
                    <a:gd name="connsiteY5" fmla="*/ 794177 h 1554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0859" h="1554159">
                      <a:moveTo>
                        <a:pt x="4380" y="794177"/>
                      </a:moveTo>
                      <a:cubicBezTo>
                        <a:pt x="45107" y="625932"/>
                        <a:pt x="85919" y="276327"/>
                        <a:pt x="600448" y="96818"/>
                      </a:cubicBezTo>
                      <a:cubicBezTo>
                        <a:pt x="933184" y="-58776"/>
                        <a:pt x="1303241" y="9565"/>
                        <a:pt x="1660859" y="53023"/>
                      </a:cubicBezTo>
                      <a:cubicBezTo>
                        <a:pt x="1660859" y="312515"/>
                        <a:pt x="1660775" y="728356"/>
                        <a:pt x="1400527" y="1171687"/>
                      </a:cubicBezTo>
                      <a:cubicBezTo>
                        <a:pt x="1196262" y="1496889"/>
                        <a:pt x="910434" y="1554159"/>
                        <a:pt x="480494" y="1554159"/>
                      </a:cubicBezTo>
                      <a:cubicBezTo>
                        <a:pt x="50554" y="1554159"/>
                        <a:pt x="-20502" y="1105930"/>
                        <a:pt x="4380" y="794177"/>
                      </a:cubicBezTo>
                      <a:close/>
                    </a:path>
                  </a:pathLst>
                </a:custGeom>
                <a:solidFill>
                  <a:srgbClr val="3A2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 smtClean="0"/>
                    <a:t> </a:t>
                  </a:r>
                  <a:endParaRPr lang="zh-CN" altLang="en-US" sz="900" dirty="0"/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1142259" y="389733"/>
              <a:ext cx="2233724" cy="2538226"/>
              <a:chOff x="4979138" y="1765308"/>
              <a:chExt cx="2233724" cy="253822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85806" y="3941350"/>
                <a:ext cx="1623626" cy="362184"/>
              </a:xfrm>
              <a:prstGeom prst="ellipse">
                <a:avLst/>
              </a:prstGeom>
              <a:solidFill>
                <a:srgbClr val="57B9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979138" y="1765308"/>
                <a:ext cx="2233724" cy="2403957"/>
                <a:chOff x="4445810" y="937405"/>
                <a:chExt cx="3892152" cy="418877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4449453" y="1237671"/>
                  <a:ext cx="3888509" cy="3888509"/>
                </a:xfrm>
                <a:prstGeom prst="ellipse">
                  <a:avLst/>
                </a:prstGeom>
                <a:solidFill>
                  <a:srgbClr val="61BB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" name="流程图: 资料带 2"/>
                <p:cNvSpPr/>
                <p:nvPr/>
              </p:nvSpPr>
              <p:spPr>
                <a:xfrm rot="5400000">
                  <a:off x="4718954" y="2814378"/>
                  <a:ext cx="3876885" cy="723473"/>
                </a:xfrm>
                <a:custGeom>
                  <a:avLst/>
                  <a:gdLst>
                    <a:gd name="connsiteX0" fmla="*/ 0 w 10000"/>
                    <a:gd name="connsiteY0" fmla="*/ 1000 h 10000"/>
                    <a:gd name="connsiteX1" fmla="*/ 2500 w 10000"/>
                    <a:gd name="connsiteY1" fmla="*/ 2000 h 10000"/>
                    <a:gd name="connsiteX2" fmla="*/ 5000 w 10000"/>
                    <a:gd name="connsiteY2" fmla="*/ 1000 h 10000"/>
                    <a:gd name="connsiteX3" fmla="*/ 7500 w 10000"/>
                    <a:gd name="connsiteY3" fmla="*/ 0 h 10000"/>
                    <a:gd name="connsiteX4" fmla="*/ 10000 w 10000"/>
                    <a:gd name="connsiteY4" fmla="*/ 1000 h 10000"/>
                    <a:gd name="connsiteX5" fmla="*/ 10000 w 10000"/>
                    <a:gd name="connsiteY5" fmla="*/ 9000 h 10000"/>
                    <a:gd name="connsiteX6" fmla="*/ 7500 w 10000"/>
                    <a:gd name="connsiteY6" fmla="*/ 8000 h 10000"/>
                    <a:gd name="connsiteX7" fmla="*/ 5000 w 10000"/>
                    <a:gd name="connsiteY7" fmla="*/ 9000 h 10000"/>
                    <a:gd name="connsiteX8" fmla="*/ 2500 w 10000"/>
                    <a:gd name="connsiteY8" fmla="*/ 10000 h 10000"/>
                    <a:gd name="connsiteX9" fmla="*/ 0 w 10000"/>
                    <a:gd name="connsiteY9" fmla="*/ 9000 h 10000"/>
                    <a:gd name="connsiteX10" fmla="*/ 0 w 10000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5789 w 10789"/>
                    <a:gd name="connsiteY7" fmla="*/ 9000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20 w 10789"/>
                    <a:gd name="connsiteY5" fmla="*/ 6714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407 w 10829"/>
                    <a:gd name="connsiteY7" fmla="*/ 6511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98 h 10098"/>
                    <a:gd name="connsiteX1" fmla="*/ 3289 w 10829"/>
                    <a:gd name="connsiteY1" fmla="*/ 2098 h 10098"/>
                    <a:gd name="connsiteX2" fmla="*/ 5927 w 10829"/>
                    <a:gd name="connsiteY2" fmla="*/ 3406 h 10098"/>
                    <a:gd name="connsiteX3" fmla="*/ 8289 w 10829"/>
                    <a:gd name="connsiteY3" fmla="*/ 98 h 10098"/>
                    <a:gd name="connsiteX4" fmla="*/ 10789 w 10829"/>
                    <a:gd name="connsiteY4" fmla="*/ 1098 h 10098"/>
                    <a:gd name="connsiteX5" fmla="*/ 10720 w 10829"/>
                    <a:gd name="connsiteY5" fmla="*/ 6812 h 10098"/>
                    <a:gd name="connsiteX6" fmla="*/ 8289 w 10829"/>
                    <a:gd name="connsiteY6" fmla="*/ 8098 h 10098"/>
                    <a:gd name="connsiteX7" fmla="*/ 6287 w 10829"/>
                    <a:gd name="connsiteY7" fmla="*/ 7876 h 10098"/>
                    <a:gd name="connsiteX8" fmla="*/ 3289 w 10829"/>
                    <a:gd name="connsiteY8" fmla="*/ 10098 h 10098"/>
                    <a:gd name="connsiteX9" fmla="*/ 0 w 10829"/>
                    <a:gd name="connsiteY9" fmla="*/ 6134 h 10098"/>
                    <a:gd name="connsiteX10" fmla="*/ 789 w 10829"/>
                    <a:gd name="connsiteY10" fmla="*/ 1098 h 10098"/>
                    <a:gd name="connsiteX0" fmla="*/ 789 w 10829"/>
                    <a:gd name="connsiteY0" fmla="*/ 377 h 9377"/>
                    <a:gd name="connsiteX1" fmla="*/ 3289 w 10829"/>
                    <a:gd name="connsiteY1" fmla="*/ 1377 h 9377"/>
                    <a:gd name="connsiteX2" fmla="*/ 5927 w 10829"/>
                    <a:gd name="connsiteY2" fmla="*/ 2685 h 9377"/>
                    <a:gd name="connsiteX3" fmla="*/ 8495 w 10829"/>
                    <a:gd name="connsiteY3" fmla="*/ 327 h 9377"/>
                    <a:gd name="connsiteX4" fmla="*/ 10789 w 10829"/>
                    <a:gd name="connsiteY4" fmla="*/ 377 h 9377"/>
                    <a:gd name="connsiteX5" fmla="*/ 10720 w 10829"/>
                    <a:gd name="connsiteY5" fmla="*/ 6091 h 9377"/>
                    <a:gd name="connsiteX6" fmla="*/ 8289 w 10829"/>
                    <a:gd name="connsiteY6" fmla="*/ 7377 h 9377"/>
                    <a:gd name="connsiteX7" fmla="*/ 6287 w 10829"/>
                    <a:gd name="connsiteY7" fmla="*/ 7155 h 9377"/>
                    <a:gd name="connsiteX8" fmla="*/ 3289 w 10829"/>
                    <a:gd name="connsiteY8" fmla="*/ 9377 h 9377"/>
                    <a:gd name="connsiteX9" fmla="*/ 0 w 10829"/>
                    <a:gd name="connsiteY9" fmla="*/ 5413 h 9377"/>
                    <a:gd name="connsiteX10" fmla="*/ 789 w 10829"/>
                    <a:gd name="connsiteY10" fmla="*/ 377 h 9377"/>
                    <a:gd name="connsiteX0" fmla="*/ 729 w 10185"/>
                    <a:gd name="connsiteY0" fmla="*/ 54 h 9652"/>
                    <a:gd name="connsiteX1" fmla="*/ 3037 w 10185"/>
                    <a:gd name="connsiteY1" fmla="*/ 1120 h 9652"/>
                    <a:gd name="connsiteX2" fmla="*/ 5473 w 10185"/>
                    <a:gd name="connsiteY2" fmla="*/ 2515 h 9652"/>
                    <a:gd name="connsiteX3" fmla="*/ 7845 w 10185"/>
                    <a:gd name="connsiteY3" fmla="*/ 1 h 9652"/>
                    <a:gd name="connsiteX4" fmla="*/ 10185 w 10185"/>
                    <a:gd name="connsiteY4" fmla="*/ 2781 h 9652"/>
                    <a:gd name="connsiteX5" fmla="*/ 9899 w 10185"/>
                    <a:gd name="connsiteY5" fmla="*/ 6148 h 9652"/>
                    <a:gd name="connsiteX6" fmla="*/ 7654 w 10185"/>
                    <a:gd name="connsiteY6" fmla="*/ 7519 h 9652"/>
                    <a:gd name="connsiteX7" fmla="*/ 5806 w 10185"/>
                    <a:gd name="connsiteY7" fmla="*/ 7282 h 9652"/>
                    <a:gd name="connsiteX8" fmla="*/ 3037 w 10185"/>
                    <a:gd name="connsiteY8" fmla="*/ 9652 h 9652"/>
                    <a:gd name="connsiteX9" fmla="*/ 0 w 10185"/>
                    <a:gd name="connsiteY9" fmla="*/ 5425 h 9652"/>
                    <a:gd name="connsiteX10" fmla="*/ 729 w 10185"/>
                    <a:gd name="connsiteY10" fmla="*/ 54 h 9652"/>
                    <a:gd name="connsiteX0" fmla="*/ 716 w 10000"/>
                    <a:gd name="connsiteY0" fmla="*/ 0 h 9944"/>
                    <a:gd name="connsiteX1" fmla="*/ 2982 w 10000"/>
                    <a:gd name="connsiteY1" fmla="*/ 1104 h 9944"/>
                    <a:gd name="connsiteX2" fmla="*/ 5374 w 10000"/>
                    <a:gd name="connsiteY2" fmla="*/ 2550 h 9944"/>
                    <a:gd name="connsiteX3" fmla="*/ 7641 w 10000"/>
                    <a:gd name="connsiteY3" fmla="*/ 1095 h 9944"/>
                    <a:gd name="connsiteX4" fmla="*/ 10000 w 10000"/>
                    <a:gd name="connsiteY4" fmla="*/ 2825 h 9944"/>
                    <a:gd name="connsiteX5" fmla="*/ 9719 w 10000"/>
                    <a:gd name="connsiteY5" fmla="*/ 6314 h 9944"/>
                    <a:gd name="connsiteX6" fmla="*/ 7515 w 10000"/>
                    <a:gd name="connsiteY6" fmla="*/ 7734 h 9944"/>
                    <a:gd name="connsiteX7" fmla="*/ 5701 w 10000"/>
                    <a:gd name="connsiteY7" fmla="*/ 7489 h 9944"/>
                    <a:gd name="connsiteX8" fmla="*/ 2982 w 10000"/>
                    <a:gd name="connsiteY8" fmla="*/ 9944 h 9944"/>
                    <a:gd name="connsiteX9" fmla="*/ 0 w 10000"/>
                    <a:gd name="connsiteY9" fmla="*/ 5565 h 9944"/>
                    <a:gd name="connsiteX10" fmla="*/ 716 w 10000"/>
                    <a:gd name="connsiteY10" fmla="*/ 0 h 9944"/>
                    <a:gd name="connsiteX0" fmla="*/ 716 w 10000"/>
                    <a:gd name="connsiteY0" fmla="*/ 0 h 10000"/>
                    <a:gd name="connsiteX1" fmla="*/ 2966 w 10000"/>
                    <a:gd name="connsiteY1" fmla="*/ 2594 h 10000"/>
                    <a:gd name="connsiteX2" fmla="*/ 5374 w 10000"/>
                    <a:gd name="connsiteY2" fmla="*/ 2564 h 10000"/>
                    <a:gd name="connsiteX3" fmla="*/ 7641 w 10000"/>
                    <a:gd name="connsiteY3" fmla="*/ 1101 h 10000"/>
                    <a:gd name="connsiteX4" fmla="*/ 10000 w 10000"/>
                    <a:gd name="connsiteY4" fmla="*/ 2841 h 10000"/>
                    <a:gd name="connsiteX5" fmla="*/ 9719 w 10000"/>
                    <a:gd name="connsiteY5" fmla="*/ 6350 h 10000"/>
                    <a:gd name="connsiteX6" fmla="*/ 7515 w 10000"/>
                    <a:gd name="connsiteY6" fmla="*/ 7778 h 10000"/>
                    <a:gd name="connsiteX7" fmla="*/ 5701 w 10000"/>
                    <a:gd name="connsiteY7" fmla="*/ 7531 h 10000"/>
                    <a:gd name="connsiteX8" fmla="*/ 2982 w 10000"/>
                    <a:gd name="connsiteY8" fmla="*/ 10000 h 10000"/>
                    <a:gd name="connsiteX9" fmla="*/ 0 w 10000"/>
                    <a:gd name="connsiteY9" fmla="*/ 5596 h 10000"/>
                    <a:gd name="connsiteX10" fmla="*/ 716 w 10000"/>
                    <a:gd name="connsiteY10" fmla="*/ 0 h 10000"/>
                    <a:gd name="connsiteX0" fmla="*/ 576 w 10000"/>
                    <a:gd name="connsiteY0" fmla="*/ 1139 h 8901"/>
                    <a:gd name="connsiteX1" fmla="*/ 2966 w 10000"/>
                    <a:gd name="connsiteY1" fmla="*/ 1495 h 8901"/>
                    <a:gd name="connsiteX2" fmla="*/ 5374 w 10000"/>
                    <a:gd name="connsiteY2" fmla="*/ 1465 h 8901"/>
                    <a:gd name="connsiteX3" fmla="*/ 7641 w 10000"/>
                    <a:gd name="connsiteY3" fmla="*/ 2 h 8901"/>
                    <a:gd name="connsiteX4" fmla="*/ 10000 w 10000"/>
                    <a:gd name="connsiteY4" fmla="*/ 1742 h 8901"/>
                    <a:gd name="connsiteX5" fmla="*/ 9719 w 10000"/>
                    <a:gd name="connsiteY5" fmla="*/ 5251 h 8901"/>
                    <a:gd name="connsiteX6" fmla="*/ 7515 w 10000"/>
                    <a:gd name="connsiteY6" fmla="*/ 6679 h 8901"/>
                    <a:gd name="connsiteX7" fmla="*/ 5701 w 10000"/>
                    <a:gd name="connsiteY7" fmla="*/ 6432 h 8901"/>
                    <a:gd name="connsiteX8" fmla="*/ 2982 w 10000"/>
                    <a:gd name="connsiteY8" fmla="*/ 8901 h 8901"/>
                    <a:gd name="connsiteX9" fmla="*/ 0 w 10000"/>
                    <a:gd name="connsiteY9" fmla="*/ 4497 h 8901"/>
                    <a:gd name="connsiteX10" fmla="*/ 576 w 10000"/>
                    <a:gd name="connsiteY10" fmla="*/ 1139 h 8901"/>
                    <a:gd name="connsiteX0" fmla="*/ 835 w 10259"/>
                    <a:gd name="connsiteY0" fmla="*/ 1280 h 10000"/>
                    <a:gd name="connsiteX1" fmla="*/ 3225 w 10259"/>
                    <a:gd name="connsiteY1" fmla="*/ 1680 h 10000"/>
                    <a:gd name="connsiteX2" fmla="*/ 5633 w 10259"/>
                    <a:gd name="connsiteY2" fmla="*/ 1646 h 10000"/>
                    <a:gd name="connsiteX3" fmla="*/ 7900 w 10259"/>
                    <a:gd name="connsiteY3" fmla="*/ 2 h 10000"/>
                    <a:gd name="connsiteX4" fmla="*/ 10259 w 10259"/>
                    <a:gd name="connsiteY4" fmla="*/ 1957 h 10000"/>
                    <a:gd name="connsiteX5" fmla="*/ 9978 w 10259"/>
                    <a:gd name="connsiteY5" fmla="*/ 5899 h 10000"/>
                    <a:gd name="connsiteX6" fmla="*/ 7774 w 10259"/>
                    <a:gd name="connsiteY6" fmla="*/ 7504 h 10000"/>
                    <a:gd name="connsiteX7" fmla="*/ 5960 w 10259"/>
                    <a:gd name="connsiteY7" fmla="*/ 7226 h 10000"/>
                    <a:gd name="connsiteX8" fmla="*/ 3241 w 10259"/>
                    <a:gd name="connsiteY8" fmla="*/ 10000 h 10000"/>
                    <a:gd name="connsiteX9" fmla="*/ 259 w 10259"/>
                    <a:gd name="connsiteY9" fmla="*/ 5052 h 10000"/>
                    <a:gd name="connsiteX10" fmla="*/ 835 w 10259"/>
                    <a:gd name="connsiteY10" fmla="*/ 1280 h 10000"/>
                    <a:gd name="connsiteX0" fmla="*/ 957 w 10381"/>
                    <a:gd name="connsiteY0" fmla="*/ 1280 h 10000"/>
                    <a:gd name="connsiteX1" fmla="*/ 3347 w 10381"/>
                    <a:gd name="connsiteY1" fmla="*/ 1680 h 10000"/>
                    <a:gd name="connsiteX2" fmla="*/ 5755 w 10381"/>
                    <a:gd name="connsiteY2" fmla="*/ 1646 h 10000"/>
                    <a:gd name="connsiteX3" fmla="*/ 8022 w 10381"/>
                    <a:gd name="connsiteY3" fmla="*/ 2 h 10000"/>
                    <a:gd name="connsiteX4" fmla="*/ 10381 w 10381"/>
                    <a:gd name="connsiteY4" fmla="*/ 1957 h 10000"/>
                    <a:gd name="connsiteX5" fmla="*/ 10100 w 10381"/>
                    <a:gd name="connsiteY5" fmla="*/ 5899 h 10000"/>
                    <a:gd name="connsiteX6" fmla="*/ 7896 w 10381"/>
                    <a:gd name="connsiteY6" fmla="*/ 7504 h 10000"/>
                    <a:gd name="connsiteX7" fmla="*/ 6082 w 10381"/>
                    <a:gd name="connsiteY7" fmla="*/ 7226 h 10000"/>
                    <a:gd name="connsiteX8" fmla="*/ 3363 w 10381"/>
                    <a:gd name="connsiteY8" fmla="*/ 10000 h 10000"/>
                    <a:gd name="connsiteX9" fmla="*/ 132 w 10381"/>
                    <a:gd name="connsiteY9" fmla="*/ 5419 h 10000"/>
                    <a:gd name="connsiteX10" fmla="*/ 957 w 1038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767 w 11191"/>
                    <a:gd name="connsiteY0" fmla="*/ 1280 h 10000"/>
                    <a:gd name="connsiteX1" fmla="*/ 4157 w 11191"/>
                    <a:gd name="connsiteY1" fmla="*/ 1680 h 10000"/>
                    <a:gd name="connsiteX2" fmla="*/ 6565 w 11191"/>
                    <a:gd name="connsiteY2" fmla="*/ 1646 h 10000"/>
                    <a:gd name="connsiteX3" fmla="*/ 8832 w 11191"/>
                    <a:gd name="connsiteY3" fmla="*/ 2 h 10000"/>
                    <a:gd name="connsiteX4" fmla="*/ 11191 w 11191"/>
                    <a:gd name="connsiteY4" fmla="*/ 1957 h 10000"/>
                    <a:gd name="connsiteX5" fmla="*/ 10910 w 11191"/>
                    <a:gd name="connsiteY5" fmla="*/ 5899 h 10000"/>
                    <a:gd name="connsiteX6" fmla="*/ 8706 w 11191"/>
                    <a:gd name="connsiteY6" fmla="*/ 7504 h 10000"/>
                    <a:gd name="connsiteX7" fmla="*/ 6892 w 11191"/>
                    <a:gd name="connsiteY7" fmla="*/ 7226 h 10000"/>
                    <a:gd name="connsiteX8" fmla="*/ 4173 w 11191"/>
                    <a:gd name="connsiteY8" fmla="*/ 10000 h 10000"/>
                    <a:gd name="connsiteX9" fmla="*/ 942 w 11191"/>
                    <a:gd name="connsiteY9" fmla="*/ 5419 h 10000"/>
                    <a:gd name="connsiteX10" fmla="*/ 1767 w 11191"/>
                    <a:gd name="connsiteY10" fmla="*/ 1280 h 10000"/>
                    <a:gd name="connsiteX0" fmla="*/ 1767 w 11191"/>
                    <a:gd name="connsiteY0" fmla="*/ 1280 h 8729"/>
                    <a:gd name="connsiteX1" fmla="*/ 4157 w 11191"/>
                    <a:gd name="connsiteY1" fmla="*/ 1680 h 8729"/>
                    <a:gd name="connsiteX2" fmla="*/ 6565 w 11191"/>
                    <a:gd name="connsiteY2" fmla="*/ 1646 h 8729"/>
                    <a:gd name="connsiteX3" fmla="*/ 8832 w 11191"/>
                    <a:gd name="connsiteY3" fmla="*/ 2 h 8729"/>
                    <a:gd name="connsiteX4" fmla="*/ 11191 w 11191"/>
                    <a:gd name="connsiteY4" fmla="*/ 1957 h 8729"/>
                    <a:gd name="connsiteX5" fmla="*/ 10910 w 11191"/>
                    <a:gd name="connsiteY5" fmla="*/ 5899 h 8729"/>
                    <a:gd name="connsiteX6" fmla="*/ 8706 w 11191"/>
                    <a:gd name="connsiteY6" fmla="*/ 7504 h 8729"/>
                    <a:gd name="connsiteX7" fmla="*/ 6892 w 11191"/>
                    <a:gd name="connsiteY7" fmla="*/ 7226 h 8729"/>
                    <a:gd name="connsiteX8" fmla="*/ 3364 w 11191"/>
                    <a:gd name="connsiteY8" fmla="*/ 8729 h 8729"/>
                    <a:gd name="connsiteX9" fmla="*/ 942 w 11191"/>
                    <a:gd name="connsiteY9" fmla="*/ 5419 h 8729"/>
                    <a:gd name="connsiteX10" fmla="*/ 1767 w 11191"/>
                    <a:gd name="connsiteY10" fmla="*/ 1280 h 8729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691"/>
                    <a:gd name="connsiteY0" fmla="*/ 1466 h 10000"/>
                    <a:gd name="connsiteX1" fmla="*/ 3716 w 10691"/>
                    <a:gd name="connsiteY1" fmla="*/ 1925 h 10000"/>
                    <a:gd name="connsiteX2" fmla="*/ 5867 w 10691"/>
                    <a:gd name="connsiteY2" fmla="*/ 1886 h 10000"/>
                    <a:gd name="connsiteX3" fmla="*/ 7893 w 10691"/>
                    <a:gd name="connsiteY3" fmla="*/ 2 h 10000"/>
                    <a:gd name="connsiteX4" fmla="*/ 10001 w 10691"/>
                    <a:gd name="connsiteY4" fmla="*/ 2242 h 10000"/>
                    <a:gd name="connsiteX5" fmla="*/ 10209 w 10691"/>
                    <a:gd name="connsiteY5" fmla="*/ 4978 h 10000"/>
                    <a:gd name="connsiteX6" fmla="*/ 7780 w 10691"/>
                    <a:gd name="connsiteY6" fmla="*/ 8597 h 10000"/>
                    <a:gd name="connsiteX7" fmla="*/ 6160 w 10691"/>
                    <a:gd name="connsiteY7" fmla="*/ 8278 h 10000"/>
                    <a:gd name="connsiteX8" fmla="*/ 3007 w 10691"/>
                    <a:gd name="connsiteY8" fmla="*/ 10000 h 10000"/>
                    <a:gd name="connsiteX9" fmla="*/ 843 w 10691"/>
                    <a:gd name="connsiteY9" fmla="*/ 6208 h 10000"/>
                    <a:gd name="connsiteX10" fmla="*/ 1580 w 10691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755 h 9289"/>
                    <a:gd name="connsiteX1" fmla="*/ 3716 w 10887"/>
                    <a:gd name="connsiteY1" fmla="*/ 1214 h 9289"/>
                    <a:gd name="connsiteX2" fmla="*/ 5867 w 10887"/>
                    <a:gd name="connsiteY2" fmla="*/ 1175 h 9289"/>
                    <a:gd name="connsiteX3" fmla="*/ 7712 w 10887"/>
                    <a:gd name="connsiteY3" fmla="*/ 3 h 9289"/>
                    <a:gd name="connsiteX4" fmla="*/ 10001 w 10887"/>
                    <a:gd name="connsiteY4" fmla="*/ 1531 h 9289"/>
                    <a:gd name="connsiteX5" fmla="*/ 10209 w 10887"/>
                    <a:gd name="connsiteY5" fmla="*/ 4267 h 9289"/>
                    <a:gd name="connsiteX6" fmla="*/ 7780 w 10887"/>
                    <a:gd name="connsiteY6" fmla="*/ 7886 h 9289"/>
                    <a:gd name="connsiteX7" fmla="*/ 6160 w 10887"/>
                    <a:gd name="connsiteY7" fmla="*/ 7567 h 9289"/>
                    <a:gd name="connsiteX8" fmla="*/ 3007 w 10887"/>
                    <a:gd name="connsiteY8" fmla="*/ 9289 h 9289"/>
                    <a:gd name="connsiteX9" fmla="*/ 843 w 10887"/>
                    <a:gd name="connsiteY9" fmla="*/ 5497 h 9289"/>
                    <a:gd name="connsiteX10" fmla="*/ 1580 w 10887"/>
                    <a:gd name="connsiteY10" fmla="*/ 755 h 9289"/>
                    <a:gd name="connsiteX0" fmla="*/ 1451 w 10000"/>
                    <a:gd name="connsiteY0" fmla="*/ 813 h 10000"/>
                    <a:gd name="connsiteX1" fmla="*/ 3413 w 10000"/>
                    <a:gd name="connsiteY1" fmla="*/ 1307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51 w 10000"/>
                    <a:gd name="connsiteY0" fmla="*/ 813 h 10000"/>
                    <a:gd name="connsiteX1" fmla="*/ 3439 w 10000"/>
                    <a:gd name="connsiteY1" fmla="*/ 959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94 w 9954"/>
                    <a:gd name="connsiteY0" fmla="*/ 1336 h 10000"/>
                    <a:gd name="connsiteX1" fmla="*/ 3393 w 9954"/>
                    <a:gd name="connsiteY1" fmla="*/ 959 h 10000"/>
                    <a:gd name="connsiteX2" fmla="*/ 5420 w 9954"/>
                    <a:gd name="connsiteY2" fmla="*/ 2031 h 10000"/>
                    <a:gd name="connsiteX3" fmla="*/ 7038 w 9954"/>
                    <a:gd name="connsiteY3" fmla="*/ 3 h 10000"/>
                    <a:gd name="connsiteX4" fmla="*/ 9140 w 9954"/>
                    <a:gd name="connsiteY4" fmla="*/ 1648 h 10000"/>
                    <a:gd name="connsiteX5" fmla="*/ 9331 w 9954"/>
                    <a:gd name="connsiteY5" fmla="*/ 4594 h 10000"/>
                    <a:gd name="connsiteX6" fmla="*/ 7100 w 9954"/>
                    <a:gd name="connsiteY6" fmla="*/ 8490 h 10000"/>
                    <a:gd name="connsiteX7" fmla="*/ 5612 w 9954"/>
                    <a:gd name="connsiteY7" fmla="*/ 8146 h 10000"/>
                    <a:gd name="connsiteX8" fmla="*/ 2716 w 9954"/>
                    <a:gd name="connsiteY8" fmla="*/ 10000 h 10000"/>
                    <a:gd name="connsiteX9" fmla="*/ 728 w 9954"/>
                    <a:gd name="connsiteY9" fmla="*/ 5918 h 10000"/>
                    <a:gd name="connsiteX10" fmla="*/ 1494 w 9954"/>
                    <a:gd name="connsiteY10" fmla="*/ 1336 h 10000"/>
                    <a:gd name="connsiteX0" fmla="*/ 1501 w 10000"/>
                    <a:gd name="connsiteY0" fmla="*/ 1336 h 8850"/>
                    <a:gd name="connsiteX1" fmla="*/ 3409 w 10000"/>
                    <a:gd name="connsiteY1" fmla="*/ 959 h 8850"/>
                    <a:gd name="connsiteX2" fmla="*/ 5445 w 10000"/>
                    <a:gd name="connsiteY2" fmla="*/ 2031 h 8850"/>
                    <a:gd name="connsiteX3" fmla="*/ 7071 w 10000"/>
                    <a:gd name="connsiteY3" fmla="*/ 3 h 8850"/>
                    <a:gd name="connsiteX4" fmla="*/ 9182 w 10000"/>
                    <a:gd name="connsiteY4" fmla="*/ 1648 h 8850"/>
                    <a:gd name="connsiteX5" fmla="*/ 9374 w 10000"/>
                    <a:gd name="connsiteY5" fmla="*/ 4594 h 8850"/>
                    <a:gd name="connsiteX6" fmla="*/ 7133 w 10000"/>
                    <a:gd name="connsiteY6" fmla="*/ 8490 h 8850"/>
                    <a:gd name="connsiteX7" fmla="*/ 5638 w 10000"/>
                    <a:gd name="connsiteY7" fmla="*/ 8146 h 8850"/>
                    <a:gd name="connsiteX8" fmla="*/ 2703 w 10000"/>
                    <a:gd name="connsiteY8" fmla="*/ 8850 h 8850"/>
                    <a:gd name="connsiteX9" fmla="*/ 731 w 10000"/>
                    <a:gd name="connsiteY9" fmla="*/ 5918 h 8850"/>
                    <a:gd name="connsiteX10" fmla="*/ 1501 w 10000"/>
                    <a:gd name="connsiteY10" fmla="*/ 1336 h 8850"/>
                    <a:gd name="connsiteX0" fmla="*/ 1501 w 10000"/>
                    <a:gd name="connsiteY0" fmla="*/ 1510 h 10090"/>
                    <a:gd name="connsiteX1" fmla="*/ 3409 w 10000"/>
                    <a:gd name="connsiteY1" fmla="*/ 1084 h 10090"/>
                    <a:gd name="connsiteX2" fmla="*/ 5445 w 10000"/>
                    <a:gd name="connsiteY2" fmla="*/ 2295 h 10090"/>
                    <a:gd name="connsiteX3" fmla="*/ 7071 w 10000"/>
                    <a:gd name="connsiteY3" fmla="*/ 3 h 10090"/>
                    <a:gd name="connsiteX4" fmla="*/ 9182 w 10000"/>
                    <a:gd name="connsiteY4" fmla="*/ 1862 h 10090"/>
                    <a:gd name="connsiteX5" fmla="*/ 9374 w 10000"/>
                    <a:gd name="connsiteY5" fmla="*/ 5191 h 10090"/>
                    <a:gd name="connsiteX6" fmla="*/ 7133 w 10000"/>
                    <a:gd name="connsiteY6" fmla="*/ 9593 h 10090"/>
                    <a:gd name="connsiteX7" fmla="*/ 5638 w 10000"/>
                    <a:gd name="connsiteY7" fmla="*/ 9205 h 10090"/>
                    <a:gd name="connsiteX8" fmla="*/ 4072 w 10000"/>
                    <a:gd name="connsiteY8" fmla="*/ 8529 h 10090"/>
                    <a:gd name="connsiteX9" fmla="*/ 2703 w 10000"/>
                    <a:gd name="connsiteY9" fmla="*/ 10000 h 10090"/>
                    <a:gd name="connsiteX10" fmla="*/ 731 w 10000"/>
                    <a:gd name="connsiteY10" fmla="*/ 6687 h 10090"/>
                    <a:gd name="connsiteX11" fmla="*/ 1501 w 10000"/>
                    <a:gd name="connsiteY11" fmla="*/ 1510 h 10090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5638 w 10000"/>
                    <a:gd name="connsiteY7" fmla="*/ 9205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608 w 10000"/>
                    <a:gd name="connsiteY6" fmla="*/ 9436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8471 w 10000"/>
                    <a:gd name="connsiteY6" fmla="*/ 6009 h 10092"/>
                    <a:gd name="connsiteX7" fmla="*/ 7608 w 10000"/>
                    <a:gd name="connsiteY7" fmla="*/ 9436 h 10092"/>
                    <a:gd name="connsiteX8" fmla="*/ 6408 w 10000"/>
                    <a:gd name="connsiteY8" fmla="*/ 8300 h 10092"/>
                    <a:gd name="connsiteX9" fmla="*/ 5136 w 10000"/>
                    <a:gd name="connsiteY9" fmla="*/ 9670 h 10092"/>
                    <a:gd name="connsiteX10" fmla="*/ 4072 w 10000"/>
                    <a:gd name="connsiteY10" fmla="*/ 8529 h 10092"/>
                    <a:gd name="connsiteX11" fmla="*/ 2703 w 10000"/>
                    <a:gd name="connsiteY11" fmla="*/ 10000 h 10092"/>
                    <a:gd name="connsiteX12" fmla="*/ 731 w 10000"/>
                    <a:gd name="connsiteY12" fmla="*/ 6687 h 10092"/>
                    <a:gd name="connsiteX13" fmla="*/ 1501 w 10000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9843 w 11272"/>
                    <a:gd name="connsiteY6" fmla="*/ 6245 h 10092"/>
                    <a:gd name="connsiteX7" fmla="*/ 8471 w 11272"/>
                    <a:gd name="connsiteY7" fmla="*/ 6009 h 10092"/>
                    <a:gd name="connsiteX8" fmla="*/ 7608 w 11272"/>
                    <a:gd name="connsiteY8" fmla="*/ 9436 h 10092"/>
                    <a:gd name="connsiteX9" fmla="*/ 6408 w 11272"/>
                    <a:gd name="connsiteY9" fmla="*/ 8300 h 10092"/>
                    <a:gd name="connsiteX10" fmla="*/ 5136 w 11272"/>
                    <a:gd name="connsiteY10" fmla="*/ 9670 h 10092"/>
                    <a:gd name="connsiteX11" fmla="*/ 4072 w 11272"/>
                    <a:gd name="connsiteY11" fmla="*/ 8529 h 10092"/>
                    <a:gd name="connsiteX12" fmla="*/ 2703 w 11272"/>
                    <a:gd name="connsiteY12" fmla="*/ 10000 h 10092"/>
                    <a:gd name="connsiteX13" fmla="*/ 731 w 11272"/>
                    <a:gd name="connsiteY13" fmla="*/ 6687 h 10092"/>
                    <a:gd name="connsiteX14" fmla="*/ 1501 w 11272"/>
                    <a:gd name="connsiteY14" fmla="*/ 1510 h 10092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613 w 11384"/>
                    <a:gd name="connsiteY0" fmla="*/ 1510 h 10000"/>
                    <a:gd name="connsiteX1" fmla="*/ 3521 w 11384"/>
                    <a:gd name="connsiteY1" fmla="*/ 1084 h 10000"/>
                    <a:gd name="connsiteX2" fmla="*/ 5557 w 11384"/>
                    <a:gd name="connsiteY2" fmla="*/ 2295 h 10000"/>
                    <a:gd name="connsiteX3" fmla="*/ 7183 w 11384"/>
                    <a:gd name="connsiteY3" fmla="*/ 3 h 10000"/>
                    <a:gd name="connsiteX4" fmla="*/ 9294 w 11384"/>
                    <a:gd name="connsiteY4" fmla="*/ 1862 h 10000"/>
                    <a:gd name="connsiteX5" fmla="*/ 11192 w 11384"/>
                    <a:gd name="connsiteY5" fmla="*/ 3931 h 10000"/>
                    <a:gd name="connsiteX6" fmla="*/ 9955 w 11384"/>
                    <a:gd name="connsiteY6" fmla="*/ 6245 h 10000"/>
                    <a:gd name="connsiteX7" fmla="*/ 8583 w 11384"/>
                    <a:gd name="connsiteY7" fmla="*/ 6009 h 10000"/>
                    <a:gd name="connsiteX8" fmla="*/ 7720 w 11384"/>
                    <a:gd name="connsiteY8" fmla="*/ 9436 h 10000"/>
                    <a:gd name="connsiteX9" fmla="*/ 6520 w 11384"/>
                    <a:gd name="connsiteY9" fmla="*/ 8300 h 10000"/>
                    <a:gd name="connsiteX10" fmla="*/ 5248 w 11384"/>
                    <a:gd name="connsiteY10" fmla="*/ 9670 h 10000"/>
                    <a:gd name="connsiteX11" fmla="*/ 4184 w 11384"/>
                    <a:gd name="connsiteY11" fmla="*/ 8529 h 10000"/>
                    <a:gd name="connsiteX12" fmla="*/ 2815 w 11384"/>
                    <a:gd name="connsiteY12" fmla="*/ 10000 h 10000"/>
                    <a:gd name="connsiteX13" fmla="*/ 2119 w 11384"/>
                    <a:gd name="connsiteY13" fmla="*/ 7623 h 10000"/>
                    <a:gd name="connsiteX14" fmla="*/ 843 w 11384"/>
                    <a:gd name="connsiteY14" fmla="*/ 6687 h 10000"/>
                    <a:gd name="connsiteX15" fmla="*/ 1613 w 11384"/>
                    <a:gd name="connsiteY15" fmla="*/ 1510 h 10000"/>
                    <a:gd name="connsiteX0" fmla="*/ 1321 w 11733"/>
                    <a:gd name="connsiteY0" fmla="*/ 2455 h 10000"/>
                    <a:gd name="connsiteX1" fmla="*/ 3870 w 11733"/>
                    <a:gd name="connsiteY1" fmla="*/ 1084 h 10000"/>
                    <a:gd name="connsiteX2" fmla="*/ 5906 w 11733"/>
                    <a:gd name="connsiteY2" fmla="*/ 2295 h 10000"/>
                    <a:gd name="connsiteX3" fmla="*/ 7532 w 11733"/>
                    <a:gd name="connsiteY3" fmla="*/ 3 h 10000"/>
                    <a:gd name="connsiteX4" fmla="*/ 9643 w 11733"/>
                    <a:gd name="connsiteY4" fmla="*/ 1862 h 10000"/>
                    <a:gd name="connsiteX5" fmla="*/ 11541 w 11733"/>
                    <a:gd name="connsiteY5" fmla="*/ 3931 h 10000"/>
                    <a:gd name="connsiteX6" fmla="*/ 10304 w 11733"/>
                    <a:gd name="connsiteY6" fmla="*/ 6245 h 10000"/>
                    <a:gd name="connsiteX7" fmla="*/ 8932 w 11733"/>
                    <a:gd name="connsiteY7" fmla="*/ 6009 h 10000"/>
                    <a:gd name="connsiteX8" fmla="*/ 8069 w 11733"/>
                    <a:gd name="connsiteY8" fmla="*/ 9436 h 10000"/>
                    <a:gd name="connsiteX9" fmla="*/ 6869 w 11733"/>
                    <a:gd name="connsiteY9" fmla="*/ 8300 h 10000"/>
                    <a:gd name="connsiteX10" fmla="*/ 5597 w 11733"/>
                    <a:gd name="connsiteY10" fmla="*/ 9670 h 10000"/>
                    <a:gd name="connsiteX11" fmla="*/ 4533 w 11733"/>
                    <a:gd name="connsiteY11" fmla="*/ 8529 h 10000"/>
                    <a:gd name="connsiteX12" fmla="*/ 3164 w 11733"/>
                    <a:gd name="connsiteY12" fmla="*/ 10000 h 10000"/>
                    <a:gd name="connsiteX13" fmla="*/ 2468 w 11733"/>
                    <a:gd name="connsiteY13" fmla="*/ 7623 h 10000"/>
                    <a:gd name="connsiteX14" fmla="*/ 1192 w 11733"/>
                    <a:gd name="connsiteY14" fmla="*/ 6687 h 10000"/>
                    <a:gd name="connsiteX15" fmla="*/ 1321 w 11733"/>
                    <a:gd name="connsiteY15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870 w 11733"/>
                    <a:gd name="connsiteY2" fmla="*/ 1084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4417 w 11733"/>
                    <a:gd name="connsiteY3" fmla="*/ 2742 h 10000"/>
                    <a:gd name="connsiteX4" fmla="*/ 5906 w 11733"/>
                    <a:gd name="connsiteY4" fmla="*/ 2295 h 10000"/>
                    <a:gd name="connsiteX5" fmla="*/ 7532 w 11733"/>
                    <a:gd name="connsiteY5" fmla="*/ 3 h 10000"/>
                    <a:gd name="connsiteX6" fmla="*/ 9643 w 11733"/>
                    <a:gd name="connsiteY6" fmla="*/ 1862 h 10000"/>
                    <a:gd name="connsiteX7" fmla="*/ 11541 w 11733"/>
                    <a:gd name="connsiteY7" fmla="*/ 3931 h 10000"/>
                    <a:gd name="connsiteX8" fmla="*/ 10304 w 11733"/>
                    <a:gd name="connsiteY8" fmla="*/ 6245 h 10000"/>
                    <a:gd name="connsiteX9" fmla="*/ 8932 w 11733"/>
                    <a:gd name="connsiteY9" fmla="*/ 6009 h 10000"/>
                    <a:gd name="connsiteX10" fmla="*/ 8069 w 11733"/>
                    <a:gd name="connsiteY10" fmla="*/ 9436 h 10000"/>
                    <a:gd name="connsiteX11" fmla="*/ 6869 w 11733"/>
                    <a:gd name="connsiteY11" fmla="*/ 8300 h 10000"/>
                    <a:gd name="connsiteX12" fmla="*/ 5597 w 11733"/>
                    <a:gd name="connsiteY12" fmla="*/ 9670 h 10000"/>
                    <a:gd name="connsiteX13" fmla="*/ 4533 w 11733"/>
                    <a:gd name="connsiteY13" fmla="*/ 8529 h 10000"/>
                    <a:gd name="connsiteX14" fmla="*/ 3164 w 11733"/>
                    <a:gd name="connsiteY14" fmla="*/ 10000 h 10000"/>
                    <a:gd name="connsiteX15" fmla="*/ 2468 w 11733"/>
                    <a:gd name="connsiteY15" fmla="*/ 7623 h 10000"/>
                    <a:gd name="connsiteX16" fmla="*/ 1192 w 11733"/>
                    <a:gd name="connsiteY16" fmla="*/ 6687 h 10000"/>
                    <a:gd name="connsiteX17" fmla="*/ 1321 w 11733"/>
                    <a:gd name="connsiteY17" fmla="*/ 2455 h 10000"/>
                    <a:gd name="connsiteX0" fmla="*/ 1321 w 11733"/>
                    <a:gd name="connsiteY0" fmla="*/ 2483 h 10028"/>
                    <a:gd name="connsiteX1" fmla="*/ 2519 w 11733"/>
                    <a:gd name="connsiteY1" fmla="*/ 2415 h 10028"/>
                    <a:gd name="connsiteX2" fmla="*/ 3229 w 11733"/>
                    <a:gd name="connsiteY2" fmla="*/ 955 h 10028"/>
                    <a:gd name="connsiteX3" fmla="*/ 4417 w 11733"/>
                    <a:gd name="connsiteY3" fmla="*/ 2770 h 10028"/>
                    <a:gd name="connsiteX4" fmla="*/ 5367 w 11733"/>
                    <a:gd name="connsiteY4" fmla="*/ 866 h 10028"/>
                    <a:gd name="connsiteX5" fmla="*/ 7532 w 11733"/>
                    <a:gd name="connsiteY5" fmla="*/ 31 h 10028"/>
                    <a:gd name="connsiteX6" fmla="*/ 9643 w 11733"/>
                    <a:gd name="connsiteY6" fmla="*/ 1890 h 10028"/>
                    <a:gd name="connsiteX7" fmla="*/ 11541 w 11733"/>
                    <a:gd name="connsiteY7" fmla="*/ 3959 h 10028"/>
                    <a:gd name="connsiteX8" fmla="*/ 10304 w 11733"/>
                    <a:gd name="connsiteY8" fmla="*/ 6273 h 10028"/>
                    <a:gd name="connsiteX9" fmla="*/ 8932 w 11733"/>
                    <a:gd name="connsiteY9" fmla="*/ 6037 h 10028"/>
                    <a:gd name="connsiteX10" fmla="*/ 8069 w 11733"/>
                    <a:gd name="connsiteY10" fmla="*/ 9464 h 10028"/>
                    <a:gd name="connsiteX11" fmla="*/ 6869 w 11733"/>
                    <a:gd name="connsiteY11" fmla="*/ 8328 h 10028"/>
                    <a:gd name="connsiteX12" fmla="*/ 5597 w 11733"/>
                    <a:gd name="connsiteY12" fmla="*/ 9698 h 10028"/>
                    <a:gd name="connsiteX13" fmla="*/ 4533 w 11733"/>
                    <a:gd name="connsiteY13" fmla="*/ 8557 h 10028"/>
                    <a:gd name="connsiteX14" fmla="*/ 3164 w 11733"/>
                    <a:gd name="connsiteY14" fmla="*/ 10028 h 10028"/>
                    <a:gd name="connsiteX15" fmla="*/ 2468 w 11733"/>
                    <a:gd name="connsiteY15" fmla="*/ 7651 h 10028"/>
                    <a:gd name="connsiteX16" fmla="*/ 1192 w 11733"/>
                    <a:gd name="connsiteY16" fmla="*/ 6715 h 10028"/>
                    <a:gd name="connsiteX17" fmla="*/ 1321 w 11733"/>
                    <a:gd name="connsiteY17" fmla="*/ 2483 h 10028"/>
                    <a:gd name="connsiteX0" fmla="*/ 1321 w 11733"/>
                    <a:gd name="connsiteY0" fmla="*/ 2454 h 9999"/>
                    <a:gd name="connsiteX1" fmla="*/ 2519 w 11733"/>
                    <a:gd name="connsiteY1" fmla="*/ 2386 h 9999"/>
                    <a:gd name="connsiteX2" fmla="*/ 3229 w 11733"/>
                    <a:gd name="connsiteY2" fmla="*/ 926 h 9999"/>
                    <a:gd name="connsiteX3" fmla="*/ 4417 w 11733"/>
                    <a:gd name="connsiteY3" fmla="*/ 2741 h 9999"/>
                    <a:gd name="connsiteX4" fmla="*/ 5367 w 11733"/>
                    <a:gd name="connsiteY4" fmla="*/ 837 h 9999"/>
                    <a:gd name="connsiteX5" fmla="*/ 6867 w 11733"/>
                    <a:gd name="connsiteY5" fmla="*/ 1520 h 9999"/>
                    <a:gd name="connsiteX6" fmla="*/ 7532 w 11733"/>
                    <a:gd name="connsiteY6" fmla="*/ 2 h 9999"/>
                    <a:gd name="connsiteX7" fmla="*/ 9643 w 11733"/>
                    <a:gd name="connsiteY7" fmla="*/ 1861 h 9999"/>
                    <a:gd name="connsiteX8" fmla="*/ 11541 w 11733"/>
                    <a:gd name="connsiteY8" fmla="*/ 3930 h 9999"/>
                    <a:gd name="connsiteX9" fmla="*/ 10304 w 11733"/>
                    <a:gd name="connsiteY9" fmla="*/ 6244 h 9999"/>
                    <a:gd name="connsiteX10" fmla="*/ 8932 w 11733"/>
                    <a:gd name="connsiteY10" fmla="*/ 6008 h 9999"/>
                    <a:gd name="connsiteX11" fmla="*/ 8069 w 11733"/>
                    <a:gd name="connsiteY11" fmla="*/ 9435 h 9999"/>
                    <a:gd name="connsiteX12" fmla="*/ 6869 w 11733"/>
                    <a:gd name="connsiteY12" fmla="*/ 8299 h 9999"/>
                    <a:gd name="connsiteX13" fmla="*/ 5597 w 11733"/>
                    <a:gd name="connsiteY13" fmla="*/ 9669 h 9999"/>
                    <a:gd name="connsiteX14" fmla="*/ 4533 w 11733"/>
                    <a:gd name="connsiteY14" fmla="*/ 8528 h 9999"/>
                    <a:gd name="connsiteX15" fmla="*/ 3164 w 11733"/>
                    <a:gd name="connsiteY15" fmla="*/ 9999 h 9999"/>
                    <a:gd name="connsiteX16" fmla="*/ 2468 w 11733"/>
                    <a:gd name="connsiteY16" fmla="*/ 7622 h 9999"/>
                    <a:gd name="connsiteX17" fmla="*/ 1192 w 11733"/>
                    <a:gd name="connsiteY17" fmla="*/ 6686 h 9999"/>
                    <a:gd name="connsiteX18" fmla="*/ 1321 w 11733"/>
                    <a:gd name="connsiteY18" fmla="*/ 2454 h 9999"/>
                    <a:gd name="connsiteX0" fmla="*/ 1126 w 10000"/>
                    <a:gd name="connsiteY0" fmla="*/ 2807 h 10353"/>
                    <a:gd name="connsiteX1" fmla="*/ 2147 w 10000"/>
                    <a:gd name="connsiteY1" fmla="*/ 2739 h 10353"/>
                    <a:gd name="connsiteX2" fmla="*/ 2752 w 10000"/>
                    <a:gd name="connsiteY2" fmla="*/ 1279 h 10353"/>
                    <a:gd name="connsiteX3" fmla="*/ 3765 w 10000"/>
                    <a:gd name="connsiteY3" fmla="*/ 3094 h 10353"/>
                    <a:gd name="connsiteX4" fmla="*/ 4574 w 10000"/>
                    <a:gd name="connsiteY4" fmla="*/ 1190 h 10353"/>
                    <a:gd name="connsiteX5" fmla="*/ 5853 w 10000"/>
                    <a:gd name="connsiteY5" fmla="*/ 1873 h 10353"/>
                    <a:gd name="connsiteX6" fmla="*/ 6803 w 10000"/>
                    <a:gd name="connsiteY6" fmla="*/ 1 h 10353"/>
                    <a:gd name="connsiteX7" fmla="*/ 8219 w 10000"/>
                    <a:gd name="connsiteY7" fmla="*/ 2214 h 10353"/>
                    <a:gd name="connsiteX8" fmla="*/ 9836 w 10000"/>
                    <a:gd name="connsiteY8" fmla="*/ 4283 h 10353"/>
                    <a:gd name="connsiteX9" fmla="*/ 8782 w 10000"/>
                    <a:gd name="connsiteY9" fmla="*/ 6598 h 10353"/>
                    <a:gd name="connsiteX10" fmla="*/ 7613 w 10000"/>
                    <a:gd name="connsiteY10" fmla="*/ 6362 h 10353"/>
                    <a:gd name="connsiteX11" fmla="*/ 6877 w 10000"/>
                    <a:gd name="connsiteY11" fmla="*/ 9789 h 10353"/>
                    <a:gd name="connsiteX12" fmla="*/ 5854 w 10000"/>
                    <a:gd name="connsiteY12" fmla="*/ 8653 h 10353"/>
                    <a:gd name="connsiteX13" fmla="*/ 4770 w 10000"/>
                    <a:gd name="connsiteY13" fmla="*/ 10023 h 10353"/>
                    <a:gd name="connsiteX14" fmla="*/ 3863 w 10000"/>
                    <a:gd name="connsiteY14" fmla="*/ 8882 h 10353"/>
                    <a:gd name="connsiteX15" fmla="*/ 2697 w 10000"/>
                    <a:gd name="connsiteY15" fmla="*/ 10353 h 10353"/>
                    <a:gd name="connsiteX16" fmla="*/ 2103 w 10000"/>
                    <a:gd name="connsiteY16" fmla="*/ 7976 h 10353"/>
                    <a:gd name="connsiteX17" fmla="*/ 1016 w 10000"/>
                    <a:gd name="connsiteY17" fmla="*/ 7040 h 10353"/>
                    <a:gd name="connsiteX18" fmla="*/ 1126 w 10000"/>
                    <a:gd name="connsiteY18" fmla="*/ 2807 h 10353"/>
                    <a:gd name="connsiteX0" fmla="*/ 1126 w 9838"/>
                    <a:gd name="connsiteY0" fmla="*/ 2807 h 10353"/>
                    <a:gd name="connsiteX1" fmla="*/ 2147 w 9838"/>
                    <a:gd name="connsiteY1" fmla="*/ 2739 h 10353"/>
                    <a:gd name="connsiteX2" fmla="*/ 2752 w 9838"/>
                    <a:gd name="connsiteY2" fmla="*/ 1279 h 10353"/>
                    <a:gd name="connsiteX3" fmla="*/ 3765 w 9838"/>
                    <a:gd name="connsiteY3" fmla="*/ 3094 h 10353"/>
                    <a:gd name="connsiteX4" fmla="*/ 4574 w 9838"/>
                    <a:gd name="connsiteY4" fmla="*/ 1190 h 10353"/>
                    <a:gd name="connsiteX5" fmla="*/ 5853 w 9838"/>
                    <a:gd name="connsiteY5" fmla="*/ 1873 h 10353"/>
                    <a:gd name="connsiteX6" fmla="*/ 6803 w 9838"/>
                    <a:gd name="connsiteY6" fmla="*/ 1 h 10353"/>
                    <a:gd name="connsiteX7" fmla="*/ 8219 w 9838"/>
                    <a:gd name="connsiteY7" fmla="*/ 2214 h 10353"/>
                    <a:gd name="connsiteX8" fmla="*/ 8935 w 9838"/>
                    <a:gd name="connsiteY8" fmla="*/ 1322 h 10353"/>
                    <a:gd name="connsiteX9" fmla="*/ 9836 w 9838"/>
                    <a:gd name="connsiteY9" fmla="*/ 4283 h 10353"/>
                    <a:gd name="connsiteX10" fmla="*/ 8782 w 9838"/>
                    <a:gd name="connsiteY10" fmla="*/ 6598 h 10353"/>
                    <a:gd name="connsiteX11" fmla="*/ 7613 w 9838"/>
                    <a:gd name="connsiteY11" fmla="*/ 6362 h 10353"/>
                    <a:gd name="connsiteX12" fmla="*/ 6877 w 9838"/>
                    <a:gd name="connsiteY12" fmla="*/ 9789 h 10353"/>
                    <a:gd name="connsiteX13" fmla="*/ 5854 w 9838"/>
                    <a:gd name="connsiteY13" fmla="*/ 8653 h 10353"/>
                    <a:gd name="connsiteX14" fmla="*/ 4770 w 9838"/>
                    <a:gd name="connsiteY14" fmla="*/ 10023 h 10353"/>
                    <a:gd name="connsiteX15" fmla="*/ 3863 w 9838"/>
                    <a:gd name="connsiteY15" fmla="*/ 8882 h 10353"/>
                    <a:gd name="connsiteX16" fmla="*/ 2697 w 9838"/>
                    <a:gd name="connsiteY16" fmla="*/ 10353 h 10353"/>
                    <a:gd name="connsiteX17" fmla="*/ 2103 w 9838"/>
                    <a:gd name="connsiteY17" fmla="*/ 7976 h 10353"/>
                    <a:gd name="connsiteX18" fmla="*/ 1016 w 9838"/>
                    <a:gd name="connsiteY18" fmla="*/ 7040 h 10353"/>
                    <a:gd name="connsiteX19" fmla="*/ 1126 w 9838"/>
                    <a:gd name="connsiteY19" fmla="*/ 2807 h 10353"/>
                    <a:gd name="connsiteX0" fmla="*/ 1065 w 9920"/>
                    <a:gd name="connsiteY0" fmla="*/ 2711 h 10000"/>
                    <a:gd name="connsiteX1" fmla="*/ 2102 w 9920"/>
                    <a:gd name="connsiteY1" fmla="*/ 2646 h 10000"/>
                    <a:gd name="connsiteX2" fmla="*/ 2717 w 9920"/>
                    <a:gd name="connsiteY2" fmla="*/ 1235 h 10000"/>
                    <a:gd name="connsiteX3" fmla="*/ 3747 w 9920"/>
                    <a:gd name="connsiteY3" fmla="*/ 2989 h 10000"/>
                    <a:gd name="connsiteX4" fmla="*/ 4569 w 9920"/>
                    <a:gd name="connsiteY4" fmla="*/ 1149 h 10000"/>
                    <a:gd name="connsiteX5" fmla="*/ 5869 w 9920"/>
                    <a:gd name="connsiteY5" fmla="*/ 1809 h 10000"/>
                    <a:gd name="connsiteX6" fmla="*/ 6835 w 9920"/>
                    <a:gd name="connsiteY6" fmla="*/ 1 h 10000"/>
                    <a:gd name="connsiteX7" fmla="*/ 8274 w 9920"/>
                    <a:gd name="connsiteY7" fmla="*/ 2139 h 10000"/>
                    <a:gd name="connsiteX8" fmla="*/ 9002 w 9920"/>
                    <a:gd name="connsiteY8" fmla="*/ 1277 h 10000"/>
                    <a:gd name="connsiteX9" fmla="*/ 9918 w 9920"/>
                    <a:gd name="connsiteY9" fmla="*/ 4137 h 10000"/>
                    <a:gd name="connsiteX10" fmla="*/ 8847 w 9920"/>
                    <a:gd name="connsiteY10" fmla="*/ 6373 h 10000"/>
                    <a:gd name="connsiteX11" fmla="*/ 7658 w 9920"/>
                    <a:gd name="connsiteY11" fmla="*/ 6145 h 10000"/>
                    <a:gd name="connsiteX12" fmla="*/ 6910 w 9920"/>
                    <a:gd name="connsiteY12" fmla="*/ 9455 h 10000"/>
                    <a:gd name="connsiteX13" fmla="*/ 5870 w 9920"/>
                    <a:gd name="connsiteY13" fmla="*/ 8358 h 10000"/>
                    <a:gd name="connsiteX14" fmla="*/ 4769 w 9920"/>
                    <a:gd name="connsiteY14" fmla="*/ 9681 h 10000"/>
                    <a:gd name="connsiteX15" fmla="*/ 3847 w 9920"/>
                    <a:gd name="connsiteY15" fmla="*/ 8579 h 10000"/>
                    <a:gd name="connsiteX16" fmla="*/ 2661 w 9920"/>
                    <a:gd name="connsiteY16" fmla="*/ 10000 h 10000"/>
                    <a:gd name="connsiteX17" fmla="*/ 2058 w 9920"/>
                    <a:gd name="connsiteY17" fmla="*/ 7704 h 10000"/>
                    <a:gd name="connsiteX18" fmla="*/ 1175 w 9920"/>
                    <a:gd name="connsiteY18" fmla="*/ 7903 h 10000"/>
                    <a:gd name="connsiteX19" fmla="*/ 1065 w 9920"/>
                    <a:gd name="connsiteY19" fmla="*/ 2711 h 10000"/>
                    <a:gd name="connsiteX0" fmla="*/ 1074 w 11488"/>
                    <a:gd name="connsiteY0" fmla="*/ 2711 h 10000"/>
                    <a:gd name="connsiteX1" fmla="*/ 2119 w 11488"/>
                    <a:gd name="connsiteY1" fmla="*/ 2646 h 10000"/>
                    <a:gd name="connsiteX2" fmla="*/ 2739 w 11488"/>
                    <a:gd name="connsiteY2" fmla="*/ 1235 h 10000"/>
                    <a:gd name="connsiteX3" fmla="*/ 3777 w 11488"/>
                    <a:gd name="connsiteY3" fmla="*/ 2989 h 10000"/>
                    <a:gd name="connsiteX4" fmla="*/ 4606 w 11488"/>
                    <a:gd name="connsiteY4" fmla="*/ 1149 h 10000"/>
                    <a:gd name="connsiteX5" fmla="*/ 5916 w 11488"/>
                    <a:gd name="connsiteY5" fmla="*/ 1809 h 10000"/>
                    <a:gd name="connsiteX6" fmla="*/ 6890 w 11488"/>
                    <a:gd name="connsiteY6" fmla="*/ 1 h 10000"/>
                    <a:gd name="connsiteX7" fmla="*/ 8341 w 11488"/>
                    <a:gd name="connsiteY7" fmla="*/ 2139 h 10000"/>
                    <a:gd name="connsiteX8" fmla="*/ 9075 w 11488"/>
                    <a:gd name="connsiteY8" fmla="*/ 1277 h 10000"/>
                    <a:gd name="connsiteX9" fmla="*/ 11488 w 11488"/>
                    <a:gd name="connsiteY9" fmla="*/ 3605 h 10000"/>
                    <a:gd name="connsiteX10" fmla="*/ 8918 w 11488"/>
                    <a:gd name="connsiteY10" fmla="*/ 6373 h 10000"/>
                    <a:gd name="connsiteX11" fmla="*/ 7720 w 11488"/>
                    <a:gd name="connsiteY11" fmla="*/ 6145 h 10000"/>
                    <a:gd name="connsiteX12" fmla="*/ 6966 w 11488"/>
                    <a:gd name="connsiteY12" fmla="*/ 9455 h 10000"/>
                    <a:gd name="connsiteX13" fmla="*/ 5917 w 11488"/>
                    <a:gd name="connsiteY13" fmla="*/ 8358 h 10000"/>
                    <a:gd name="connsiteX14" fmla="*/ 4807 w 11488"/>
                    <a:gd name="connsiteY14" fmla="*/ 9681 h 10000"/>
                    <a:gd name="connsiteX15" fmla="*/ 3878 w 11488"/>
                    <a:gd name="connsiteY15" fmla="*/ 8579 h 10000"/>
                    <a:gd name="connsiteX16" fmla="*/ 2682 w 11488"/>
                    <a:gd name="connsiteY16" fmla="*/ 10000 h 10000"/>
                    <a:gd name="connsiteX17" fmla="*/ 2075 w 11488"/>
                    <a:gd name="connsiteY17" fmla="*/ 7704 h 10000"/>
                    <a:gd name="connsiteX18" fmla="*/ 1184 w 11488"/>
                    <a:gd name="connsiteY18" fmla="*/ 7903 h 10000"/>
                    <a:gd name="connsiteX19" fmla="*/ 1074 w 11488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9075 w 11489"/>
                    <a:gd name="connsiteY8" fmla="*/ 1277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10072 w 10825"/>
                    <a:gd name="connsiteY8" fmla="*/ 821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55 w 10825"/>
                    <a:gd name="connsiteY14" fmla="*/ 8263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8748"/>
                    <a:gd name="connsiteX1" fmla="*/ 2119 w 10825"/>
                    <a:gd name="connsiteY1" fmla="*/ 2646 h 8748"/>
                    <a:gd name="connsiteX2" fmla="*/ 2739 w 10825"/>
                    <a:gd name="connsiteY2" fmla="*/ 1235 h 8748"/>
                    <a:gd name="connsiteX3" fmla="*/ 3777 w 10825"/>
                    <a:gd name="connsiteY3" fmla="*/ 2989 h 8748"/>
                    <a:gd name="connsiteX4" fmla="*/ 4606 w 10825"/>
                    <a:gd name="connsiteY4" fmla="*/ 1149 h 8748"/>
                    <a:gd name="connsiteX5" fmla="*/ 5916 w 10825"/>
                    <a:gd name="connsiteY5" fmla="*/ 1809 h 8748"/>
                    <a:gd name="connsiteX6" fmla="*/ 6890 w 10825"/>
                    <a:gd name="connsiteY6" fmla="*/ 1 h 8748"/>
                    <a:gd name="connsiteX7" fmla="*/ 8341 w 10825"/>
                    <a:gd name="connsiteY7" fmla="*/ 2139 h 8748"/>
                    <a:gd name="connsiteX8" fmla="*/ 9703 w 10825"/>
                    <a:gd name="connsiteY8" fmla="*/ 2075 h 8748"/>
                    <a:gd name="connsiteX9" fmla="*/ 10823 w 10825"/>
                    <a:gd name="connsiteY9" fmla="*/ 7037 h 8748"/>
                    <a:gd name="connsiteX10" fmla="*/ 9882 w 10825"/>
                    <a:gd name="connsiteY10" fmla="*/ 7723 h 8748"/>
                    <a:gd name="connsiteX11" fmla="*/ 8336 w 10825"/>
                    <a:gd name="connsiteY11" fmla="*/ 6753 h 8748"/>
                    <a:gd name="connsiteX12" fmla="*/ 7014 w 10825"/>
                    <a:gd name="connsiteY12" fmla="*/ 7983 h 8748"/>
                    <a:gd name="connsiteX13" fmla="*/ 5917 w 10825"/>
                    <a:gd name="connsiteY13" fmla="*/ 6722 h 8748"/>
                    <a:gd name="connsiteX14" fmla="*/ 4855 w 10825"/>
                    <a:gd name="connsiteY14" fmla="*/ 8263 h 8748"/>
                    <a:gd name="connsiteX15" fmla="*/ 3878 w 10825"/>
                    <a:gd name="connsiteY15" fmla="*/ 6943 h 8748"/>
                    <a:gd name="connsiteX16" fmla="*/ 2810 w 10825"/>
                    <a:gd name="connsiteY16" fmla="*/ 8746 h 8748"/>
                    <a:gd name="connsiteX17" fmla="*/ 2075 w 10825"/>
                    <a:gd name="connsiteY17" fmla="*/ 7704 h 8748"/>
                    <a:gd name="connsiteX18" fmla="*/ 1184 w 10825"/>
                    <a:gd name="connsiteY18" fmla="*/ 7903 h 8748"/>
                    <a:gd name="connsiteX19" fmla="*/ 1074 w 10825"/>
                    <a:gd name="connsiteY19" fmla="*/ 2711 h 8748"/>
                    <a:gd name="connsiteX0" fmla="*/ 1022 w 10030"/>
                    <a:gd name="connsiteY0" fmla="*/ 3099 h 10000"/>
                    <a:gd name="connsiteX1" fmla="*/ 1988 w 10030"/>
                    <a:gd name="connsiteY1" fmla="*/ 3025 h 10000"/>
                    <a:gd name="connsiteX2" fmla="*/ 2560 w 10030"/>
                    <a:gd name="connsiteY2" fmla="*/ 1412 h 10000"/>
                    <a:gd name="connsiteX3" fmla="*/ 3519 w 10030"/>
                    <a:gd name="connsiteY3" fmla="*/ 3417 h 10000"/>
                    <a:gd name="connsiteX4" fmla="*/ 4285 w 10030"/>
                    <a:gd name="connsiteY4" fmla="*/ 1313 h 10000"/>
                    <a:gd name="connsiteX5" fmla="*/ 5495 w 10030"/>
                    <a:gd name="connsiteY5" fmla="*/ 2068 h 10000"/>
                    <a:gd name="connsiteX6" fmla="*/ 6395 w 10030"/>
                    <a:gd name="connsiteY6" fmla="*/ 1 h 10000"/>
                    <a:gd name="connsiteX7" fmla="*/ 7735 w 10030"/>
                    <a:gd name="connsiteY7" fmla="*/ 2445 h 10000"/>
                    <a:gd name="connsiteX8" fmla="*/ 8994 w 10030"/>
                    <a:gd name="connsiteY8" fmla="*/ 2372 h 10000"/>
                    <a:gd name="connsiteX9" fmla="*/ 10028 w 10030"/>
                    <a:gd name="connsiteY9" fmla="*/ 8044 h 10000"/>
                    <a:gd name="connsiteX10" fmla="*/ 9159 w 10030"/>
                    <a:gd name="connsiteY10" fmla="*/ 8828 h 10000"/>
                    <a:gd name="connsiteX11" fmla="*/ 7731 w 10030"/>
                    <a:gd name="connsiteY11" fmla="*/ 7719 h 10000"/>
                    <a:gd name="connsiteX12" fmla="*/ 6509 w 10030"/>
                    <a:gd name="connsiteY12" fmla="*/ 9126 h 10000"/>
                    <a:gd name="connsiteX13" fmla="*/ 5496 w 10030"/>
                    <a:gd name="connsiteY13" fmla="*/ 7684 h 10000"/>
                    <a:gd name="connsiteX14" fmla="*/ 4515 w 10030"/>
                    <a:gd name="connsiteY14" fmla="*/ 9446 h 10000"/>
                    <a:gd name="connsiteX15" fmla="*/ 3612 w 10030"/>
                    <a:gd name="connsiteY15" fmla="*/ 7937 h 10000"/>
                    <a:gd name="connsiteX16" fmla="*/ 2626 w 10030"/>
                    <a:gd name="connsiteY16" fmla="*/ 9998 h 10000"/>
                    <a:gd name="connsiteX17" fmla="*/ 1947 w 10030"/>
                    <a:gd name="connsiteY17" fmla="*/ 8807 h 10000"/>
                    <a:gd name="connsiteX18" fmla="*/ 1035 w 10030"/>
                    <a:gd name="connsiteY18" fmla="*/ 7039 h 10000"/>
                    <a:gd name="connsiteX19" fmla="*/ 1022 w 10030"/>
                    <a:gd name="connsiteY19" fmla="*/ 3099 h 10000"/>
                    <a:gd name="connsiteX0" fmla="*/ 1022 w 10030"/>
                    <a:gd name="connsiteY0" fmla="*/ 3099 h 9998"/>
                    <a:gd name="connsiteX1" fmla="*/ 1988 w 10030"/>
                    <a:gd name="connsiteY1" fmla="*/ 3025 h 9998"/>
                    <a:gd name="connsiteX2" fmla="*/ 2560 w 10030"/>
                    <a:gd name="connsiteY2" fmla="*/ 1412 h 9998"/>
                    <a:gd name="connsiteX3" fmla="*/ 3519 w 10030"/>
                    <a:gd name="connsiteY3" fmla="*/ 3417 h 9998"/>
                    <a:gd name="connsiteX4" fmla="*/ 4285 w 10030"/>
                    <a:gd name="connsiteY4" fmla="*/ 1313 h 9998"/>
                    <a:gd name="connsiteX5" fmla="*/ 5495 w 10030"/>
                    <a:gd name="connsiteY5" fmla="*/ 2068 h 9998"/>
                    <a:gd name="connsiteX6" fmla="*/ 6395 w 10030"/>
                    <a:gd name="connsiteY6" fmla="*/ 1 h 9998"/>
                    <a:gd name="connsiteX7" fmla="*/ 7735 w 10030"/>
                    <a:gd name="connsiteY7" fmla="*/ 2445 h 9998"/>
                    <a:gd name="connsiteX8" fmla="*/ 8994 w 10030"/>
                    <a:gd name="connsiteY8" fmla="*/ 2372 h 9998"/>
                    <a:gd name="connsiteX9" fmla="*/ 10028 w 10030"/>
                    <a:gd name="connsiteY9" fmla="*/ 8044 h 9998"/>
                    <a:gd name="connsiteX10" fmla="*/ 9159 w 10030"/>
                    <a:gd name="connsiteY10" fmla="*/ 8828 h 9998"/>
                    <a:gd name="connsiteX11" fmla="*/ 7731 w 10030"/>
                    <a:gd name="connsiteY11" fmla="*/ 7719 h 9998"/>
                    <a:gd name="connsiteX12" fmla="*/ 6509 w 10030"/>
                    <a:gd name="connsiteY12" fmla="*/ 9126 h 9998"/>
                    <a:gd name="connsiteX13" fmla="*/ 5496 w 10030"/>
                    <a:gd name="connsiteY13" fmla="*/ 7684 h 9998"/>
                    <a:gd name="connsiteX14" fmla="*/ 4515 w 10030"/>
                    <a:gd name="connsiteY14" fmla="*/ 9446 h 9998"/>
                    <a:gd name="connsiteX15" fmla="*/ 3612 w 10030"/>
                    <a:gd name="connsiteY15" fmla="*/ 7937 h 9998"/>
                    <a:gd name="connsiteX16" fmla="*/ 2626 w 10030"/>
                    <a:gd name="connsiteY16" fmla="*/ 9998 h 9998"/>
                    <a:gd name="connsiteX17" fmla="*/ 2110 w 10030"/>
                    <a:gd name="connsiteY17" fmla="*/ 6438 h 9998"/>
                    <a:gd name="connsiteX18" fmla="*/ 1035 w 10030"/>
                    <a:gd name="connsiteY18" fmla="*/ 7039 h 9998"/>
                    <a:gd name="connsiteX19" fmla="*/ 1022 w 10030"/>
                    <a:gd name="connsiteY19" fmla="*/ 3099 h 9998"/>
                    <a:gd name="connsiteX0" fmla="*/ 1019 w 10000"/>
                    <a:gd name="connsiteY0" fmla="*/ 3100 h 9454"/>
                    <a:gd name="connsiteX1" fmla="*/ 1982 w 10000"/>
                    <a:gd name="connsiteY1" fmla="*/ 3026 h 9454"/>
                    <a:gd name="connsiteX2" fmla="*/ 2552 w 10000"/>
                    <a:gd name="connsiteY2" fmla="*/ 1412 h 9454"/>
                    <a:gd name="connsiteX3" fmla="*/ 3508 w 10000"/>
                    <a:gd name="connsiteY3" fmla="*/ 3418 h 9454"/>
                    <a:gd name="connsiteX4" fmla="*/ 4272 w 10000"/>
                    <a:gd name="connsiteY4" fmla="*/ 1313 h 9454"/>
                    <a:gd name="connsiteX5" fmla="*/ 5479 w 10000"/>
                    <a:gd name="connsiteY5" fmla="*/ 2068 h 9454"/>
                    <a:gd name="connsiteX6" fmla="*/ 6376 w 10000"/>
                    <a:gd name="connsiteY6" fmla="*/ 1 h 9454"/>
                    <a:gd name="connsiteX7" fmla="*/ 7712 w 10000"/>
                    <a:gd name="connsiteY7" fmla="*/ 2445 h 9454"/>
                    <a:gd name="connsiteX8" fmla="*/ 8967 w 10000"/>
                    <a:gd name="connsiteY8" fmla="*/ 2372 h 9454"/>
                    <a:gd name="connsiteX9" fmla="*/ 9998 w 10000"/>
                    <a:gd name="connsiteY9" fmla="*/ 8046 h 9454"/>
                    <a:gd name="connsiteX10" fmla="*/ 9132 w 10000"/>
                    <a:gd name="connsiteY10" fmla="*/ 8830 h 9454"/>
                    <a:gd name="connsiteX11" fmla="*/ 7708 w 10000"/>
                    <a:gd name="connsiteY11" fmla="*/ 7721 h 9454"/>
                    <a:gd name="connsiteX12" fmla="*/ 6490 w 10000"/>
                    <a:gd name="connsiteY12" fmla="*/ 9128 h 9454"/>
                    <a:gd name="connsiteX13" fmla="*/ 5480 w 10000"/>
                    <a:gd name="connsiteY13" fmla="*/ 7686 h 9454"/>
                    <a:gd name="connsiteX14" fmla="*/ 4501 w 10000"/>
                    <a:gd name="connsiteY14" fmla="*/ 9448 h 9454"/>
                    <a:gd name="connsiteX15" fmla="*/ 3601 w 10000"/>
                    <a:gd name="connsiteY15" fmla="*/ 7939 h 9454"/>
                    <a:gd name="connsiteX16" fmla="*/ 2751 w 10000"/>
                    <a:gd name="connsiteY16" fmla="*/ 8441 h 9454"/>
                    <a:gd name="connsiteX17" fmla="*/ 2104 w 10000"/>
                    <a:gd name="connsiteY17" fmla="*/ 6439 h 9454"/>
                    <a:gd name="connsiteX18" fmla="*/ 1032 w 10000"/>
                    <a:gd name="connsiteY18" fmla="*/ 7040 h 9454"/>
                    <a:gd name="connsiteX19" fmla="*/ 1019 w 10000"/>
                    <a:gd name="connsiteY19" fmla="*/ 3100 h 9454"/>
                    <a:gd name="connsiteX0" fmla="*/ 1019 w 10000"/>
                    <a:gd name="connsiteY0" fmla="*/ 3279 h 10000"/>
                    <a:gd name="connsiteX1" fmla="*/ 1982 w 10000"/>
                    <a:gd name="connsiteY1" fmla="*/ 3201 h 10000"/>
                    <a:gd name="connsiteX2" fmla="*/ 2552 w 10000"/>
                    <a:gd name="connsiteY2" fmla="*/ 1494 h 10000"/>
                    <a:gd name="connsiteX3" fmla="*/ 3508 w 10000"/>
                    <a:gd name="connsiteY3" fmla="*/ 3615 h 10000"/>
                    <a:gd name="connsiteX4" fmla="*/ 4272 w 10000"/>
                    <a:gd name="connsiteY4" fmla="*/ 1389 h 10000"/>
                    <a:gd name="connsiteX5" fmla="*/ 5479 w 10000"/>
                    <a:gd name="connsiteY5" fmla="*/ 2187 h 10000"/>
                    <a:gd name="connsiteX6" fmla="*/ 6376 w 10000"/>
                    <a:gd name="connsiteY6" fmla="*/ 1 h 10000"/>
                    <a:gd name="connsiteX7" fmla="*/ 7712 w 10000"/>
                    <a:gd name="connsiteY7" fmla="*/ 2586 h 10000"/>
                    <a:gd name="connsiteX8" fmla="*/ 8967 w 10000"/>
                    <a:gd name="connsiteY8" fmla="*/ 2509 h 10000"/>
                    <a:gd name="connsiteX9" fmla="*/ 9998 w 10000"/>
                    <a:gd name="connsiteY9" fmla="*/ 8511 h 10000"/>
                    <a:gd name="connsiteX10" fmla="*/ 9132 w 10000"/>
                    <a:gd name="connsiteY10" fmla="*/ 9340 h 10000"/>
                    <a:gd name="connsiteX11" fmla="*/ 7708 w 10000"/>
                    <a:gd name="connsiteY11" fmla="*/ 8167 h 10000"/>
                    <a:gd name="connsiteX12" fmla="*/ 6490 w 10000"/>
                    <a:gd name="connsiteY12" fmla="*/ 9655 h 10000"/>
                    <a:gd name="connsiteX13" fmla="*/ 5480 w 10000"/>
                    <a:gd name="connsiteY13" fmla="*/ 8130 h 10000"/>
                    <a:gd name="connsiteX14" fmla="*/ 4501 w 10000"/>
                    <a:gd name="connsiteY14" fmla="*/ 9994 h 10000"/>
                    <a:gd name="connsiteX15" fmla="*/ 3749 w 10000"/>
                    <a:gd name="connsiteY15" fmla="*/ 6683 h 10000"/>
                    <a:gd name="connsiteX16" fmla="*/ 2751 w 10000"/>
                    <a:gd name="connsiteY16" fmla="*/ 8928 h 10000"/>
                    <a:gd name="connsiteX17" fmla="*/ 2104 w 10000"/>
                    <a:gd name="connsiteY17" fmla="*/ 6811 h 10000"/>
                    <a:gd name="connsiteX18" fmla="*/ 1032 w 10000"/>
                    <a:gd name="connsiteY18" fmla="*/ 7447 h 10000"/>
                    <a:gd name="connsiteX19" fmla="*/ 1019 w 10000"/>
                    <a:gd name="connsiteY19" fmla="*/ 3279 h 10000"/>
                    <a:gd name="connsiteX0" fmla="*/ 1019 w 10000"/>
                    <a:gd name="connsiteY0" fmla="*/ 3279 h 9655"/>
                    <a:gd name="connsiteX1" fmla="*/ 1982 w 10000"/>
                    <a:gd name="connsiteY1" fmla="*/ 3201 h 9655"/>
                    <a:gd name="connsiteX2" fmla="*/ 2552 w 10000"/>
                    <a:gd name="connsiteY2" fmla="*/ 1494 h 9655"/>
                    <a:gd name="connsiteX3" fmla="*/ 3508 w 10000"/>
                    <a:gd name="connsiteY3" fmla="*/ 3615 h 9655"/>
                    <a:gd name="connsiteX4" fmla="*/ 4272 w 10000"/>
                    <a:gd name="connsiteY4" fmla="*/ 1389 h 9655"/>
                    <a:gd name="connsiteX5" fmla="*/ 5479 w 10000"/>
                    <a:gd name="connsiteY5" fmla="*/ 2187 h 9655"/>
                    <a:gd name="connsiteX6" fmla="*/ 6376 w 10000"/>
                    <a:gd name="connsiteY6" fmla="*/ 1 h 9655"/>
                    <a:gd name="connsiteX7" fmla="*/ 7712 w 10000"/>
                    <a:gd name="connsiteY7" fmla="*/ 2586 h 9655"/>
                    <a:gd name="connsiteX8" fmla="*/ 8967 w 10000"/>
                    <a:gd name="connsiteY8" fmla="*/ 2509 h 9655"/>
                    <a:gd name="connsiteX9" fmla="*/ 9998 w 10000"/>
                    <a:gd name="connsiteY9" fmla="*/ 8511 h 9655"/>
                    <a:gd name="connsiteX10" fmla="*/ 9132 w 10000"/>
                    <a:gd name="connsiteY10" fmla="*/ 9340 h 9655"/>
                    <a:gd name="connsiteX11" fmla="*/ 7708 w 10000"/>
                    <a:gd name="connsiteY11" fmla="*/ 8167 h 9655"/>
                    <a:gd name="connsiteX12" fmla="*/ 6490 w 10000"/>
                    <a:gd name="connsiteY12" fmla="*/ 9655 h 9655"/>
                    <a:gd name="connsiteX13" fmla="*/ 5480 w 10000"/>
                    <a:gd name="connsiteY13" fmla="*/ 8130 h 9655"/>
                    <a:gd name="connsiteX14" fmla="*/ 4531 w 10000"/>
                    <a:gd name="connsiteY14" fmla="*/ 8939 h 9655"/>
                    <a:gd name="connsiteX15" fmla="*/ 3749 w 10000"/>
                    <a:gd name="connsiteY15" fmla="*/ 6683 h 9655"/>
                    <a:gd name="connsiteX16" fmla="*/ 2751 w 10000"/>
                    <a:gd name="connsiteY16" fmla="*/ 8928 h 9655"/>
                    <a:gd name="connsiteX17" fmla="*/ 2104 w 10000"/>
                    <a:gd name="connsiteY17" fmla="*/ 6811 h 9655"/>
                    <a:gd name="connsiteX18" fmla="*/ 1032 w 10000"/>
                    <a:gd name="connsiteY18" fmla="*/ 7447 h 9655"/>
                    <a:gd name="connsiteX19" fmla="*/ 1019 w 10000"/>
                    <a:gd name="connsiteY19" fmla="*/ 3279 h 9655"/>
                    <a:gd name="connsiteX0" fmla="*/ 1019 w 10000"/>
                    <a:gd name="connsiteY0" fmla="*/ 3396 h 10046"/>
                    <a:gd name="connsiteX1" fmla="*/ 1982 w 10000"/>
                    <a:gd name="connsiteY1" fmla="*/ 3315 h 10046"/>
                    <a:gd name="connsiteX2" fmla="*/ 2552 w 10000"/>
                    <a:gd name="connsiteY2" fmla="*/ 1547 h 10046"/>
                    <a:gd name="connsiteX3" fmla="*/ 3508 w 10000"/>
                    <a:gd name="connsiteY3" fmla="*/ 3744 h 10046"/>
                    <a:gd name="connsiteX4" fmla="*/ 4272 w 10000"/>
                    <a:gd name="connsiteY4" fmla="*/ 1439 h 10046"/>
                    <a:gd name="connsiteX5" fmla="*/ 5479 w 10000"/>
                    <a:gd name="connsiteY5" fmla="*/ 2265 h 10046"/>
                    <a:gd name="connsiteX6" fmla="*/ 6376 w 10000"/>
                    <a:gd name="connsiteY6" fmla="*/ 1 h 10046"/>
                    <a:gd name="connsiteX7" fmla="*/ 7712 w 10000"/>
                    <a:gd name="connsiteY7" fmla="*/ 2678 h 10046"/>
                    <a:gd name="connsiteX8" fmla="*/ 8967 w 10000"/>
                    <a:gd name="connsiteY8" fmla="*/ 2599 h 10046"/>
                    <a:gd name="connsiteX9" fmla="*/ 9998 w 10000"/>
                    <a:gd name="connsiteY9" fmla="*/ 8815 h 10046"/>
                    <a:gd name="connsiteX10" fmla="*/ 9132 w 10000"/>
                    <a:gd name="connsiteY10" fmla="*/ 9674 h 10046"/>
                    <a:gd name="connsiteX11" fmla="*/ 7708 w 10000"/>
                    <a:gd name="connsiteY11" fmla="*/ 8459 h 10046"/>
                    <a:gd name="connsiteX12" fmla="*/ 6490 w 10000"/>
                    <a:gd name="connsiteY12" fmla="*/ 10000 h 10046"/>
                    <a:gd name="connsiteX13" fmla="*/ 5584 w 10000"/>
                    <a:gd name="connsiteY13" fmla="*/ 6577 h 10046"/>
                    <a:gd name="connsiteX14" fmla="*/ 4531 w 10000"/>
                    <a:gd name="connsiteY14" fmla="*/ 9258 h 10046"/>
                    <a:gd name="connsiteX15" fmla="*/ 3749 w 10000"/>
                    <a:gd name="connsiteY15" fmla="*/ 6922 h 10046"/>
                    <a:gd name="connsiteX16" fmla="*/ 2751 w 10000"/>
                    <a:gd name="connsiteY16" fmla="*/ 9247 h 10046"/>
                    <a:gd name="connsiteX17" fmla="*/ 2104 w 10000"/>
                    <a:gd name="connsiteY17" fmla="*/ 7054 h 10046"/>
                    <a:gd name="connsiteX18" fmla="*/ 1032 w 10000"/>
                    <a:gd name="connsiteY18" fmla="*/ 7713 h 10046"/>
                    <a:gd name="connsiteX19" fmla="*/ 1019 w 10000"/>
                    <a:gd name="connsiteY19" fmla="*/ 3396 h 10046"/>
                    <a:gd name="connsiteX0" fmla="*/ 1019 w 10000"/>
                    <a:gd name="connsiteY0" fmla="*/ 3396 h 9735"/>
                    <a:gd name="connsiteX1" fmla="*/ 1982 w 10000"/>
                    <a:gd name="connsiteY1" fmla="*/ 3315 h 9735"/>
                    <a:gd name="connsiteX2" fmla="*/ 2552 w 10000"/>
                    <a:gd name="connsiteY2" fmla="*/ 1547 h 9735"/>
                    <a:gd name="connsiteX3" fmla="*/ 3508 w 10000"/>
                    <a:gd name="connsiteY3" fmla="*/ 3744 h 9735"/>
                    <a:gd name="connsiteX4" fmla="*/ 4272 w 10000"/>
                    <a:gd name="connsiteY4" fmla="*/ 1439 h 9735"/>
                    <a:gd name="connsiteX5" fmla="*/ 5479 w 10000"/>
                    <a:gd name="connsiteY5" fmla="*/ 2265 h 9735"/>
                    <a:gd name="connsiteX6" fmla="*/ 6376 w 10000"/>
                    <a:gd name="connsiteY6" fmla="*/ 1 h 9735"/>
                    <a:gd name="connsiteX7" fmla="*/ 7712 w 10000"/>
                    <a:gd name="connsiteY7" fmla="*/ 2678 h 9735"/>
                    <a:gd name="connsiteX8" fmla="*/ 8967 w 10000"/>
                    <a:gd name="connsiteY8" fmla="*/ 2599 h 9735"/>
                    <a:gd name="connsiteX9" fmla="*/ 9998 w 10000"/>
                    <a:gd name="connsiteY9" fmla="*/ 8815 h 9735"/>
                    <a:gd name="connsiteX10" fmla="*/ 9132 w 10000"/>
                    <a:gd name="connsiteY10" fmla="*/ 9674 h 9735"/>
                    <a:gd name="connsiteX11" fmla="*/ 7708 w 10000"/>
                    <a:gd name="connsiteY11" fmla="*/ 8459 h 9735"/>
                    <a:gd name="connsiteX12" fmla="*/ 6490 w 10000"/>
                    <a:gd name="connsiteY12" fmla="*/ 7541 h 9735"/>
                    <a:gd name="connsiteX13" fmla="*/ 5584 w 10000"/>
                    <a:gd name="connsiteY13" fmla="*/ 6577 h 9735"/>
                    <a:gd name="connsiteX14" fmla="*/ 4531 w 10000"/>
                    <a:gd name="connsiteY14" fmla="*/ 9258 h 9735"/>
                    <a:gd name="connsiteX15" fmla="*/ 3749 w 10000"/>
                    <a:gd name="connsiteY15" fmla="*/ 6922 h 9735"/>
                    <a:gd name="connsiteX16" fmla="*/ 2751 w 10000"/>
                    <a:gd name="connsiteY16" fmla="*/ 9247 h 9735"/>
                    <a:gd name="connsiteX17" fmla="*/ 2104 w 10000"/>
                    <a:gd name="connsiteY17" fmla="*/ 7054 h 9735"/>
                    <a:gd name="connsiteX18" fmla="*/ 1032 w 10000"/>
                    <a:gd name="connsiteY18" fmla="*/ 7713 h 9735"/>
                    <a:gd name="connsiteX19" fmla="*/ 1019 w 10000"/>
                    <a:gd name="connsiteY19" fmla="*/ 3396 h 9735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90 w 10000"/>
                    <a:gd name="connsiteY12" fmla="*/ 774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75 w 10000"/>
                    <a:gd name="connsiteY12" fmla="*/ 795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9969"/>
                    <a:gd name="connsiteX1" fmla="*/ 1982 w 10000"/>
                    <a:gd name="connsiteY1" fmla="*/ 3405 h 9969"/>
                    <a:gd name="connsiteX2" fmla="*/ 2552 w 10000"/>
                    <a:gd name="connsiteY2" fmla="*/ 1589 h 9969"/>
                    <a:gd name="connsiteX3" fmla="*/ 3508 w 10000"/>
                    <a:gd name="connsiteY3" fmla="*/ 3846 h 9969"/>
                    <a:gd name="connsiteX4" fmla="*/ 4272 w 10000"/>
                    <a:gd name="connsiteY4" fmla="*/ 1478 h 9969"/>
                    <a:gd name="connsiteX5" fmla="*/ 5479 w 10000"/>
                    <a:gd name="connsiteY5" fmla="*/ 2327 h 9969"/>
                    <a:gd name="connsiteX6" fmla="*/ 6376 w 10000"/>
                    <a:gd name="connsiteY6" fmla="*/ 1 h 9969"/>
                    <a:gd name="connsiteX7" fmla="*/ 7712 w 10000"/>
                    <a:gd name="connsiteY7" fmla="*/ 2751 h 9969"/>
                    <a:gd name="connsiteX8" fmla="*/ 8967 w 10000"/>
                    <a:gd name="connsiteY8" fmla="*/ 2670 h 9969"/>
                    <a:gd name="connsiteX9" fmla="*/ 9998 w 10000"/>
                    <a:gd name="connsiteY9" fmla="*/ 9055 h 9969"/>
                    <a:gd name="connsiteX10" fmla="*/ 9132 w 10000"/>
                    <a:gd name="connsiteY10" fmla="*/ 9937 h 9969"/>
                    <a:gd name="connsiteX11" fmla="*/ 7886 w 10000"/>
                    <a:gd name="connsiteY11" fmla="*/ 6584 h 9969"/>
                    <a:gd name="connsiteX12" fmla="*/ 6475 w 10000"/>
                    <a:gd name="connsiteY12" fmla="*/ 7956 h 9969"/>
                    <a:gd name="connsiteX13" fmla="*/ 5628 w 10000"/>
                    <a:gd name="connsiteY13" fmla="*/ 5704 h 9969"/>
                    <a:gd name="connsiteX14" fmla="*/ 4531 w 10000"/>
                    <a:gd name="connsiteY14" fmla="*/ 9510 h 9969"/>
                    <a:gd name="connsiteX15" fmla="*/ 3749 w 10000"/>
                    <a:gd name="connsiteY15" fmla="*/ 7110 h 9969"/>
                    <a:gd name="connsiteX16" fmla="*/ 2751 w 10000"/>
                    <a:gd name="connsiteY16" fmla="*/ 9499 h 9969"/>
                    <a:gd name="connsiteX17" fmla="*/ 2104 w 10000"/>
                    <a:gd name="connsiteY17" fmla="*/ 7246 h 9969"/>
                    <a:gd name="connsiteX18" fmla="*/ 1032 w 10000"/>
                    <a:gd name="connsiteY18" fmla="*/ 7923 h 9969"/>
                    <a:gd name="connsiteX19" fmla="*/ 1019 w 10000"/>
                    <a:gd name="connsiteY19" fmla="*/ 3488 h 9969"/>
                    <a:gd name="connsiteX0" fmla="*/ 1019 w 10000"/>
                    <a:gd name="connsiteY0" fmla="*/ 3499 h 9543"/>
                    <a:gd name="connsiteX1" fmla="*/ 1982 w 10000"/>
                    <a:gd name="connsiteY1" fmla="*/ 3416 h 9543"/>
                    <a:gd name="connsiteX2" fmla="*/ 2552 w 10000"/>
                    <a:gd name="connsiteY2" fmla="*/ 1594 h 9543"/>
                    <a:gd name="connsiteX3" fmla="*/ 3508 w 10000"/>
                    <a:gd name="connsiteY3" fmla="*/ 3858 h 9543"/>
                    <a:gd name="connsiteX4" fmla="*/ 4272 w 10000"/>
                    <a:gd name="connsiteY4" fmla="*/ 1483 h 9543"/>
                    <a:gd name="connsiteX5" fmla="*/ 5479 w 10000"/>
                    <a:gd name="connsiteY5" fmla="*/ 2334 h 9543"/>
                    <a:gd name="connsiteX6" fmla="*/ 6376 w 10000"/>
                    <a:gd name="connsiteY6" fmla="*/ 1 h 9543"/>
                    <a:gd name="connsiteX7" fmla="*/ 7712 w 10000"/>
                    <a:gd name="connsiteY7" fmla="*/ 2760 h 9543"/>
                    <a:gd name="connsiteX8" fmla="*/ 8967 w 10000"/>
                    <a:gd name="connsiteY8" fmla="*/ 2678 h 9543"/>
                    <a:gd name="connsiteX9" fmla="*/ 9998 w 10000"/>
                    <a:gd name="connsiteY9" fmla="*/ 9083 h 9543"/>
                    <a:gd name="connsiteX10" fmla="*/ 9117 w 10000"/>
                    <a:gd name="connsiteY10" fmla="*/ 8842 h 9543"/>
                    <a:gd name="connsiteX11" fmla="*/ 7886 w 10000"/>
                    <a:gd name="connsiteY11" fmla="*/ 6604 h 9543"/>
                    <a:gd name="connsiteX12" fmla="*/ 6475 w 10000"/>
                    <a:gd name="connsiteY12" fmla="*/ 7981 h 9543"/>
                    <a:gd name="connsiteX13" fmla="*/ 5628 w 10000"/>
                    <a:gd name="connsiteY13" fmla="*/ 5722 h 9543"/>
                    <a:gd name="connsiteX14" fmla="*/ 4531 w 10000"/>
                    <a:gd name="connsiteY14" fmla="*/ 9540 h 9543"/>
                    <a:gd name="connsiteX15" fmla="*/ 3749 w 10000"/>
                    <a:gd name="connsiteY15" fmla="*/ 7132 h 9543"/>
                    <a:gd name="connsiteX16" fmla="*/ 2751 w 10000"/>
                    <a:gd name="connsiteY16" fmla="*/ 9529 h 9543"/>
                    <a:gd name="connsiteX17" fmla="*/ 2104 w 10000"/>
                    <a:gd name="connsiteY17" fmla="*/ 7269 h 9543"/>
                    <a:gd name="connsiteX18" fmla="*/ 1032 w 10000"/>
                    <a:gd name="connsiteY18" fmla="*/ 7948 h 9543"/>
                    <a:gd name="connsiteX19" fmla="*/ 1019 w 10000"/>
                    <a:gd name="connsiteY19" fmla="*/ 3499 h 9543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5 w 9996"/>
                    <a:gd name="connsiteY0" fmla="*/ 3667 h 10173"/>
                    <a:gd name="connsiteX1" fmla="*/ 1978 w 9996"/>
                    <a:gd name="connsiteY1" fmla="*/ 3580 h 10173"/>
                    <a:gd name="connsiteX2" fmla="*/ 2548 w 9996"/>
                    <a:gd name="connsiteY2" fmla="*/ 1670 h 10173"/>
                    <a:gd name="connsiteX3" fmla="*/ 3504 w 9996"/>
                    <a:gd name="connsiteY3" fmla="*/ 4043 h 10173"/>
                    <a:gd name="connsiteX4" fmla="*/ 4268 w 9996"/>
                    <a:gd name="connsiteY4" fmla="*/ 1554 h 10173"/>
                    <a:gd name="connsiteX5" fmla="*/ 5475 w 9996"/>
                    <a:gd name="connsiteY5" fmla="*/ 2446 h 10173"/>
                    <a:gd name="connsiteX6" fmla="*/ 6372 w 9996"/>
                    <a:gd name="connsiteY6" fmla="*/ 1 h 10173"/>
                    <a:gd name="connsiteX7" fmla="*/ 7708 w 9996"/>
                    <a:gd name="connsiteY7" fmla="*/ 2892 h 10173"/>
                    <a:gd name="connsiteX8" fmla="*/ 8963 w 9996"/>
                    <a:gd name="connsiteY8" fmla="*/ 2806 h 10173"/>
                    <a:gd name="connsiteX9" fmla="*/ 9994 w 9996"/>
                    <a:gd name="connsiteY9" fmla="*/ 9518 h 10173"/>
                    <a:gd name="connsiteX10" fmla="*/ 9113 w 9996"/>
                    <a:gd name="connsiteY10" fmla="*/ 9634 h 10173"/>
                    <a:gd name="connsiteX11" fmla="*/ 7882 w 9996"/>
                    <a:gd name="connsiteY11" fmla="*/ 6920 h 10173"/>
                    <a:gd name="connsiteX12" fmla="*/ 6471 w 9996"/>
                    <a:gd name="connsiteY12" fmla="*/ 8363 h 10173"/>
                    <a:gd name="connsiteX13" fmla="*/ 5624 w 9996"/>
                    <a:gd name="connsiteY13" fmla="*/ 5996 h 10173"/>
                    <a:gd name="connsiteX14" fmla="*/ 4527 w 9996"/>
                    <a:gd name="connsiteY14" fmla="*/ 9997 h 10173"/>
                    <a:gd name="connsiteX15" fmla="*/ 3745 w 9996"/>
                    <a:gd name="connsiteY15" fmla="*/ 7474 h 10173"/>
                    <a:gd name="connsiteX16" fmla="*/ 2747 w 9996"/>
                    <a:gd name="connsiteY16" fmla="*/ 9985 h 10173"/>
                    <a:gd name="connsiteX17" fmla="*/ 2100 w 9996"/>
                    <a:gd name="connsiteY17" fmla="*/ 7617 h 10173"/>
                    <a:gd name="connsiteX18" fmla="*/ 1043 w 9996"/>
                    <a:gd name="connsiteY18" fmla="*/ 6854 h 10173"/>
                    <a:gd name="connsiteX19" fmla="*/ 1015 w 9996"/>
                    <a:gd name="connsiteY19" fmla="*/ 3667 h 10173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77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4543 h 10938"/>
                    <a:gd name="connsiteX1" fmla="*/ 1979 w 10000"/>
                    <a:gd name="connsiteY1" fmla="*/ 4457 h 10938"/>
                    <a:gd name="connsiteX2" fmla="*/ 2549 w 10000"/>
                    <a:gd name="connsiteY2" fmla="*/ 1710 h 10938"/>
                    <a:gd name="connsiteX3" fmla="*/ 3505 w 10000"/>
                    <a:gd name="connsiteY3" fmla="*/ 3825 h 10938"/>
                    <a:gd name="connsiteX4" fmla="*/ 4492 w 10000"/>
                    <a:gd name="connsiteY4" fmla="*/ 1 h 10938"/>
                    <a:gd name="connsiteX5" fmla="*/ 5477 w 10000"/>
                    <a:gd name="connsiteY5" fmla="*/ 3342 h 10938"/>
                    <a:gd name="connsiteX6" fmla="*/ 6375 w 10000"/>
                    <a:gd name="connsiteY6" fmla="*/ 939 h 10938"/>
                    <a:gd name="connsiteX7" fmla="*/ 7711 w 10000"/>
                    <a:gd name="connsiteY7" fmla="*/ 3781 h 10938"/>
                    <a:gd name="connsiteX8" fmla="*/ 8967 w 10000"/>
                    <a:gd name="connsiteY8" fmla="*/ 3696 h 10938"/>
                    <a:gd name="connsiteX9" fmla="*/ 9998 w 10000"/>
                    <a:gd name="connsiteY9" fmla="*/ 10294 h 10938"/>
                    <a:gd name="connsiteX10" fmla="*/ 9117 w 10000"/>
                    <a:gd name="connsiteY10" fmla="*/ 10408 h 10938"/>
                    <a:gd name="connsiteX11" fmla="*/ 7885 w 10000"/>
                    <a:gd name="connsiteY11" fmla="*/ 7740 h 10938"/>
                    <a:gd name="connsiteX12" fmla="*/ 6474 w 10000"/>
                    <a:gd name="connsiteY12" fmla="*/ 9159 h 10938"/>
                    <a:gd name="connsiteX13" fmla="*/ 5626 w 10000"/>
                    <a:gd name="connsiteY13" fmla="*/ 6832 h 10938"/>
                    <a:gd name="connsiteX14" fmla="*/ 4529 w 10000"/>
                    <a:gd name="connsiteY14" fmla="*/ 10765 h 10938"/>
                    <a:gd name="connsiteX15" fmla="*/ 3835 w 10000"/>
                    <a:gd name="connsiteY15" fmla="*/ 7053 h 10938"/>
                    <a:gd name="connsiteX16" fmla="*/ 2866 w 10000"/>
                    <a:gd name="connsiteY16" fmla="*/ 9593 h 10938"/>
                    <a:gd name="connsiteX17" fmla="*/ 2101 w 10000"/>
                    <a:gd name="connsiteY17" fmla="*/ 7410 h 10938"/>
                    <a:gd name="connsiteX18" fmla="*/ 1043 w 10000"/>
                    <a:gd name="connsiteY18" fmla="*/ 7675 h 10938"/>
                    <a:gd name="connsiteX19" fmla="*/ 1015 w 10000"/>
                    <a:gd name="connsiteY19" fmla="*/ 4543 h 10938"/>
                    <a:gd name="connsiteX0" fmla="*/ 1015 w 10000"/>
                    <a:gd name="connsiteY0" fmla="*/ 4566 h 10961"/>
                    <a:gd name="connsiteX1" fmla="*/ 1979 w 10000"/>
                    <a:gd name="connsiteY1" fmla="*/ 4480 h 10961"/>
                    <a:gd name="connsiteX2" fmla="*/ 2549 w 10000"/>
                    <a:gd name="connsiteY2" fmla="*/ 1733 h 10961"/>
                    <a:gd name="connsiteX3" fmla="*/ 3505 w 10000"/>
                    <a:gd name="connsiteY3" fmla="*/ 3848 h 10961"/>
                    <a:gd name="connsiteX4" fmla="*/ 4492 w 10000"/>
                    <a:gd name="connsiteY4" fmla="*/ 24 h 10961"/>
                    <a:gd name="connsiteX5" fmla="*/ 5566 w 10000"/>
                    <a:gd name="connsiteY5" fmla="*/ 2060 h 10961"/>
                    <a:gd name="connsiteX6" fmla="*/ 6375 w 10000"/>
                    <a:gd name="connsiteY6" fmla="*/ 962 h 10961"/>
                    <a:gd name="connsiteX7" fmla="*/ 7711 w 10000"/>
                    <a:gd name="connsiteY7" fmla="*/ 3804 h 10961"/>
                    <a:gd name="connsiteX8" fmla="*/ 8967 w 10000"/>
                    <a:gd name="connsiteY8" fmla="*/ 3719 h 10961"/>
                    <a:gd name="connsiteX9" fmla="*/ 9998 w 10000"/>
                    <a:gd name="connsiteY9" fmla="*/ 10317 h 10961"/>
                    <a:gd name="connsiteX10" fmla="*/ 9117 w 10000"/>
                    <a:gd name="connsiteY10" fmla="*/ 10431 h 10961"/>
                    <a:gd name="connsiteX11" fmla="*/ 7885 w 10000"/>
                    <a:gd name="connsiteY11" fmla="*/ 7763 h 10961"/>
                    <a:gd name="connsiteX12" fmla="*/ 6474 w 10000"/>
                    <a:gd name="connsiteY12" fmla="*/ 9182 h 10961"/>
                    <a:gd name="connsiteX13" fmla="*/ 5626 w 10000"/>
                    <a:gd name="connsiteY13" fmla="*/ 6855 h 10961"/>
                    <a:gd name="connsiteX14" fmla="*/ 4529 w 10000"/>
                    <a:gd name="connsiteY14" fmla="*/ 10788 h 10961"/>
                    <a:gd name="connsiteX15" fmla="*/ 3835 w 10000"/>
                    <a:gd name="connsiteY15" fmla="*/ 7076 h 10961"/>
                    <a:gd name="connsiteX16" fmla="*/ 2866 w 10000"/>
                    <a:gd name="connsiteY16" fmla="*/ 9616 h 10961"/>
                    <a:gd name="connsiteX17" fmla="*/ 2101 w 10000"/>
                    <a:gd name="connsiteY17" fmla="*/ 7433 h 10961"/>
                    <a:gd name="connsiteX18" fmla="*/ 1043 w 10000"/>
                    <a:gd name="connsiteY18" fmla="*/ 7698 h 10961"/>
                    <a:gd name="connsiteX19" fmla="*/ 1015 w 10000"/>
                    <a:gd name="connsiteY19" fmla="*/ 4566 h 10961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529 w 10000"/>
                    <a:gd name="connsiteY14" fmla="*/ 1101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8077 w 10000"/>
                    <a:gd name="connsiteY11" fmla="*/ 6970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1"/>
                    <a:gd name="connsiteY0" fmla="*/ 4788 h 10872"/>
                    <a:gd name="connsiteX1" fmla="*/ 1979 w 10001"/>
                    <a:gd name="connsiteY1" fmla="*/ 4702 h 10872"/>
                    <a:gd name="connsiteX2" fmla="*/ 2549 w 10001"/>
                    <a:gd name="connsiteY2" fmla="*/ 1955 h 10872"/>
                    <a:gd name="connsiteX3" fmla="*/ 3505 w 10001"/>
                    <a:gd name="connsiteY3" fmla="*/ 4070 h 10872"/>
                    <a:gd name="connsiteX4" fmla="*/ 4492 w 10001"/>
                    <a:gd name="connsiteY4" fmla="*/ 246 h 10872"/>
                    <a:gd name="connsiteX5" fmla="*/ 5566 w 10001"/>
                    <a:gd name="connsiteY5" fmla="*/ 2282 h 10872"/>
                    <a:gd name="connsiteX6" fmla="*/ 6538 w 10001"/>
                    <a:gd name="connsiteY6" fmla="*/ 24 h 10872"/>
                    <a:gd name="connsiteX7" fmla="*/ 7711 w 10001"/>
                    <a:gd name="connsiteY7" fmla="*/ 4026 h 10872"/>
                    <a:gd name="connsiteX8" fmla="*/ 8967 w 10001"/>
                    <a:gd name="connsiteY8" fmla="*/ 3941 h 10872"/>
                    <a:gd name="connsiteX9" fmla="*/ 9998 w 10001"/>
                    <a:gd name="connsiteY9" fmla="*/ 10539 h 10872"/>
                    <a:gd name="connsiteX10" fmla="*/ 9176 w 10001"/>
                    <a:gd name="connsiteY10" fmla="*/ 9928 h 10872"/>
                    <a:gd name="connsiteX11" fmla="*/ 8077 w 10001"/>
                    <a:gd name="connsiteY11" fmla="*/ 6970 h 10872"/>
                    <a:gd name="connsiteX12" fmla="*/ 6770 w 10001"/>
                    <a:gd name="connsiteY12" fmla="*/ 8317 h 10872"/>
                    <a:gd name="connsiteX13" fmla="*/ 5774 w 10001"/>
                    <a:gd name="connsiteY13" fmla="*/ 5555 h 10872"/>
                    <a:gd name="connsiteX14" fmla="*/ 4662 w 10001"/>
                    <a:gd name="connsiteY14" fmla="*/ 8400 h 10872"/>
                    <a:gd name="connsiteX15" fmla="*/ 3894 w 10001"/>
                    <a:gd name="connsiteY15" fmla="*/ 6428 h 10872"/>
                    <a:gd name="connsiteX16" fmla="*/ 2866 w 10001"/>
                    <a:gd name="connsiteY16" fmla="*/ 8968 h 10872"/>
                    <a:gd name="connsiteX17" fmla="*/ 2101 w 10001"/>
                    <a:gd name="connsiteY17" fmla="*/ 7438 h 10872"/>
                    <a:gd name="connsiteX18" fmla="*/ 1043 w 10001"/>
                    <a:gd name="connsiteY18" fmla="*/ 7920 h 10872"/>
                    <a:gd name="connsiteX19" fmla="*/ 1015 w 10001"/>
                    <a:gd name="connsiteY19" fmla="*/ 4788 h 10872"/>
                    <a:gd name="connsiteX0" fmla="*/ 1015 w 10002"/>
                    <a:gd name="connsiteY0" fmla="*/ 4788 h 10678"/>
                    <a:gd name="connsiteX1" fmla="*/ 1979 w 10002"/>
                    <a:gd name="connsiteY1" fmla="*/ 4702 h 10678"/>
                    <a:gd name="connsiteX2" fmla="*/ 2549 w 10002"/>
                    <a:gd name="connsiteY2" fmla="*/ 1955 h 10678"/>
                    <a:gd name="connsiteX3" fmla="*/ 3505 w 10002"/>
                    <a:gd name="connsiteY3" fmla="*/ 4070 h 10678"/>
                    <a:gd name="connsiteX4" fmla="*/ 4492 w 10002"/>
                    <a:gd name="connsiteY4" fmla="*/ 246 h 10678"/>
                    <a:gd name="connsiteX5" fmla="*/ 5566 w 10002"/>
                    <a:gd name="connsiteY5" fmla="*/ 2282 h 10678"/>
                    <a:gd name="connsiteX6" fmla="*/ 6538 w 10002"/>
                    <a:gd name="connsiteY6" fmla="*/ 24 h 10678"/>
                    <a:gd name="connsiteX7" fmla="*/ 7711 w 10002"/>
                    <a:gd name="connsiteY7" fmla="*/ 4026 h 10678"/>
                    <a:gd name="connsiteX8" fmla="*/ 8967 w 10002"/>
                    <a:gd name="connsiteY8" fmla="*/ 3941 h 10678"/>
                    <a:gd name="connsiteX9" fmla="*/ 9998 w 10002"/>
                    <a:gd name="connsiteY9" fmla="*/ 10539 h 10678"/>
                    <a:gd name="connsiteX10" fmla="*/ 9339 w 10002"/>
                    <a:gd name="connsiteY10" fmla="*/ 8406 h 10678"/>
                    <a:gd name="connsiteX11" fmla="*/ 8077 w 10002"/>
                    <a:gd name="connsiteY11" fmla="*/ 6970 h 10678"/>
                    <a:gd name="connsiteX12" fmla="*/ 6770 w 10002"/>
                    <a:gd name="connsiteY12" fmla="*/ 8317 h 10678"/>
                    <a:gd name="connsiteX13" fmla="*/ 5774 w 10002"/>
                    <a:gd name="connsiteY13" fmla="*/ 5555 h 10678"/>
                    <a:gd name="connsiteX14" fmla="*/ 4662 w 10002"/>
                    <a:gd name="connsiteY14" fmla="*/ 8400 h 10678"/>
                    <a:gd name="connsiteX15" fmla="*/ 3894 w 10002"/>
                    <a:gd name="connsiteY15" fmla="*/ 6428 h 10678"/>
                    <a:gd name="connsiteX16" fmla="*/ 2866 w 10002"/>
                    <a:gd name="connsiteY16" fmla="*/ 8968 h 10678"/>
                    <a:gd name="connsiteX17" fmla="*/ 2101 w 10002"/>
                    <a:gd name="connsiteY17" fmla="*/ 7438 h 10678"/>
                    <a:gd name="connsiteX18" fmla="*/ 1043 w 10002"/>
                    <a:gd name="connsiteY18" fmla="*/ 7920 h 10678"/>
                    <a:gd name="connsiteX19" fmla="*/ 1015 w 10002"/>
                    <a:gd name="connsiteY19" fmla="*/ 4788 h 10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02" h="10678">
                      <a:moveTo>
                        <a:pt x="1015" y="4788"/>
                      </a:moveTo>
                      <a:cubicBezTo>
                        <a:pt x="1179" y="3716"/>
                        <a:pt x="1637" y="4994"/>
                        <a:pt x="1979" y="4702"/>
                      </a:cubicBezTo>
                      <a:cubicBezTo>
                        <a:pt x="2320" y="4408"/>
                        <a:pt x="2295" y="2060"/>
                        <a:pt x="2549" y="1955"/>
                      </a:cubicBezTo>
                      <a:cubicBezTo>
                        <a:pt x="2803" y="1850"/>
                        <a:pt x="3147" y="3776"/>
                        <a:pt x="3505" y="4070"/>
                      </a:cubicBezTo>
                      <a:cubicBezTo>
                        <a:pt x="3864" y="4362"/>
                        <a:pt x="4149" y="544"/>
                        <a:pt x="4492" y="246"/>
                      </a:cubicBezTo>
                      <a:cubicBezTo>
                        <a:pt x="4836" y="-52"/>
                        <a:pt x="5275" y="2460"/>
                        <a:pt x="5566" y="2282"/>
                      </a:cubicBezTo>
                      <a:cubicBezTo>
                        <a:pt x="5856" y="2105"/>
                        <a:pt x="6181" y="-267"/>
                        <a:pt x="6538" y="24"/>
                      </a:cubicBezTo>
                      <a:cubicBezTo>
                        <a:pt x="6895" y="315"/>
                        <a:pt x="7422" y="3524"/>
                        <a:pt x="7711" y="4026"/>
                      </a:cubicBezTo>
                      <a:cubicBezTo>
                        <a:pt x="7999" y="4529"/>
                        <a:pt x="8712" y="3498"/>
                        <a:pt x="8967" y="3941"/>
                      </a:cubicBezTo>
                      <a:cubicBezTo>
                        <a:pt x="9220" y="4386"/>
                        <a:pt x="9976" y="9627"/>
                        <a:pt x="9998" y="10539"/>
                      </a:cubicBezTo>
                      <a:cubicBezTo>
                        <a:pt x="10044" y="11214"/>
                        <a:pt x="9719" y="9269"/>
                        <a:pt x="9339" y="8406"/>
                      </a:cubicBezTo>
                      <a:cubicBezTo>
                        <a:pt x="8944" y="7691"/>
                        <a:pt x="8489" y="6734"/>
                        <a:pt x="8077" y="6970"/>
                      </a:cubicBezTo>
                      <a:cubicBezTo>
                        <a:pt x="7666" y="7511"/>
                        <a:pt x="7154" y="8553"/>
                        <a:pt x="6770" y="8317"/>
                      </a:cubicBezTo>
                      <a:cubicBezTo>
                        <a:pt x="6386" y="8081"/>
                        <a:pt x="6125" y="5541"/>
                        <a:pt x="5774" y="5555"/>
                      </a:cubicBezTo>
                      <a:cubicBezTo>
                        <a:pt x="5423" y="5569"/>
                        <a:pt x="4873" y="8544"/>
                        <a:pt x="4662" y="8400"/>
                      </a:cubicBezTo>
                      <a:cubicBezTo>
                        <a:pt x="4453" y="8254"/>
                        <a:pt x="4228" y="6205"/>
                        <a:pt x="3894" y="6428"/>
                      </a:cubicBezTo>
                      <a:cubicBezTo>
                        <a:pt x="3562" y="6650"/>
                        <a:pt x="3171" y="8909"/>
                        <a:pt x="2866" y="8968"/>
                      </a:cubicBezTo>
                      <a:cubicBezTo>
                        <a:pt x="2562" y="9026"/>
                        <a:pt x="2365" y="8146"/>
                        <a:pt x="2101" y="7438"/>
                      </a:cubicBezTo>
                      <a:cubicBezTo>
                        <a:pt x="1835" y="6729"/>
                        <a:pt x="1361" y="8803"/>
                        <a:pt x="1043" y="7920"/>
                      </a:cubicBezTo>
                      <a:cubicBezTo>
                        <a:pt x="259" y="7221"/>
                        <a:pt x="-833" y="10441"/>
                        <a:pt x="1015" y="4788"/>
                      </a:cubicBezTo>
                      <a:close/>
                    </a:path>
                  </a:pathLst>
                </a:custGeom>
                <a:solidFill>
                  <a:srgbClr val="017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                  </a:t>
                  </a:r>
                  <a:endParaRPr lang="zh-CN" altLang="en-US" dirty="0"/>
                </a:p>
              </p:txBody>
            </p:sp>
            <p:sp>
              <p:nvSpPr>
                <p:cNvPr id="8" name="流程图: 资料带 2"/>
                <p:cNvSpPr/>
                <p:nvPr/>
              </p:nvSpPr>
              <p:spPr>
                <a:xfrm rot="16200000">
                  <a:off x="3897917" y="2576900"/>
                  <a:ext cx="3888797" cy="1194906"/>
                </a:xfrm>
                <a:custGeom>
                  <a:avLst/>
                  <a:gdLst>
                    <a:gd name="connsiteX0" fmla="*/ 0 w 10000"/>
                    <a:gd name="connsiteY0" fmla="*/ 1000 h 10000"/>
                    <a:gd name="connsiteX1" fmla="*/ 2500 w 10000"/>
                    <a:gd name="connsiteY1" fmla="*/ 2000 h 10000"/>
                    <a:gd name="connsiteX2" fmla="*/ 5000 w 10000"/>
                    <a:gd name="connsiteY2" fmla="*/ 1000 h 10000"/>
                    <a:gd name="connsiteX3" fmla="*/ 7500 w 10000"/>
                    <a:gd name="connsiteY3" fmla="*/ 0 h 10000"/>
                    <a:gd name="connsiteX4" fmla="*/ 10000 w 10000"/>
                    <a:gd name="connsiteY4" fmla="*/ 1000 h 10000"/>
                    <a:gd name="connsiteX5" fmla="*/ 10000 w 10000"/>
                    <a:gd name="connsiteY5" fmla="*/ 9000 h 10000"/>
                    <a:gd name="connsiteX6" fmla="*/ 7500 w 10000"/>
                    <a:gd name="connsiteY6" fmla="*/ 8000 h 10000"/>
                    <a:gd name="connsiteX7" fmla="*/ 5000 w 10000"/>
                    <a:gd name="connsiteY7" fmla="*/ 9000 h 10000"/>
                    <a:gd name="connsiteX8" fmla="*/ 2500 w 10000"/>
                    <a:gd name="connsiteY8" fmla="*/ 10000 h 10000"/>
                    <a:gd name="connsiteX9" fmla="*/ 0 w 10000"/>
                    <a:gd name="connsiteY9" fmla="*/ 9000 h 10000"/>
                    <a:gd name="connsiteX10" fmla="*/ 0 w 10000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5789 w 10789"/>
                    <a:gd name="connsiteY7" fmla="*/ 9000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20 w 10789"/>
                    <a:gd name="connsiteY5" fmla="*/ 6714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407 w 10829"/>
                    <a:gd name="connsiteY7" fmla="*/ 6511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98 h 10098"/>
                    <a:gd name="connsiteX1" fmla="*/ 3289 w 10829"/>
                    <a:gd name="connsiteY1" fmla="*/ 2098 h 10098"/>
                    <a:gd name="connsiteX2" fmla="*/ 5927 w 10829"/>
                    <a:gd name="connsiteY2" fmla="*/ 3406 h 10098"/>
                    <a:gd name="connsiteX3" fmla="*/ 8289 w 10829"/>
                    <a:gd name="connsiteY3" fmla="*/ 98 h 10098"/>
                    <a:gd name="connsiteX4" fmla="*/ 10789 w 10829"/>
                    <a:gd name="connsiteY4" fmla="*/ 1098 h 10098"/>
                    <a:gd name="connsiteX5" fmla="*/ 10720 w 10829"/>
                    <a:gd name="connsiteY5" fmla="*/ 6812 h 10098"/>
                    <a:gd name="connsiteX6" fmla="*/ 8289 w 10829"/>
                    <a:gd name="connsiteY6" fmla="*/ 8098 h 10098"/>
                    <a:gd name="connsiteX7" fmla="*/ 6287 w 10829"/>
                    <a:gd name="connsiteY7" fmla="*/ 7876 h 10098"/>
                    <a:gd name="connsiteX8" fmla="*/ 3289 w 10829"/>
                    <a:gd name="connsiteY8" fmla="*/ 10098 h 10098"/>
                    <a:gd name="connsiteX9" fmla="*/ 0 w 10829"/>
                    <a:gd name="connsiteY9" fmla="*/ 6134 h 10098"/>
                    <a:gd name="connsiteX10" fmla="*/ 789 w 10829"/>
                    <a:gd name="connsiteY10" fmla="*/ 1098 h 10098"/>
                    <a:gd name="connsiteX0" fmla="*/ 789 w 10829"/>
                    <a:gd name="connsiteY0" fmla="*/ 377 h 9377"/>
                    <a:gd name="connsiteX1" fmla="*/ 3289 w 10829"/>
                    <a:gd name="connsiteY1" fmla="*/ 1377 h 9377"/>
                    <a:gd name="connsiteX2" fmla="*/ 5927 w 10829"/>
                    <a:gd name="connsiteY2" fmla="*/ 2685 h 9377"/>
                    <a:gd name="connsiteX3" fmla="*/ 8495 w 10829"/>
                    <a:gd name="connsiteY3" fmla="*/ 327 h 9377"/>
                    <a:gd name="connsiteX4" fmla="*/ 10789 w 10829"/>
                    <a:gd name="connsiteY4" fmla="*/ 377 h 9377"/>
                    <a:gd name="connsiteX5" fmla="*/ 10720 w 10829"/>
                    <a:gd name="connsiteY5" fmla="*/ 6091 h 9377"/>
                    <a:gd name="connsiteX6" fmla="*/ 8289 w 10829"/>
                    <a:gd name="connsiteY6" fmla="*/ 7377 h 9377"/>
                    <a:gd name="connsiteX7" fmla="*/ 6287 w 10829"/>
                    <a:gd name="connsiteY7" fmla="*/ 7155 h 9377"/>
                    <a:gd name="connsiteX8" fmla="*/ 3289 w 10829"/>
                    <a:gd name="connsiteY8" fmla="*/ 9377 h 9377"/>
                    <a:gd name="connsiteX9" fmla="*/ 0 w 10829"/>
                    <a:gd name="connsiteY9" fmla="*/ 5413 h 9377"/>
                    <a:gd name="connsiteX10" fmla="*/ 789 w 10829"/>
                    <a:gd name="connsiteY10" fmla="*/ 377 h 9377"/>
                    <a:gd name="connsiteX0" fmla="*/ 729 w 10185"/>
                    <a:gd name="connsiteY0" fmla="*/ 54 h 9652"/>
                    <a:gd name="connsiteX1" fmla="*/ 3037 w 10185"/>
                    <a:gd name="connsiteY1" fmla="*/ 1120 h 9652"/>
                    <a:gd name="connsiteX2" fmla="*/ 5473 w 10185"/>
                    <a:gd name="connsiteY2" fmla="*/ 2515 h 9652"/>
                    <a:gd name="connsiteX3" fmla="*/ 7845 w 10185"/>
                    <a:gd name="connsiteY3" fmla="*/ 1 h 9652"/>
                    <a:gd name="connsiteX4" fmla="*/ 10185 w 10185"/>
                    <a:gd name="connsiteY4" fmla="*/ 2781 h 9652"/>
                    <a:gd name="connsiteX5" fmla="*/ 9899 w 10185"/>
                    <a:gd name="connsiteY5" fmla="*/ 6148 h 9652"/>
                    <a:gd name="connsiteX6" fmla="*/ 7654 w 10185"/>
                    <a:gd name="connsiteY6" fmla="*/ 7519 h 9652"/>
                    <a:gd name="connsiteX7" fmla="*/ 5806 w 10185"/>
                    <a:gd name="connsiteY7" fmla="*/ 7282 h 9652"/>
                    <a:gd name="connsiteX8" fmla="*/ 3037 w 10185"/>
                    <a:gd name="connsiteY8" fmla="*/ 9652 h 9652"/>
                    <a:gd name="connsiteX9" fmla="*/ 0 w 10185"/>
                    <a:gd name="connsiteY9" fmla="*/ 5425 h 9652"/>
                    <a:gd name="connsiteX10" fmla="*/ 729 w 10185"/>
                    <a:gd name="connsiteY10" fmla="*/ 54 h 9652"/>
                    <a:gd name="connsiteX0" fmla="*/ 716 w 10000"/>
                    <a:gd name="connsiteY0" fmla="*/ 0 h 9944"/>
                    <a:gd name="connsiteX1" fmla="*/ 2982 w 10000"/>
                    <a:gd name="connsiteY1" fmla="*/ 1104 h 9944"/>
                    <a:gd name="connsiteX2" fmla="*/ 5374 w 10000"/>
                    <a:gd name="connsiteY2" fmla="*/ 2550 h 9944"/>
                    <a:gd name="connsiteX3" fmla="*/ 7641 w 10000"/>
                    <a:gd name="connsiteY3" fmla="*/ 1095 h 9944"/>
                    <a:gd name="connsiteX4" fmla="*/ 10000 w 10000"/>
                    <a:gd name="connsiteY4" fmla="*/ 2825 h 9944"/>
                    <a:gd name="connsiteX5" fmla="*/ 9719 w 10000"/>
                    <a:gd name="connsiteY5" fmla="*/ 6314 h 9944"/>
                    <a:gd name="connsiteX6" fmla="*/ 7515 w 10000"/>
                    <a:gd name="connsiteY6" fmla="*/ 7734 h 9944"/>
                    <a:gd name="connsiteX7" fmla="*/ 5701 w 10000"/>
                    <a:gd name="connsiteY7" fmla="*/ 7489 h 9944"/>
                    <a:gd name="connsiteX8" fmla="*/ 2982 w 10000"/>
                    <a:gd name="connsiteY8" fmla="*/ 9944 h 9944"/>
                    <a:gd name="connsiteX9" fmla="*/ 0 w 10000"/>
                    <a:gd name="connsiteY9" fmla="*/ 5565 h 9944"/>
                    <a:gd name="connsiteX10" fmla="*/ 716 w 10000"/>
                    <a:gd name="connsiteY10" fmla="*/ 0 h 9944"/>
                    <a:gd name="connsiteX0" fmla="*/ 716 w 10000"/>
                    <a:gd name="connsiteY0" fmla="*/ 0 h 10000"/>
                    <a:gd name="connsiteX1" fmla="*/ 2966 w 10000"/>
                    <a:gd name="connsiteY1" fmla="*/ 2594 h 10000"/>
                    <a:gd name="connsiteX2" fmla="*/ 5374 w 10000"/>
                    <a:gd name="connsiteY2" fmla="*/ 2564 h 10000"/>
                    <a:gd name="connsiteX3" fmla="*/ 7641 w 10000"/>
                    <a:gd name="connsiteY3" fmla="*/ 1101 h 10000"/>
                    <a:gd name="connsiteX4" fmla="*/ 10000 w 10000"/>
                    <a:gd name="connsiteY4" fmla="*/ 2841 h 10000"/>
                    <a:gd name="connsiteX5" fmla="*/ 9719 w 10000"/>
                    <a:gd name="connsiteY5" fmla="*/ 6350 h 10000"/>
                    <a:gd name="connsiteX6" fmla="*/ 7515 w 10000"/>
                    <a:gd name="connsiteY6" fmla="*/ 7778 h 10000"/>
                    <a:gd name="connsiteX7" fmla="*/ 5701 w 10000"/>
                    <a:gd name="connsiteY7" fmla="*/ 7531 h 10000"/>
                    <a:gd name="connsiteX8" fmla="*/ 2982 w 10000"/>
                    <a:gd name="connsiteY8" fmla="*/ 10000 h 10000"/>
                    <a:gd name="connsiteX9" fmla="*/ 0 w 10000"/>
                    <a:gd name="connsiteY9" fmla="*/ 5596 h 10000"/>
                    <a:gd name="connsiteX10" fmla="*/ 716 w 10000"/>
                    <a:gd name="connsiteY10" fmla="*/ 0 h 10000"/>
                    <a:gd name="connsiteX0" fmla="*/ 576 w 10000"/>
                    <a:gd name="connsiteY0" fmla="*/ 1139 h 8901"/>
                    <a:gd name="connsiteX1" fmla="*/ 2966 w 10000"/>
                    <a:gd name="connsiteY1" fmla="*/ 1495 h 8901"/>
                    <a:gd name="connsiteX2" fmla="*/ 5374 w 10000"/>
                    <a:gd name="connsiteY2" fmla="*/ 1465 h 8901"/>
                    <a:gd name="connsiteX3" fmla="*/ 7641 w 10000"/>
                    <a:gd name="connsiteY3" fmla="*/ 2 h 8901"/>
                    <a:gd name="connsiteX4" fmla="*/ 10000 w 10000"/>
                    <a:gd name="connsiteY4" fmla="*/ 1742 h 8901"/>
                    <a:gd name="connsiteX5" fmla="*/ 9719 w 10000"/>
                    <a:gd name="connsiteY5" fmla="*/ 5251 h 8901"/>
                    <a:gd name="connsiteX6" fmla="*/ 7515 w 10000"/>
                    <a:gd name="connsiteY6" fmla="*/ 6679 h 8901"/>
                    <a:gd name="connsiteX7" fmla="*/ 5701 w 10000"/>
                    <a:gd name="connsiteY7" fmla="*/ 6432 h 8901"/>
                    <a:gd name="connsiteX8" fmla="*/ 2982 w 10000"/>
                    <a:gd name="connsiteY8" fmla="*/ 8901 h 8901"/>
                    <a:gd name="connsiteX9" fmla="*/ 0 w 10000"/>
                    <a:gd name="connsiteY9" fmla="*/ 4497 h 8901"/>
                    <a:gd name="connsiteX10" fmla="*/ 576 w 10000"/>
                    <a:gd name="connsiteY10" fmla="*/ 1139 h 8901"/>
                    <a:gd name="connsiteX0" fmla="*/ 835 w 10259"/>
                    <a:gd name="connsiteY0" fmla="*/ 1280 h 10000"/>
                    <a:gd name="connsiteX1" fmla="*/ 3225 w 10259"/>
                    <a:gd name="connsiteY1" fmla="*/ 1680 h 10000"/>
                    <a:gd name="connsiteX2" fmla="*/ 5633 w 10259"/>
                    <a:gd name="connsiteY2" fmla="*/ 1646 h 10000"/>
                    <a:gd name="connsiteX3" fmla="*/ 7900 w 10259"/>
                    <a:gd name="connsiteY3" fmla="*/ 2 h 10000"/>
                    <a:gd name="connsiteX4" fmla="*/ 10259 w 10259"/>
                    <a:gd name="connsiteY4" fmla="*/ 1957 h 10000"/>
                    <a:gd name="connsiteX5" fmla="*/ 9978 w 10259"/>
                    <a:gd name="connsiteY5" fmla="*/ 5899 h 10000"/>
                    <a:gd name="connsiteX6" fmla="*/ 7774 w 10259"/>
                    <a:gd name="connsiteY6" fmla="*/ 7504 h 10000"/>
                    <a:gd name="connsiteX7" fmla="*/ 5960 w 10259"/>
                    <a:gd name="connsiteY7" fmla="*/ 7226 h 10000"/>
                    <a:gd name="connsiteX8" fmla="*/ 3241 w 10259"/>
                    <a:gd name="connsiteY8" fmla="*/ 10000 h 10000"/>
                    <a:gd name="connsiteX9" fmla="*/ 259 w 10259"/>
                    <a:gd name="connsiteY9" fmla="*/ 5052 h 10000"/>
                    <a:gd name="connsiteX10" fmla="*/ 835 w 10259"/>
                    <a:gd name="connsiteY10" fmla="*/ 1280 h 10000"/>
                    <a:gd name="connsiteX0" fmla="*/ 957 w 10381"/>
                    <a:gd name="connsiteY0" fmla="*/ 1280 h 10000"/>
                    <a:gd name="connsiteX1" fmla="*/ 3347 w 10381"/>
                    <a:gd name="connsiteY1" fmla="*/ 1680 h 10000"/>
                    <a:gd name="connsiteX2" fmla="*/ 5755 w 10381"/>
                    <a:gd name="connsiteY2" fmla="*/ 1646 h 10000"/>
                    <a:gd name="connsiteX3" fmla="*/ 8022 w 10381"/>
                    <a:gd name="connsiteY3" fmla="*/ 2 h 10000"/>
                    <a:gd name="connsiteX4" fmla="*/ 10381 w 10381"/>
                    <a:gd name="connsiteY4" fmla="*/ 1957 h 10000"/>
                    <a:gd name="connsiteX5" fmla="*/ 10100 w 10381"/>
                    <a:gd name="connsiteY5" fmla="*/ 5899 h 10000"/>
                    <a:gd name="connsiteX6" fmla="*/ 7896 w 10381"/>
                    <a:gd name="connsiteY6" fmla="*/ 7504 h 10000"/>
                    <a:gd name="connsiteX7" fmla="*/ 6082 w 10381"/>
                    <a:gd name="connsiteY7" fmla="*/ 7226 h 10000"/>
                    <a:gd name="connsiteX8" fmla="*/ 3363 w 10381"/>
                    <a:gd name="connsiteY8" fmla="*/ 10000 h 10000"/>
                    <a:gd name="connsiteX9" fmla="*/ 132 w 10381"/>
                    <a:gd name="connsiteY9" fmla="*/ 5419 h 10000"/>
                    <a:gd name="connsiteX10" fmla="*/ 957 w 1038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767 w 11191"/>
                    <a:gd name="connsiteY0" fmla="*/ 1280 h 10000"/>
                    <a:gd name="connsiteX1" fmla="*/ 4157 w 11191"/>
                    <a:gd name="connsiteY1" fmla="*/ 1680 h 10000"/>
                    <a:gd name="connsiteX2" fmla="*/ 6565 w 11191"/>
                    <a:gd name="connsiteY2" fmla="*/ 1646 h 10000"/>
                    <a:gd name="connsiteX3" fmla="*/ 8832 w 11191"/>
                    <a:gd name="connsiteY3" fmla="*/ 2 h 10000"/>
                    <a:gd name="connsiteX4" fmla="*/ 11191 w 11191"/>
                    <a:gd name="connsiteY4" fmla="*/ 1957 h 10000"/>
                    <a:gd name="connsiteX5" fmla="*/ 10910 w 11191"/>
                    <a:gd name="connsiteY5" fmla="*/ 5899 h 10000"/>
                    <a:gd name="connsiteX6" fmla="*/ 8706 w 11191"/>
                    <a:gd name="connsiteY6" fmla="*/ 7504 h 10000"/>
                    <a:gd name="connsiteX7" fmla="*/ 6892 w 11191"/>
                    <a:gd name="connsiteY7" fmla="*/ 7226 h 10000"/>
                    <a:gd name="connsiteX8" fmla="*/ 4173 w 11191"/>
                    <a:gd name="connsiteY8" fmla="*/ 10000 h 10000"/>
                    <a:gd name="connsiteX9" fmla="*/ 942 w 11191"/>
                    <a:gd name="connsiteY9" fmla="*/ 5419 h 10000"/>
                    <a:gd name="connsiteX10" fmla="*/ 1767 w 11191"/>
                    <a:gd name="connsiteY10" fmla="*/ 1280 h 10000"/>
                    <a:gd name="connsiteX0" fmla="*/ 1767 w 11191"/>
                    <a:gd name="connsiteY0" fmla="*/ 1280 h 8729"/>
                    <a:gd name="connsiteX1" fmla="*/ 4157 w 11191"/>
                    <a:gd name="connsiteY1" fmla="*/ 1680 h 8729"/>
                    <a:gd name="connsiteX2" fmla="*/ 6565 w 11191"/>
                    <a:gd name="connsiteY2" fmla="*/ 1646 h 8729"/>
                    <a:gd name="connsiteX3" fmla="*/ 8832 w 11191"/>
                    <a:gd name="connsiteY3" fmla="*/ 2 h 8729"/>
                    <a:gd name="connsiteX4" fmla="*/ 11191 w 11191"/>
                    <a:gd name="connsiteY4" fmla="*/ 1957 h 8729"/>
                    <a:gd name="connsiteX5" fmla="*/ 10910 w 11191"/>
                    <a:gd name="connsiteY5" fmla="*/ 5899 h 8729"/>
                    <a:gd name="connsiteX6" fmla="*/ 8706 w 11191"/>
                    <a:gd name="connsiteY6" fmla="*/ 7504 h 8729"/>
                    <a:gd name="connsiteX7" fmla="*/ 6892 w 11191"/>
                    <a:gd name="connsiteY7" fmla="*/ 7226 h 8729"/>
                    <a:gd name="connsiteX8" fmla="*/ 3364 w 11191"/>
                    <a:gd name="connsiteY8" fmla="*/ 8729 h 8729"/>
                    <a:gd name="connsiteX9" fmla="*/ 942 w 11191"/>
                    <a:gd name="connsiteY9" fmla="*/ 5419 h 8729"/>
                    <a:gd name="connsiteX10" fmla="*/ 1767 w 11191"/>
                    <a:gd name="connsiteY10" fmla="*/ 1280 h 8729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691"/>
                    <a:gd name="connsiteY0" fmla="*/ 1466 h 10000"/>
                    <a:gd name="connsiteX1" fmla="*/ 3716 w 10691"/>
                    <a:gd name="connsiteY1" fmla="*/ 1925 h 10000"/>
                    <a:gd name="connsiteX2" fmla="*/ 5867 w 10691"/>
                    <a:gd name="connsiteY2" fmla="*/ 1886 h 10000"/>
                    <a:gd name="connsiteX3" fmla="*/ 7893 w 10691"/>
                    <a:gd name="connsiteY3" fmla="*/ 2 h 10000"/>
                    <a:gd name="connsiteX4" fmla="*/ 10001 w 10691"/>
                    <a:gd name="connsiteY4" fmla="*/ 2242 h 10000"/>
                    <a:gd name="connsiteX5" fmla="*/ 10209 w 10691"/>
                    <a:gd name="connsiteY5" fmla="*/ 4978 h 10000"/>
                    <a:gd name="connsiteX6" fmla="*/ 7780 w 10691"/>
                    <a:gd name="connsiteY6" fmla="*/ 8597 h 10000"/>
                    <a:gd name="connsiteX7" fmla="*/ 6160 w 10691"/>
                    <a:gd name="connsiteY7" fmla="*/ 8278 h 10000"/>
                    <a:gd name="connsiteX8" fmla="*/ 3007 w 10691"/>
                    <a:gd name="connsiteY8" fmla="*/ 10000 h 10000"/>
                    <a:gd name="connsiteX9" fmla="*/ 843 w 10691"/>
                    <a:gd name="connsiteY9" fmla="*/ 6208 h 10000"/>
                    <a:gd name="connsiteX10" fmla="*/ 1580 w 10691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755 h 9289"/>
                    <a:gd name="connsiteX1" fmla="*/ 3716 w 10887"/>
                    <a:gd name="connsiteY1" fmla="*/ 1214 h 9289"/>
                    <a:gd name="connsiteX2" fmla="*/ 5867 w 10887"/>
                    <a:gd name="connsiteY2" fmla="*/ 1175 h 9289"/>
                    <a:gd name="connsiteX3" fmla="*/ 7712 w 10887"/>
                    <a:gd name="connsiteY3" fmla="*/ 3 h 9289"/>
                    <a:gd name="connsiteX4" fmla="*/ 10001 w 10887"/>
                    <a:gd name="connsiteY4" fmla="*/ 1531 h 9289"/>
                    <a:gd name="connsiteX5" fmla="*/ 10209 w 10887"/>
                    <a:gd name="connsiteY5" fmla="*/ 4267 h 9289"/>
                    <a:gd name="connsiteX6" fmla="*/ 7780 w 10887"/>
                    <a:gd name="connsiteY6" fmla="*/ 7886 h 9289"/>
                    <a:gd name="connsiteX7" fmla="*/ 6160 w 10887"/>
                    <a:gd name="connsiteY7" fmla="*/ 7567 h 9289"/>
                    <a:gd name="connsiteX8" fmla="*/ 3007 w 10887"/>
                    <a:gd name="connsiteY8" fmla="*/ 9289 h 9289"/>
                    <a:gd name="connsiteX9" fmla="*/ 843 w 10887"/>
                    <a:gd name="connsiteY9" fmla="*/ 5497 h 9289"/>
                    <a:gd name="connsiteX10" fmla="*/ 1580 w 10887"/>
                    <a:gd name="connsiteY10" fmla="*/ 755 h 9289"/>
                    <a:gd name="connsiteX0" fmla="*/ 1451 w 10000"/>
                    <a:gd name="connsiteY0" fmla="*/ 813 h 10000"/>
                    <a:gd name="connsiteX1" fmla="*/ 3413 w 10000"/>
                    <a:gd name="connsiteY1" fmla="*/ 1307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51 w 10000"/>
                    <a:gd name="connsiteY0" fmla="*/ 813 h 10000"/>
                    <a:gd name="connsiteX1" fmla="*/ 3439 w 10000"/>
                    <a:gd name="connsiteY1" fmla="*/ 959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94 w 9954"/>
                    <a:gd name="connsiteY0" fmla="*/ 1336 h 10000"/>
                    <a:gd name="connsiteX1" fmla="*/ 3393 w 9954"/>
                    <a:gd name="connsiteY1" fmla="*/ 959 h 10000"/>
                    <a:gd name="connsiteX2" fmla="*/ 5420 w 9954"/>
                    <a:gd name="connsiteY2" fmla="*/ 2031 h 10000"/>
                    <a:gd name="connsiteX3" fmla="*/ 7038 w 9954"/>
                    <a:gd name="connsiteY3" fmla="*/ 3 h 10000"/>
                    <a:gd name="connsiteX4" fmla="*/ 9140 w 9954"/>
                    <a:gd name="connsiteY4" fmla="*/ 1648 h 10000"/>
                    <a:gd name="connsiteX5" fmla="*/ 9331 w 9954"/>
                    <a:gd name="connsiteY5" fmla="*/ 4594 h 10000"/>
                    <a:gd name="connsiteX6" fmla="*/ 7100 w 9954"/>
                    <a:gd name="connsiteY6" fmla="*/ 8490 h 10000"/>
                    <a:gd name="connsiteX7" fmla="*/ 5612 w 9954"/>
                    <a:gd name="connsiteY7" fmla="*/ 8146 h 10000"/>
                    <a:gd name="connsiteX8" fmla="*/ 2716 w 9954"/>
                    <a:gd name="connsiteY8" fmla="*/ 10000 h 10000"/>
                    <a:gd name="connsiteX9" fmla="*/ 728 w 9954"/>
                    <a:gd name="connsiteY9" fmla="*/ 5918 h 10000"/>
                    <a:gd name="connsiteX10" fmla="*/ 1494 w 9954"/>
                    <a:gd name="connsiteY10" fmla="*/ 1336 h 10000"/>
                    <a:gd name="connsiteX0" fmla="*/ 1501 w 10000"/>
                    <a:gd name="connsiteY0" fmla="*/ 1336 h 8850"/>
                    <a:gd name="connsiteX1" fmla="*/ 3409 w 10000"/>
                    <a:gd name="connsiteY1" fmla="*/ 959 h 8850"/>
                    <a:gd name="connsiteX2" fmla="*/ 5445 w 10000"/>
                    <a:gd name="connsiteY2" fmla="*/ 2031 h 8850"/>
                    <a:gd name="connsiteX3" fmla="*/ 7071 w 10000"/>
                    <a:gd name="connsiteY3" fmla="*/ 3 h 8850"/>
                    <a:gd name="connsiteX4" fmla="*/ 9182 w 10000"/>
                    <a:gd name="connsiteY4" fmla="*/ 1648 h 8850"/>
                    <a:gd name="connsiteX5" fmla="*/ 9374 w 10000"/>
                    <a:gd name="connsiteY5" fmla="*/ 4594 h 8850"/>
                    <a:gd name="connsiteX6" fmla="*/ 7133 w 10000"/>
                    <a:gd name="connsiteY6" fmla="*/ 8490 h 8850"/>
                    <a:gd name="connsiteX7" fmla="*/ 5638 w 10000"/>
                    <a:gd name="connsiteY7" fmla="*/ 8146 h 8850"/>
                    <a:gd name="connsiteX8" fmla="*/ 2703 w 10000"/>
                    <a:gd name="connsiteY8" fmla="*/ 8850 h 8850"/>
                    <a:gd name="connsiteX9" fmla="*/ 731 w 10000"/>
                    <a:gd name="connsiteY9" fmla="*/ 5918 h 8850"/>
                    <a:gd name="connsiteX10" fmla="*/ 1501 w 10000"/>
                    <a:gd name="connsiteY10" fmla="*/ 1336 h 8850"/>
                    <a:gd name="connsiteX0" fmla="*/ 1501 w 10000"/>
                    <a:gd name="connsiteY0" fmla="*/ 1510 h 10090"/>
                    <a:gd name="connsiteX1" fmla="*/ 3409 w 10000"/>
                    <a:gd name="connsiteY1" fmla="*/ 1084 h 10090"/>
                    <a:gd name="connsiteX2" fmla="*/ 5445 w 10000"/>
                    <a:gd name="connsiteY2" fmla="*/ 2295 h 10090"/>
                    <a:gd name="connsiteX3" fmla="*/ 7071 w 10000"/>
                    <a:gd name="connsiteY3" fmla="*/ 3 h 10090"/>
                    <a:gd name="connsiteX4" fmla="*/ 9182 w 10000"/>
                    <a:gd name="connsiteY4" fmla="*/ 1862 h 10090"/>
                    <a:gd name="connsiteX5" fmla="*/ 9374 w 10000"/>
                    <a:gd name="connsiteY5" fmla="*/ 5191 h 10090"/>
                    <a:gd name="connsiteX6" fmla="*/ 7133 w 10000"/>
                    <a:gd name="connsiteY6" fmla="*/ 9593 h 10090"/>
                    <a:gd name="connsiteX7" fmla="*/ 5638 w 10000"/>
                    <a:gd name="connsiteY7" fmla="*/ 9205 h 10090"/>
                    <a:gd name="connsiteX8" fmla="*/ 4072 w 10000"/>
                    <a:gd name="connsiteY8" fmla="*/ 8529 h 10090"/>
                    <a:gd name="connsiteX9" fmla="*/ 2703 w 10000"/>
                    <a:gd name="connsiteY9" fmla="*/ 10000 h 10090"/>
                    <a:gd name="connsiteX10" fmla="*/ 731 w 10000"/>
                    <a:gd name="connsiteY10" fmla="*/ 6687 h 10090"/>
                    <a:gd name="connsiteX11" fmla="*/ 1501 w 10000"/>
                    <a:gd name="connsiteY11" fmla="*/ 1510 h 10090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5638 w 10000"/>
                    <a:gd name="connsiteY7" fmla="*/ 9205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608 w 10000"/>
                    <a:gd name="connsiteY6" fmla="*/ 9436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8471 w 10000"/>
                    <a:gd name="connsiteY6" fmla="*/ 6009 h 10092"/>
                    <a:gd name="connsiteX7" fmla="*/ 7608 w 10000"/>
                    <a:gd name="connsiteY7" fmla="*/ 9436 h 10092"/>
                    <a:gd name="connsiteX8" fmla="*/ 6408 w 10000"/>
                    <a:gd name="connsiteY8" fmla="*/ 8300 h 10092"/>
                    <a:gd name="connsiteX9" fmla="*/ 5136 w 10000"/>
                    <a:gd name="connsiteY9" fmla="*/ 9670 h 10092"/>
                    <a:gd name="connsiteX10" fmla="*/ 4072 w 10000"/>
                    <a:gd name="connsiteY10" fmla="*/ 8529 h 10092"/>
                    <a:gd name="connsiteX11" fmla="*/ 2703 w 10000"/>
                    <a:gd name="connsiteY11" fmla="*/ 10000 h 10092"/>
                    <a:gd name="connsiteX12" fmla="*/ 731 w 10000"/>
                    <a:gd name="connsiteY12" fmla="*/ 6687 h 10092"/>
                    <a:gd name="connsiteX13" fmla="*/ 1501 w 10000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9843 w 11272"/>
                    <a:gd name="connsiteY6" fmla="*/ 6245 h 10092"/>
                    <a:gd name="connsiteX7" fmla="*/ 8471 w 11272"/>
                    <a:gd name="connsiteY7" fmla="*/ 6009 h 10092"/>
                    <a:gd name="connsiteX8" fmla="*/ 7608 w 11272"/>
                    <a:gd name="connsiteY8" fmla="*/ 9436 h 10092"/>
                    <a:gd name="connsiteX9" fmla="*/ 6408 w 11272"/>
                    <a:gd name="connsiteY9" fmla="*/ 8300 h 10092"/>
                    <a:gd name="connsiteX10" fmla="*/ 5136 w 11272"/>
                    <a:gd name="connsiteY10" fmla="*/ 9670 h 10092"/>
                    <a:gd name="connsiteX11" fmla="*/ 4072 w 11272"/>
                    <a:gd name="connsiteY11" fmla="*/ 8529 h 10092"/>
                    <a:gd name="connsiteX12" fmla="*/ 2703 w 11272"/>
                    <a:gd name="connsiteY12" fmla="*/ 10000 h 10092"/>
                    <a:gd name="connsiteX13" fmla="*/ 731 w 11272"/>
                    <a:gd name="connsiteY13" fmla="*/ 6687 h 10092"/>
                    <a:gd name="connsiteX14" fmla="*/ 1501 w 11272"/>
                    <a:gd name="connsiteY14" fmla="*/ 1510 h 10092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613 w 11384"/>
                    <a:gd name="connsiteY0" fmla="*/ 1510 h 10000"/>
                    <a:gd name="connsiteX1" fmla="*/ 3521 w 11384"/>
                    <a:gd name="connsiteY1" fmla="*/ 1084 h 10000"/>
                    <a:gd name="connsiteX2" fmla="*/ 5557 w 11384"/>
                    <a:gd name="connsiteY2" fmla="*/ 2295 h 10000"/>
                    <a:gd name="connsiteX3" fmla="*/ 7183 w 11384"/>
                    <a:gd name="connsiteY3" fmla="*/ 3 h 10000"/>
                    <a:gd name="connsiteX4" fmla="*/ 9294 w 11384"/>
                    <a:gd name="connsiteY4" fmla="*/ 1862 h 10000"/>
                    <a:gd name="connsiteX5" fmla="*/ 11192 w 11384"/>
                    <a:gd name="connsiteY5" fmla="*/ 3931 h 10000"/>
                    <a:gd name="connsiteX6" fmla="*/ 9955 w 11384"/>
                    <a:gd name="connsiteY6" fmla="*/ 6245 h 10000"/>
                    <a:gd name="connsiteX7" fmla="*/ 8583 w 11384"/>
                    <a:gd name="connsiteY7" fmla="*/ 6009 h 10000"/>
                    <a:gd name="connsiteX8" fmla="*/ 7720 w 11384"/>
                    <a:gd name="connsiteY8" fmla="*/ 9436 h 10000"/>
                    <a:gd name="connsiteX9" fmla="*/ 6520 w 11384"/>
                    <a:gd name="connsiteY9" fmla="*/ 8300 h 10000"/>
                    <a:gd name="connsiteX10" fmla="*/ 5248 w 11384"/>
                    <a:gd name="connsiteY10" fmla="*/ 9670 h 10000"/>
                    <a:gd name="connsiteX11" fmla="*/ 4184 w 11384"/>
                    <a:gd name="connsiteY11" fmla="*/ 8529 h 10000"/>
                    <a:gd name="connsiteX12" fmla="*/ 2815 w 11384"/>
                    <a:gd name="connsiteY12" fmla="*/ 10000 h 10000"/>
                    <a:gd name="connsiteX13" fmla="*/ 2119 w 11384"/>
                    <a:gd name="connsiteY13" fmla="*/ 7623 h 10000"/>
                    <a:gd name="connsiteX14" fmla="*/ 843 w 11384"/>
                    <a:gd name="connsiteY14" fmla="*/ 6687 h 10000"/>
                    <a:gd name="connsiteX15" fmla="*/ 1613 w 11384"/>
                    <a:gd name="connsiteY15" fmla="*/ 1510 h 10000"/>
                    <a:gd name="connsiteX0" fmla="*/ 1321 w 11733"/>
                    <a:gd name="connsiteY0" fmla="*/ 2455 h 10000"/>
                    <a:gd name="connsiteX1" fmla="*/ 3870 w 11733"/>
                    <a:gd name="connsiteY1" fmla="*/ 1084 h 10000"/>
                    <a:gd name="connsiteX2" fmla="*/ 5906 w 11733"/>
                    <a:gd name="connsiteY2" fmla="*/ 2295 h 10000"/>
                    <a:gd name="connsiteX3" fmla="*/ 7532 w 11733"/>
                    <a:gd name="connsiteY3" fmla="*/ 3 h 10000"/>
                    <a:gd name="connsiteX4" fmla="*/ 9643 w 11733"/>
                    <a:gd name="connsiteY4" fmla="*/ 1862 h 10000"/>
                    <a:gd name="connsiteX5" fmla="*/ 11541 w 11733"/>
                    <a:gd name="connsiteY5" fmla="*/ 3931 h 10000"/>
                    <a:gd name="connsiteX6" fmla="*/ 10304 w 11733"/>
                    <a:gd name="connsiteY6" fmla="*/ 6245 h 10000"/>
                    <a:gd name="connsiteX7" fmla="*/ 8932 w 11733"/>
                    <a:gd name="connsiteY7" fmla="*/ 6009 h 10000"/>
                    <a:gd name="connsiteX8" fmla="*/ 8069 w 11733"/>
                    <a:gd name="connsiteY8" fmla="*/ 9436 h 10000"/>
                    <a:gd name="connsiteX9" fmla="*/ 6869 w 11733"/>
                    <a:gd name="connsiteY9" fmla="*/ 8300 h 10000"/>
                    <a:gd name="connsiteX10" fmla="*/ 5597 w 11733"/>
                    <a:gd name="connsiteY10" fmla="*/ 9670 h 10000"/>
                    <a:gd name="connsiteX11" fmla="*/ 4533 w 11733"/>
                    <a:gd name="connsiteY11" fmla="*/ 8529 h 10000"/>
                    <a:gd name="connsiteX12" fmla="*/ 3164 w 11733"/>
                    <a:gd name="connsiteY12" fmla="*/ 10000 h 10000"/>
                    <a:gd name="connsiteX13" fmla="*/ 2468 w 11733"/>
                    <a:gd name="connsiteY13" fmla="*/ 7623 h 10000"/>
                    <a:gd name="connsiteX14" fmla="*/ 1192 w 11733"/>
                    <a:gd name="connsiteY14" fmla="*/ 6687 h 10000"/>
                    <a:gd name="connsiteX15" fmla="*/ 1321 w 11733"/>
                    <a:gd name="connsiteY15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870 w 11733"/>
                    <a:gd name="connsiteY2" fmla="*/ 1084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4417 w 11733"/>
                    <a:gd name="connsiteY3" fmla="*/ 2742 h 10000"/>
                    <a:gd name="connsiteX4" fmla="*/ 5906 w 11733"/>
                    <a:gd name="connsiteY4" fmla="*/ 2295 h 10000"/>
                    <a:gd name="connsiteX5" fmla="*/ 7532 w 11733"/>
                    <a:gd name="connsiteY5" fmla="*/ 3 h 10000"/>
                    <a:gd name="connsiteX6" fmla="*/ 9643 w 11733"/>
                    <a:gd name="connsiteY6" fmla="*/ 1862 h 10000"/>
                    <a:gd name="connsiteX7" fmla="*/ 11541 w 11733"/>
                    <a:gd name="connsiteY7" fmla="*/ 3931 h 10000"/>
                    <a:gd name="connsiteX8" fmla="*/ 10304 w 11733"/>
                    <a:gd name="connsiteY8" fmla="*/ 6245 h 10000"/>
                    <a:gd name="connsiteX9" fmla="*/ 8932 w 11733"/>
                    <a:gd name="connsiteY9" fmla="*/ 6009 h 10000"/>
                    <a:gd name="connsiteX10" fmla="*/ 8069 w 11733"/>
                    <a:gd name="connsiteY10" fmla="*/ 9436 h 10000"/>
                    <a:gd name="connsiteX11" fmla="*/ 6869 w 11733"/>
                    <a:gd name="connsiteY11" fmla="*/ 8300 h 10000"/>
                    <a:gd name="connsiteX12" fmla="*/ 5597 w 11733"/>
                    <a:gd name="connsiteY12" fmla="*/ 9670 h 10000"/>
                    <a:gd name="connsiteX13" fmla="*/ 4533 w 11733"/>
                    <a:gd name="connsiteY13" fmla="*/ 8529 h 10000"/>
                    <a:gd name="connsiteX14" fmla="*/ 3164 w 11733"/>
                    <a:gd name="connsiteY14" fmla="*/ 10000 h 10000"/>
                    <a:gd name="connsiteX15" fmla="*/ 2468 w 11733"/>
                    <a:gd name="connsiteY15" fmla="*/ 7623 h 10000"/>
                    <a:gd name="connsiteX16" fmla="*/ 1192 w 11733"/>
                    <a:gd name="connsiteY16" fmla="*/ 6687 h 10000"/>
                    <a:gd name="connsiteX17" fmla="*/ 1321 w 11733"/>
                    <a:gd name="connsiteY17" fmla="*/ 2455 h 10000"/>
                    <a:gd name="connsiteX0" fmla="*/ 1321 w 11733"/>
                    <a:gd name="connsiteY0" fmla="*/ 2483 h 10028"/>
                    <a:gd name="connsiteX1" fmla="*/ 2519 w 11733"/>
                    <a:gd name="connsiteY1" fmla="*/ 2415 h 10028"/>
                    <a:gd name="connsiteX2" fmla="*/ 3229 w 11733"/>
                    <a:gd name="connsiteY2" fmla="*/ 955 h 10028"/>
                    <a:gd name="connsiteX3" fmla="*/ 4417 w 11733"/>
                    <a:gd name="connsiteY3" fmla="*/ 2770 h 10028"/>
                    <a:gd name="connsiteX4" fmla="*/ 5367 w 11733"/>
                    <a:gd name="connsiteY4" fmla="*/ 866 h 10028"/>
                    <a:gd name="connsiteX5" fmla="*/ 7532 w 11733"/>
                    <a:gd name="connsiteY5" fmla="*/ 31 h 10028"/>
                    <a:gd name="connsiteX6" fmla="*/ 9643 w 11733"/>
                    <a:gd name="connsiteY6" fmla="*/ 1890 h 10028"/>
                    <a:gd name="connsiteX7" fmla="*/ 11541 w 11733"/>
                    <a:gd name="connsiteY7" fmla="*/ 3959 h 10028"/>
                    <a:gd name="connsiteX8" fmla="*/ 10304 w 11733"/>
                    <a:gd name="connsiteY8" fmla="*/ 6273 h 10028"/>
                    <a:gd name="connsiteX9" fmla="*/ 8932 w 11733"/>
                    <a:gd name="connsiteY9" fmla="*/ 6037 h 10028"/>
                    <a:gd name="connsiteX10" fmla="*/ 8069 w 11733"/>
                    <a:gd name="connsiteY10" fmla="*/ 9464 h 10028"/>
                    <a:gd name="connsiteX11" fmla="*/ 6869 w 11733"/>
                    <a:gd name="connsiteY11" fmla="*/ 8328 h 10028"/>
                    <a:gd name="connsiteX12" fmla="*/ 5597 w 11733"/>
                    <a:gd name="connsiteY12" fmla="*/ 9698 h 10028"/>
                    <a:gd name="connsiteX13" fmla="*/ 4533 w 11733"/>
                    <a:gd name="connsiteY13" fmla="*/ 8557 h 10028"/>
                    <a:gd name="connsiteX14" fmla="*/ 3164 w 11733"/>
                    <a:gd name="connsiteY14" fmla="*/ 10028 h 10028"/>
                    <a:gd name="connsiteX15" fmla="*/ 2468 w 11733"/>
                    <a:gd name="connsiteY15" fmla="*/ 7651 h 10028"/>
                    <a:gd name="connsiteX16" fmla="*/ 1192 w 11733"/>
                    <a:gd name="connsiteY16" fmla="*/ 6715 h 10028"/>
                    <a:gd name="connsiteX17" fmla="*/ 1321 w 11733"/>
                    <a:gd name="connsiteY17" fmla="*/ 2483 h 10028"/>
                    <a:gd name="connsiteX0" fmla="*/ 1321 w 11733"/>
                    <a:gd name="connsiteY0" fmla="*/ 2454 h 9999"/>
                    <a:gd name="connsiteX1" fmla="*/ 2519 w 11733"/>
                    <a:gd name="connsiteY1" fmla="*/ 2386 h 9999"/>
                    <a:gd name="connsiteX2" fmla="*/ 3229 w 11733"/>
                    <a:gd name="connsiteY2" fmla="*/ 926 h 9999"/>
                    <a:gd name="connsiteX3" fmla="*/ 4417 w 11733"/>
                    <a:gd name="connsiteY3" fmla="*/ 2741 h 9999"/>
                    <a:gd name="connsiteX4" fmla="*/ 5367 w 11733"/>
                    <a:gd name="connsiteY4" fmla="*/ 837 h 9999"/>
                    <a:gd name="connsiteX5" fmla="*/ 6867 w 11733"/>
                    <a:gd name="connsiteY5" fmla="*/ 1520 h 9999"/>
                    <a:gd name="connsiteX6" fmla="*/ 7532 w 11733"/>
                    <a:gd name="connsiteY6" fmla="*/ 2 h 9999"/>
                    <a:gd name="connsiteX7" fmla="*/ 9643 w 11733"/>
                    <a:gd name="connsiteY7" fmla="*/ 1861 h 9999"/>
                    <a:gd name="connsiteX8" fmla="*/ 11541 w 11733"/>
                    <a:gd name="connsiteY8" fmla="*/ 3930 h 9999"/>
                    <a:gd name="connsiteX9" fmla="*/ 10304 w 11733"/>
                    <a:gd name="connsiteY9" fmla="*/ 6244 h 9999"/>
                    <a:gd name="connsiteX10" fmla="*/ 8932 w 11733"/>
                    <a:gd name="connsiteY10" fmla="*/ 6008 h 9999"/>
                    <a:gd name="connsiteX11" fmla="*/ 8069 w 11733"/>
                    <a:gd name="connsiteY11" fmla="*/ 9435 h 9999"/>
                    <a:gd name="connsiteX12" fmla="*/ 6869 w 11733"/>
                    <a:gd name="connsiteY12" fmla="*/ 8299 h 9999"/>
                    <a:gd name="connsiteX13" fmla="*/ 5597 w 11733"/>
                    <a:gd name="connsiteY13" fmla="*/ 9669 h 9999"/>
                    <a:gd name="connsiteX14" fmla="*/ 4533 w 11733"/>
                    <a:gd name="connsiteY14" fmla="*/ 8528 h 9999"/>
                    <a:gd name="connsiteX15" fmla="*/ 3164 w 11733"/>
                    <a:gd name="connsiteY15" fmla="*/ 9999 h 9999"/>
                    <a:gd name="connsiteX16" fmla="*/ 2468 w 11733"/>
                    <a:gd name="connsiteY16" fmla="*/ 7622 h 9999"/>
                    <a:gd name="connsiteX17" fmla="*/ 1192 w 11733"/>
                    <a:gd name="connsiteY17" fmla="*/ 6686 h 9999"/>
                    <a:gd name="connsiteX18" fmla="*/ 1321 w 11733"/>
                    <a:gd name="connsiteY18" fmla="*/ 2454 h 9999"/>
                    <a:gd name="connsiteX0" fmla="*/ 1126 w 10000"/>
                    <a:gd name="connsiteY0" fmla="*/ 2807 h 10353"/>
                    <a:gd name="connsiteX1" fmla="*/ 2147 w 10000"/>
                    <a:gd name="connsiteY1" fmla="*/ 2739 h 10353"/>
                    <a:gd name="connsiteX2" fmla="*/ 2752 w 10000"/>
                    <a:gd name="connsiteY2" fmla="*/ 1279 h 10353"/>
                    <a:gd name="connsiteX3" fmla="*/ 3765 w 10000"/>
                    <a:gd name="connsiteY3" fmla="*/ 3094 h 10353"/>
                    <a:gd name="connsiteX4" fmla="*/ 4574 w 10000"/>
                    <a:gd name="connsiteY4" fmla="*/ 1190 h 10353"/>
                    <a:gd name="connsiteX5" fmla="*/ 5853 w 10000"/>
                    <a:gd name="connsiteY5" fmla="*/ 1873 h 10353"/>
                    <a:gd name="connsiteX6" fmla="*/ 6803 w 10000"/>
                    <a:gd name="connsiteY6" fmla="*/ 1 h 10353"/>
                    <a:gd name="connsiteX7" fmla="*/ 8219 w 10000"/>
                    <a:gd name="connsiteY7" fmla="*/ 2214 h 10353"/>
                    <a:gd name="connsiteX8" fmla="*/ 9836 w 10000"/>
                    <a:gd name="connsiteY8" fmla="*/ 4283 h 10353"/>
                    <a:gd name="connsiteX9" fmla="*/ 8782 w 10000"/>
                    <a:gd name="connsiteY9" fmla="*/ 6598 h 10353"/>
                    <a:gd name="connsiteX10" fmla="*/ 7613 w 10000"/>
                    <a:gd name="connsiteY10" fmla="*/ 6362 h 10353"/>
                    <a:gd name="connsiteX11" fmla="*/ 6877 w 10000"/>
                    <a:gd name="connsiteY11" fmla="*/ 9789 h 10353"/>
                    <a:gd name="connsiteX12" fmla="*/ 5854 w 10000"/>
                    <a:gd name="connsiteY12" fmla="*/ 8653 h 10353"/>
                    <a:gd name="connsiteX13" fmla="*/ 4770 w 10000"/>
                    <a:gd name="connsiteY13" fmla="*/ 10023 h 10353"/>
                    <a:gd name="connsiteX14" fmla="*/ 3863 w 10000"/>
                    <a:gd name="connsiteY14" fmla="*/ 8882 h 10353"/>
                    <a:gd name="connsiteX15" fmla="*/ 2697 w 10000"/>
                    <a:gd name="connsiteY15" fmla="*/ 10353 h 10353"/>
                    <a:gd name="connsiteX16" fmla="*/ 2103 w 10000"/>
                    <a:gd name="connsiteY16" fmla="*/ 7976 h 10353"/>
                    <a:gd name="connsiteX17" fmla="*/ 1016 w 10000"/>
                    <a:gd name="connsiteY17" fmla="*/ 7040 h 10353"/>
                    <a:gd name="connsiteX18" fmla="*/ 1126 w 10000"/>
                    <a:gd name="connsiteY18" fmla="*/ 2807 h 10353"/>
                    <a:gd name="connsiteX0" fmla="*/ 1126 w 9838"/>
                    <a:gd name="connsiteY0" fmla="*/ 2807 h 10353"/>
                    <a:gd name="connsiteX1" fmla="*/ 2147 w 9838"/>
                    <a:gd name="connsiteY1" fmla="*/ 2739 h 10353"/>
                    <a:gd name="connsiteX2" fmla="*/ 2752 w 9838"/>
                    <a:gd name="connsiteY2" fmla="*/ 1279 h 10353"/>
                    <a:gd name="connsiteX3" fmla="*/ 3765 w 9838"/>
                    <a:gd name="connsiteY3" fmla="*/ 3094 h 10353"/>
                    <a:gd name="connsiteX4" fmla="*/ 4574 w 9838"/>
                    <a:gd name="connsiteY4" fmla="*/ 1190 h 10353"/>
                    <a:gd name="connsiteX5" fmla="*/ 5853 w 9838"/>
                    <a:gd name="connsiteY5" fmla="*/ 1873 h 10353"/>
                    <a:gd name="connsiteX6" fmla="*/ 6803 w 9838"/>
                    <a:gd name="connsiteY6" fmla="*/ 1 h 10353"/>
                    <a:gd name="connsiteX7" fmla="*/ 8219 w 9838"/>
                    <a:gd name="connsiteY7" fmla="*/ 2214 h 10353"/>
                    <a:gd name="connsiteX8" fmla="*/ 8935 w 9838"/>
                    <a:gd name="connsiteY8" fmla="*/ 1322 h 10353"/>
                    <a:gd name="connsiteX9" fmla="*/ 9836 w 9838"/>
                    <a:gd name="connsiteY9" fmla="*/ 4283 h 10353"/>
                    <a:gd name="connsiteX10" fmla="*/ 8782 w 9838"/>
                    <a:gd name="connsiteY10" fmla="*/ 6598 h 10353"/>
                    <a:gd name="connsiteX11" fmla="*/ 7613 w 9838"/>
                    <a:gd name="connsiteY11" fmla="*/ 6362 h 10353"/>
                    <a:gd name="connsiteX12" fmla="*/ 6877 w 9838"/>
                    <a:gd name="connsiteY12" fmla="*/ 9789 h 10353"/>
                    <a:gd name="connsiteX13" fmla="*/ 5854 w 9838"/>
                    <a:gd name="connsiteY13" fmla="*/ 8653 h 10353"/>
                    <a:gd name="connsiteX14" fmla="*/ 4770 w 9838"/>
                    <a:gd name="connsiteY14" fmla="*/ 10023 h 10353"/>
                    <a:gd name="connsiteX15" fmla="*/ 3863 w 9838"/>
                    <a:gd name="connsiteY15" fmla="*/ 8882 h 10353"/>
                    <a:gd name="connsiteX16" fmla="*/ 2697 w 9838"/>
                    <a:gd name="connsiteY16" fmla="*/ 10353 h 10353"/>
                    <a:gd name="connsiteX17" fmla="*/ 2103 w 9838"/>
                    <a:gd name="connsiteY17" fmla="*/ 7976 h 10353"/>
                    <a:gd name="connsiteX18" fmla="*/ 1016 w 9838"/>
                    <a:gd name="connsiteY18" fmla="*/ 7040 h 10353"/>
                    <a:gd name="connsiteX19" fmla="*/ 1126 w 9838"/>
                    <a:gd name="connsiteY19" fmla="*/ 2807 h 10353"/>
                    <a:gd name="connsiteX0" fmla="*/ 1065 w 9920"/>
                    <a:gd name="connsiteY0" fmla="*/ 2711 h 10000"/>
                    <a:gd name="connsiteX1" fmla="*/ 2102 w 9920"/>
                    <a:gd name="connsiteY1" fmla="*/ 2646 h 10000"/>
                    <a:gd name="connsiteX2" fmla="*/ 2717 w 9920"/>
                    <a:gd name="connsiteY2" fmla="*/ 1235 h 10000"/>
                    <a:gd name="connsiteX3" fmla="*/ 3747 w 9920"/>
                    <a:gd name="connsiteY3" fmla="*/ 2989 h 10000"/>
                    <a:gd name="connsiteX4" fmla="*/ 4569 w 9920"/>
                    <a:gd name="connsiteY4" fmla="*/ 1149 h 10000"/>
                    <a:gd name="connsiteX5" fmla="*/ 5869 w 9920"/>
                    <a:gd name="connsiteY5" fmla="*/ 1809 h 10000"/>
                    <a:gd name="connsiteX6" fmla="*/ 6835 w 9920"/>
                    <a:gd name="connsiteY6" fmla="*/ 1 h 10000"/>
                    <a:gd name="connsiteX7" fmla="*/ 8274 w 9920"/>
                    <a:gd name="connsiteY7" fmla="*/ 2139 h 10000"/>
                    <a:gd name="connsiteX8" fmla="*/ 9002 w 9920"/>
                    <a:gd name="connsiteY8" fmla="*/ 1277 h 10000"/>
                    <a:gd name="connsiteX9" fmla="*/ 9918 w 9920"/>
                    <a:gd name="connsiteY9" fmla="*/ 4137 h 10000"/>
                    <a:gd name="connsiteX10" fmla="*/ 8847 w 9920"/>
                    <a:gd name="connsiteY10" fmla="*/ 6373 h 10000"/>
                    <a:gd name="connsiteX11" fmla="*/ 7658 w 9920"/>
                    <a:gd name="connsiteY11" fmla="*/ 6145 h 10000"/>
                    <a:gd name="connsiteX12" fmla="*/ 6910 w 9920"/>
                    <a:gd name="connsiteY12" fmla="*/ 9455 h 10000"/>
                    <a:gd name="connsiteX13" fmla="*/ 5870 w 9920"/>
                    <a:gd name="connsiteY13" fmla="*/ 8358 h 10000"/>
                    <a:gd name="connsiteX14" fmla="*/ 4769 w 9920"/>
                    <a:gd name="connsiteY14" fmla="*/ 9681 h 10000"/>
                    <a:gd name="connsiteX15" fmla="*/ 3847 w 9920"/>
                    <a:gd name="connsiteY15" fmla="*/ 8579 h 10000"/>
                    <a:gd name="connsiteX16" fmla="*/ 2661 w 9920"/>
                    <a:gd name="connsiteY16" fmla="*/ 10000 h 10000"/>
                    <a:gd name="connsiteX17" fmla="*/ 2058 w 9920"/>
                    <a:gd name="connsiteY17" fmla="*/ 7704 h 10000"/>
                    <a:gd name="connsiteX18" fmla="*/ 1175 w 9920"/>
                    <a:gd name="connsiteY18" fmla="*/ 7903 h 10000"/>
                    <a:gd name="connsiteX19" fmla="*/ 1065 w 9920"/>
                    <a:gd name="connsiteY19" fmla="*/ 2711 h 10000"/>
                    <a:gd name="connsiteX0" fmla="*/ 1074 w 11488"/>
                    <a:gd name="connsiteY0" fmla="*/ 2711 h 10000"/>
                    <a:gd name="connsiteX1" fmla="*/ 2119 w 11488"/>
                    <a:gd name="connsiteY1" fmla="*/ 2646 h 10000"/>
                    <a:gd name="connsiteX2" fmla="*/ 2739 w 11488"/>
                    <a:gd name="connsiteY2" fmla="*/ 1235 h 10000"/>
                    <a:gd name="connsiteX3" fmla="*/ 3777 w 11488"/>
                    <a:gd name="connsiteY3" fmla="*/ 2989 h 10000"/>
                    <a:gd name="connsiteX4" fmla="*/ 4606 w 11488"/>
                    <a:gd name="connsiteY4" fmla="*/ 1149 h 10000"/>
                    <a:gd name="connsiteX5" fmla="*/ 5916 w 11488"/>
                    <a:gd name="connsiteY5" fmla="*/ 1809 h 10000"/>
                    <a:gd name="connsiteX6" fmla="*/ 6890 w 11488"/>
                    <a:gd name="connsiteY6" fmla="*/ 1 h 10000"/>
                    <a:gd name="connsiteX7" fmla="*/ 8341 w 11488"/>
                    <a:gd name="connsiteY7" fmla="*/ 2139 h 10000"/>
                    <a:gd name="connsiteX8" fmla="*/ 9075 w 11488"/>
                    <a:gd name="connsiteY8" fmla="*/ 1277 h 10000"/>
                    <a:gd name="connsiteX9" fmla="*/ 11488 w 11488"/>
                    <a:gd name="connsiteY9" fmla="*/ 3605 h 10000"/>
                    <a:gd name="connsiteX10" fmla="*/ 8918 w 11488"/>
                    <a:gd name="connsiteY10" fmla="*/ 6373 h 10000"/>
                    <a:gd name="connsiteX11" fmla="*/ 7720 w 11488"/>
                    <a:gd name="connsiteY11" fmla="*/ 6145 h 10000"/>
                    <a:gd name="connsiteX12" fmla="*/ 6966 w 11488"/>
                    <a:gd name="connsiteY12" fmla="*/ 9455 h 10000"/>
                    <a:gd name="connsiteX13" fmla="*/ 5917 w 11488"/>
                    <a:gd name="connsiteY13" fmla="*/ 8358 h 10000"/>
                    <a:gd name="connsiteX14" fmla="*/ 4807 w 11488"/>
                    <a:gd name="connsiteY14" fmla="*/ 9681 h 10000"/>
                    <a:gd name="connsiteX15" fmla="*/ 3878 w 11488"/>
                    <a:gd name="connsiteY15" fmla="*/ 8579 h 10000"/>
                    <a:gd name="connsiteX16" fmla="*/ 2682 w 11488"/>
                    <a:gd name="connsiteY16" fmla="*/ 10000 h 10000"/>
                    <a:gd name="connsiteX17" fmla="*/ 2075 w 11488"/>
                    <a:gd name="connsiteY17" fmla="*/ 7704 h 10000"/>
                    <a:gd name="connsiteX18" fmla="*/ 1184 w 11488"/>
                    <a:gd name="connsiteY18" fmla="*/ 7903 h 10000"/>
                    <a:gd name="connsiteX19" fmla="*/ 1074 w 11488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9075 w 11489"/>
                    <a:gd name="connsiteY8" fmla="*/ 1277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10072 w 10825"/>
                    <a:gd name="connsiteY8" fmla="*/ 821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55 w 10825"/>
                    <a:gd name="connsiteY14" fmla="*/ 8263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8748"/>
                    <a:gd name="connsiteX1" fmla="*/ 2119 w 10825"/>
                    <a:gd name="connsiteY1" fmla="*/ 2646 h 8748"/>
                    <a:gd name="connsiteX2" fmla="*/ 2739 w 10825"/>
                    <a:gd name="connsiteY2" fmla="*/ 1235 h 8748"/>
                    <a:gd name="connsiteX3" fmla="*/ 3777 w 10825"/>
                    <a:gd name="connsiteY3" fmla="*/ 2989 h 8748"/>
                    <a:gd name="connsiteX4" fmla="*/ 4606 w 10825"/>
                    <a:gd name="connsiteY4" fmla="*/ 1149 h 8748"/>
                    <a:gd name="connsiteX5" fmla="*/ 5916 w 10825"/>
                    <a:gd name="connsiteY5" fmla="*/ 1809 h 8748"/>
                    <a:gd name="connsiteX6" fmla="*/ 6890 w 10825"/>
                    <a:gd name="connsiteY6" fmla="*/ 1 h 8748"/>
                    <a:gd name="connsiteX7" fmla="*/ 8341 w 10825"/>
                    <a:gd name="connsiteY7" fmla="*/ 2139 h 8748"/>
                    <a:gd name="connsiteX8" fmla="*/ 9703 w 10825"/>
                    <a:gd name="connsiteY8" fmla="*/ 2075 h 8748"/>
                    <a:gd name="connsiteX9" fmla="*/ 10823 w 10825"/>
                    <a:gd name="connsiteY9" fmla="*/ 7037 h 8748"/>
                    <a:gd name="connsiteX10" fmla="*/ 9882 w 10825"/>
                    <a:gd name="connsiteY10" fmla="*/ 7723 h 8748"/>
                    <a:gd name="connsiteX11" fmla="*/ 8336 w 10825"/>
                    <a:gd name="connsiteY11" fmla="*/ 6753 h 8748"/>
                    <a:gd name="connsiteX12" fmla="*/ 7014 w 10825"/>
                    <a:gd name="connsiteY12" fmla="*/ 7983 h 8748"/>
                    <a:gd name="connsiteX13" fmla="*/ 5917 w 10825"/>
                    <a:gd name="connsiteY13" fmla="*/ 6722 h 8748"/>
                    <a:gd name="connsiteX14" fmla="*/ 4855 w 10825"/>
                    <a:gd name="connsiteY14" fmla="*/ 8263 h 8748"/>
                    <a:gd name="connsiteX15" fmla="*/ 3878 w 10825"/>
                    <a:gd name="connsiteY15" fmla="*/ 6943 h 8748"/>
                    <a:gd name="connsiteX16" fmla="*/ 2810 w 10825"/>
                    <a:gd name="connsiteY16" fmla="*/ 8746 h 8748"/>
                    <a:gd name="connsiteX17" fmla="*/ 2075 w 10825"/>
                    <a:gd name="connsiteY17" fmla="*/ 7704 h 8748"/>
                    <a:gd name="connsiteX18" fmla="*/ 1184 w 10825"/>
                    <a:gd name="connsiteY18" fmla="*/ 7903 h 8748"/>
                    <a:gd name="connsiteX19" fmla="*/ 1074 w 10825"/>
                    <a:gd name="connsiteY19" fmla="*/ 2711 h 8748"/>
                    <a:gd name="connsiteX0" fmla="*/ 1022 w 10030"/>
                    <a:gd name="connsiteY0" fmla="*/ 3099 h 10000"/>
                    <a:gd name="connsiteX1" fmla="*/ 1988 w 10030"/>
                    <a:gd name="connsiteY1" fmla="*/ 3025 h 10000"/>
                    <a:gd name="connsiteX2" fmla="*/ 2560 w 10030"/>
                    <a:gd name="connsiteY2" fmla="*/ 1412 h 10000"/>
                    <a:gd name="connsiteX3" fmla="*/ 3519 w 10030"/>
                    <a:gd name="connsiteY3" fmla="*/ 3417 h 10000"/>
                    <a:gd name="connsiteX4" fmla="*/ 4285 w 10030"/>
                    <a:gd name="connsiteY4" fmla="*/ 1313 h 10000"/>
                    <a:gd name="connsiteX5" fmla="*/ 5495 w 10030"/>
                    <a:gd name="connsiteY5" fmla="*/ 2068 h 10000"/>
                    <a:gd name="connsiteX6" fmla="*/ 6395 w 10030"/>
                    <a:gd name="connsiteY6" fmla="*/ 1 h 10000"/>
                    <a:gd name="connsiteX7" fmla="*/ 7735 w 10030"/>
                    <a:gd name="connsiteY7" fmla="*/ 2445 h 10000"/>
                    <a:gd name="connsiteX8" fmla="*/ 8994 w 10030"/>
                    <a:gd name="connsiteY8" fmla="*/ 2372 h 10000"/>
                    <a:gd name="connsiteX9" fmla="*/ 10028 w 10030"/>
                    <a:gd name="connsiteY9" fmla="*/ 8044 h 10000"/>
                    <a:gd name="connsiteX10" fmla="*/ 9159 w 10030"/>
                    <a:gd name="connsiteY10" fmla="*/ 8828 h 10000"/>
                    <a:gd name="connsiteX11" fmla="*/ 7731 w 10030"/>
                    <a:gd name="connsiteY11" fmla="*/ 7719 h 10000"/>
                    <a:gd name="connsiteX12" fmla="*/ 6509 w 10030"/>
                    <a:gd name="connsiteY12" fmla="*/ 9126 h 10000"/>
                    <a:gd name="connsiteX13" fmla="*/ 5496 w 10030"/>
                    <a:gd name="connsiteY13" fmla="*/ 7684 h 10000"/>
                    <a:gd name="connsiteX14" fmla="*/ 4515 w 10030"/>
                    <a:gd name="connsiteY14" fmla="*/ 9446 h 10000"/>
                    <a:gd name="connsiteX15" fmla="*/ 3612 w 10030"/>
                    <a:gd name="connsiteY15" fmla="*/ 7937 h 10000"/>
                    <a:gd name="connsiteX16" fmla="*/ 2626 w 10030"/>
                    <a:gd name="connsiteY16" fmla="*/ 9998 h 10000"/>
                    <a:gd name="connsiteX17" fmla="*/ 1947 w 10030"/>
                    <a:gd name="connsiteY17" fmla="*/ 8807 h 10000"/>
                    <a:gd name="connsiteX18" fmla="*/ 1035 w 10030"/>
                    <a:gd name="connsiteY18" fmla="*/ 7039 h 10000"/>
                    <a:gd name="connsiteX19" fmla="*/ 1022 w 10030"/>
                    <a:gd name="connsiteY19" fmla="*/ 3099 h 10000"/>
                    <a:gd name="connsiteX0" fmla="*/ 1022 w 10030"/>
                    <a:gd name="connsiteY0" fmla="*/ 3099 h 9998"/>
                    <a:gd name="connsiteX1" fmla="*/ 1988 w 10030"/>
                    <a:gd name="connsiteY1" fmla="*/ 3025 h 9998"/>
                    <a:gd name="connsiteX2" fmla="*/ 2560 w 10030"/>
                    <a:gd name="connsiteY2" fmla="*/ 1412 h 9998"/>
                    <a:gd name="connsiteX3" fmla="*/ 3519 w 10030"/>
                    <a:gd name="connsiteY3" fmla="*/ 3417 h 9998"/>
                    <a:gd name="connsiteX4" fmla="*/ 4285 w 10030"/>
                    <a:gd name="connsiteY4" fmla="*/ 1313 h 9998"/>
                    <a:gd name="connsiteX5" fmla="*/ 5495 w 10030"/>
                    <a:gd name="connsiteY5" fmla="*/ 2068 h 9998"/>
                    <a:gd name="connsiteX6" fmla="*/ 6395 w 10030"/>
                    <a:gd name="connsiteY6" fmla="*/ 1 h 9998"/>
                    <a:gd name="connsiteX7" fmla="*/ 7735 w 10030"/>
                    <a:gd name="connsiteY7" fmla="*/ 2445 h 9998"/>
                    <a:gd name="connsiteX8" fmla="*/ 8994 w 10030"/>
                    <a:gd name="connsiteY8" fmla="*/ 2372 h 9998"/>
                    <a:gd name="connsiteX9" fmla="*/ 10028 w 10030"/>
                    <a:gd name="connsiteY9" fmla="*/ 8044 h 9998"/>
                    <a:gd name="connsiteX10" fmla="*/ 9159 w 10030"/>
                    <a:gd name="connsiteY10" fmla="*/ 8828 h 9998"/>
                    <a:gd name="connsiteX11" fmla="*/ 7731 w 10030"/>
                    <a:gd name="connsiteY11" fmla="*/ 7719 h 9998"/>
                    <a:gd name="connsiteX12" fmla="*/ 6509 w 10030"/>
                    <a:gd name="connsiteY12" fmla="*/ 9126 h 9998"/>
                    <a:gd name="connsiteX13" fmla="*/ 5496 w 10030"/>
                    <a:gd name="connsiteY13" fmla="*/ 7684 h 9998"/>
                    <a:gd name="connsiteX14" fmla="*/ 4515 w 10030"/>
                    <a:gd name="connsiteY14" fmla="*/ 9446 h 9998"/>
                    <a:gd name="connsiteX15" fmla="*/ 3612 w 10030"/>
                    <a:gd name="connsiteY15" fmla="*/ 7937 h 9998"/>
                    <a:gd name="connsiteX16" fmla="*/ 2626 w 10030"/>
                    <a:gd name="connsiteY16" fmla="*/ 9998 h 9998"/>
                    <a:gd name="connsiteX17" fmla="*/ 2110 w 10030"/>
                    <a:gd name="connsiteY17" fmla="*/ 6438 h 9998"/>
                    <a:gd name="connsiteX18" fmla="*/ 1035 w 10030"/>
                    <a:gd name="connsiteY18" fmla="*/ 7039 h 9998"/>
                    <a:gd name="connsiteX19" fmla="*/ 1022 w 10030"/>
                    <a:gd name="connsiteY19" fmla="*/ 3099 h 9998"/>
                    <a:gd name="connsiteX0" fmla="*/ 1019 w 10000"/>
                    <a:gd name="connsiteY0" fmla="*/ 3100 h 9454"/>
                    <a:gd name="connsiteX1" fmla="*/ 1982 w 10000"/>
                    <a:gd name="connsiteY1" fmla="*/ 3026 h 9454"/>
                    <a:gd name="connsiteX2" fmla="*/ 2552 w 10000"/>
                    <a:gd name="connsiteY2" fmla="*/ 1412 h 9454"/>
                    <a:gd name="connsiteX3" fmla="*/ 3508 w 10000"/>
                    <a:gd name="connsiteY3" fmla="*/ 3418 h 9454"/>
                    <a:gd name="connsiteX4" fmla="*/ 4272 w 10000"/>
                    <a:gd name="connsiteY4" fmla="*/ 1313 h 9454"/>
                    <a:gd name="connsiteX5" fmla="*/ 5479 w 10000"/>
                    <a:gd name="connsiteY5" fmla="*/ 2068 h 9454"/>
                    <a:gd name="connsiteX6" fmla="*/ 6376 w 10000"/>
                    <a:gd name="connsiteY6" fmla="*/ 1 h 9454"/>
                    <a:gd name="connsiteX7" fmla="*/ 7712 w 10000"/>
                    <a:gd name="connsiteY7" fmla="*/ 2445 h 9454"/>
                    <a:gd name="connsiteX8" fmla="*/ 8967 w 10000"/>
                    <a:gd name="connsiteY8" fmla="*/ 2372 h 9454"/>
                    <a:gd name="connsiteX9" fmla="*/ 9998 w 10000"/>
                    <a:gd name="connsiteY9" fmla="*/ 8046 h 9454"/>
                    <a:gd name="connsiteX10" fmla="*/ 9132 w 10000"/>
                    <a:gd name="connsiteY10" fmla="*/ 8830 h 9454"/>
                    <a:gd name="connsiteX11" fmla="*/ 7708 w 10000"/>
                    <a:gd name="connsiteY11" fmla="*/ 7721 h 9454"/>
                    <a:gd name="connsiteX12" fmla="*/ 6490 w 10000"/>
                    <a:gd name="connsiteY12" fmla="*/ 9128 h 9454"/>
                    <a:gd name="connsiteX13" fmla="*/ 5480 w 10000"/>
                    <a:gd name="connsiteY13" fmla="*/ 7686 h 9454"/>
                    <a:gd name="connsiteX14" fmla="*/ 4501 w 10000"/>
                    <a:gd name="connsiteY14" fmla="*/ 9448 h 9454"/>
                    <a:gd name="connsiteX15" fmla="*/ 3601 w 10000"/>
                    <a:gd name="connsiteY15" fmla="*/ 7939 h 9454"/>
                    <a:gd name="connsiteX16" fmla="*/ 2751 w 10000"/>
                    <a:gd name="connsiteY16" fmla="*/ 8441 h 9454"/>
                    <a:gd name="connsiteX17" fmla="*/ 2104 w 10000"/>
                    <a:gd name="connsiteY17" fmla="*/ 6439 h 9454"/>
                    <a:gd name="connsiteX18" fmla="*/ 1032 w 10000"/>
                    <a:gd name="connsiteY18" fmla="*/ 7040 h 9454"/>
                    <a:gd name="connsiteX19" fmla="*/ 1019 w 10000"/>
                    <a:gd name="connsiteY19" fmla="*/ 3100 h 9454"/>
                    <a:gd name="connsiteX0" fmla="*/ 1019 w 10000"/>
                    <a:gd name="connsiteY0" fmla="*/ 3279 h 10000"/>
                    <a:gd name="connsiteX1" fmla="*/ 1982 w 10000"/>
                    <a:gd name="connsiteY1" fmla="*/ 3201 h 10000"/>
                    <a:gd name="connsiteX2" fmla="*/ 2552 w 10000"/>
                    <a:gd name="connsiteY2" fmla="*/ 1494 h 10000"/>
                    <a:gd name="connsiteX3" fmla="*/ 3508 w 10000"/>
                    <a:gd name="connsiteY3" fmla="*/ 3615 h 10000"/>
                    <a:gd name="connsiteX4" fmla="*/ 4272 w 10000"/>
                    <a:gd name="connsiteY4" fmla="*/ 1389 h 10000"/>
                    <a:gd name="connsiteX5" fmla="*/ 5479 w 10000"/>
                    <a:gd name="connsiteY5" fmla="*/ 2187 h 10000"/>
                    <a:gd name="connsiteX6" fmla="*/ 6376 w 10000"/>
                    <a:gd name="connsiteY6" fmla="*/ 1 h 10000"/>
                    <a:gd name="connsiteX7" fmla="*/ 7712 w 10000"/>
                    <a:gd name="connsiteY7" fmla="*/ 2586 h 10000"/>
                    <a:gd name="connsiteX8" fmla="*/ 8967 w 10000"/>
                    <a:gd name="connsiteY8" fmla="*/ 2509 h 10000"/>
                    <a:gd name="connsiteX9" fmla="*/ 9998 w 10000"/>
                    <a:gd name="connsiteY9" fmla="*/ 8511 h 10000"/>
                    <a:gd name="connsiteX10" fmla="*/ 9132 w 10000"/>
                    <a:gd name="connsiteY10" fmla="*/ 9340 h 10000"/>
                    <a:gd name="connsiteX11" fmla="*/ 7708 w 10000"/>
                    <a:gd name="connsiteY11" fmla="*/ 8167 h 10000"/>
                    <a:gd name="connsiteX12" fmla="*/ 6490 w 10000"/>
                    <a:gd name="connsiteY12" fmla="*/ 9655 h 10000"/>
                    <a:gd name="connsiteX13" fmla="*/ 5480 w 10000"/>
                    <a:gd name="connsiteY13" fmla="*/ 8130 h 10000"/>
                    <a:gd name="connsiteX14" fmla="*/ 4501 w 10000"/>
                    <a:gd name="connsiteY14" fmla="*/ 9994 h 10000"/>
                    <a:gd name="connsiteX15" fmla="*/ 3749 w 10000"/>
                    <a:gd name="connsiteY15" fmla="*/ 6683 h 10000"/>
                    <a:gd name="connsiteX16" fmla="*/ 2751 w 10000"/>
                    <a:gd name="connsiteY16" fmla="*/ 8928 h 10000"/>
                    <a:gd name="connsiteX17" fmla="*/ 2104 w 10000"/>
                    <a:gd name="connsiteY17" fmla="*/ 6811 h 10000"/>
                    <a:gd name="connsiteX18" fmla="*/ 1032 w 10000"/>
                    <a:gd name="connsiteY18" fmla="*/ 7447 h 10000"/>
                    <a:gd name="connsiteX19" fmla="*/ 1019 w 10000"/>
                    <a:gd name="connsiteY19" fmla="*/ 3279 h 10000"/>
                    <a:gd name="connsiteX0" fmla="*/ 1019 w 10000"/>
                    <a:gd name="connsiteY0" fmla="*/ 3279 h 9655"/>
                    <a:gd name="connsiteX1" fmla="*/ 1982 w 10000"/>
                    <a:gd name="connsiteY1" fmla="*/ 3201 h 9655"/>
                    <a:gd name="connsiteX2" fmla="*/ 2552 w 10000"/>
                    <a:gd name="connsiteY2" fmla="*/ 1494 h 9655"/>
                    <a:gd name="connsiteX3" fmla="*/ 3508 w 10000"/>
                    <a:gd name="connsiteY3" fmla="*/ 3615 h 9655"/>
                    <a:gd name="connsiteX4" fmla="*/ 4272 w 10000"/>
                    <a:gd name="connsiteY4" fmla="*/ 1389 h 9655"/>
                    <a:gd name="connsiteX5" fmla="*/ 5479 w 10000"/>
                    <a:gd name="connsiteY5" fmla="*/ 2187 h 9655"/>
                    <a:gd name="connsiteX6" fmla="*/ 6376 w 10000"/>
                    <a:gd name="connsiteY6" fmla="*/ 1 h 9655"/>
                    <a:gd name="connsiteX7" fmla="*/ 7712 w 10000"/>
                    <a:gd name="connsiteY7" fmla="*/ 2586 h 9655"/>
                    <a:gd name="connsiteX8" fmla="*/ 8967 w 10000"/>
                    <a:gd name="connsiteY8" fmla="*/ 2509 h 9655"/>
                    <a:gd name="connsiteX9" fmla="*/ 9998 w 10000"/>
                    <a:gd name="connsiteY9" fmla="*/ 8511 h 9655"/>
                    <a:gd name="connsiteX10" fmla="*/ 9132 w 10000"/>
                    <a:gd name="connsiteY10" fmla="*/ 9340 h 9655"/>
                    <a:gd name="connsiteX11" fmla="*/ 7708 w 10000"/>
                    <a:gd name="connsiteY11" fmla="*/ 8167 h 9655"/>
                    <a:gd name="connsiteX12" fmla="*/ 6490 w 10000"/>
                    <a:gd name="connsiteY12" fmla="*/ 9655 h 9655"/>
                    <a:gd name="connsiteX13" fmla="*/ 5480 w 10000"/>
                    <a:gd name="connsiteY13" fmla="*/ 8130 h 9655"/>
                    <a:gd name="connsiteX14" fmla="*/ 4531 w 10000"/>
                    <a:gd name="connsiteY14" fmla="*/ 8939 h 9655"/>
                    <a:gd name="connsiteX15" fmla="*/ 3749 w 10000"/>
                    <a:gd name="connsiteY15" fmla="*/ 6683 h 9655"/>
                    <a:gd name="connsiteX16" fmla="*/ 2751 w 10000"/>
                    <a:gd name="connsiteY16" fmla="*/ 8928 h 9655"/>
                    <a:gd name="connsiteX17" fmla="*/ 2104 w 10000"/>
                    <a:gd name="connsiteY17" fmla="*/ 6811 h 9655"/>
                    <a:gd name="connsiteX18" fmla="*/ 1032 w 10000"/>
                    <a:gd name="connsiteY18" fmla="*/ 7447 h 9655"/>
                    <a:gd name="connsiteX19" fmla="*/ 1019 w 10000"/>
                    <a:gd name="connsiteY19" fmla="*/ 3279 h 9655"/>
                    <a:gd name="connsiteX0" fmla="*/ 1019 w 10000"/>
                    <a:gd name="connsiteY0" fmla="*/ 3396 h 10046"/>
                    <a:gd name="connsiteX1" fmla="*/ 1982 w 10000"/>
                    <a:gd name="connsiteY1" fmla="*/ 3315 h 10046"/>
                    <a:gd name="connsiteX2" fmla="*/ 2552 w 10000"/>
                    <a:gd name="connsiteY2" fmla="*/ 1547 h 10046"/>
                    <a:gd name="connsiteX3" fmla="*/ 3508 w 10000"/>
                    <a:gd name="connsiteY3" fmla="*/ 3744 h 10046"/>
                    <a:gd name="connsiteX4" fmla="*/ 4272 w 10000"/>
                    <a:gd name="connsiteY4" fmla="*/ 1439 h 10046"/>
                    <a:gd name="connsiteX5" fmla="*/ 5479 w 10000"/>
                    <a:gd name="connsiteY5" fmla="*/ 2265 h 10046"/>
                    <a:gd name="connsiteX6" fmla="*/ 6376 w 10000"/>
                    <a:gd name="connsiteY6" fmla="*/ 1 h 10046"/>
                    <a:gd name="connsiteX7" fmla="*/ 7712 w 10000"/>
                    <a:gd name="connsiteY7" fmla="*/ 2678 h 10046"/>
                    <a:gd name="connsiteX8" fmla="*/ 8967 w 10000"/>
                    <a:gd name="connsiteY8" fmla="*/ 2599 h 10046"/>
                    <a:gd name="connsiteX9" fmla="*/ 9998 w 10000"/>
                    <a:gd name="connsiteY9" fmla="*/ 8815 h 10046"/>
                    <a:gd name="connsiteX10" fmla="*/ 9132 w 10000"/>
                    <a:gd name="connsiteY10" fmla="*/ 9674 h 10046"/>
                    <a:gd name="connsiteX11" fmla="*/ 7708 w 10000"/>
                    <a:gd name="connsiteY11" fmla="*/ 8459 h 10046"/>
                    <a:gd name="connsiteX12" fmla="*/ 6490 w 10000"/>
                    <a:gd name="connsiteY12" fmla="*/ 10000 h 10046"/>
                    <a:gd name="connsiteX13" fmla="*/ 5584 w 10000"/>
                    <a:gd name="connsiteY13" fmla="*/ 6577 h 10046"/>
                    <a:gd name="connsiteX14" fmla="*/ 4531 w 10000"/>
                    <a:gd name="connsiteY14" fmla="*/ 9258 h 10046"/>
                    <a:gd name="connsiteX15" fmla="*/ 3749 w 10000"/>
                    <a:gd name="connsiteY15" fmla="*/ 6922 h 10046"/>
                    <a:gd name="connsiteX16" fmla="*/ 2751 w 10000"/>
                    <a:gd name="connsiteY16" fmla="*/ 9247 h 10046"/>
                    <a:gd name="connsiteX17" fmla="*/ 2104 w 10000"/>
                    <a:gd name="connsiteY17" fmla="*/ 7054 h 10046"/>
                    <a:gd name="connsiteX18" fmla="*/ 1032 w 10000"/>
                    <a:gd name="connsiteY18" fmla="*/ 7713 h 10046"/>
                    <a:gd name="connsiteX19" fmla="*/ 1019 w 10000"/>
                    <a:gd name="connsiteY19" fmla="*/ 3396 h 10046"/>
                    <a:gd name="connsiteX0" fmla="*/ 1019 w 10000"/>
                    <a:gd name="connsiteY0" fmla="*/ 3396 h 9735"/>
                    <a:gd name="connsiteX1" fmla="*/ 1982 w 10000"/>
                    <a:gd name="connsiteY1" fmla="*/ 3315 h 9735"/>
                    <a:gd name="connsiteX2" fmla="*/ 2552 w 10000"/>
                    <a:gd name="connsiteY2" fmla="*/ 1547 h 9735"/>
                    <a:gd name="connsiteX3" fmla="*/ 3508 w 10000"/>
                    <a:gd name="connsiteY3" fmla="*/ 3744 h 9735"/>
                    <a:gd name="connsiteX4" fmla="*/ 4272 w 10000"/>
                    <a:gd name="connsiteY4" fmla="*/ 1439 h 9735"/>
                    <a:gd name="connsiteX5" fmla="*/ 5479 w 10000"/>
                    <a:gd name="connsiteY5" fmla="*/ 2265 h 9735"/>
                    <a:gd name="connsiteX6" fmla="*/ 6376 w 10000"/>
                    <a:gd name="connsiteY6" fmla="*/ 1 h 9735"/>
                    <a:gd name="connsiteX7" fmla="*/ 7712 w 10000"/>
                    <a:gd name="connsiteY7" fmla="*/ 2678 h 9735"/>
                    <a:gd name="connsiteX8" fmla="*/ 8967 w 10000"/>
                    <a:gd name="connsiteY8" fmla="*/ 2599 h 9735"/>
                    <a:gd name="connsiteX9" fmla="*/ 9998 w 10000"/>
                    <a:gd name="connsiteY9" fmla="*/ 8815 h 9735"/>
                    <a:gd name="connsiteX10" fmla="*/ 9132 w 10000"/>
                    <a:gd name="connsiteY10" fmla="*/ 9674 h 9735"/>
                    <a:gd name="connsiteX11" fmla="*/ 7708 w 10000"/>
                    <a:gd name="connsiteY11" fmla="*/ 8459 h 9735"/>
                    <a:gd name="connsiteX12" fmla="*/ 6490 w 10000"/>
                    <a:gd name="connsiteY12" fmla="*/ 7541 h 9735"/>
                    <a:gd name="connsiteX13" fmla="*/ 5584 w 10000"/>
                    <a:gd name="connsiteY13" fmla="*/ 6577 h 9735"/>
                    <a:gd name="connsiteX14" fmla="*/ 4531 w 10000"/>
                    <a:gd name="connsiteY14" fmla="*/ 9258 h 9735"/>
                    <a:gd name="connsiteX15" fmla="*/ 3749 w 10000"/>
                    <a:gd name="connsiteY15" fmla="*/ 6922 h 9735"/>
                    <a:gd name="connsiteX16" fmla="*/ 2751 w 10000"/>
                    <a:gd name="connsiteY16" fmla="*/ 9247 h 9735"/>
                    <a:gd name="connsiteX17" fmla="*/ 2104 w 10000"/>
                    <a:gd name="connsiteY17" fmla="*/ 7054 h 9735"/>
                    <a:gd name="connsiteX18" fmla="*/ 1032 w 10000"/>
                    <a:gd name="connsiteY18" fmla="*/ 7713 h 9735"/>
                    <a:gd name="connsiteX19" fmla="*/ 1019 w 10000"/>
                    <a:gd name="connsiteY19" fmla="*/ 3396 h 9735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90 w 10000"/>
                    <a:gd name="connsiteY12" fmla="*/ 774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75 w 10000"/>
                    <a:gd name="connsiteY12" fmla="*/ 795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9969"/>
                    <a:gd name="connsiteX1" fmla="*/ 1982 w 10000"/>
                    <a:gd name="connsiteY1" fmla="*/ 3405 h 9969"/>
                    <a:gd name="connsiteX2" fmla="*/ 2552 w 10000"/>
                    <a:gd name="connsiteY2" fmla="*/ 1589 h 9969"/>
                    <a:gd name="connsiteX3" fmla="*/ 3508 w 10000"/>
                    <a:gd name="connsiteY3" fmla="*/ 3846 h 9969"/>
                    <a:gd name="connsiteX4" fmla="*/ 4272 w 10000"/>
                    <a:gd name="connsiteY4" fmla="*/ 1478 h 9969"/>
                    <a:gd name="connsiteX5" fmla="*/ 5479 w 10000"/>
                    <a:gd name="connsiteY5" fmla="*/ 2327 h 9969"/>
                    <a:gd name="connsiteX6" fmla="*/ 6376 w 10000"/>
                    <a:gd name="connsiteY6" fmla="*/ 1 h 9969"/>
                    <a:gd name="connsiteX7" fmla="*/ 7712 w 10000"/>
                    <a:gd name="connsiteY7" fmla="*/ 2751 h 9969"/>
                    <a:gd name="connsiteX8" fmla="*/ 8967 w 10000"/>
                    <a:gd name="connsiteY8" fmla="*/ 2670 h 9969"/>
                    <a:gd name="connsiteX9" fmla="*/ 9998 w 10000"/>
                    <a:gd name="connsiteY9" fmla="*/ 9055 h 9969"/>
                    <a:gd name="connsiteX10" fmla="*/ 9132 w 10000"/>
                    <a:gd name="connsiteY10" fmla="*/ 9937 h 9969"/>
                    <a:gd name="connsiteX11" fmla="*/ 7886 w 10000"/>
                    <a:gd name="connsiteY11" fmla="*/ 6584 h 9969"/>
                    <a:gd name="connsiteX12" fmla="*/ 6475 w 10000"/>
                    <a:gd name="connsiteY12" fmla="*/ 7956 h 9969"/>
                    <a:gd name="connsiteX13" fmla="*/ 5628 w 10000"/>
                    <a:gd name="connsiteY13" fmla="*/ 5704 h 9969"/>
                    <a:gd name="connsiteX14" fmla="*/ 4531 w 10000"/>
                    <a:gd name="connsiteY14" fmla="*/ 9510 h 9969"/>
                    <a:gd name="connsiteX15" fmla="*/ 3749 w 10000"/>
                    <a:gd name="connsiteY15" fmla="*/ 7110 h 9969"/>
                    <a:gd name="connsiteX16" fmla="*/ 2751 w 10000"/>
                    <a:gd name="connsiteY16" fmla="*/ 9499 h 9969"/>
                    <a:gd name="connsiteX17" fmla="*/ 2104 w 10000"/>
                    <a:gd name="connsiteY17" fmla="*/ 7246 h 9969"/>
                    <a:gd name="connsiteX18" fmla="*/ 1032 w 10000"/>
                    <a:gd name="connsiteY18" fmla="*/ 7923 h 9969"/>
                    <a:gd name="connsiteX19" fmla="*/ 1019 w 10000"/>
                    <a:gd name="connsiteY19" fmla="*/ 3488 h 9969"/>
                    <a:gd name="connsiteX0" fmla="*/ 1019 w 10000"/>
                    <a:gd name="connsiteY0" fmla="*/ 3499 h 9543"/>
                    <a:gd name="connsiteX1" fmla="*/ 1982 w 10000"/>
                    <a:gd name="connsiteY1" fmla="*/ 3416 h 9543"/>
                    <a:gd name="connsiteX2" fmla="*/ 2552 w 10000"/>
                    <a:gd name="connsiteY2" fmla="*/ 1594 h 9543"/>
                    <a:gd name="connsiteX3" fmla="*/ 3508 w 10000"/>
                    <a:gd name="connsiteY3" fmla="*/ 3858 h 9543"/>
                    <a:gd name="connsiteX4" fmla="*/ 4272 w 10000"/>
                    <a:gd name="connsiteY4" fmla="*/ 1483 h 9543"/>
                    <a:gd name="connsiteX5" fmla="*/ 5479 w 10000"/>
                    <a:gd name="connsiteY5" fmla="*/ 2334 h 9543"/>
                    <a:gd name="connsiteX6" fmla="*/ 6376 w 10000"/>
                    <a:gd name="connsiteY6" fmla="*/ 1 h 9543"/>
                    <a:gd name="connsiteX7" fmla="*/ 7712 w 10000"/>
                    <a:gd name="connsiteY7" fmla="*/ 2760 h 9543"/>
                    <a:gd name="connsiteX8" fmla="*/ 8967 w 10000"/>
                    <a:gd name="connsiteY8" fmla="*/ 2678 h 9543"/>
                    <a:gd name="connsiteX9" fmla="*/ 9998 w 10000"/>
                    <a:gd name="connsiteY9" fmla="*/ 9083 h 9543"/>
                    <a:gd name="connsiteX10" fmla="*/ 9117 w 10000"/>
                    <a:gd name="connsiteY10" fmla="*/ 8842 h 9543"/>
                    <a:gd name="connsiteX11" fmla="*/ 7886 w 10000"/>
                    <a:gd name="connsiteY11" fmla="*/ 6604 h 9543"/>
                    <a:gd name="connsiteX12" fmla="*/ 6475 w 10000"/>
                    <a:gd name="connsiteY12" fmla="*/ 7981 h 9543"/>
                    <a:gd name="connsiteX13" fmla="*/ 5628 w 10000"/>
                    <a:gd name="connsiteY13" fmla="*/ 5722 h 9543"/>
                    <a:gd name="connsiteX14" fmla="*/ 4531 w 10000"/>
                    <a:gd name="connsiteY14" fmla="*/ 9540 h 9543"/>
                    <a:gd name="connsiteX15" fmla="*/ 3749 w 10000"/>
                    <a:gd name="connsiteY15" fmla="*/ 7132 h 9543"/>
                    <a:gd name="connsiteX16" fmla="*/ 2751 w 10000"/>
                    <a:gd name="connsiteY16" fmla="*/ 9529 h 9543"/>
                    <a:gd name="connsiteX17" fmla="*/ 2104 w 10000"/>
                    <a:gd name="connsiteY17" fmla="*/ 7269 h 9543"/>
                    <a:gd name="connsiteX18" fmla="*/ 1032 w 10000"/>
                    <a:gd name="connsiteY18" fmla="*/ 7948 h 9543"/>
                    <a:gd name="connsiteX19" fmla="*/ 1019 w 10000"/>
                    <a:gd name="connsiteY19" fmla="*/ 3499 h 9543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5 w 9996"/>
                    <a:gd name="connsiteY0" fmla="*/ 3667 h 10173"/>
                    <a:gd name="connsiteX1" fmla="*/ 1978 w 9996"/>
                    <a:gd name="connsiteY1" fmla="*/ 3580 h 10173"/>
                    <a:gd name="connsiteX2" fmla="*/ 2548 w 9996"/>
                    <a:gd name="connsiteY2" fmla="*/ 1670 h 10173"/>
                    <a:gd name="connsiteX3" fmla="*/ 3504 w 9996"/>
                    <a:gd name="connsiteY3" fmla="*/ 4043 h 10173"/>
                    <a:gd name="connsiteX4" fmla="*/ 4268 w 9996"/>
                    <a:gd name="connsiteY4" fmla="*/ 1554 h 10173"/>
                    <a:gd name="connsiteX5" fmla="*/ 5475 w 9996"/>
                    <a:gd name="connsiteY5" fmla="*/ 2446 h 10173"/>
                    <a:gd name="connsiteX6" fmla="*/ 6372 w 9996"/>
                    <a:gd name="connsiteY6" fmla="*/ 1 h 10173"/>
                    <a:gd name="connsiteX7" fmla="*/ 7708 w 9996"/>
                    <a:gd name="connsiteY7" fmla="*/ 2892 h 10173"/>
                    <a:gd name="connsiteX8" fmla="*/ 8963 w 9996"/>
                    <a:gd name="connsiteY8" fmla="*/ 2806 h 10173"/>
                    <a:gd name="connsiteX9" fmla="*/ 9994 w 9996"/>
                    <a:gd name="connsiteY9" fmla="*/ 9518 h 10173"/>
                    <a:gd name="connsiteX10" fmla="*/ 9113 w 9996"/>
                    <a:gd name="connsiteY10" fmla="*/ 9634 h 10173"/>
                    <a:gd name="connsiteX11" fmla="*/ 7882 w 9996"/>
                    <a:gd name="connsiteY11" fmla="*/ 6920 h 10173"/>
                    <a:gd name="connsiteX12" fmla="*/ 6471 w 9996"/>
                    <a:gd name="connsiteY12" fmla="*/ 8363 h 10173"/>
                    <a:gd name="connsiteX13" fmla="*/ 5624 w 9996"/>
                    <a:gd name="connsiteY13" fmla="*/ 5996 h 10173"/>
                    <a:gd name="connsiteX14" fmla="*/ 4527 w 9996"/>
                    <a:gd name="connsiteY14" fmla="*/ 9997 h 10173"/>
                    <a:gd name="connsiteX15" fmla="*/ 3745 w 9996"/>
                    <a:gd name="connsiteY15" fmla="*/ 7474 h 10173"/>
                    <a:gd name="connsiteX16" fmla="*/ 2747 w 9996"/>
                    <a:gd name="connsiteY16" fmla="*/ 9985 h 10173"/>
                    <a:gd name="connsiteX17" fmla="*/ 2100 w 9996"/>
                    <a:gd name="connsiteY17" fmla="*/ 7617 h 10173"/>
                    <a:gd name="connsiteX18" fmla="*/ 1043 w 9996"/>
                    <a:gd name="connsiteY18" fmla="*/ 6854 h 10173"/>
                    <a:gd name="connsiteX19" fmla="*/ 1015 w 9996"/>
                    <a:gd name="connsiteY19" fmla="*/ 3667 h 10173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77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4543 h 10938"/>
                    <a:gd name="connsiteX1" fmla="*/ 1979 w 10000"/>
                    <a:gd name="connsiteY1" fmla="*/ 4457 h 10938"/>
                    <a:gd name="connsiteX2" fmla="*/ 2549 w 10000"/>
                    <a:gd name="connsiteY2" fmla="*/ 1710 h 10938"/>
                    <a:gd name="connsiteX3" fmla="*/ 3505 w 10000"/>
                    <a:gd name="connsiteY3" fmla="*/ 3825 h 10938"/>
                    <a:gd name="connsiteX4" fmla="*/ 4492 w 10000"/>
                    <a:gd name="connsiteY4" fmla="*/ 1 h 10938"/>
                    <a:gd name="connsiteX5" fmla="*/ 5477 w 10000"/>
                    <a:gd name="connsiteY5" fmla="*/ 3342 h 10938"/>
                    <a:gd name="connsiteX6" fmla="*/ 6375 w 10000"/>
                    <a:gd name="connsiteY6" fmla="*/ 939 h 10938"/>
                    <a:gd name="connsiteX7" fmla="*/ 7711 w 10000"/>
                    <a:gd name="connsiteY7" fmla="*/ 3781 h 10938"/>
                    <a:gd name="connsiteX8" fmla="*/ 8967 w 10000"/>
                    <a:gd name="connsiteY8" fmla="*/ 3696 h 10938"/>
                    <a:gd name="connsiteX9" fmla="*/ 9998 w 10000"/>
                    <a:gd name="connsiteY9" fmla="*/ 10294 h 10938"/>
                    <a:gd name="connsiteX10" fmla="*/ 9117 w 10000"/>
                    <a:gd name="connsiteY10" fmla="*/ 10408 h 10938"/>
                    <a:gd name="connsiteX11" fmla="*/ 7885 w 10000"/>
                    <a:gd name="connsiteY11" fmla="*/ 7740 h 10938"/>
                    <a:gd name="connsiteX12" fmla="*/ 6474 w 10000"/>
                    <a:gd name="connsiteY12" fmla="*/ 9159 h 10938"/>
                    <a:gd name="connsiteX13" fmla="*/ 5626 w 10000"/>
                    <a:gd name="connsiteY13" fmla="*/ 6832 h 10938"/>
                    <a:gd name="connsiteX14" fmla="*/ 4529 w 10000"/>
                    <a:gd name="connsiteY14" fmla="*/ 10765 h 10938"/>
                    <a:gd name="connsiteX15" fmla="*/ 3835 w 10000"/>
                    <a:gd name="connsiteY15" fmla="*/ 7053 h 10938"/>
                    <a:gd name="connsiteX16" fmla="*/ 2866 w 10000"/>
                    <a:gd name="connsiteY16" fmla="*/ 9593 h 10938"/>
                    <a:gd name="connsiteX17" fmla="*/ 2101 w 10000"/>
                    <a:gd name="connsiteY17" fmla="*/ 7410 h 10938"/>
                    <a:gd name="connsiteX18" fmla="*/ 1043 w 10000"/>
                    <a:gd name="connsiteY18" fmla="*/ 7675 h 10938"/>
                    <a:gd name="connsiteX19" fmla="*/ 1015 w 10000"/>
                    <a:gd name="connsiteY19" fmla="*/ 4543 h 10938"/>
                    <a:gd name="connsiteX0" fmla="*/ 1015 w 10000"/>
                    <a:gd name="connsiteY0" fmla="*/ 4566 h 10961"/>
                    <a:gd name="connsiteX1" fmla="*/ 1979 w 10000"/>
                    <a:gd name="connsiteY1" fmla="*/ 4480 h 10961"/>
                    <a:gd name="connsiteX2" fmla="*/ 2549 w 10000"/>
                    <a:gd name="connsiteY2" fmla="*/ 1733 h 10961"/>
                    <a:gd name="connsiteX3" fmla="*/ 3505 w 10000"/>
                    <a:gd name="connsiteY3" fmla="*/ 3848 h 10961"/>
                    <a:gd name="connsiteX4" fmla="*/ 4492 w 10000"/>
                    <a:gd name="connsiteY4" fmla="*/ 24 h 10961"/>
                    <a:gd name="connsiteX5" fmla="*/ 5566 w 10000"/>
                    <a:gd name="connsiteY5" fmla="*/ 2060 h 10961"/>
                    <a:gd name="connsiteX6" fmla="*/ 6375 w 10000"/>
                    <a:gd name="connsiteY6" fmla="*/ 962 h 10961"/>
                    <a:gd name="connsiteX7" fmla="*/ 7711 w 10000"/>
                    <a:gd name="connsiteY7" fmla="*/ 3804 h 10961"/>
                    <a:gd name="connsiteX8" fmla="*/ 8967 w 10000"/>
                    <a:gd name="connsiteY8" fmla="*/ 3719 h 10961"/>
                    <a:gd name="connsiteX9" fmla="*/ 9998 w 10000"/>
                    <a:gd name="connsiteY9" fmla="*/ 10317 h 10961"/>
                    <a:gd name="connsiteX10" fmla="*/ 9117 w 10000"/>
                    <a:gd name="connsiteY10" fmla="*/ 10431 h 10961"/>
                    <a:gd name="connsiteX11" fmla="*/ 7885 w 10000"/>
                    <a:gd name="connsiteY11" fmla="*/ 7763 h 10961"/>
                    <a:gd name="connsiteX12" fmla="*/ 6474 w 10000"/>
                    <a:gd name="connsiteY12" fmla="*/ 9182 h 10961"/>
                    <a:gd name="connsiteX13" fmla="*/ 5626 w 10000"/>
                    <a:gd name="connsiteY13" fmla="*/ 6855 h 10961"/>
                    <a:gd name="connsiteX14" fmla="*/ 4529 w 10000"/>
                    <a:gd name="connsiteY14" fmla="*/ 10788 h 10961"/>
                    <a:gd name="connsiteX15" fmla="*/ 3835 w 10000"/>
                    <a:gd name="connsiteY15" fmla="*/ 7076 h 10961"/>
                    <a:gd name="connsiteX16" fmla="*/ 2866 w 10000"/>
                    <a:gd name="connsiteY16" fmla="*/ 9616 h 10961"/>
                    <a:gd name="connsiteX17" fmla="*/ 2101 w 10000"/>
                    <a:gd name="connsiteY17" fmla="*/ 7433 h 10961"/>
                    <a:gd name="connsiteX18" fmla="*/ 1043 w 10000"/>
                    <a:gd name="connsiteY18" fmla="*/ 7698 h 10961"/>
                    <a:gd name="connsiteX19" fmla="*/ 1015 w 10000"/>
                    <a:gd name="connsiteY19" fmla="*/ 4566 h 10961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529 w 10000"/>
                    <a:gd name="connsiteY14" fmla="*/ 1101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8077 w 10000"/>
                    <a:gd name="connsiteY11" fmla="*/ 6970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1"/>
                    <a:gd name="connsiteY0" fmla="*/ 4788 h 10872"/>
                    <a:gd name="connsiteX1" fmla="*/ 1979 w 10001"/>
                    <a:gd name="connsiteY1" fmla="*/ 4702 h 10872"/>
                    <a:gd name="connsiteX2" fmla="*/ 2549 w 10001"/>
                    <a:gd name="connsiteY2" fmla="*/ 1955 h 10872"/>
                    <a:gd name="connsiteX3" fmla="*/ 3505 w 10001"/>
                    <a:gd name="connsiteY3" fmla="*/ 4070 h 10872"/>
                    <a:gd name="connsiteX4" fmla="*/ 4492 w 10001"/>
                    <a:gd name="connsiteY4" fmla="*/ 246 h 10872"/>
                    <a:gd name="connsiteX5" fmla="*/ 5566 w 10001"/>
                    <a:gd name="connsiteY5" fmla="*/ 2282 h 10872"/>
                    <a:gd name="connsiteX6" fmla="*/ 6538 w 10001"/>
                    <a:gd name="connsiteY6" fmla="*/ 24 h 10872"/>
                    <a:gd name="connsiteX7" fmla="*/ 7711 w 10001"/>
                    <a:gd name="connsiteY7" fmla="*/ 4026 h 10872"/>
                    <a:gd name="connsiteX8" fmla="*/ 8967 w 10001"/>
                    <a:gd name="connsiteY8" fmla="*/ 3941 h 10872"/>
                    <a:gd name="connsiteX9" fmla="*/ 9998 w 10001"/>
                    <a:gd name="connsiteY9" fmla="*/ 10539 h 10872"/>
                    <a:gd name="connsiteX10" fmla="*/ 9176 w 10001"/>
                    <a:gd name="connsiteY10" fmla="*/ 9928 h 10872"/>
                    <a:gd name="connsiteX11" fmla="*/ 8077 w 10001"/>
                    <a:gd name="connsiteY11" fmla="*/ 6970 h 10872"/>
                    <a:gd name="connsiteX12" fmla="*/ 6770 w 10001"/>
                    <a:gd name="connsiteY12" fmla="*/ 8317 h 10872"/>
                    <a:gd name="connsiteX13" fmla="*/ 5774 w 10001"/>
                    <a:gd name="connsiteY13" fmla="*/ 5555 h 10872"/>
                    <a:gd name="connsiteX14" fmla="*/ 4662 w 10001"/>
                    <a:gd name="connsiteY14" fmla="*/ 8400 h 10872"/>
                    <a:gd name="connsiteX15" fmla="*/ 3894 w 10001"/>
                    <a:gd name="connsiteY15" fmla="*/ 6428 h 10872"/>
                    <a:gd name="connsiteX16" fmla="*/ 2866 w 10001"/>
                    <a:gd name="connsiteY16" fmla="*/ 8968 h 10872"/>
                    <a:gd name="connsiteX17" fmla="*/ 2101 w 10001"/>
                    <a:gd name="connsiteY17" fmla="*/ 7438 h 10872"/>
                    <a:gd name="connsiteX18" fmla="*/ 1043 w 10001"/>
                    <a:gd name="connsiteY18" fmla="*/ 7920 h 10872"/>
                    <a:gd name="connsiteX19" fmla="*/ 1015 w 10001"/>
                    <a:gd name="connsiteY19" fmla="*/ 4788 h 10872"/>
                    <a:gd name="connsiteX0" fmla="*/ 1015 w 10005"/>
                    <a:gd name="connsiteY0" fmla="*/ 4788 h 10727"/>
                    <a:gd name="connsiteX1" fmla="*/ 1979 w 10005"/>
                    <a:gd name="connsiteY1" fmla="*/ 4702 h 10727"/>
                    <a:gd name="connsiteX2" fmla="*/ 2549 w 10005"/>
                    <a:gd name="connsiteY2" fmla="*/ 1955 h 10727"/>
                    <a:gd name="connsiteX3" fmla="*/ 3505 w 10005"/>
                    <a:gd name="connsiteY3" fmla="*/ 4070 h 10727"/>
                    <a:gd name="connsiteX4" fmla="*/ 4492 w 10005"/>
                    <a:gd name="connsiteY4" fmla="*/ 246 h 10727"/>
                    <a:gd name="connsiteX5" fmla="*/ 5566 w 10005"/>
                    <a:gd name="connsiteY5" fmla="*/ 2282 h 10727"/>
                    <a:gd name="connsiteX6" fmla="*/ 6538 w 10005"/>
                    <a:gd name="connsiteY6" fmla="*/ 24 h 10727"/>
                    <a:gd name="connsiteX7" fmla="*/ 7711 w 10005"/>
                    <a:gd name="connsiteY7" fmla="*/ 4026 h 10727"/>
                    <a:gd name="connsiteX8" fmla="*/ 8967 w 10005"/>
                    <a:gd name="connsiteY8" fmla="*/ 3941 h 10727"/>
                    <a:gd name="connsiteX9" fmla="*/ 9998 w 10005"/>
                    <a:gd name="connsiteY9" fmla="*/ 10539 h 10727"/>
                    <a:gd name="connsiteX10" fmla="*/ 9502 w 10005"/>
                    <a:gd name="connsiteY10" fmla="*/ 9058 h 10727"/>
                    <a:gd name="connsiteX11" fmla="*/ 8077 w 10005"/>
                    <a:gd name="connsiteY11" fmla="*/ 6970 h 10727"/>
                    <a:gd name="connsiteX12" fmla="*/ 6770 w 10005"/>
                    <a:gd name="connsiteY12" fmla="*/ 8317 h 10727"/>
                    <a:gd name="connsiteX13" fmla="*/ 5774 w 10005"/>
                    <a:gd name="connsiteY13" fmla="*/ 5555 h 10727"/>
                    <a:gd name="connsiteX14" fmla="*/ 4662 w 10005"/>
                    <a:gd name="connsiteY14" fmla="*/ 8400 h 10727"/>
                    <a:gd name="connsiteX15" fmla="*/ 3894 w 10005"/>
                    <a:gd name="connsiteY15" fmla="*/ 6428 h 10727"/>
                    <a:gd name="connsiteX16" fmla="*/ 2866 w 10005"/>
                    <a:gd name="connsiteY16" fmla="*/ 8968 h 10727"/>
                    <a:gd name="connsiteX17" fmla="*/ 2101 w 10005"/>
                    <a:gd name="connsiteY17" fmla="*/ 7438 h 10727"/>
                    <a:gd name="connsiteX18" fmla="*/ 1043 w 10005"/>
                    <a:gd name="connsiteY18" fmla="*/ 7920 h 10727"/>
                    <a:gd name="connsiteX19" fmla="*/ 1015 w 10005"/>
                    <a:gd name="connsiteY19" fmla="*/ 4788 h 10727"/>
                    <a:gd name="connsiteX0" fmla="*/ 1015 w 10005"/>
                    <a:gd name="connsiteY0" fmla="*/ 4788 h 10727"/>
                    <a:gd name="connsiteX1" fmla="*/ 1979 w 10005"/>
                    <a:gd name="connsiteY1" fmla="*/ 4702 h 10727"/>
                    <a:gd name="connsiteX2" fmla="*/ 2549 w 10005"/>
                    <a:gd name="connsiteY2" fmla="*/ 1955 h 10727"/>
                    <a:gd name="connsiteX3" fmla="*/ 3505 w 10005"/>
                    <a:gd name="connsiteY3" fmla="*/ 4070 h 10727"/>
                    <a:gd name="connsiteX4" fmla="*/ 4492 w 10005"/>
                    <a:gd name="connsiteY4" fmla="*/ 246 h 10727"/>
                    <a:gd name="connsiteX5" fmla="*/ 5566 w 10005"/>
                    <a:gd name="connsiteY5" fmla="*/ 2282 h 10727"/>
                    <a:gd name="connsiteX6" fmla="*/ 6538 w 10005"/>
                    <a:gd name="connsiteY6" fmla="*/ 24 h 10727"/>
                    <a:gd name="connsiteX7" fmla="*/ 7711 w 10005"/>
                    <a:gd name="connsiteY7" fmla="*/ 4026 h 10727"/>
                    <a:gd name="connsiteX8" fmla="*/ 8967 w 10005"/>
                    <a:gd name="connsiteY8" fmla="*/ 3941 h 10727"/>
                    <a:gd name="connsiteX9" fmla="*/ 9998 w 10005"/>
                    <a:gd name="connsiteY9" fmla="*/ 10539 h 10727"/>
                    <a:gd name="connsiteX10" fmla="*/ 9502 w 10005"/>
                    <a:gd name="connsiteY10" fmla="*/ 9058 h 10727"/>
                    <a:gd name="connsiteX11" fmla="*/ 8077 w 10005"/>
                    <a:gd name="connsiteY11" fmla="*/ 6970 h 10727"/>
                    <a:gd name="connsiteX12" fmla="*/ 6770 w 10005"/>
                    <a:gd name="connsiteY12" fmla="*/ 7447 h 10727"/>
                    <a:gd name="connsiteX13" fmla="*/ 5774 w 10005"/>
                    <a:gd name="connsiteY13" fmla="*/ 5555 h 10727"/>
                    <a:gd name="connsiteX14" fmla="*/ 4662 w 10005"/>
                    <a:gd name="connsiteY14" fmla="*/ 8400 h 10727"/>
                    <a:gd name="connsiteX15" fmla="*/ 3894 w 10005"/>
                    <a:gd name="connsiteY15" fmla="*/ 6428 h 10727"/>
                    <a:gd name="connsiteX16" fmla="*/ 2866 w 10005"/>
                    <a:gd name="connsiteY16" fmla="*/ 8968 h 10727"/>
                    <a:gd name="connsiteX17" fmla="*/ 2101 w 10005"/>
                    <a:gd name="connsiteY17" fmla="*/ 7438 h 10727"/>
                    <a:gd name="connsiteX18" fmla="*/ 1043 w 10005"/>
                    <a:gd name="connsiteY18" fmla="*/ 7920 h 10727"/>
                    <a:gd name="connsiteX19" fmla="*/ 1015 w 10005"/>
                    <a:gd name="connsiteY19" fmla="*/ 4788 h 10727"/>
                    <a:gd name="connsiteX0" fmla="*/ 1015 w 10005"/>
                    <a:gd name="connsiteY0" fmla="*/ 4781 h 10720"/>
                    <a:gd name="connsiteX1" fmla="*/ 1979 w 10005"/>
                    <a:gd name="connsiteY1" fmla="*/ 4695 h 10720"/>
                    <a:gd name="connsiteX2" fmla="*/ 2549 w 10005"/>
                    <a:gd name="connsiteY2" fmla="*/ 1948 h 10720"/>
                    <a:gd name="connsiteX3" fmla="*/ 3505 w 10005"/>
                    <a:gd name="connsiteY3" fmla="*/ 4063 h 10720"/>
                    <a:gd name="connsiteX4" fmla="*/ 4492 w 10005"/>
                    <a:gd name="connsiteY4" fmla="*/ 239 h 10720"/>
                    <a:gd name="connsiteX5" fmla="*/ 5566 w 10005"/>
                    <a:gd name="connsiteY5" fmla="*/ 2275 h 10720"/>
                    <a:gd name="connsiteX6" fmla="*/ 6538 w 10005"/>
                    <a:gd name="connsiteY6" fmla="*/ 17 h 10720"/>
                    <a:gd name="connsiteX7" fmla="*/ 7785 w 10005"/>
                    <a:gd name="connsiteY7" fmla="*/ 3657 h 10720"/>
                    <a:gd name="connsiteX8" fmla="*/ 8967 w 10005"/>
                    <a:gd name="connsiteY8" fmla="*/ 3934 h 10720"/>
                    <a:gd name="connsiteX9" fmla="*/ 9998 w 10005"/>
                    <a:gd name="connsiteY9" fmla="*/ 10532 h 10720"/>
                    <a:gd name="connsiteX10" fmla="*/ 9502 w 10005"/>
                    <a:gd name="connsiteY10" fmla="*/ 9051 h 10720"/>
                    <a:gd name="connsiteX11" fmla="*/ 8077 w 10005"/>
                    <a:gd name="connsiteY11" fmla="*/ 6963 h 10720"/>
                    <a:gd name="connsiteX12" fmla="*/ 6770 w 10005"/>
                    <a:gd name="connsiteY12" fmla="*/ 7440 h 10720"/>
                    <a:gd name="connsiteX13" fmla="*/ 5774 w 10005"/>
                    <a:gd name="connsiteY13" fmla="*/ 5548 h 10720"/>
                    <a:gd name="connsiteX14" fmla="*/ 4662 w 10005"/>
                    <a:gd name="connsiteY14" fmla="*/ 8393 h 10720"/>
                    <a:gd name="connsiteX15" fmla="*/ 3894 w 10005"/>
                    <a:gd name="connsiteY15" fmla="*/ 6421 h 10720"/>
                    <a:gd name="connsiteX16" fmla="*/ 2866 w 10005"/>
                    <a:gd name="connsiteY16" fmla="*/ 8961 h 10720"/>
                    <a:gd name="connsiteX17" fmla="*/ 2101 w 10005"/>
                    <a:gd name="connsiteY17" fmla="*/ 7431 h 10720"/>
                    <a:gd name="connsiteX18" fmla="*/ 1043 w 10005"/>
                    <a:gd name="connsiteY18" fmla="*/ 7913 h 10720"/>
                    <a:gd name="connsiteX19" fmla="*/ 1015 w 10005"/>
                    <a:gd name="connsiteY19" fmla="*/ 4781 h 10720"/>
                    <a:gd name="connsiteX0" fmla="*/ 1015 w 10005"/>
                    <a:gd name="connsiteY0" fmla="*/ 4567 h 10506"/>
                    <a:gd name="connsiteX1" fmla="*/ 1979 w 10005"/>
                    <a:gd name="connsiteY1" fmla="*/ 4481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77 w 10005"/>
                    <a:gd name="connsiteY11" fmla="*/ 6749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62 w 10005"/>
                    <a:gd name="connsiteY14" fmla="*/ 8179 h 10506"/>
                    <a:gd name="connsiteX15" fmla="*/ 3894 w 10005"/>
                    <a:gd name="connsiteY15" fmla="*/ 6207 h 10506"/>
                    <a:gd name="connsiteX16" fmla="*/ 2866 w 10005"/>
                    <a:gd name="connsiteY16" fmla="*/ 8747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4567 h 10506"/>
                    <a:gd name="connsiteX1" fmla="*/ 1979 w 10005"/>
                    <a:gd name="connsiteY1" fmla="*/ 4481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47 w 10005"/>
                    <a:gd name="connsiteY11" fmla="*/ 6242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62 w 10005"/>
                    <a:gd name="connsiteY14" fmla="*/ 8179 h 10506"/>
                    <a:gd name="connsiteX15" fmla="*/ 3894 w 10005"/>
                    <a:gd name="connsiteY15" fmla="*/ 6207 h 10506"/>
                    <a:gd name="connsiteX16" fmla="*/ 2866 w 10005"/>
                    <a:gd name="connsiteY16" fmla="*/ 8747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4567 h 10506"/>
                    <a:gd name="connsiteX1" fmla="*/ 1979 w 10005"/>
                    <a:gd name="connsiteY1" fmla="*/ 4481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47 w 10005"/>
                    <a:gd name="connsiteY11" fmla="*/ 6242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32 w 10005"/>
                    <a:gd name="connsiteY14" fmla="*/ 7019 h 10506"/>
                    <a:gd name="connsiteX15" fmla="*/ 3894 w 10005"/>
                    <a:gd name="connsiteY15" fmla="*/ 6207 h 10506"/>
                    <a:gd name="connsiteX16" fmla="*/ 2866 w 10005"/>
                    <a:gd name="connsiteY16" fmla="*/ 8747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4567 h 10506"/>
                    <a:gd name="connsiteX1" fmla="*/ 1979 w 10005"/>
                    <a:gd name="connsiteY1" fmla="*/ 4481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47 w 10005"/>
                    <a:gd name="connsiteY11" fmla="*/ 6242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32 w 10005"/>
                    <a:gd name="connsiteY14" fmla="*/ 7019 h 10506"/>
                    <a:gd name="connsiteX15" fmla="*/ 3805 w 10005"/>
                    <a:gd name="connsiteY15" fmla="*/ 5627 h 10506"/>
                    <a:gd name="connsiteX16" fmla="*/ 2866 w 10005"/>
                    <a:gd name="connsiteY16" fmla="*/ 8747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4567 h 10506"/>
                    <a:gd name="connsiteX1" fmla="*/ 1979 w 10005"/>
                    <a:gd name="connsiteY1" fmla="*/ 4481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47 w 10005"/>
                    <a:gd name="connsiteY11" fmla="*/ 6242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32 w 10005"/>
                    <a:gd name="connsiteY14" fmla="*/ 7019 h 10506"/>
                    <a:gd name="connsiteX15" fmla="*/ 3805 w 10005"/>
                    <a:gd name="connsiteY15" fmla="*/ 5627 h 10506"/>
                    <a:gd name="connsiteX16" fmla="*/ 2821 w 10005"/>
                    <a:gd name="connsiteY16" fmla="*/ 8312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4567 h 10506"/>
                    <a:gd name="connsiteX1" fmla="*/ 1964 w 10005"/>
                    <a:gd name="connsiteY1" fmla="*/ 4119 h 10506"/>
                    <a:gd name="connsiteX2" fmla="*/ 2549 w 10005"/>
                    <a:gd name="connsiteY2" fmla="*/ 1734 h 10506"/>
                    <a:gd name="connsiteX3" fmla="*/ 3505 w 10005"/>
                    <a:gd name="connsiteY3" fmla="*/ 3849 h 10506"/>
                    <a:gd name="connsiteX4" fmla="*/ 4492 w 10005"/>
                    <a:gd name="connsiteY4" fmla="*/ 25 h 10506"/>
                    <a:gd name="connsiteX5" fmla="*/ 5566 w 10005"/>
                    <a:gd name="connsiteY5" fmla="*/ 2061 h 10506"/>
                    <a:gd name="connsiteX6" fmla="*/ 6627 w 10005"/>
                    <a:gd name="connsiteY6" fmla="*/ 600 h 10506"/>
                    <a:gd name="connsiteX7" fmla="*/ 7785 w 10005"/>
                    <a:gd name="connsiteY7" fmla="*/ 3443 h 10506"/>
                    <a:gd name="connsiteX8" fmla="*/ 8967 w 10005"/>
                    <a:gd name="connsiteY8" fmla="*/ 3720 h 10506"/>
                    <a:gd name="connsiteX9" fmla="*/ 9998 w 10005"/>
                    <a:gd name="connsiteY9" fmla="*/ 10318 h 10506"/>
                    <a:gd name="connsiteX10" fmla="*/ 9502 w 10005"/>
                    <a:gd name="connsiteY10" fmla="*/ 8837 h 10506"/>
                    <a:gd name="connsiteX11" fmla="*/ 8047 w 10005"/>
                    <a:gd name="connsiteY11" fmla="*/ 6242 h 10506"/>
                    <a:gd name="connsiteX12" fmla="*/ 6770 w 10005"/>
                    <a:gd name="connsiteY12" fmla="*/ 7226 h 10506"/>
                    <a:gd name="connsiteX13" fmla="*/ 5774 w 10005"/>
                    <a:gd name="connsiteY13" fmla="*/ 5334 h 10506"/>
                    <a:gd name="connsiteX14" fmla="*/ 4632 w 10005"/>
                    <a:gd name="connsiteY14" fmla="*/ 7019 h 10506"/>
                    <a:gd name="connsiteX15" fmla="*/ 3805 w 10005"/>
                    <a:gd name="connsiteY15" fmla="*/ 5627 h 10506"/>
                    <a:gd name="connsiteX16" fmla="*/ 2821 w 10005"/>
                    <a:gd name="connsiteY16" fmla="*/ 8312 h 10506"/>
                    <a:gd name="connsiteX17" fmla="*/ 2101 w 10005"/>
                    <a:gd name="connsiteY17" fmla="*/ 7217 h 10506"/>
                    <a:gd name="connsiteX18" fmla="*/ 1043 w 10005"/>
                    <a:gd name="connsiteY18" fmla="*/ 7699 h 10506"/>
                    <a:gd name="connsiteX19" fmla="*/ 1015 w 10005"/>
                    <a:gd name="connsiteY19" fmla="*/ 4567 h 10506"/>
                    <a:gd name="connsiteX0" fmla="*/ 1015 w 10005"/>
                    <a:gd name="connsiteY0" fmla="*/ 6152 h 12091"/>
                    <a:gd name="connsiteX1" fmla="*/ 1964 w 10005"/>
                    <a:gd name="connsiteY1" fmla="*/ 5704 h 12091"/>
                    <a:gd name="connsiteX2" fmla="*/ 2549 w 10005"/>
                    <a:gd name="connsiteY2" fmla="*/ 3319 h 12091"/>
                    <a:gd name="connsiteX3" fmla="*/ 3505 w 10005"/>
                    <a:gd name="connsiteY3" fmla="*/ 5434 h 12091"/>
                    <a:gd name="connsiteX4" fmla="*/ 4492 w 10005"/>
                    <a:gd name="connsiteY4" fmla="*/ 1610 h 12091"/>
                    <a:gd name="connsiteX5" fmla="*/ 5566 w 10005"/>
                    <a:gd name="connsiteY5" fmla="*/ 3646 h 12091"/>
                    <a:gd name="connsiteX6" fmla="*/ 6479 w 10005"/>
                    <a:gd name="connsiteY6" fmla="*/ 10 h 12091"/>
                    <a:gd name="connsiteX7" fmla="*/ 7785 w 10005"/>
                    <a:gd name="connsiteY7" fmla="*/ 5028 h 12091"/>
                    <a:gd name="connsiteX8" fmla="*/ 8967 w 10005"/>
                    <a:gd name="connsiteY8" fmla="*/ 5305 h 12091"/>
                    <a:gd name="connsiteX9" fmla="*/ 9998 w 10005"/>
                    <a:gd name="connsiteY9" fmla="*/ 11903 h 12091"/>
                    <a:gd name="connsiteX10" fmla="*/ 9502 w 10005"/>
                    <a:gd name="connsiteY10" fmla="*/ 10422 h 12091"/>
                    <a:gd name="connsiteX11" fmla="*/ 8047 w 10005"/>
                    <a:gd name="connsiteY11" fmla="*/ 7827 h 12091"/>
                    <a:gd name="connsiteX12" fmla="*/ 6770 w 10005"/>
                    <a:gd name="connsiteY12" fmla="*/ 8811 h 12091"/>
                    <a:gd name="connsiteX13" fmla="*/ 5774 w 10005"/>
                    <a:gd name="connsiteY13" fmla="*/ 6919 h 12091"/>
                    <a:gd name="connsiteX14" fmla="*/ 4632 w 10005"/>
                    <a:gd name="connsiteY14" fmla="*/ 8604 h 12091"/>
                    <a:gd name="connsiteX15" fmla="*/ 3805 w 10005"/>
                    <a:gd name="connsiteY15" fmla="*/ 7212 h 12091"/>
                    <a:gd name="connsiteX16" fmla="*/ 2821 w 10005"/>
                    <a:gd name="connsiteY16" fmla="*/ 9897 h 12091"/>
                    <a:gd name="connsiteX17" fmla="*/ 2101 w 10005"/>
                    <a:gd name="connsiteY17" fmla="*/ 8802 h 12091"/>
                    <a:gd name="connsiteX18" fmla="*/ 1043 w 10005"/>
                    <a:gd name="connsiteY18" fmla="*/ 9284 h 12091"/>
                    <a:gd name="connsiteX19" fmla="*/ 1015 w 10005"/>
                    <a:gd name="connsiteY19" fmla="*/ 6152 h 12091"/>
                    <a:gd name="connsiteX0" fmla="*/ 1015 w 10005"/>
                    <a:gd name="connsiteY0" fmla="*/ 6150 h 12089"/>
                    <a:gd name="connsiteX1" fmla="*/ 1964 w 10005"/>
                    <a:gd name="connsiteY1" fmla="*/ 5702 h 12089"/>
                    <a:gd name="connsiteX2" fmla="*/ 2549 w 10005"/>
                    <a:gd name="connsiteY2" fmla="*/ 3317 h 12089"/>
                    <a:gd name="connsiteX3" fmla="*/ 3505 w 10005"/>
                    <a:gd name="connsiteY3" fmla="*/ 5432 h 12089"/>
                    <a:gd name="connsiteX4" fmla="*/ 4492 w 10005"/>
                    <a:gd name="connsiteY4" fmla="*/ 1608 h 12089"/>
                    <a:gd name="connsiteX5" fmla="*/ 5566 w 10005"/>
                    <a:gd name="connsiteY5" fmla="*/ 3644 h 12089"/>
                    <a:gd name="connsiteX6" fmla="*/ 6479 w 10005"/>
                    <a:gd name="connsiteY6" fmla="*/ 8 h 12089"/>
                    <a:gd name="connsiteX7" fmla="*/ 7859 w 10005"/>
                    <a:gd name="connsiteY7" fmla="*/ 2706 h 12089"/>
                    <a:gd name="connsiteX8" fmla="*/ 8967 w 10005"/>
                    <a:gd name="connsiteY8" fmla="*/ 5303 h 12089"/>
                    <a:gd name="connsiteX9" fmla="*/ 9998 w 10005"/>
                    <a:gd name="connsiteY9" fmla="*/ 11901 h 12089"/>
                    <a:gd name="connsiteX10" fmla="*/ 9502 w 10005"/>
                    <a:gd name="connsiteY10" fmla="*/ 10420 h 12089"/>
                    <a:gd name="connsiteX11" fmla="*/ 8047 w 10005"/>
                    <a:gd name="connsiteY11" fmla="*/ 7825 h 12089"/>
                    <a:gd name="connsiteX12" fmla="*/ 6770 w 10005"/>
                    <a:gd name="connsiteY12" fmla="*/ 8809 h 12089"/>
                    <a:gd name="connsiteX13" fmla="*/ 5774 w 10005"/>
                    <a:gd name="connsiteY13" fmla="*/ 6917 h 12089"/>
                    <a:gd name="connsiteX14" fmla="*/ 4632 w 10005"/>
                    <a:gd name="connsiteY14" fmla="*/ 8602 h 12089"/>
                    <a:gd name="connsiteX15" fmla="*/ 3805 w 10005"/>
                    <a:gd name="connsiteY15" fmla="*/ 7210 h 12089"/>
                    <a:gd name="connsiteX16" fmla="*/ 2821 w 10005"/>
                    <a:gd name="connsiteY16" fmla="*/ 9895 h 12089"/>
                    <a:gd name="connsiteX17" fmla="*/ 2101 w 10005"/>
                    <a:gd name="connsiteY17" fmla="*/ 8800 h 12089"/>
                    <a:gd name="connsiteX18" fmla="*/ 1043 w 10005"/>
                    <a:gd name="connsiteY18" fmla="*/ 9282 h 12089"/>
                    <a:gd name="connsiteX19" fmla="*/ 1015 w 10005"/>
                    <a:gd name="connsiteY19" fmla="*/ 6150 h 12089"/>
                    <a:gd name="connsiteX0" fmla="*/ 1015 w 10005"/>
                    <a:gd name="connsiteY0" fmla="*/ 6150 h 12089"/>
                    <a:gd name="connsiteX1" fmla="*/ 1964 w 10005"/>
                    <a:gd name="connsiteY1" fmla="*/ 5702 h 12089"/>
                    <a:gd name="connsiteX2" fmla="*/ 2549 w 10005"/>
                    <a:gd name="connsiteY2" fmla="*/ 3317 h 12089"/>
                    <a:gd name="connsiteX3" fmla="*/ 3505 w 10005"/>
                    <a:gd name="connsiteY3" fmla="*/ 5432 h 12089"/>
                    <a:gd name="connsiteX4" fmla="*/ 4492 w 10005"/>
                    <a:gd name="connsiteY4" fmla="*/ 1608 h 12089"/>
                    <a:gd name="connsiteX5" fmla="*/ 5566 w 10005"/>
                    <a:gd name="connsiteY5" fmla="*/ 3644 h 12089"/>
                    <a:gd name="connsiteX6" fmla="*/ 6479 w 10005"/>
                    <a:gd name="connsiteY6" fmla="*/ 8 h 12089"/>
                    <a:gd name="connsiteX7" fmla="*/ 7859 w 10005"/>
                    <a:gd name="connsiteY7" fmla="*/ 2706 h 12089"/>
                    <a:gd name="connsiteX8" fmla="*/ 9115 w 10005"/>
                    <a:gd name="connsiteY8" fmla="*/ 4288 h 12089"/>
                    <a:gd name="connsiteX9" fmla="*/ 9998 w 10005"/>
                    <a:gd name="connsiteY9" fmla="*/ 11901 h 12089"/>
                    <a:gd name="connsiteX10" fmla="*/ 9502 w 10005"/>
                    <a:gd name="connsiteY10" fmla="*/ 10420 h 12089"/>
                    <a:gd name="connsiteX11" fmla="*/ 8047 w 10005"/>
                    <a:gd name="connsiteY11" fmla="*/ 7825 h 12089"/>
                    <a:gd name="connsiteX12" fmla="*/ 6770 w 10005"/>
                    <a:gd name="connsiteY12" fmla="*/ 8809 h 12089"/>
                    <a:gd name="connsiteX13" fmla="*/ 5774 w 10005"/>
                    <a:gd name="connsiteY13" fmla="*/ 6917 h 12089"/>
                    <a:gd name="connsiteX14" fmla="*/ 4632 w 10005"/>
                    <a:gd name="connsiteY14" fmla="*/ 8602 h 12089"/>
                    <a:gd name="connsiteX15" fmla="*/ 3805 w 10005"/>
                    <a:gd name="connsiteY15" fmla="*/ 7210 h 12089"/>
                    <a:gd name="connsiteX16" fmla="*/ 2821 w 10005"/>
                    <a:gd name="connsiteY16" fmla="*/ 9895 h 12089"/>
                    <a:gd name="connsiteX17" fmla="*/ 2101 w 10005"/>
                    <a:gd name="connsiteY17" fmla="*/ 8800 h 12089"/>
                    <a:gd name="connsiteX18" fmla="*/ 1043 w 10005"/>
                    <a:gd name="connsiteY18" fmla="*/ 9282 h 12089"/>
                    <a:gd name="connsiteX19" fmla="*/ 1015 w 10005"/>
                    <a:gd name="connsiteY19" fmla="*/ 6150 h 12089"/>
                    <a:gd name="connsiteX0" fmla="*/ 1015 w 10005"/>
                    <a:gd name="connsiteY0" fmla="*/ 6148 h 12087"/>
                    <a:gd name="connsiteX1" fmla="*/ 1964 w 10005"/>
                    <a:gd name="connsiteY1" fmla="*/ 5700 h 12087"/>
                    <a:gd name="connsiteX2" fmla="*/ 2549 w 10005"/>
                    <a:gd name="connsiteY2" fmla="*/ 3315 h 12087"/>
                    <a:gd name="connsiteX3" fmla="*/ 3505 w 10005"/>
                    <a:gd name="connsiteY3" fmla="*/ 5430 h 12087"/>
                    <a:gd name="connsiteX4" fmla="*/ 4492 w 10005"/>
                    <a:gd name="connsiteY4" fmla="*/ 1606 h 12087"/>
                    <a:gd name="connsiteX5" fmla="*/ 5655 w 10005"/>
                    <a:gd name="connsiteY5" fmla="*/ 1975 h 12087"/>
                    <a:gd name="connsiteX6" fmla="*/ 6479 w 10005"/>
                    <a:gd name="connsiteY6" fmla="*/ 6 h 12087"/>
                    <a:gd name="connsiteX7" fmla="*/ 7859 w 10005"/>
                    <a:gd name="connsiteY7" fmla="*/ 2704 h 12087"/>
                    <a:gd name="connsiteX8" fmla="*/ 9115 w 10005"/>
                    <a:gd name="connsiteY8" fmla="*/ 4286 h 12087"/>
                    <a:gd name="connsiteX9" fmla="*/ 9998 w 10005"/>
                    <a:gd name="connsiteY9" fmla="*/ 11899 h 12087"/>
                    <a:gd name="connsiteX10" fmla="*/ 9502 w 10005"/>
                    <a:gd name="connsiteY10" fmla="*/ 10418 h 12087"/>
                    <a:gd name="connsiteX11" fmla="*/ 8047 w 10005"/>
                    <a:gd name="connsiteY11" fmla="*/ 7823 h 12087"/>
                    <a:gd name="connsiteX12" fmla="*/ 6770 w 10005"/>
                    <a:gd name="connsiteY12" fmla="*/ 8807 h 12087"/>
                    <a:gd name="connsiteX13" fmla="*/ 5774 w 10005"/>
                    <a:gd name="connsiteY13" fmla="*/ 6915 h 12087"/>
                    <a:gd name="connsiteX14" fmla="*/ 4632 w 10005"/>
                    <a:gd name="connsiteY14" fmla="*/ 8600 h 12087"/>
                    <a:gd name="connsiteX15" fmla="*/ 3805 w 10005"/>
                    <a:gd name="connsiteY15" fmla="*/ 7208 h 12087"/>
                    <a:gd name="connsiteX16" fmla="*/ 2821 w 10005"/>
                    <a:gd name="connsiteY16" fmla="*/ 9893 h 12087"/>
                    <a:gd name="connsiteX17" fmla="*/ 2101 w 10005"/>
                    <a:gd name="connsiteY17" fmla="*/ 8798 h 12087"/>
                    <a:gd name="connsiteX18" fmla="*/ 1043 w 10005"/>
                    <a:gd name="connsiteY18" fmla="*/ 9280 h 12087"/>
                    <a:gd name="connsiteX19" fmla="*/ 1015 w 10005"/>
                    <a:gd name="connsiteY19" fmla="*/ 6148 h 12087"/>
                    <a:gd name="connsiteX0" fmla="*/ 1015 w 10005"/>
                    <a:gd name="connsiteY0" fmla="*/ 6500 h 12439"/>
                    <a:gd name="connsiteX1" fmla="*/ 1964 w 10005"/>
                    <a:gd name="connsiteY1" fmla="*/ 6052 h 12439"/>
                    <a:gd name="connsiteX2" fmla="*/ 2549 w 10005"/>
                    <a:gd name="connsiteY2" fmla="*/ 3667 h 12439"/>
                    <a:gd name="connsiteX3" fmla="*/ 3505 w 10005"/>
                    <a:gd name="connsiteY3" fmla="*/ 5782 h 12439"/>
                    <a:gd name="connsiteX4" fmla="*/ 4418 w 10005"/>
                    <a:gd name="connsiteY4" fmla="*/ 73 h 12439"/>
                    <a:gd name="connsiteX5" fmla="*/ 5655 w 10005"/>
                    <a:gd name="connsiteY5" fmla="*/ 2327 h 12439"/>
                    <a:gd name="connsiteX6" fmla="*/ 6479 w 10005"/>
                    <a:gd name="connsiteY6" fmla="*/ 358 h 12439"/>
                    <a:gd name="connsiteX7" fmla="*/ 7859 w 10005"/>
                    <a:gd name="connsiteY7" fmla="*/ 3056 h 12439"/>
                    <a:gd name="connsiteX8" fmla="*/ 9115 w 10005"/>
                    <a:gd name="connsiteY8" fmla="*/ 4638 h 12439"/>
                    <a:gd name="connsiteX9" fmla="*/ 9998 w 10005"/>
                    <a:gd name="connsiteY9" fmla="*/ 12251 h 12439"/>
                    <a:gd name="connsiteX10" fmla="*/ 9502 w 10005"/>
                    <a:gd name="connsiteY10" fmla="*/ 10770 h 12439"/>
                    <a:gd name="connsiteX11" fmla="*/ 8047 w 10005"/>
                    <a:gd name="connsiteY11" fmla="*/ 8175 h 12439"/>
                    <a:gd name="connsiteX12" fmla="*/ 6770 w 10005"/>
                    <a:gd name="connsiteY12" fmla="*/ 9159 h 12439"/>
                    <a:gd name="connsiteX13" fmla="*/ 5774 w 10005"/>
                    <a:gd name="connsiteY13" fmla="*/ 7267 h 12439"/>
                    <a:gd name="connsiteX14" fmla="*/ 4632 w 10005"/>
                    <a:gd name="connsiteY14" fmla="*/ 8952 h 12439"/>
                    <a:gd name="connsiteX15" fmla="*/ 3805 w 10005"/>
                    <a:gd name="connsiteY15" fmla="*/ 7560 h 12439"/>
                    <a:gd name="connsiteX16" fmla="*/ 2821 w 10005"/>
                    <a:gd name="connsiteY16" fmla="*/ 10245 h 12439"/>
                    <a:gd name="connsiteX17" fmla="*/ 2101 w 10005"/>
                    <a:gd name="connsiteY17" fmla="*/ 9150 h 12439"/>
                    <a:gd name="connsiteX18" fmla="*/ 1043 w 10005"/>
                    <a:gd name="connsiteY18" fmla="*/ 9632 h 12439"/>
                    <a:gd name="connsiteX19" fmla="*/ 1015 w 10005"/>
                    <a:gd name="connsiteY19" fmla="*/ 6500 h 12439"/>
                    <a:gd name="connsiteX0" fmla="*/ 1015 w 10005"/>
                    <a:gd name="connsiteY0" fmla="*/ 6432 h 12371"/>
                    <a:gd name="connsiteX1" fmla="*/ 1964 w 10005"/>
                    <a:gd name="connsiteY1" fmla="*/ 5984 h 12371"/>
                    <a:gd name="connsiteX2" fmla="*/ 2549 w 10005"/>
                    <a:gd name="connsiteY2" fmla="*/ 3599 h 12371"/>
                    <a:gd name="connsiteX3" fmla="*/ 3490 w 10005"/>
                    <a:gd name="connsiteY3" fmla="*/ 3032 h 12371"/>
                    <a:gd name="connsiteX4" fmla="*/ 4418 w 10005"/>
                    <a:gd name="connsiteY4" fmla="*/ 5 h 12371"/>
                    <a:gd name="connsiteX5" fmla="*/ 5655 w 10005"/>
                    <a:gd name="connsiteY5" fmla="*/ 2259 h 12371"/>
                    <a:gd name="connsiteX6" fmla="*/ 6479 w 10005"/>
                    <a:gd name="connsiteY6" fmla="*/ 290 h 12371"/>
                    <a:gd name="connsiteX7" fmla="*/ 7859 w 10005"/>
                    <a:gd name="connsiteY7" fmla="*/ 2988 h 12371"/>
                    <a:gd name="connsiteX8" fmla="*/ 9115 w 10005"/>
                    <a:gd name="connsiteY8" fmla="*/ 4570 h 12371"/>
                    <a:gd name="connsiteX9" fmla="*/ 9998 w 10005"/>
                    <a:gd name="connsiteY9" fmla="*/ 12183 h 12371"/>
                    <a:gd name="connsiteX10" fmla="*/ 9502 w 10005"/>
                    <a:gd name="connsiteY10" fmla="*/ 10702 h 12371"/>
                    <a:gd name="connsiteX11" fmla="*/ 8047 w 10005"/>
                    <a:gd name="connsiteY11" fmla="*/ 8107 h 12371"/>
                    <a:gd name="connsiteX12" fmla="*/ 6770 w 10005"/>
                    <a:gd name="connsiteY12" fmla="*/ 9091 h 12371"/>
                    <a:gd name="connsiteX13" fmla="*/ 5774 w 10005"/>
                    <a:gd name="connsiteY13" fmla="*/ 7199 h 12371"/>
                    <a:gd name="connsiteX14" fmla="*/ 4632 w 10005"/>
                    <a:gd name="connsiteY14" fmla="*/ 8884 h 12371"/>
                    <a:gd name="connsiteX15" fmla="*/ 3805 w 10005"/>
                    <a:gd name="connsiteY15" fmla="*/ 7492 h 12371"/>
                    <a:gd name="connsiteX16" fmla="*/ 2821 w 10005"/>
                    <a:gd name="connsiteY16" fmla="*/ 10177 h 12371"/>
                    <a:gd name="connsiteX17" fmla="*/ 2101 w 10005"/>
                    <a:gd name="connsiteY17" fmla="*/ 9082 h 12371"/>
                    <a:gd name="connsiteX18" fmla="*/ 1043 w 10005"/>
                    <a:gd name="connsiteY18" fmla="*/ 9564 h 12371"/>
                    <a:gd name="connsiteX19" fmla="*/ 1015 w 10005"/>
                    <a:gd name="connsiteY19" fmla="*/ 6432 h 12371"/>
                    <a:gd name="connsiteX0" fmla="*/ 1015 w 10005"/>
                    <a:gd name="connsiteY0" fmla="*/ 6432 h 12371"/>
                    <a:gd name="connsiteX1" fmla="*/ 1964 w 10005"/>
                    <a:gd name="connsiteY1" fmla="*/ 5984 h 12371"/>
                    <a:gd name="connsiteX2" fmla="*/ 2282 w 10005"/>
                    <a:gd name="connsiteY2" fmla="*/ 1352 h 12371"/>
                    <a:gd name="connsiteX3" fmla="*/ 3490 w 10005"/>
                    <a:gd name="connsiteY3" fmla="*/ 3032 h 12371"/>
                    <a:gd name="connsiteX4" fmla="*/ 4418 w 10005"/>
                    <a:gd name="connsiteY4" fmla="*/ 5 h 12371"/>
                    <a:gd name="connsiteX5" fmla="*/ 5655 w 10005"/>
                    <a:gd name="connsiteY5" fmla="*/ 2259 h 12371"/>
                    <a:gd name="connsiteX6" fmla="*/ 6479 w 10005"/>
                    <a:gd name="connsiteY6" fmla="*/ 290 h 12371"/>
                    <a:gd name="connsiteX7" fmla="*/ 7859 w 10005"/>
                    <a:gd name="connsiteY7" fmla="*/ 2988 h 12371"/>
                    <a:gd name="connsiteX8" fmla="*/ 9115 w 10005"/>
                    <a:gd name="connsiteY8" fmla="*/ 4570 h 12371"/>
                    <a:gd name="connsiteX9" fmla="*/ 9998 w 10005"/>
                    <a:gd name="connsiteY9" fmla="*/ 12183 h 12371"/>
                    <a:gd name="connsiteX10" fmla="*/ 9502 w 10005"/>
                    <a:gd name="connsiteY10" fmla="*/ 10702 h 12371"/>
                    <a:gd name="connsiteX11" fmla="*/ 8047 w 10005"/>
                    <a:gd name="connsiteY11" fmla="*/ 8107 h 12371"/>
                    <a:gd name="connsiteX12" fmla="*/ 6770 w 10005"/>
                    <a:gd name="connsiteY12" fmla="*/ 9091 h 12371"/>
                    <a:gd name="connsiteX13" fmla="*/ 5774 w 10005"/>
                    <a:gd name="connsiteY13" fmla="*/ 7199 h 12371"/>
                    <a:gd name="connsiteX14" fmla="*/ 4632 w 10005"/>
                    <a:gd name="connsiteY14" fmla="*/ 8884 h 12371"/>
                    <a:gd name="connsiteX15" fmla="*/ 3805 w 10005"/>
                    <a:gd name="connsiteY15" fmla="*/ 7492 h 12371"/>
                    <a:gd name="connsiteX16" fmla="*/ 2821 w 10005"/>
                    <a:gd name="connsiteY16" fmla="*/ 10177 h 12371"/>
                    <a:gd name="connsiteX17" fmla="*/ 2101 w 10005"/>
                    <a:gd name="connsiteY17" fmla="*/ 9082 h 12371"/>
                    <a:gd name="connsiteX18" fmla="*/ 1043 w 10005"/>
                    <a:gd name="connsiteY18" fmla="*/ 9564 h 12371"/>
                    <a:gd name="connsiteX19" fmla="*/ 1015 w 10005"/>
                    <a:gd name="connsiteY19" fmla="*/ 6432 h 12371"/>
                    <a:gd name="connsiteX0" fmla="*/ 1015 w 10005"/>
                    <a:gd name="connsiteY0" fmla="*/ 6432 h 12371"/>
                    <a:gd name="connsiteX1" fmla="*/ 1727 w 10005"/>
                    <a:gd name="connsiteY1" fmla="*/ 4172 h 12371"/>
                    <a:gd name="connsiteX2" fmla="*/ 2282 w 10005"/>
                    <a:gd name="connsiteY2" fmla="*/ 1352 h 12371"/>
                    <a:gd name="connsiteX3" fmla="*/ 3490 w 10005"/>
                    <a:gd name="connsiteY3" fmla="*/ 3032 h 12371"/>
                    <a:gd name="connsiteX4" fmla="*/ 4418 w 10005"/>
                    <a:gd name="connsiteY4" fmla="*/ 5 h 12371"/>
                    <a:gd name="connsiteX5" fmla="*/ 5655 w 10005"/>
                    <a:gd name="connsiteY5" fmla="*/ 2259 h 12371"/>
                    <a:gd name="connsiteX6" fmla="*/ 6479 w 10005"/>
                    <a:gd name="connsiteY6" fmla="*/ 290 h 12371"/>
                    <a:gd name="connsiteX7" fmla="*/ 7859 w 10005"/>
                    <a:gd name="connsiteY7" fmla="*/ 2988 h 12371"/>
                    <a:gd name="connsiteX8" fmla="*/ 9115 w 10005"/>
                    <a:gd name="connsiteY8" fmla="*/ 4570 h 12371"/>
                    <a:gd name="connsiteX9" fmla="*/ 9998 w 10005"/>
                    <a:gd name="connsiteY9" fmla="*/ 12183 h 12371"/>
                    <a:gd name="connsiteX10" fmla="*/ 9502 w 10005"/>
                    <a:gd name="connsiteY10" fmla="*/ 10702 h 12371"/>
                    <a:gd name="connsiteX11" fmla="*/ 8047 w 10005"/>
                    <a:gd name="connsiteY11" fmla="*/ 8107 h 12371"/>
                    <a:gd name="connsiteX12" fmla="*/ 6770 w 10005"/>
                    <a:gd name="connsiteY12" fmla="*/ 9091 h 12371"/>
                    <a:gd name="connsiteX13" fmla="*/ 5774 w 10005"/>
                    <a:gd name="connsiteY13" fmla="*/ 7199 h 12371"/>
                    <a:gd name="connsiteX14" fmla="*/ 4632 w 10005"/>
                    <a:gd name="connsiteY14" fmla="*/ 8884 h 12371"/>
                    <a:gd name="connsiteX15" fmla="*/ 3805 w 10005"/>
                    <a:gd name="connsiteY15" fmla="*/ 7492 h 12371"/>
                    <a:gd name="connsiteX16" fmla="*/ 2821 w 10005"/>
                    <a:gd name="connsiteY16" fmla="*/ 10177 h 12371"/>
                    <a:gd name="connsiteX17" fmla="*/ 2101 w 10005"/>
                    <a:gd name="connsiteY17" fmla="*/ 9082 h 12371"/>
                    <a:gd name="connsiteX18" fmla="*/ 1043 w 10005"/>
                    <a:gd name="connsiteY18" fmla="*/ 9564 h 12371"/>
                    <a:gd name="connsiteX19" fmla="*/ 1015 w 10005"/>
                    <a:gd name="connsiteY19" fmla="*/ 6432 h 12371"/>
                    <a:gd name="connsiteX0" fmla="*/ 958 w 10111"/>
                    <a:gd name="connsiteY0" fmla="*/ 5635 h 12371"/>
                    <a:gd name="connsiteX1" fmla="*/ 1833 w 10111"/>
                    <a:gd name="connsiteY1" fmla="*/ 4172 h 12371"/>
                    <a:gd name="connsiteX2" fmla="*/ 2388 w 10111"/>
                    <a:gd name="connsiteY2" fmla="*/ 1352 h 12371"/>
                    <a:gd name="connsiteX3" fmla="*/ 3596 w 10111"/>
                    <a:gd name="connsiteY3" fmla="*/ 3032 h 12371"/>
                    <a:gd name="connsiteX4" fmla="*/ 4524 w 10111"/>
                    <a:gd name="connsiteY4" fmla="*/ 5 h 12371"/>
                    <a:gd name="connsiteX5" fmla="*/ 5761 w 10111"/>
                    <a:gd name="connsiteY5" fmla="*/ 2259 h 12371"/>
                    <a:gd name="connsiteX6" fmla="*/ 6585 w 10111"/>
                    <a:gd name="connsiteY6" fmla="*/ 290 h 12371"/>
                    <a:gd name="connsiteX7" fmla="*/ 7965 w 10111"/>
                    <a:gd name="connsiteY7" fmla="*/ 2988 h 12371"/>
                    <a:gd name="connsiteX8" fmla="*/ 9221 w 10111"/>
                    <a:gd name="connsiteY8" fmla="*/ 4570 h 12371"/>
                    <a:gd name="connsiteX9" fmla="*/ 10104 w 10111"/>
                    <a:gd name="connsiteY9" fmla="*/ 12183 h 12371"/>
                    <a:gd name="connsiteX10" fmla="*/ 9608 w 10111"/>
                    <a:gd name="connsiteY10" fmla="*/ 10702 h 12371"/>
                    <a:gd name="connsiteX11" fmla="*/ 8153 w 10111"/>
                    <a:gd name="connsiteY11" fmla="*/ 8107 h 12371"/>
                    <a:gd name="connsiteX12" fmla="*/ 6876 w 10111"/>
                    <a:gd name="connsiteY12" fmla="*/ 9091 h 12371"/>
                    <a:gd name="connsiteX13" fmla="*/ 5880 w 10111"/>
                    <a:gd name="connsiteY13" fmla="*/ 7199 h 12371"/>
                    <a:gd name="connsiteX14" fmla="*/ 4738 w 10111"/>
                    <a:gd name="connsiteY14" fmla="*/ 8884 h 12371"/>
                    <a:gd name="connsiteX15" fmla="*/ 3911 w 10111"/>
                    <a:gd name="connsiteY15" fmla="*/ 7492 h 12371"/>
                    <a:gd name="connsiteX16" fmla="*/ 2927 w 10111"/>
                    <a:gd name="connsiteY16" fmla="*/ 10177 h 12371"/>
                    <a:gd name="connsiteX17" fmla="*/ 2207 w 10111"/>
                    <a:gd name="connsiteY17" fmla="*/ 9082 h 12371"/>
                    <a:gd name="connsiteX18" fmla="*/ 1149 w 10111"/>
                    <a:gd name="connsiteY18" fmla="*/ 9564 h 12371"/>
                    <a:gd name="connsiteX19" fmla="*/ 958 w 10111"/>
                    <a:gd name="connsiteY19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457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089 w 10047"/>
                    <a:gd name="connsiteY11" fmla="*/ 8107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457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119 w 10047"/>
                    <a:gd name="connsiteY11" fmla="*/ 5642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399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119 w 10047"/>
                    <a:gd name="connsiteY11" fmla="*/ 5642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399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119 w 10047"/>
                    <a:gd name="connsiteY11" fmla="*/ 5642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399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119 w 10047"/>
                    <a:gd name="connsiteY11" fmla="*/ 5642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635 h 12371"/>
                    <a:gd name="connsiteX1" fmla="*/ 1769 w 10047"/>
                    <a:gd name="connsiteY1" fmla="*/ 4172 h 12371"/>
                    <a:gd name="connsiteX2" fmla="*/ 2324 w 10047"/>
                    <a:gd name="connsiteY2" fmla="*/ 1352 h 12371"/>
                    <a:gd name="connsiteX3" fmla="*/ 3532 w 10047"/>
                    <a:gd name="connsiteY3" fmla="*/ 3032 h 12371"/>
                    <a:gd name="connsiteX4" fmla="*/ 4460 w 10047"/>
                    <a:gd name="connsiteY4" fmla="*/ 5 h 12371"/>
                    <a:gd name="connsiteX5" fmla="*/ 5697 w 10047"/>
                    <a:gd name="connsiteY5" fmla="*/ 2259 h 12371"/>
                    <a:gd name="connsiteX6" fmla="*/ 6521 w 10047"/>
                    <a:gd name="connsiteY6" fmla="*/ 290 h 12371"/>
                    <a:gd name="connsiteX7" fmla="*/ 7901 w 10047"/>
                    <a:gd name="connsiteY7" fmla="*/ 2988 h 12371"/>
                    <a:gd name="connsiteX8" fmla="*/ 9157 w 10047"/>
                    <a:gd name="connsiteY8" fmla="*/ 3990 h 12371"/>
                    <a:gd name="connsiteX9" fmla="*/ 10040 w 10047"/>
                    <a:gd name="connsiteY9" fmla="*/ 12183 h 12371"/>
                    <a:gd name="connsiteX10" fmla="*/ 9544 w 10047"/>
                    <a:gd name="connsiteY10" fmla="*/ 10702 h 12371"/>
                    <a:gd name="connsiteX11" fmla="*/ 8119 w 10047"/>
                    <a:gd name="connsiteY11" fmla="*/ 5642 h 12371"/>
                    <a:gd name="connsiteX12" fmla="*/ 6812 w 10047"/>
                    <a:gd name="connsiteY12" fmla="*/ 9091 h 12371"/>
                    <a:gd name="connsiteX13" fmla="*/ 5816 w 10047"/>
                    <a:gd name="connsiteY13" fmla="*/ 7199 h 12371"/>
                    <a:gd name="connsiteX14" fmla="*/ 4674 w 10047"/>
                    <a:gd name="connsiteY14" fmla="*/ 8884 h 12371"/>
                    <a:gd name="connsiteX15" fmla="*/ 3847 w 10047"/>
                    <a:gd name="connsiteY15" fmla="*/ 7492 h 12371"/>
                    <a:gd name="connsiteX16" fmla="*/ 2863 w 10047"/>
                    <a:gd name="connsiteY16" fmla="*/ 10177 h 12371"/>
                    <a:gd name="connsiteX17" fmla="*/ 2143 w 10047"/>
                    <a:gd name="connsiteY17" fmla="*/ 9082 h 12371"/>
                    <a:gd name="connsiteX18" fmla="*/ 1085 w 10047"/>
                    <a:gd name="connsiteY18" fmla="*/ 9564 h 12371"/>
                    <a:gd name="connsiteX19" fmla="*/ 2 w 10047"/>
                    <a:gd name="connsiteY19" fmla="*/ 9980 h 12371"/>
                    <a:gd name="connsiteX20" fmla="*/ 894 w 10047"/>
                    <a:gd name="connsiteY20" fmla="*/ 5635 h 12371"/>
                    <a:gd name="connsiteX0" fmla="*/ 894 w 10047"/>
                    <a:gd name="connsiteY0" fmla="*/ 5925 h 12661"/>
                    <a:gd name="connsiteX1" fmla="*/ 1769 w 10047"/>
                    <a:gd name="connsiteY1" fmla="*/ 4462 h 12661"/>
                    <a:gd name="connsiteX2" fmla="*/ 2324 w 10047"/>
                    <a:gd name="connsiteY2" fmla="*/ 1642 h 12661"/>
                    <a:gd name="connsiteX3" fmla="*/ 3532 w 10047"/>
                    <a:gd name="connsiteY3" fmla="*/ 3322 h 12661"/>
                    <a:gd name="connsiteX4" fmla="*/ 4460 w 10047"/>
                    <a:gd name="connsiteY4" fmla="*/ 295 h 12661"/>
                    <a:gd name="connsiteX5" fmla="*/ 5697 w 10047"/>
                    <a:gd name="connsiteY5" fmla="*/ 2549 h 12661"/>
                    <a:gd name="connsiteX6" fmla="*/ 6714 w 10047"/>
                    <a:gd name="connsiteY6" fmla="*/ 0 h 12661"/>
                    <a:gd name="connsiteX7" fmla="*/ 7901 w 10047"/>
                    <a:gd name="connsiteY7" fmla="*/ 3278 h 12661"/>
                    <a:gd name="connsiteX8" fmla="*/ 9157 w 10047"/>
                    <a:gd name="connsiteY8" fmla="*/ 4280 h 12661"/>
                    <a:gd name="connsiteX9" fmla="*/ 10040 w 10047"/>
                    <a:gd name="connsiteY9" fmla="*/ 12473 h 12661"/>
                    <a:gd name="connsiteX10" fmla="*/ 9544 w 10047"/>
                    <a:gd name="connsiteY10" fmla="*/ 10992 h 12661"/>
                    <a:gd name="connsiteX11" fmla="*/ 8119 w 10047"/>
                    <a:gd name="connsiteY11" fmla="*/ 5932 h 12661"/>
                    <a:gd name="connsiteX12" fmla="*/ 6812 w 10047"/>
                    <a:gd name="connsiteY12" fmla="*/ 9381 h 12661"/>
                    <a:gd name="connsiteX13" fmla="*/ 5816 w 10047"/>
                    <a:gd name="connsiteY13" fmla="*/ 7489 h 12661"/>
                    <a:gd name="connsiteX14" fmla="*/ 4674 w 10047"/>
                    <a:gd name="connsiteY14" fmla="*/ 9174 h 12661"/>
                    <a:gd name="connsiteX15" fmla="*/ 3847 w 10047"/>
                    <a:gd name="connsiteY15" fmla="*/ 7782 h 12661"/>
                    <a:gd name="connsiteX16" fmla="*/ 2863 w 10047"/>
                    <a:gd name="connsiteY16" fmla="*/ 10467 h 12661"/>
                    <a:gd name="connsiteX17" fmla="*/ 2143 w 10047"/>
                    <a:gd name="connsiteY17" fmla="*/ 9372 h 12661"/>
                    <a:gd name="connsiteX18" fmla="*/ 1085 w 10047"/>
                    <a:gd name="connsiteY18" fmla="*/ 9854 h 12661"/>
                    <a:gd name="connsiteX19" fmla="*/ 2 w 10047"/>
                    <a:gd name="connsiteY19" fmla="*/ 10270 h 12661"/>
                    <a:gd name="connsiteX20" fmla="*/ 894 w 10047"/>
                    <a:gd name="connsiteY20" fmla="*/ 5925 h 12661"/>
                    <a:gd name="connsiteX0" fmla="*/ 894 w 10047"/>
                    <a:gd name="connsiteY0" fmla="*/ 6143 h 12879"/>
                    <a:gd name="connsiteX1" fmla="*/ 1769 w 10047"/>
                    <a:gd name="connsiteY1" fmla="*/ 4680 h 12879"/>
                    <a:gd name="connsiteX2" fmla="*/ 2324 w 10047"/>
                    <a:gd name="connsiteY2" fmla="*/ 1860 h 12879"/>
                    <a:gd name="connsiteX3" fmla="*/ 3532 w 10047"/>
                    <a:gd name="connsiteY3" fmla="*/ 3540 h 12879"/>
                    <a:gd name="connsiteX4" fmla="*/ 4460 w 10047"/>
                    <a:gd name="connsiteY4" fmla="*/ 513 h 12879"/>
                    <a:gd name="connsiteX5" fmla="*/ 5697 w 10047"/>
                    <a:gd name="connsiteY5" fmla="*/ 2767 h 12879"/>
                    <a:gd name="connsiteX6" fmla="*/ 6714 w 10047"/>
                    <a:gd name="connsiteY6" fmla="*/ 0 h 12879"/>
                    <a:gd name="connsiteX7" fmla="*/ 7901 w 10047"/>
                    <a:gd name="connsiteY7" fmla="*/ 3496 h 12879"/>
                    <a:gd name="connsiteX8" fmla="*/ 9157 w 10047"/>
                    <a:gd name="connsiteY8" fmla="*/ 4498 h 12879"/>
                    <a:gd name="connsiteX9" fmla="*/ 10040 w 10047"/>
                    <a:gd name="connsiteY9" fmla="*/ 12691 h 12879"/>
                    <a:gd name="connsiteX10" fmla="*/ 9544 w 10047"/>
                    <a:gd name="connsiteY10" fmla="*/ 11210 h 12879"/>
                    <a:gd name="connsiteX11" fmla="*/ 8119 w 10047"/>
                    <a:gd name="connsiteY11" fmla="*/ 6150 h 12879"/>
                    <a:gd name="connsiteX12" fmla="*/ 6812 w 10047"/>
                    <a:gd name="connsiteY12" fmla="*/ 9599 h 12879"/>
                    <a:gd name="connsiteX13" fmla="*/ 5816 w 10047"/>
                    <a:gd name="connsiteY13" fmla="*/ 7707 h 12879"/>
                    <a:gd name="connsiteX14" fmla="*/ 4674 w 10047"/>
                    <a:gd name="connsiteY14" fmla="*/ 9392 h 12879"/>
                    <a:gd name="connsiteX15" fmla="*/ 3847 w 10047"/>
                    <a:gd name="connsiteY15" fmla="*/ 8000 h 12879"/>
                    <a:gd name="connsiteX16" fmla="*/ 2863 w 10047"/>
                    <a:gd name="connsiteY16" fmla="*/ 10685 h 12879"/>
                    <a:gd name="connsiteX17" fmla="*/ 2143 w 10047"/>
                    <a:gd name="connsiteY17" fmla="*/ 9590 h 12879"/>
                    <a:gd name="connsiteX18" fmla="*/ 1085 w 10047"/>
                    <a:gd name="connsiteY18" fmla="*/ 10072 h 12879"/>
                    <a:gd name="connsiteX19" fmla="*/ 2 w 10047"/>
                    <a:gd name="connsiteY19" fmla="*/ 10488 h 12879"/>
                    <a:gd name="connsiteX20" fmla="*/ 894 w 10047"/>
                    <a:gd name="connsiteY20" fmla="*/ 6143 h 12879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812 w 10047"/>
                    <a:gd name="connsiteY12" fmla="*/ 9612 h 12892"/>
                    <a:gd name="connsiteX13" fmla="*/ 5816 w 10047"/>
                    <a:gd name="connsiteY13" fmla="*/ 7720 h 12892"/>
                    <a:gd name="connsiteX14" fmla="*/ 4674 w 10047"/>
                    <a:gd name="connsiteY14" fmla="*/ 9405 h 12892"/>
                    <a:gd name="connsiteX15" fmla="*/ 3847 w 10047"/>
                    <a:gd name="connsiteY15" fmla="*/ 8013 h 12892"/>
                    <a:gd name="connsiteX16" fmla="*/ 2863 w 10047"/>
                    <a:gd name="connsiteY16" fmla="*/ 10698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816 w 10047"/>
                    <a:gd name="connsiteY13" fmla="*/ 7720 h 12892"/>
                    <a:gd name="connsiteX14" fmla="*/ 4674 w 10047"/>
                    <a:gd name="connsiteY14" fmla="*/ 9405 h 12892"/>
                    <a:gd name="connsiteX15" fmla="*/ 3847 w 10047"/>
                    <a:gd name="connsiteY15" fmla="*/ 8013 h 12892"/>
                    <a:gd name="connsiteX16" fmla="*/ 2863 w 10047"/>
                    <a:gd name="connsiteY16" fmla="*/ 10698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674 w 10047"/>
                    <a:gd name="connsiteY14" fmla="*/ 9405 h 12892"/>
                    <a:gd name="connsiteX15" fmla="*/ 3847 w 10047"/>
                    <a:gd name="connsiteY15" fmla="*/ 8013 h 12892"/>
                    <a:gd name="connsiteX16" fmla="*/ 2863 w 10047"/>
                    <a:gd name="connsiteY16" fmla="*/ 10698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47 w 10047"/>
                    <a:gd name="connsiteY15" fmla="*/ 8013 h 12892"/>
                    <a:gd name="connsiteX16" fmla="*/ 2863 w 10047"/>
                    <a:gd name="connsiteY16" fmla="*/ 10698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47 w 10047"/>
                    <a:gd name="connsiteY15" fmla="*/ 8013 h 12892"/>
                    <a:gd name="connsiteX16" fmla="*/ 2878 w 10047"/>
                    <a:gd name="connsiteY16" fmla="*/ 852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878 w 10047"/>
                    <a:gd name="connsiteY16" fmla="*/ 852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878 w 10047"/>
                    <a:gd name="connsiteY16" fmla="*/ 852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878 w 10047"/>
                    <a:gd name="connsiteY16" fmla="*/ 852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3145 w 10047"/>
                    <a:gd name="connsiteY16" fmla="*/ 968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3145 w 10047"/>
                    <a:gd name="connsiteY16" fmla="*/ 968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3145 w 10047"/>
                    <a:gd name="connsiteY16" fmla="*/ 9683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2143 w 10047"/>
                    <a:gd name="connsiteY17" fmla="*/ 9603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1008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921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921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787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921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7"/>
                    <a:gd name="connsiteY0" fmla="*/ 6156 h 12892"/>
                    <a:gd name="connsiteX1" fmla="*/ 1769 w 10047"/>
                    <a:gd name="connsiteY1" fmla="*/ 4693 h 12892"/>
                    <a:gd name="connsiteX2" fmla="*/ 2324 w 10047"/>
                    <a:gd name="connsiteY2" fmla="*/ 1873 h 12892"/>
                    <a:gd name="connsiteX3" fmla="*/ 3532 w 10047"/>
                    <a:gd name="connsiteY3" fmla="*/ 3553 h 12892"/>
                    <a:gd name="connsiteX4" fmla="*/ 4460 w 10047"/>
                    <a:gd name="connsiteY4" fmla="*/ 526 h 12892"/>
                    <a:gd name="connsiteX5" fmla="*/ 5652 w 10047"/>
                    <a:gd name="connsiteY5" fmla="*/ 2273 h 12892"/>
                    <a:gd name="connsiteX6" fmla="*/ 6714 w 10047"/>
                    <a:gd name="connsiteY6" fmla="*/ 13 h 12892"/>
                    <a:gd name="connsiteX7" fmla="*/ 7901 w 10047"/>
                    <a:gd name="connsiteY7" fmla="*/ 3509 h 12892"/>
                    <a:gd name="connsiteX8" fmla="*/ 9157 w 10047"/>
                    <a:gd name="connsiteY8" fmla="*/ 4511 h 12892"/>
                    <a:gd name="connsiteX9" fmla="*/ 10040 w 10047"/>
                    <a:gd name="connsiteY9" fmla="*/ 12704 h 12892"/>
                    <a:gd name="connsiteX10" fmla="*/ 9544 w 10047"/>
                    <a:gd name="connsiteY10" fmla="*/ 11223 h 12892"/>
                    <a:gd name="connsiteX11" fmla="*/ 8119 w 10047"/>
                    <a:gd name="connsiteY11" fmla="*/ 6163 h 12892"/>
                    <a:gd name="connsiteX12" fmla="*/ 6738 w 10047"/>
                    <a:gd name="connsiteY12" fmla="*/ 6712 h 12892"/>
                    <a:gd name="connsiteX13" fmla="*/ 5727 w 10047"/>
                    <a:gd name="connsiteY13" fmla="*/ 5400 h 12892"/>
                    <a:gd name="connsiteX14" fmla="*/ 4926 w 10047"/>
                    <a:gd name="connsiteY14" fmla="*/ 8028 h 12892"/>
                    <a:gd name="connsiteX15" fmla="*/ 3832 w 10047"/>
                    <a:gd name="connsiteY15" fmla="*/ 6853 h 12892"/>
                    <a:gd name="connsiteX16" fmla="*/ 2997 w 10047"/>
                    <a:gd name="connsiteY16" fmla="*/ 9466 h 12892"/>
                    <a:gd name="connsiteX17" fmla="*/ 1950 w 10047"/>
                    <a:gd name="connsiteY17" fmla="*/ 8298 h 12892"/>
                    <a:gd name="connsiteX18" fmla="*/ 1085 w 10047"/>
                    <a:gd name="connsiteY18" fmla="*/ 9215 h 12892"/>
                    <a:gd name="connsiteX19" fmla="*/ 2 w 10047"/>
                    <a:gd name="connsiteY19" fmla="*/ 10501 h 12892"/>
                    <a:gd name="connsiteX20" fmla="*/ 894 w 10047"/>
                    <a:gd name="connsiteY20" fmla="*/ 6156 h 12892"/>
                    <a:gd name="connsiteX0" fmla="*/ 894 w 10042"/>
                    <a:gd name="connsiteY0" fmla="*/ 6156 h 12789"/>
                    <a:gd name="connsiteX1" fmla="*/ 1769 w 10042"/>
                    <a:gd name="connsiteY1" fmla="*/ 4693 h 12789"/>
                    <a:gd name="connsiteX2" fmla="*/ 2324 w 10042"/>
                    <a:gd name="connsiteY2" fmla="*/ 1873 h 12789"/>
                    <a:gd name="connsiteX3" fmla="*/ 3532 w 10042"/>
                    <a:gd name="connsiteY3" fmla="*/ 3553 h 12789"/>
                    <a:gd name="connsiteX4" fmla="*/ 4460 w 10042"/>
                    <a:gd name="connsiteY4" fmla="*/ 526 h 12789"/>
                    <a:gd name="connsiteX5" fmla="*/ 5652 w 10042"/>
                    <a:gd name="connsiteY5" fmla="*/ 2273 h 12789"/>
                    <a:gd name="connsiteX6" fmla="*/ 6714 w 10042"/>
                    <a:gd name="connsiteY6" fmla="*/ 13 h 12789"/>
                    <a:gd name="connsiteX7" fmla="*/ 7901 w 10042"/>
                    <a:gd name="connsiteY7" fmla="*/ 3509 h 12789"/>
                    <a:gd name="connsiteX8" fmla="*/ 9157 w 10042"/>
                    <a:gd name="connsiteY8" fmla="*/ 4511 h 12789"/>
                    <a:gd name="connsiteX9" fmla="*/ 10040 w 10042"/>
                    <a:gd name="connsiteY9" fmla="*/ 12704 h 12789"/>
                    <a:gd name="connsiteX10" fmla="*/ 9188 w 10042"/>
                    <a:gd name="connsiteY10" fmla="*/ 8976 h 12789"/>
                    <a:gd name="connsiteX11" fmla="*/ 8119 w 10042"/>
                    <a:gd name="connsiteY11" fmla="*/ 6163 h 12789"/>
                    <a:gd name="connsiteX12" fmla="*/ 6738 w 10042"/>
                    <a:gd name="connsiteY12" fmla="*/ 6712 h 12789"/>
                    <a:gd name="connsiteX13" fmla="*/ 5727 w 10042"/>
                    <a:gd name="connsiteY13" fmla="*/ 5400 h 12789"/>
                    <a:gd name="connsiteX14" fmla="*/ 4926 w 10042"/>
                    <a:gd name="connsiteY14" fmla="*/ 8028 h 12789"/>
                    <a:gd name="connsiteX15" fmla="*/ 3832 w 10042"/>
                    <a:gd name="connsiteY15" fmla="*/ 6853 h 12789"/>
                    <a:gd name="connsiteX16" fmla="*/ 2997 w 10042"/>
                    <a:gd name="connsiteY16" fmla="*/ 9466 h 12789"/>
                    <a:gd name="connsiteX17" fmla="*/ 1950 w 10042"/>
                    <a:gd name="connsiteY17" fmla="*/ 8298 h 12789"/>
                    <a:gd name="connsiteX18" fmla="*/ 1085 w 10042"/>
                    <a:gd name="connsiteY18" fmla="*/ 9215 h 12789"/>
                    <a:gd name="connsiteX19" fmla="*/ 2 w 10042"/>
                    <a:gd name="connsiteY19" fmla="*/ 10501 h 12789"/>
                    <a:gd name="connsiteX20" fmla="*/ 894 w 10042"/>
                    <a:gd name="connsiteY20" fmla="*/ 6156 h 12789"/>
                    <a:gd name="connsiteX0" fmla="*/ 894 w 10043"/>
                    <a:gd name="connsiteY0" fmla="*/ 6156 h 12811"/>
                    <a:gd name="connsiteX1" fmla="*/ 1769 w 10043"/>
                    <a:gd name="connsiteY1" fmla="*/ 4693 h 12811"/>
                    <a:gd name="connsiteX2" fmla="*/ 2324 w 10043"/>
                    <a:gd name="connsiteY2" fmla="*/ 1873 h 12811"/>
                    <a:gd name="connsiteX3" fmla="*/ 3532 w 10043"/>
                    <a:gd name="connsiteY3" fmla="*/ 3553 h 12811"/>
                    <a:gd name="connsiteX4" fmla="*/ 4460 w 10043"/>
                    <a:gd name="connsiteY4" fmla="*/ 526 h 12811"/>
                    <a:gd name="connsiteX5" fmla="*/ 5652 w 10043"/>
                    <a:gd name="connsiteY5" fmla="*/ 2273 h 12811"/>
                    <a:gd name="connsiteX6" fmla="*/ 6714 w 10043"/>
                    <a:gd name="connsiteY6" fmla="*/ 13 h 12811"/>
                    <a:gd name="connsiteX7" fmla="*/ 7901 w 10043"/>
                    <a:gd name="connsiteY7" fmla="*/ 3509 h 12811"/>
                    <a:gd name="connsiteX8" fmla="*/ 9157 w 10043"/>
                    <a:gd name="connsiteY8" fmla="*/ 4511 h 12811"/>
                    <a:gd name="connsiteX9" fmla="*/ 10040 w 10043"/>
                    <a:gd name="connsiteY9" fmla="*/ 12704 h 12811"/>
                    <a:gd name="connsiteX10" fmla="*/ 9188 w 10043"/>
                    <a:gd name="connsiteY10" fmla="*/ 8976 h 12811"/>
                    <a:gd name="connsiteX11" fmla="*/ 8119 w 10043"/>
                    <a:gd name="connsiteY11" fmla="*/ 6163 h 12811"/>
                    <a:gd name="connsiteX12" fmla="*/ 6738 w 10043"/>
                    <a:gd name="connsiteY12" fmla="*/ 6712 h 12811"/>
                    <a:gd name="connsiteX13" fmla="*/ 5727 w 10043"/>
                    <a:gd name="connsiteY13" fmla="*/ 5400 h 12811"/>
                    <a:gd name="connsiteX14" fmla="*/ 4926 w 10043"/>
                    <a:gd name="connsiteY14" fmla="*/ 8028 h 12811"/>
                    <a:gd name="connsiteX15" fmla="*/ 3832 w 10043"/>
                    <a:gd name="connsiteY15" fmla="*/ 6853 h 12811"/>
                    <a:gd name="connsiteX16" fmla="*/ 2997 w 10043"/>
                    <a:gd name="connsiteY16" fmla="*/ 9466 h 12811"/>
                    <a:gd name="connsiteX17" fmla="*/ 1950 w 10043"/>
                    <a:gd name="connsiteY17" fmla="*/ 8298 h 12811"/>
                    <a:gd name="connsiteX18" fmla="*/ 1085 w 10043"/>
                    <a:gd name="connsiteY18" fmla="*/ 9215 h 12811"/>
                    <a:gd name="connsiteX19" fmla="*/ 2 w 10043"/>
                    <a:gd name="connsiteY19" fmla="*/ 10501 h 12811"/>
                    <a:gd name="connsiteX20" fmla="*/ 894 w 10043"/>
                    <a:gd name="connsiteY20" fmla="*/ 6156 h 12811"/>
                    <a:gd name="connsiteX0" fmla="*/ 894 w 10043"/>
                    <a:gd name="connsiteY0" fmla="*/ 6156 h 12811"/>
                    <a:gd name="connsiteX1" fmla="*/ 1769 w 10043"/>
                    <a:gd name="connsiteY1" fmla="*/ 4693 h 12811"/>
                    <a:gd name="connsiteX2" fmla="*/ 2324 w 10043"/>
                    <a:gd name="connsiteY2" fmla="*/ 1873 h 12811"/>
                    <a:gd name="connsiteX3" fmla="*/ 3532 w 10043"/>
                    <a:gd name="connsiteY3" fmla="*/ 3553 h 12811"/>
                    <a:gd name="connsiteX4" fmla="*/ 4460 w 10043"/>
                    <a:gd name="connsiteY4" fmla="*/ 526 h 12811"/>
                    <a:gd name="connsiteX5" fmla="*/ 5652 w 10043"/>
                    <a:gd name="connsiteY5" fmla="*/ 2273 h 12811"/>
                    <a:gd name="connsiteX6" fmla="*/ 6714 w 10043"/>
                    <a:gd name="connsiteY6" fmla="*/ 13 h 12811"/>
                    <a:gd name="connsiteX7" fmla="*/ 7901 w 10043"/>
                    <a:gd name="connsiteY7" fmla="*/ 3509 h 12811"/>
                    <a:gd name="connsiteX8" fmla="*/ 9157 w 10043"/>
                    <a:gd name="connsiteY8" fmla="*/ 4511 h 12811"/>
                    <a:gd name="connsiteX9" fmla="*/ 10040 w 10043"/>
                    <a:gd name="connsiteY9" fmla="*/ 12704 h 12811"/>
                    <a:gd name="connsiteX10" fmla="*/ 9188 w 10043"/>
                    <a:gd name="connsiteY10" fmla="*/ 8976 h 12811"/>
                    <a:gd name="connsiteX11" fmla="*/ 8119 w 10043"/>
                    <a:gd name="connsiteY11" fmla="*/ 6163 h 12811"/>
                    <a:gd name="connsiteX12" fmla="*/ 6738 w 10043"/>
                    <a:gd name="connsiteY12" fmla="*/ 6712 h 12811"/>
                    <a:gd name="connsiteX13" fmla="*/ 5727 w 10043"/>
                    <a:gd name="connsiteY13" fmla="*/ 5400 h 12811"/>
                    <a:gd name="connsiteX14" fmla="*/ 4926 w 10043"/>
                    <a:gd name="connsiteY14" fmla="*/ 8028 h 12811"/>
                    <a:gd name="connsiteX15" fmla="*/ 3832 w 10043"/>
                    <a:gd name="connsiteY15" fmla="*/ 6853 h 12811"/>
                    <a:gd name="connsiteX16" fmla="*/ 2997 w 10043"/>
                    <a:gd name="connsiteY16" fmla="*/ 9466 h 12811"/>
                    <a:gd name="connsiteX17" fmla="*/ 1950 w 10043"/>
                    <a:gd name="connsiteY17" fmla="*/ 8298 h 12811"/>
                    <a:gd name="connsiteX18" fmla="*/ 1085 w 10043"/>
                    <a:gd name="connsiteY18" fmla="*/ 9215 h 12811"/>
                    <a:gd name="connsiteX19" fmla="*/ 2 w 10043"/>
                    <a:gd name="connsiteY19" fmla="*/ 10501 h 12811"/>
                    <a:gd name="connsiteX20" fmla="*/ 894 w 10043"/>
                    <a:gd name="connsiteY20" fmla="*/ 6156 h 12811"/>
                    <a:gd name="connsiteX0" fmla="*/ 894 w 10042"/>
                    <a:gd name="connsiteY0" fmla="*/ 6156 h 12811"/>
                    <a:gd name="connsiteX1" fmla="*/ 1769 w 10042"/>
                    <a:gd name="connsiteY1" fmla="*/ 4693 h 12811"/>
                    <a:gd name="connsiteX2" fmla="*/ 2324 w 10042"/>
                    <a:gd name="connsiteY2" fmla="*/ 1873 h 12811"/>
                    <a:gd name="connsiteX3" fmla="*/ 3532 w 10042"/>
                    <a:gd name="connsiteY3" fmla="*/ 3553 h 12811"/>
                    <a:gd name="connsiteX4" fmla="*/ 4460 w 10042"/>
                    <a:gd name="connsiteY4" fmla="*/ 526 h 12811"/>
                    <a:gd name="connsiteX5" fmla="*/ 5652 w 10042"/>
                    <a:gd name="connsiteY5" fmla="*/ 2273 h 12811"/>
                    <a:gd name="connsiteX6" fmla="*/ 6714 w 10042"/>
                    <a:gd name="connsiteY6" fmla="*/ 13 h 12811"/>
                    <a:gd name="connsiteX7" fmla="*/ 7901 w 10042"/>
                    <a:gd name="connsiteY7" fmla="*/ 3509 h 12811"/>
                    <a:gd name="connsiteX8" fmla="*/ 9157 w 10042"/>
                    <a:gd name="connsiteY8" fmla="*/ 4511 h 12811"/>
                    <a:gd name="connsiteX9" fmla="*/ 10040 w 10042"/>
                    <a:gd name="connsiteY9" fmla="*/ 12704 h 12811"/>
                    <a:gd name="connsiteX10" fmla="*/ 9069 w 10042"/>
                    <a:gd name="connsiteY10" fmla="*/ 8976 h 12811"/>
                    <a:gd name="connsiteX11" fmla="*/ 8119 w 10042"/>
                    <a:gd name="connsiteY11" fmla="*/ 6163 h 12811"/>
                    <a:gd name="connsiteX12" fmla="*/ 6738 w 10042"/>
                    <a:gd name="connsiteY12" fmla="*/ 6712 h 12811"/>
                    <a:gd name="connsiteX13" fmla="*/ 5727 w 10042"/>
                    <a:gd name="connsiteY13" fmla="*/ 5400 h 12811"/>
                    <a:gd name="connsiteX14" fmla="*/ 4926 w 10042"/>
                    <a:gd name="connsiteY14" fmla="*/ 8028 h 12811"/>
                    <a:gd name="connsiteX15" fmla="*/ 3832 w 10042"/>
                    <a:gd name="connsiteY15" fmla="*/ 6853 h 12811"/>
                    <a:gd name="connsiteX16" fmla="*/ 2997 w 10042"/>
                    <a:gd name="connsiteY16" fmla="*/ 9466 h 12811"/>
                    <a:gd name="connsiteX17" fmla="*/ 1950 w 10042"/>
                    <a:gd name="connsiteY17" fmla="*/ 8298 h 12811"/>
                    <a:gd name="connsiteX18" fmla="*/ 1085 w 10042"/>
                    <a:gd name="connsiteY18" fmla="*/ 9215 h 12811"/>
                    <a:gd name="connsiteX19" fmla="*/ 2 w 10042"/>
                    <a:gd name="connsiteY19" fmla="*/ 10501 h 12811"/>
                    <a:gd name="connsiteX20" fmla="*/ 894 w 10042"/>
                    <a:gd name="connsiteY20" fmla="*/ 6156 h 12811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8119 w 10042"/>
                    <a:gd name="connsiteY11" fmla="*/ 6163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926 w 10042"/>
                    <a:gd name="connsiteY14" fmla="*/ 8028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7778 w 10042"/>
                    <a:gd name="connsiteY11" fmla="*/ 5583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926 w 10042"/>
                    <a:gd name="connsiteY14" fmla="*/ 8028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7778 w 10042"/>
                    <a:gd name="connsiteY11" fmla="*/ 5583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926 w 10042"/>
                    <a:gd name="connsiteY14" fmla="*/ 8028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7778 w 10042"/>
                    <a:gd name="connsiteY11" fmla="*/ 5583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926 w 10042"/>
                    <a:gd name="connsiteY14" fmla="*/ 8028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8134 w 10042"/>
                    <a:gd name="connsiteY11" fmla="*/ 5945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926 w 10042"/>
                    <a:gd name="connsiteY14" fmla="*/ 8028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8134 w 10042"/>
                    <a:gd name="connsiteY11" fmla="*/ 5945 h 12800"/>
                    <a:gd name="connsiteX12" fmla="*/ 6738 w 10042"/>
                    <a:gd name="connsiteY12" fmla="*/ 6712 h 12800"/>
                    <a:gd name="connsiteX13" fmla="*/ 5727 w 10042"/>
                    <a:gd name="connsiteY13" fmla="*/ 5400 h 12800"/>
                    <a:gd name="connsiteX14" fmla="*/ 4778 w 10042"/>
                    <a:gd name="connsiteY14" fmla="*/ 7231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56 h 12800"/>
                    <a:gd name="connsiteX1" fmla="*/ 1769 w 10042"/>
                    <a:gd name="connsiteY1" fmla="*/ 4693 h 12800"/>
                    <a:gd name="connsiteX2" fmla="*/ 2324 w 10042"/>
                    <a:gd name="connsiteY2" fmla="*/ 1873 h 12800"/>
                    <a:gd name="connsiteX3" fmla="*/ 3532 w 10042"/>
                    <a:gd name="connsiteY3" fmla="*/ 3553 h 12800"/>
                    <a:gd name="connsiteX4" fmla="*/ 4460 w 10042"/>
                    <a:gd name="connsiteY4" fmla="*/ 526 h 12800"/>
                    <a:gd name="connsiteX5" fmla="*/ 5652 w 10042"/>
                    <a:gd name="connsiteY5" fmla="*/ 2273 h 12800"/>
                    <a:gd name="connsiteX6" fmla="*/ 6714 w 10042"/>
                    <a:gd name="connsiteY6" fmla="*/ 13 h 12800"/>
                    <a:gd name="connsiteX7" fmla="*/ 7901 w 10042"/>
                    <a:gd name="connsiteY7" fmla="*/ 3509 h 12800"/>
                    <a:gd name="connsiteX8" fmla="*/ 9157 w 10042"/>
                    <a:gd name="connsiteY8" fmla="*/ 4511 h 12800"/>
                    <a:gd name="connsiteX9" fmla="*/ 10040 w 10042"/>
                    <a:gd name="connsiteY9" fmla="*/ 12704 h 12800"/>
                    <a:gd name="connsiteX10" fmla="*/ 9069 w 10042"/>
                    <a:gd name="connsiteY10" fmla="*/ 8976 h 12800"/>
                    <a:gd name="connsiteX11" fmla="*/ 8134 w 10042"/>
                    <a:gd name="connsiteY11" fmla="*/ 5945 h 12800"/>
                    <a:gd name="connsiteX12" fmla="*/ 6738 w 10042"/>
                    <a:gd name="connsiteY12" fmla="*/ 6712 h 12800"/>
                    <a:gd name="connsiteX13" fmla="*/ 5786 w 10042"/>
                    <a:gd name="connsiteY13" fmla="*/ 4965 h 12800"/>
                    <a:gd name="connsiteX14" fmla="*/ 4778 w 10042"/>
                    <a:gd name="connsiteY14" fmla="*/ 7231 h 12800"/>
                    <a:gd name="connsiteX15" fmla="*/ 3832 w 10042"/>
                    <a:gd name="connsiteY15" fmla="*/ 6853 h 12800"/>
                    <a:gd name="connsiteX16" fmla="*/ 2997 w 10042"/>
                    <a:gd name="connsiteY16" fmla="*/ 9466 h 12800"/>
                    <a:gd name="connsiteX17" fmla="*/ 1950 w 10042"/>
                    <a:gd name="connsiteY17" fmla="*/ 8298 h 12800"/>
                    <a:gd name="connsiteX18" fmla="*/ 1085 w 10042"/>
                    <a:gd name="connsiteY18" fmla="*/ 9215 h 12800"/>
                    <a:gd name="connsiteX19" fmla="*/ 2 w 10042"/>
                    <a:gd name="connsiteY19" fmla="*/ 10501 h 12800"/>
                    <a:gd name="connsiteX20" fmla="*/ 894 w 10042"/>
                    <a:gd name="connsiteY20" fmla="*/ 6156 h 12800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778 w 10042"/>
                    <a:gd name="connsiteY14" fmla="*/ 7259 h 12828"/>
                    <a:gd name="connsiteX15" fmla="*/ 3832 w 10042"/>
                    <a:gd name="connsiteY15" fmla="*/ 6881 h 12828"/>
                    <a:gd name="connsiteX16" fmla="*/ 2997 w 10042"/>
                    <a:gd name="connsiteY16" fmla="*/ 9494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778 w 10042"/>
                    <a:gd name="connsiteY14" fmla="*/ 7259 h 12828"/>
                    <a:gd name="connsiteX15" fmla="*/ 3802 w 10042"/>
                    <a:gd name="connsiteY15" fmla="*/ 6374 h 12828"/>
                    <a:gd name="connsiteX16" fmla="*/ 2997 w 10042"/>
                    <a:gd name="connsiteY16" fmla="*/ 9494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997 w 10042"/>
                    <a:gd name="connsiteY16" fmla="*/ 9494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967 w 10042"/>
                    <a:gd name="connsiteY16" fmla="*/ 8842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967 w 10042"/>
                    <a:gd name="connsiteY16" fmla="*/ 8842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967 w 10042"/>
                    <a:gd name="connsiteY16" fmla="*/ 8842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324 w 10042"/>
                    <a:gd name="connsiteY2" fmla="*/ 1901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863 w 10042"/>
                    <a:gd name="connsiteY16" fmla="*/ 8552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2"/>
                    <a:gd name="connsiteY0" fmla="*/ 6184 h 12828"/>
                    <a:gd name="connsiteX1" fmla="*/ 1769 w 10042"/>
                    <a:gd name="connsiteY1" fmla="*/ 4721 h 12828"/>
                    <a:gd name="connsiteX2" fmla="*/ 2487 w 10042"/>
                    <a:gd name="connsiteY2" fmla="*/ 2046 h 12828"/>
                    <a:gd name="connsiteX3" fmla="*/ 3532 w 10042"/>
                    <a:gd name="connsiteY3" fmla="*/ 3581 h 12828"/>
                    <a:gd name="connsiteX4" fmla="*/ 4460 w 10042"/>
                    <a:gd name="connsiteY4" fmla="*/ 554 h 12828"/>
                    <a:gd name="connsiteX5" fmla="*/ 5607 w 10042"/>
                    <a:gd name="connsiteY5" fmla="*/ 1576 h 12828"/>
                    <a:gd name="connsiteX6" fmla="*/ 6714 w 10042"/>
                    <a:gd name="connsiteY6" fmla="*/ 41 h 12828"/>
                    <a:gd name="connsiteX7" fmla="*/ 7901 w 10042"/>
                    <a:gd name="connsiteY7" fmla="*/ 3537 h 12828"/>
                    <a:gd name="connsiteX8" fmla="*/ 9157 w 10042"/>
                    <a:gd name="connsiteY8" fmla="*/ 4539 h 12828"/>
                    <a:gd name="connsiteX9" fmla="*/ 10040 w 10042"/>
                    <a:gd name="connsiteY9" fmla="*/ 12732 h 12828"/>
                    <a:gd name="connsiteX10" fmla="*/ 9069 w 10042"/>
                    <a:gd name="connsiteY10" fmla="*/ 9004 h 12828"/>
                    <a:gd name="connsiteX11" fmla="*/ 8134 w 10042"/>
                    <a:gd name="connsiteY11" fmla="*/ 5973 h 12828"/>
                    <a:gd name="connsiteX12" fmla="*/ 6738 w 10042"/>
                    <a:gd name="connsiteY12" fmla="*/ 6740 h 12828"/>
                    <a:gd name="connsiteX13" fmla="*/ 5786 w 10042"/>
                    <a:gd name="connsiteY13" fmla="*/ 4993 h 12828"/>
                    <a:gd name="connsiteX14" fmla="*/ 4837 w 10042"/>
                    <a:gd name="connsiteY14" fmla="*/ 6389 h 12828"/>
                    <a:gd name="connsiteX15" fmla="*/ 3802 w 10042"/>
                    <a:gd name="connsiteY15" fmla="*/ 6374 h 12828"/>
                    <a:gd name="connsiteX16" fmla="*/ 2863 w 10042"/>
                    <a:gd name="connsiteY16" fmla="*/ 8552 h 12828"/>
                    <a:gd name="connsiteX17" fmla="*/ 1950 w 10042"/>
                    <a:gd name="connsiteY17" fmla="*/ 8326 h 12828"/>
                    <a:gd name="connsiteX18" fmla="*/ 1085 w 10042"/>
                    <a:gd name="connsiteY18" fmla="*/ 9243 h 12828"/>
                    <a:gd name="connsiteX19" fmla="*/ 2 w 10042"/>
                    <a:gd name="connsiteY19" fmla="*/ 10529 h 12828"/>
                    <a:gd name="connsiteX20" fmla="*/ 894 w 10042"/>
                    <a:gd name="connsiteY20" fmla="*/ 6184 h 12828"/>
                    <a:gd name="connsiteX0" fmla="*/ 894 w 10046"/>
                    <a:gd name="connsiteY0" fmla="*/ 6184 h 12828"/>
                    <a:gd name="connsiteX1" fmla="*/ 1769 w 10046"/>
                    <a:gd name="connsiteY1" fmla="*/ 4721 h 12828"/>
                    <a:gd name="connsiteX2" fmla="*/ 2487 w 10046"/>
                    <a:gd name="connsiteY2" fmla="*/ 2046 h 12828"/>
                    <a:gd name="connsiteX3" fmla="*/ 3532 w 10046"/>
                    <a:gd name="connsiteY3" fmla="*/ 3581 h 12828"/>
                    <a:gd name="connsiteX4" fmla="*/ 4460 w 10046"/>
                    <a:gd name="connsiteY4" fmla="*/ 554 h 12828"/>
                    <a:gd name="connsiteX5" fmla="*/ 5607 w 10046"/>
                    <a:gd name="connsiteY5" fmla="*/ 1576 h 12828"/>
                    <a:gd name="connsiteX6" fmla="*/ 6714 w 10046"/>
                    <a:gd name="connsiteY6" fmla="*/ 41 h 12828"/>
                    <a:gd name="connsiteX7" fmla="*/ 7901 w 10046"/>
                    <a:gd name="connsiteY7" fmla="*/ 3537 h 12828"/>
                    <a:gd name="connsiteX8" fmla="*/ 9157 w 10046"/>
                    <a:gd name="connsiteY8" fmla="*/ 4539 h 12828"/>
                    <a:gd name="connsiteX9" fmla="*/ 10040 w 10046"/>
                    <a:gd name="connsiteY9" fmla="*/ 12732 h 12828"/>
                    <a:gd name="connsiteX10" fmla="*/ 9441 w 10046"/>
                    <a:gd name="connsiteY10" fmla="*/ 9004 h 12828"/>
                    <a:gd name="connsiteX11" fmla="*/ 8134 w 10046"/>
                    <a:gd name="connsiteY11" fmla="*/ 5973 h 12828"/>
                    <a:gd name="connsiteX12" fmla="*/ 6738 w 10046"/>
                    <a:gd name="connsiteY12" fmla="*/ 6740 h 12828"/>
                    <a:gd name="connsiteX13" fmla="*/ 5786 w 10046"/>
                    <a:gd name="connsiteY13" fmla="*/ 4993 h 12828"/>
                    <a:gd name="connsiteX14" fmla="*/ 4837 w 10046"/>
                    <a:gd name="connsiteY14" fmla="*/ 6389 h 12828"/>
                    <a:gd name="connsiteX15" fmla="*/ 3802 w 10046"/>
                    <a:gd name="connsiteY15" fmla="*/ 6374 h 12828"/>
                    <a:gd name="connsiteX16" fmla="*/ 2863 w 10046"/>
                    <a:gd name="connsiteY16" fmla="*/ 8552 h 12828"/>
                    <a:gd name="connsiteX17" fmla="*/ 1950 w 10046"/>
                    <a:gd name="connsiteY17" fmla="*/ 8326 h 12828"/>
                    <a:gd name="connsiteX18" fmla="*/ 1085 w 10046"/>
                    <a:gd name="connsiteY18" fmla="*/ 9243 h 12828"/>
                    <a:gd name="connsiteX19" fmla="*/ 2 w 10046"/>
                    <a:gd name="connsiteY19" fmla="*/ 10529 h 12828"/>
                    <a:gd name="connsiteX20" fmla="*/ 894 w 10046"/>
                    <a:gd name="connsiteY20" fmla="*/ 6184 h 12828"/>
                    <a:gd name="connsiteX0" fmla="*/ 894 w 10002"/>
                    <a:gd name="connsiteY0" fmla="*/ 6184 h 13295"/>
                    <a:gd name="connsiteX1" fmla="*/ 1769 w 10002"/>
                    <a:gd name="connsiteY1" fmla="*/ 4721 h 13295"/>
                    <a:gd name="connsiteX2" fmla="*/ 2487 w 10002"/>
                    <a:gd name="connsiteY2" fmla="*/ 2046 h 13295"/>
                    <a:gd name="connsiteX3" fmla="*/ 3532 w 10002"/>
                    <a:gd name="connsiteY3" fmla="*/ 3581 h 13295"/>
                    <a:gd name="connsiteX4" fmla="*/ 4460 w 10002"/>
                    <a:gd name="connsiteY4" fmla="*/ 554 h 13295"/>
                    <a:gd name="connsiteX5" fmla="*/ 5607 w 10002"/>
                    <a:gd name="connsiteY5" fmla="*/ 1576 h 13295"/>
                    <a:gd name="connsiteX6" fmla="*/ 6714 w 10002"/>
                    <a:gd name="connsiteY6" fmla="*/ 41 h 13295"/>
                    <a:gd name="connsiteX7" fmla="*/ 7901 w 10002"/>
                    <a:gd name="connsiteY7" fmla="*/ 3537 h 13295"/>
                    <a:gd name="connsiteX8" fmla="*/ 9157 w 10002"/>
                    <a:gd name="connsiteY8" fmla="*/ 4539 h 13295"/>
                    <a:gd name="connsiteX9" fmla="*/ 9995 w 10002"/>
                    <a:gd name="connsiteY9" fmla="*/ 13210 h 13295"/>
                    <a:gd name="connsiteX10" fmla="*/ 9441 w 10002"/>
                    <a:gd name="connsiteY10" fmla="*/ 9004 h 13295"/>
                    <a:gd name="connsiteX11" fmla="*/ 8134 w 10002"/>
                    <a:gd name="connsiteY11" fmla="*/ 5973 h 13295"/>
                    <a:gd name="connsiteX12" fmla="*/ 6738 w 10002"/>
                    <a:gd name="connsiteY12" fmla="*/ 6740 h 13295"/>
                    <a:gd name="connsiteX13" fmla="*/ 5786 w 10002"/>
                    <a:gd name="connsiteY13" fmla="*/ 4993 h 13295"/>
                    <a:gd name="connsiteX14" fmla="*/ 4837 w 10002"/>
                    <a:gd name="connsiteY14" fmla="*/ 6389 h 13295"/>
                    <a:gd name="connsiteX15" fmla="*/ 3802 w 10002"/>
                    <a:gd name="connsiteY15" fmla="*/ 6374 h 13295"/>
                    <a:gd name="connsiteX16" fmla="*/ 2863 w 10002"/>
                    <a:gd name="connsiteY16" fmla="*/ 8552 h 13295"/>
                    <a:gd name="connsiteX17" fmla="*/ 1950 w 10002"/>
                    <a:gd name="connsiteY17" fmla="*/ 8326 h 13295"/>
                    <a:gd name="connsiteX18" fmla="*/ 1085 w 10002"/>
                    <a:gd name="connsiteY18" fmla="*/ 9243 h 13295"/>
                    <a:gd name="connsiteX19" fmla="*/ 2 w 10002"/>
                    <a:gd name="connsiteY19" fmla="*/ 10529 h 13295"/>
                    <a:gd name="connsiteX20" fmla="*/ 894 w 10002"/>
                    <a:gd name="connsiteY20" fmla="*/ 6184 h 13295"/>
                    <a:gd name="connsiteX0" fmla="*/ 894 w 10002"/>
                    <a:gd name="connsiteY0" fmla="*/ 6184 h 13295"/>
                    <a:gd name="connsiteX1" fmla="*/ 1769 w 10002"/>
                    <a:gd name="connsiteY1" fmla="*/ 4721 h 13295"/>
                    <a:gd name="connsiteX2" fmla="*/ 2487 w 10002"/>
                    <a:gd name="connsiteY2" fmla="*/ 2046 h 13295"/>
                    <a:gd name="connsiteX3" fmla="*/ 3532 w 10002"/>
                    <a:gd name="connsiteY3" fmla="*/ 3581 h 13295"/>
                    <a:gd name="connsiteX4" fmla="*/ 4460 w 10002"/>
                    <a:gd name="connsiteY4" fmla="*/ 554 h 13295"/>
                    <a:gd name="connsiteX5" fmla="*/ 5607 w 10002"/>
                    <a:gd name="connsiteY5" fmla="*/ 1576 h 13295"/>
                    <a:gd name="connsiteX6" fmla="*/ 6714 w 10002"/>
                    <a:gd name="connsiteY6" fmla="*/ 41 h 13295"/>
                    <a:gd name="connsiteX7" fmla="*/ 7901 w 10002"/>
                    <a:gd name="connsiteY7" fmla="*/ 3537 h 13295"/>
                    <a:gd name="connsiteX8" fmla="*/ 9231 w 10002"/>
                    <a:gd name="connsiteY8" fmla="*/ 5734 h 13295"/>
                    <a:gd name="connsiteX9" fmla="*/ 9995 w 10002"/>
                    <a:gd name="connsiteY9" fmla="*/ 13210 h 13295"/>
                    <a:gd name="connsiteX10" fmla="*/ 9441 w 10002"/>
                    <a:gd name="connsiteY10" fmla="*/ 9004 h 13295"/>
                    <a:gd name="connsiteX11" fmla="*/ 8134 w 10002"/>
                    <a:gd name="connsiteY11" fmla="*/ 5973 h 13295"/>
                    <a:gd name="connsiteX12" fmla="*/ 6738 w 10002"/>
                    <a:gd name="connsiteY12" fmla="*/ 6740 h 13295"/>
                    <a:gd name="connsiteX13" fmla="*/ 5786 w 10002"/>
                    <a:gd name="connsiteY13" fmla="*/ 4993 h 13295"/>
                    <a:gd name="connsiteX14" fmla="*/ 4837 w 10002"/>
                    <a:gd name="connsiteY14" fmla="*/ 6389 h 13295"/>
                    <a:gd name="connsiteX15" fmla="*/ 3802 w 10002"/>
                    <a:gd name="connsiteY15" fmla="*/ 6374 h 13295"/>
                    <a:gd name="connsiteX16" fmla="*/ 2863 w 10002"/>
                    <a:gd name="connsiteY16" fmla="*/ 8552 h 13295"/>
                    <a:gd name="connsiteX17" fmla="*/ 1950 w 10002"/>
                    <a:gd name="connsiteY17" fmla="*/ 8326 h 13295"/>
                    <a:gd name="connsiteX18" fmla="*/ 1085 w 10002"/>
                    <a:gd name="connsiteY18" fmla="*/ 9243 h 13295"/>
                    <a:gd name="connsiteX19" fmla="*/ 2 w 10002"/>
                    <a:gd name="connsiteY19" fmla="*/ 10529 h 13295"/>
                    <a:gd name="connsiteX20" fmla="*/ 894 w 10002"/>
                    <a:gd name="connsiteY20" fmla="*/ 6184 h 13295"/>
                    <a:gd name="connsiteX0" fmla="*/ 894 w 9999"/>
                    <a:gd name="connsiteY0" fmla="*/ 6184 h 13293"/>
                    <a:gd name="connsiteX1" fmla="*/ 1769 w 9999"/>
                    <a:gd name="connsiteY1" fmla="*/ 4721 h 13293"/>
                    <a:gd name="connsiteX2" fmla="*/ 2487 w 9999"/>
                    <a:gd name="connsiteY2" fmla="*/ 2046 h 13293"/>
                    <a:gd name="connsiteX3" fmla="*/ 3532 w 9999"/>
                    <a:gd name="connsiteY3" fmla="*/ 3581 h 13293"/>
                    <a:gd name="connsiteX4" fmla="*/ 4460 w 9999"/>
                    <a:gd name="connsiteY4" fmla="*/ 554 h 13293"/>
                    <a:gd name="connsiteX5" fmla="*/ 5607 w 9999"/>
                    <a:gd name="connsiteY5" fmla="*/ 1576 h 13293"/>
                    <a:gd name="connsiteX6" fmla="*/ 6714 w 9999"/>
                    <a:gd name="connsiteY6" fmla="*/ 41 h 13293"/>
                    <a:gd name="connsiteX7" fmla="*/ 7901 w 9999"/>
                    <a:gd name="connsiteY7" fmla="*/ 3537 h 13293"/>
                    <a:gd name="connsiteX8" fmla="*/ 9231 w 9999"/>
                    <a:gd name="connsiteY8" fmla="*/ 5734 h 13293"/>
                    <a:gd name="connsiteX9" fmla="*/ 9995 w 9999"/>
                    <a:gd name="connsiteY9" fmla="*/ 13210 h 13293"/>
                    <a:gd name="connsiteX10" fmla="*/ 9292 w 9999"/>
                    <a:gd name="connsiteY10" fmla="*/ 8924 h 13293"/>
                    <a:gd name="connsiteX11" fmla="*/ 8134 w 9999"/>
                    <a:gd name="connsiteY11" fmla="*/ 5973 h 13293"/>
                    <a:gd name="connsiteX12" fmla="*/ 6738 w 9999"/>
                    <a:gd name="connsiteY12" fmla="*/ 6740 h 13293"/>
                    <a:gd name="connsiteX13" fmla="*/ 5786 w 9999"/>
                    <a:gd name="connsiteY13" fmla="*/ 4993 h 13293"/>
                    <a:gd name="connsiteX14" fmla="*/ 4837 w 9999"/>
                    <a:gd name="connsiteY14" fmla="*/ 6389 h 13293"/>
                    <a:gd name="connsiteX15" fmla="*/ 3802 w 9999"/>
                    <a:gd name="connsiteY15" fmla="*/ 6374 h 13293"/>
                    <a:gd name="connsiteX16" fmla="*/ 2863 w 9999"/>
                    <a:gd name="connsiteY16" fmla="*/ 8552 h 13293"/>
                    <a:gd name="connsiteX17" fmla="*/ 1950 w 9999"/>
                    <a:gd name="connsiteY17" fmla="*/ 8326 h 13293"/>
                    <a:gd name="connsiteX18" fmla="*/ 1085 w 9999"/>
                    <a:gd name="connsiteY18" fmla="*/ 9243 h 13293"/>
                    <a:gd name="connsiteX19" fmla="*/ 2 w 9999"/>
                    <a:gd name="connsiteY19" fmla="*/ 10529 h 13293"/>
                    <a:gd name="connsiteX20" fmla="*/ 894 w 9999"/>
                    <a:gd name="connsiteY20" fmla="*/ 6184 h 13293"/>
                    <a:gd name="connsiteX0" fmla="*/ 894 w 10000"/>
                    <a:gd name="connsiteY0" fmla="*/ 4652 h 10000"/>
                    <a:gd name="connsiteX1" fmla="*/ 1769 w 10000"/>
                    <a:gd name="connsiteY1" fmla="*/ 3551 h 10000"/>
                    <a:gd name="connsiteX2" fmla="*/ 2487 w 10000"/>
                    <a:gd name="connsiteY2" fmla="*/ 1539 h 10000"/>
                    <a:gd name="connsiteX3" fmla="*/ 3532 w 10000"/>
                    <a:gd name="connsiteY3" fmla="*/ 2694 h 10000"/>
                    <a:gd name="connsiteX4" fmla="*/ 4460 w 10000"/>
                    <a:gd name="connsiteY4" fmla="*/ 417 h 10000"/>
                    <a:gd name="connsiteX5" fmla="*/ 5608 w 10000"/>
                    <a:gd name="connsiteY5" fmla="*/ 1186 h 10000"/>
                    <a:gd name="connsiteX6" fmla="*/ 6715 w 10000"/>
                    <a:gd name="connsiteY6" fmla="*/ 31 h 10000"/>
                    <a:gd name="connsiteX7" fmla="*/ 7902 w 10000"/>
                    <a:gd name="connsiteY7" fmla="*/ 2661 h 10000"/>
                    <a:gd name="connsiteX8" fmla="*/ 9232 w 10000"/>
                    <a:gd name="connsiteY8" fmla="*/ 4314 h 10000"/>
                    <a:gd name="connsiteX9" fmla="*/ 9996 w 10000"/>
                    <a:gd name="connsiteY9" fmla="*/ 9938 h 10000"/>
                    <a:gd name="connsiteX10" fmla="*/ 9293 w 10000"/>
                    <a:gd name="connsiteY10" fmla="*/ 6713 h 10000"/>
                    <a:gd name="connsiteX11" fmla="*/ 8135 w 10000"/>
                    <a:gd name="connsiteY11" fmla="*/ 4493 h 10000"/>
                    <a:gd name="connsiteX12" fmla="*/ 6739 w 10000"/>
                    <a:gd name="connsiteY12" fmla="*/ 5070 h 10000"/>
                    <a:gd name="connsiteX13" fmla="*/ 5787 w 10000"/>
                    <a:gd name="connsiteY13" fmla="*/ 3756 h 10000"/>
                    <a:gd name="connsiteX14" fmla="*/ 4837 w 10000"/>
                    <a:gd name="connsiteY14" fmla="*/ 4806 h 10000"/>
                    <a:gd name="connsiteX15" fmla="*/ 3802 w 10000"/>
                    <a:gd name="connsiteY15" fmla="*/ 4795 h 10000"/>
                    <a:gd name="connsiteX16" fmla="*/ 2863 w 10000"/>
                    <a:gd name="connsiteY16" fmla="*/ 6433 h 10000"/>
                    <a:gd name="connsiteX17" fmla="*/ 1950 w 10000"/>
                    <a:gd name="connsiteY17" fmla="*/ 6263 h 10000"/>
                    <a:gd name="connsiteX18" fmla="*/ 1085 w 10000"/>
                    <a:gd name="connsiteY18" fmla="*/ 6953 h 10000"/>
                    <a:gd name="connsiteX19" fmla="*/ 2 w 10000"/>
                    <a:gd name="connsiteY19" fmla="*/ 7921 h 10000"/>
                    <a:gd name="connsiteX20" fmla="*/ 894 w 10000"/>
                    <a:gd name="connsiteY20" fmla="*/ 4652 h 10000"/>
                    <a:gd name="connsiteX0" fmla="*/ 894 w 10007"/>
                    <a:gd name="connsiteY0" fmla="*/ 4652 h 10021"/>
                    <a:gd name="connsiteX1" fmla="*/ 1769 w 10007"/>
                    <a:gd name="connsiteY1" fmla="*/ 3551 h 10021"/>
                    <a:gd name="connsiteX2" fmla="*/ 2487 w 10007"/>
                    <a:gd name="connsiteY2" fmla="*/ 1539 h 10021"/>
                    <a:gd name="connsiteX3" fmla="*/ 3532 w 10007"/>
                    <a:gd name="connsiteY3" fmla="*/ 2694 h 10021"/>
                    <a:gd name="connsiteX4" fmla="*/ 4460 w 10007"/>
                    <a:gd name="connsiteY4" fmla="*/ 417 h 10021"/>
                    <a:gd name="connsiteX5" fmla="*/ 5608 w 10007"/>
                    <a:gd name="connsiteY5" fmla="*/ 1186 h 10021"/>
                    <a:gd name="connsiteX6" fmla="*/ 6715 w 10007"/>
                    <a:gd name="connsiteY6" fmla="*/ 31 h 10021"/>
                    <a:gd name="connsiteX7" fmla="*/ 7902 w 10007"/>
                    <a:gd name="connsiteY7" fmla="*/ 2661 h 10021"/>
                    <a:gd name="connsiteX8" fmla="*/ 9232 w 10007"/>
                    <a:gd name="connsiteY8" fmla="*/ 4314 h 10021"/>
                    <a:gd name="connsiteX9" fmla="*/ 9996 w 10007"/>
                    <a:gd name="connsiteY9" fmla="*/ 9938 h 10021"/>
                    <a:gd name="connsiteX10" fmla="*/ 9516 w 10007"/>
                    <a:gd name="connsiteY10" fmla="*/ 7492 h 10021"/>
                    <a:gd name="connsiteX11" fmla="*/ 8135 w 10007"/>
                    <a:gd name="connsiteY11" fmla="*/ 4493 h 10021"/>
                    <a:gd name="connsiteX12" fmla="*/ 6739 w 10007"/>
                    <a:gd name="connsiteY12" fmla="*/ 5070 h 10021"/>
                    <a:gd name="connsiteX13" fmla="*/ 5787 w 10007"/>
                    <a:gd name="connsiteY13" fmla="*/ 3756 h 10021"/>
                    <a:gd name="connsiteX14" fmla="*/ 4837 w 10007"/>
                    <a:gd name="connsiteY14" fmla="*/ 4806 h 10021"/>
                    <a:gd name="connsiteX15" fmla="*/ 3802 w 10007"/>
                    <a:gd name="connsiteY15" fmla="*/ 4795 h 10021"/>
                    <a:gd name="connsiteX16" fmla="*/ 2863 w 10007"/>
                    <a:gd name="connsiteY16" fmla="*/ 6433 h 10021"/>
                    <a:gd name="connsiteX17" fmla="*/ 1950 w 10007"/>
                    <a:gd name="connsiteY17" fmla="*/ 6263 h 10021"/>
                    <a:gd name="connsiteX18" fmla="*/ 1085 w 10007"/>
                    <a:gd name="connsiteY18" fmla="*/ 6953 h 10021"/>
                    <a:gd name="connsiteX19" fmla="*/ 2 w 10007"/>
                    <a:gd name="connsiteY19" fmla="*/ 7921 h 10021"/>
                    <a:gd name="connsiteX20" fmla="*/ 894 w 10007"/>
                    <a:gd name="connsiteY20" fmla="*/ 4652 h 10021"/>
                    <a:gd name="connsiteX0" fmla="*/ 894 w 10007"/>
                    <a:gd name="connsiteY0" fmla="*/ 4652 h 10021"/>
                    <a:gd name="connsiteX1" fmla="*/ 1769 w 10007"/>
                    <a:gd name="connsiteY1" fmla="*/ 3551 h 10021"/>
                    <a:gd name="connsiteX2" fmla="*/ 2487 w 10007"/>
                    <a:gd name="connsiteY2" fmla="*/ 1539 h 10021"/>
                    <a:gd name="connsiteX3" fmla="*/ 3532 w 10007"/>
                    <a:gd name="connsiteY3" fmla="*/ 2694 h 10021"/>
                    <a:gd name="connsiteX4" fmla="*/ 4460 w 10007"/>
                    <a:gd name="connsiteY4" fmla="*/ 417 h 10021"/>
                    <a:gd name="connsiteX5" fmla="*/ 5608 w 10007"/>
                    <a:gd name="connsiteY5" fmla="*/ 1186 h 10021"/>
                    <a:gd name="connsiteX6" fmla="*/ 6715 w 10007"/>
                    <a:gd name="connsiteY6" fmla="*/ 31 h 10021"/>
                    <a:gd name="connsiteX7" fmla="*/ 7902 w 10007"/>
                    <a:gd name="connsiteY7" fmla="*/ 2661 h 10021"/>
                    <a:gd name="connsiteX8" fmla="*/ 9232 w 10007"/>
                    <a:gd name="connsiteY8" fmla="*/ 4314 h 10021"/>
                    <a:gd name="connsiteX9" fmla="*/ 9996 w 10007"/>
                    <a:gd name="connsiteY9" fmla="*/ 9938 h 10021"/>
                    <a:gd name="connsiteX10" fmla="*/ 9516 w 10007"/>
                    <a:gd name="connsiteY10" fmla="*/ 7492 h 10021"/>
                    <a:gd name="connsiteX11" fmla="*/ 8870 w 10007"/>
                    <a:gd name="connsiteY11" fmla="*/ 6429 h 10021"/>
                    <a:gd name="connsiteX12" fmla="*/ 8135 w 10007"/>
                    <a:gd name="connsiteY12" fmla="*/ 4493 h 10021"/>
                    <a:gd name="connsiteX13" fmla="*/ 6739 w 10007"/>
                    <a:gd name="connsiteY13" fmla="*/ 5070 h 10021"/>
                    <a:gd name="connsiteX14" fmla="*/ 5787 w 10007"/>
                    <a:gd name="connsiteY14" fmla="*/ 3756 h 10021"/>
                    <a:gd name="connsiteX15" fmla="*/ 4837 w 10007"/>
                    <a:gd name="connsiteY15" fmla="*/ 4806 h 10021"/>
                    <a:gd name="connsiteX16" fmla="*/ 3802 w 10007"/>
                    <a:gd name="connsiteY16" fmla="*/ 4795 h 10021"/>
                    <a:gd name="connsiteX17" fmla="*/ 2863 w 10007"/>
                    <a:gd name="connsiteY17" fmla="*/ 6433 h 10021"/>
                    <a:gd name="connsiteX18" fmla="*/ 1950 w 10007"/>
                    <a:gd name="connsiteY18" fmla="*/ 6263 h 10021"/>
                    <a:gd name="connsiteX19" fmla="*/ 1085 w 10007"/>
                    <a:gd name="connsiteY19" fmla="*/ 6953 h 10021"/>
                    <a:gd name="connsiteX20" fmla="*/ 2 w 10007"/>
                    <a:gd name="connsiteY20" fmla="*/ 7921 h 10021"/>
                    <a:gd name="connsiteX21" fmla="*/ 894 w 10007"/>
                    <a:gd name="connsiteY21" fmla="*/ 4652 h 10021"/>
                    <a:gd name="connsiteX0" fmla="*/ 894 w 10064"/>
                    <a:gd name="connsiteY0" fmla="*/ 4652 h 10312"/>
                    <a:gd name="connsiteX1" fmla="*/ 1769 w 10064"/>
                    <a:gd name="connsiteY1" fmla="*/ 3551 h 10312"/>
                    <a:gd name="connsiteX2" fmla="*/ 2487 w 10064"/>
                    <a:gd name="connsiteY2" fmla="*/ 1539 h 10312"/>
                    <a:gd name="connsiteX3" fmla="*/ 3532 w 10064"/>
                    <a:gd name="connsiteY3" fmla="*/ 2694 h 10312"/>
                    <a:gd name="connsiteX4" fmla="*/ 4460 w 10064"/>
                    <a:gd name="connsiteY4" fmla="*/ 417 h 10312"/>
                    <a:gd name="connsiteX5" fmla="*/ 5608 w 10064"/>
                    <a:gd name="connsiteY5" fmla="*/ 1186 h 10312"/>
                    <a:gd name="connsiteX6" fmla="*/ 6715 w 10064"/>
                    <a:gd name="connsiteY6" fmla="*/ 31 h 10312"/>
                    <a:gd name="connsiteX7" fmla="*/ 7902 w 10064"/>
                    <a:gd name="connsiteY7" fmla="*/ 2661 h 10312"/>
                    <a:gd name="connsiteX8" fmla="*/ 9232 w 10064"/>
                    <a:gd name="connsiteY8" fmla="*/ 4314 h 10312"/>
                    <a:gd name="connsiteX9" fmla="*/ 10056 w 10064"/>
                    <a:gd name="connsiteY9" fmla="*/ 10238 h 10312"/>
                    <a:gd name="connsiteX10" fmla="*/ 9516 w 10064"/>
                    <a:gd name="connsiteY10" fmla="*/ 7492 h 10312"/>
                    <a:gd name="connsiteX11" fmla="*/ 8870 w 10064"/>
                    <a:gd name="connsiteY11" fmla="*/ 6429 h 10312"/>
                    <a:gd name="connsiteX12" fmla="*/ 8135 w 10064"/>
                    <a:gd name="connsiteY12" fmla="*/ 4493 h 10312"/>
                    <a:gd name="connsiteX13" fmla="*/ 6739 w 10064"/>
                    <a:gd name="connsiteY13" fmla="*/ 5070 h 10312"/>
                    <a:gd name="connsiteX14" fmla="*/ 5787 w 10064"/>
                    <a:gd name="connsiteY14" fmla="*/ 3756 h 10312"/>
                    <a:gd name="connsiteX15" fmla="*/ 4837 w 10064"/>
                    <a:gd name="connsiteY15" fmla="*/ 4806 h 10312"/>
                    <a:gd name="connsiteX16" fmla="*/ 3802 w 10064"/>
                    <a:gd name="connsiteY16" fmla="*/ 4795 h 10312"/>
                    <a:gd name="connsiteX17" fmla="*/ 2863 w 10064"/>
                    <a:gd name="connsiteY17" fmla="*/ 6433 h 10312"/>
                    <a:gd name="connsiteX18" fmla="*/ 1950 w 10064"/>
                    <a:gd name="connsiteY18" fmla="*/ 6263 h 10312"/>
                    <a:gd name="connsiteX19" fmla="*/ 1085 w 10064"/>
                    <a:gd name="connsiteY19" fmla="*/ 6953 h 10312"/>
                    <a:gd name="connsiteX20" fmla="*/ 2 w 10064"/>
                    <a:gd name="connsiteY20" fmla="*/ 7921 h 10312"/>
                    <a:gd name="connsiteX21" fmla="*/ 894 w 10064"/>
                    <a:gd name="connsiteY21" fmla="*/ 4652 h 10312"/>
                    <a:gd name="connsiteX0" fmla="*/ 908 w 10078"/>
                    <a:gd name="connsiteY0" fmla="*/ 4652 h 10312"/>
                    <a:gd name="connsiteX1" fmla="*/ 1783 w 10078"/>
                    <a:gd name="connsiteY1" fmla="*/ 3551 h 10312"/>
                    <a:gd name="connsiteX2" fmla="*/ 2501 w 10078"/>
                    <a:gd name="connsiteY2" fmla="*/ 1539 h 10312"/>
                    <a:gd name="connsiteX3" fmla="*/ 3546 w 10078"/>
                    <a:gd name="connsiteY3" fmla="*/ 2694 h 10312"/>
                    <a:gd name="connsiteX4" fmla="*/ 4474 w 10078"/>
                    <a:gd name="connsiteY4" fmla="*/ 417 h 10312"/>
                    <a:gd name="connsiteX5" fmla="*/ 5622 w 10078"/>
                    <a:gd name="connsiteY5" fmla="*/ 1186 h 10312"/>
                    <a:gd name="connsiteX6" fmla="*/ 6729 w 10078"/>
                    <a:gd name="connsiteY6" fmla="*/ 31 h 10312"/>
                    <a:gd name="connsiteX7" fmla="*/ 7916 w 10078"/>
                    <a:gd name="connsiteY7" fmla="*/ 2661 h 10312"/>
                    <a:gd name="connsiteX8" fmla="*/ 9246 w 10078"/>
                    <a:gd name="connsiteY8" fmla="*/ 4314 h 10312"/>
                    <a:gd name="connsiteX9" fmla="*/ 10070 w 10078"/>
                    <a:gd name="connsiteY9" fmla="*/ 10238 h 10312"/>
                    <a:gd name="connsiteX10" fmla="*/ 9530 w 10078"/>
                    <a:gd name="connsiteY10" fmla="*/ 7492 h 10312"/>
                    <a:gd name="connsiteX11" fmla="*/ 8884 w 10078"/>
                    <a:gd name="connsiteY11" fmla="*/ 6429 h 10312"/>
                    <a:gd name="connsiteX12" fmla="*/ 8149 w 10078"/>
                    <a:gd name="connsiteY12" fmla="*/ 4493 h 10312"/>
                    <a:gd name="connsiteX13" fmla="*/ 6753 w 10078"/>
                    <a:gd name="connsiteY13" fmla="*/ 5070 h 10312"/>
                    <a:gd name="connsiteX14" fmla="*/ 5801 w 10078"/>
                    <a:gd name="connsiteY14" fmla="*/ 3756 h 10312"/>
                    <a:gd name="connsiteX15" fmla="*/ 4851 w 10078"/>
                    <a:gd name="connsiteY15" fmla="*/ 4806 h 10312"/>
                    <a:gd name="connsiteX16" fmla="*/ 3816 w 10078"/>
                    <a:gd name="connsiteY16" fmla="*/ 4795 h 10312"/>
                    <a:gd name="connsiteX17" fmla="*/ 2877 w 10078"/>
                    <a:gd name="connsiteY17" fmla="*/ 6433 h 10312"/>
                    <a:gd name="connsiteX18" fmla="*/ 1964 w 10078"/>
                    <a:gd name="connsiteY18" fmla="*/ 6263 h 10312"/>
                    <a:gd name="connsiteX19" fmla="*/ 1099 w 10078"/>
                    <a:gd name="connsiteY19" fmla="*/ 6953 h 10312"/>
                    <a:gd name="connsiteX20" fmla="*/ 1 w 10078"/>
                    <a:gd name="connsiteY20" fmla="*/ 8566 h 10312"/>
                    <a:gd name="connsiteX21" fmla="*/ 908 w 10078"/>
                    <a:gd name="connsiteY21" fmla="*/ 4652 h 10312"/>
                    <a:gd name="connsiteX0" fmla="*/ 908 w 10078"/>
                    <a:gd name="connsiteY0" fmla="*/ 4652 h 10312"/>
                    <a:gd name="connsiteX1" fmla="*/ 1783 w 10078"/>
                    <a:gd name="connsiteY1" fmla="*/ 3551 h 10312"/>
                    <a:gd name="connsiteX2" fmla="*/ 2501 w 10078"/>
                    <a:gd name="connsiteY2" fmla="*/ 1539 h 10312"/>
                    <a:gd name="connsiteX3" fmla="*/ 3546 w 10078"/>
                    <a:gd name="connsiteY3" fmla="*/ 2694 h 10312"/>
                    <a:gd name="connsiteX4" fmla="*/ 4474 w 10078"/>
                    <a:gd name="connsiteY4" fmla="*/ 417 h 10312"/>
                    <a:gd name="connsiteX5" fmla="*/ 5622 w 10078"/>
                    <a:gd name="connsiteY5" fmla="*/ 1186 h 10312"/>
                    <a:gd name="connsiteX6" fmla="*/ 6729 w 10078"/>
                    <a:gd name="connsiteY6" fmla="*/ 31 h 10312"/>
                    <a:gd name="connsiteX7" fmla="*/ 7916 w 10078"/>
                    <a:gd name="connsiteY7" fmla="*/ 2661 h 10312"/>
                    <a:gd name="connsiteX8" fmla="*/ 9246 w 10078"/>
                    <a:gd name="connsiteY8" fmla="*/ 4314 h 10312"/>
                    <a:gd name="connsiteX9" fmla="*/ 10070 w 10078"/>
                    <a:gd name="connsiteY9" fmla="*/ 10238 h 10312"/>
                    <a:gd name="connsiteX10" fmla="*/ 9530 w 10078"/>
                    <a:gd name="connsiteY10" fmla="*/ 7492 h 10312"/>
                    <a:gd name="connsiteX11" fmla="*/ 8884 w 10078"/>
                    <a:gd name="connsiteY11" fmla="*/ 6429 h 10312"/>
                    <a:gd name="connsiteX12" fmla="*/ 8149 w 10078"/>
                    <a:gd name="connsiteY12" fmla="*/ 4493 h 10312"/>
                    <a:gd name="connsiteX13" fmla="*/ 6753 w 10078"/>
                    <a:gd name="connsiteY13" fmla="*/ 5070 h 10312"/>
                    <a:gd name="connsiteX14" fmla="*/ 5801 w 10078"/>
                    <a:gd name="connsiteY14" fmla="*/ 3756 h 10312"/>
                    <a:gd name="connsiteX15" fmla="*/ 4851 w 10078"/>
                    <a:gd name="connsiteY15" fmla="*/ 4806 h 10312"/>
                    <a:gd name="connsiteX16" fmla="*/ 3816 w 10078"/>
                    <a:gd name="connsiteY16" fmla="*/ 4795 h 10312"/>
                    <a:gd name="connsiteX17" fmla="*/ 2877 w 10078"/>
                    <a:gd name="connsiteY17" fmla="*/ 6433 h 10312"/>
                    <a:gd name="connsiteX18" fmla="*/ 1964 w 10078"/>
                    <a:gd name="connsiteY18" fmla="*/ 6263 h 10312"/>
                    <a:gd name="connsiteX19" fmla="*/ 1099 w 10078"/>
                    <a:gd name="connsiteY19" fmla="*/ 6953 h 10312"/>
                    <a:gd name="connsiteX20" fmla="*/ 1 w 10078"/>
                    <a:gd name="connsiteY20" fmla="*/ 8566 h 10312"/>
                    <a:gd name="connsiteX21" fmla="*/ 908 w 10078"/>
                    <a:gd name="connsiteY21" fmla="*/ 4652 h 10312"/>
                    <a:gd name="connsiteX0" fmla="*/ 908 w 10078"/>
                    <a:gd name="connsiteY0" fmla="*/ 4652 h 10312"/>
                    <a:gd name="connsiteX1" fmla="*/ 1783 w 10078"/>
                    <a:gd name="connsiteY1" fmla="*/ 3551 h 10312"/>
                    <a:gd name="connsiteX2" fmla="*/ 2501 w 10078"/>
                    <a:gd name="connsiteY2" fmla="*/ 1539 h 10312"/>
                    <a:gd name="connsiteX3" fmla="*/ 3546 w 10078"/>
                    <a:gd name="connsiteY3" fmla="*/ 2694 h 10312"/>
                    <a:gd name="connsiteX4" fmla="*/ 4474 w 10078"/>
                    <a:gd name="connsiteY4" fmla="*/ 417 h 10312"/>
                    <a:gd name="connsiteX5" fmla="*/ 5622 w 10078"/>
                    <a:gd name="connsiteY5" fmla="*/ 1186 h 10312"/>
                    <a:gd name="connsiteX6" fmla="*/ 6729 w 10078"/>
                    <a:gd name="connsiteY6" fmla="*/ 31 h 10312"/>
                    <a:gd name="connsiteX7" fmla="*/ 7916 w 10078"/>
                    <a:gd name="connsiteY7" fmla="*/ 2661 h 10312"/>
                    <a:gd name="connsiteX8" fmla="*/ 9246 w 10078"/>
                    <a:gd name="connsiteY8" fmla="*/ 4314 h 10312"/>
                    <a:gd name="connsiteX9" fmla="*/ 10070 w 10078"/>
                    <a:gd name="connsiteY9" fmla="*/ 10238 h 10312"/>
                    <a:gd name="connsiteX10" fmla="*/ 9530 w 10078"/>
                    <a:gd name="connsiteY10" fmla="*/ 7492 h 10312"/>
                    <a:gd name="connsiteX11" fmla="*/ 8884 w 10078"/>
                    <a:gd name="connsiteY11" fmla="*/ 6429 h 10312"/>
                    <a:gd name="connsiteX12" fmla="*/ 8149 w 10078"/>
                    <a:gd name="connsiteY12" fmla="*/ 4493 h 10312"/>
                    <a:gd name="connsiteX13" fmla="*/ 6753 w 10078"/>
                    <a:gd name="connsiteY13" fmla="*/ 5070 h 10312"/>
                    <a:gd name="connsiteX14" fmla="*/ 5801 w 10078"/>
                    <a:gd name="connsiteY14" fmla="*/ 3756 h 10312"/>
                    <a:gd name="connsiteX15" fmla="*/ 4851 w 10078"/>
                    <a:gd name="connsiteY15" fmla="*/ 4806 h 10312"/>
                    <a:gd name="connsiteX16" fmla="*/ 3816 w 10078"/>
                    <a:gd name="connsiteY16" fmla="*/ 4795 h 10312"/>
                    <a:gd name="connsiteX17" fmla="*/ 2877 w 10078"/>
                    <a:gd name="connsiteY17" fmla="*/ 6433 h 10312"/>
                    <a:gd name="connsiteX18" fmla="*/ 1964 w 10078"/>
                    <a:gd name="connsiteY18" fmla="*/ 6263 h 10312"/>
                    <a:gd name="connsiteX19" fmla="*/ 1099 w 10078"/>
                    <a:gd name="connsiteY19" fmla="*/ 6953 h 10312"/>
                    <a:gd name="connsiteX20" fmla="*/ 1 w 10078"/>
                    <a:gd name="connsiteY20" fmla="*/ 8566 h 10312"/>
                    <a:gd name="connsiteX21" fmla="*/ 908 w 10078"/>
                    <a:gd name="connsiteY21" fmla="*/ 4652 h 10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078" h="10312">
                      <a:moveTo>
                        <a:pt x="908" y="4652"/>
                      </a:moveTo>
                      <a:cubicBezTo>
                        <a:pt x="1072" y="3846"/>
                        <a:pt x="1441" y="3771"/>
                        <a:pt x="1783" y="3551"/>
                      </a:cubicBezTo>
                      <a:cubicBezTo>
                        <a:pt x="2124" y="3330"/>
                        <a:pt x="2207" y="1682"/>
                        <a:pt x="2501" y="1539"/>
                      </a:cubicBezTo>
                      <a:cubicBezTo>
                        <a:pt x="2795" y="1396"/>
                        <a:pt x="3188" y="2473"/>
                        <a:pt x="3546" y="2694"/>
                      </a:cubicBezTo>
                      <a:cubicBezTo>
                        <a:pt x="3905" y="2914"/>
                        <a:pt x="4128" y="668"/>
                        <a:pt x="4474" y="417"/>
                      </a:cubicBezTo>
                      <a:cubicBezTo>
                        <a:pt x="4820" y="166"/>
                        <a:pt x="5331" y="1319"/>
                        <a:pt x="5622" y="1186"/>
                      </a:cubicBezTo>
                      <a:cubicBezTo>
                        <a:pt x="5912" y="1052"/>
                        <a:pt x="6347" y="-215"/>
                        <a:pt x="6729" y="31"/>
                      </a:cubicBezTo>
                      <a:cubicBezTo>
                        <a:pt x="7111" y="277"/>
                        <a:pt x="7627" y="2283"/>
                        <a:pt x="7916" y="2661"/>
                      </a:cubicBezTo>
                      <a:cubicBezTo>
                        <a:pt x="8204" y="3039"/>
                        <a:pt x="8590" y="3053"/>
                        <a:pt x="9246" y="4314"/>
                      </a:cubicBezTo>
                      <a:cubicBezTo>
                        <a:pt x="9529" y="4828"/>
                        <a:pt x="10048" y="9551"/>
                        <a:pt x="10070" y="10238"/>
                      </a:cubicBezTo>
                      <a:cubicBezTo>
                        <a:pt x="10116" y="10745"/>
                        <a:pt x="9970" y="8524"/>
                        <a:pt x="9530" y="7492"/>
                      </a:cubicBezTo>
                      <a:cubicBezTo>
                        <a:pt x="9367" y="6857"/>
                        <a:pt x="9114" y="6929"/>
                        <a:pt x="8884" y="6429"/>
                      </a:cubicBezTo>
                      <a:cubicBezTo>
                        <a:pt x="8654" y="5929"/>
                        <a:pt x="8529" y="4670"/>
                        <a:pt x="8149" y="4493"/>
                      </a:cubicBezTo>
                      <a:cubicBezTo>
                        <a:pt x="7738" y="4464"/>
                        <a:pt x="7144" y="5193"/>
                        <a:pt x="6753" y="5070"/>
                      </a:cubicBezTo>
                      <a:cubicBezTo>
                        <a:pt x="6362" y="4948"/>
                        <a:pt x="6118" y="3800"/>
                        <a:pt x="5801" y="3756"/>
                      </a:cubicBezTo>
                      <a:cubicBezTo>
                        <a:pt x="5484" y="3712"/>
                        <a:pt x="5063" y="4915"/>
                        <a:pt x="4851" y="4806"/>
                      </a:cubicBezTo>
                      <a:cubicBezTo>
                        <a:pt x="4642" y="4696"/>
                        <a:pt x="4150" y="4627"/>
                        <a:pt x="3816" y="4795"/>
                      </a:cubicBezTo>
                      <a:cubicBezTo>
                        <a:pt x="3484" y="4962"/>
                        <a:pt x="3509" y="5244"/>
                        <a:pt x="2877" y="6433"/>
                      </a:cubicBezTo>
                      <a:cubicBezTo>
                        <a:pt x="2217" y="6913"/>
                        <a:pt x="2287" y="6196"/>
                        <a:pt x="1964" y="6263"/>
                      </a:cubicBezTo>
                      <a:cubicBezTo>
                        <a:pt x="1535" y="6057"/>
                        <a:pt x="1508" y="6768"/>
                        <a:pt x="1099" y="6953"/>
                      </a:cubicBezTo>
                      <a:cubicBezTo>
                        <a:pt x="244" y="7397"/>
                        <a:pt x="33" y="9058"/>
                        <a:pt x="1" y="8566"/>
                      </a:cubicBezTo>
                      <a:cubicBezTo>
                        <a:pt x="-31" y="8073"/>
                        <a:pt x="546" y="5736"/>
                        <a:pt x="908" y="4652"/>
                      </a:cubicBezTo>
                      <a:close/>
                    </a:path>
                  </a:pathLst>
                </a:custGeom>
                <a:solidFill>
                  <a:srgbClr val="017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" name="流程图: 资料带 2"/>
                <p:cNvSpPr/>
                <p:nvPr/>
              </p:nvSpPr>
              <p:spPr>
                <a:xfrm rot="16200000">
                  <a:off x="3487269" y="2197771"/>
                  <a:ext cx="3874120" cy="1957038"/>
                </a:xfrm>
                <a:custGeom>
                  <a:avLst/>
                  <a:gdLst>
                    <a:gd name="connsiteX0" fmla="*/ 0 w 10000"/>
                    <a:gd name="connsiteY0" fmla="*/ 1000 h 10000"/>
                    <a:gd name="connsiteX1" fmla="*/ 2500 w 10000"/>
                    <a:gd name="connsiteY1" fmla="*/ 2000 h 10000"/>
                    <a:gd name="connsiteX2" fmla="*/ 5000 w 10000"/>
                    <a:gd name="connsiteY2" fmla="*/ 1000 h 10000"/>
                    <a:gd name="connsiteX3" fmla="*/ 7500 w 10000"/>
                    <a:gd name="connsiteY3" fmla="*/ 0 h 10000"/>
                    <a:gd name="connsiteX4" fmla="*/ 10000 w 10000"/>
                    <a:gd name="connsiteY4" fmla="*/ 1000 h 10000"/>
                    <a:gd name="connsiteX5" fmla="*/ 10000 w 10000"/>
                    <a:gd name="connsiteY5" fmla="*/ 9000 h 10000"/>
                    <a:gd name="connsiteX6" fmla="*/ 7500 w 10000"/>
                    <a:gd name="connsiteY6" fmla="*/ 8000 h 10000"/>
                    <a:gd name="connsiteX7" fmla="*/ 5000 w 10000"/>
                    <a:gd name="connsiteY7" fmla="*/ 9000 h 10000"/>
                    <a:gd name="connsiteX8" fmla="*/ 2500 w 10000"/>
                    <a:gd name="connsiteY8" fmla="*/ 10000 h 10000"/>
                    <a:gd name="connsiteX9" fmla="*/ 0 w 10000"/>
                    <a:gd name="connsiteY9" fmla="*/ 9000 h 10000"/>
                    <a:gd name="connsiteX10" fmla="*/ 0 w 10000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5789 w 10789"/>
                    <a:gd name="connsiteY7" fmla="*/ 9000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20 w 10789"/>
                    <a:gd name="connsiteY5" fmla="*/ 6714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407 w 10829"/>
                    <a:gd name="connsiteY7" fmla="*/ 6511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98 h 10098"/>
                    <a:gd name="connsiteX1" fmla="*/ 3289 w 10829"/>
                    <a:gd name="connsiteY1" fmla="*/ 2098 h 10098"/>
                    <a:gd name="connsiteX2" fmla="*/ 5927 w 10829"/>
                    <a:gd name="connsiteY2" fmla="*/ 3406 h 10098"/>
                    <a:gd name="connsiteX3" fmla="*/ 8289 w 10829"/>
                    <a:gd name="connsiteY3" fmla="*/ 98 h 10098"/>
                    <a:gd name="connsiteX4" fmla="*/ 10789 w 10829"/>
                    <a:gd name="connsiteY4" fmla="*/ 1098 h 10098"/>
                    <a:gd name="connsiteX5" fmla="*/ 10720 w 10829"/>
                    <a:gd name="connsiteY5" fmla="*/ 6812 h 10098"/>
                    <a:gd name="connsiteX6" fmla="*/ 8289 w 10829"/>
                    <a:gd name="connsiteY6" fmla="*/ 8098 h 10098"/>
                    <a:gd name="connsiteX7" fmla="*/ 6287 w 10829"/>
                    <a:gd name="connsiteY7" fmla="*/ 7876 h 10098"/>
                    <a:gd name="connsiteX8" fmla="*/ 3289 w 10829"/>
                    <a:gd name="connsiteY8" fmla="*/ 10098 h 10098"/>
                    <a:gd name="connsiteX9" fmla="*/ 0 w 10829"/>
                    <a:gd name="connsiteY9" fmla="*/ 6134 h 10098"/>
                    <a:gd name="connsiteX10" fmla="*/ 789 w 10829"/>
                    <a:gd name="connsiteY10" fmla="*/ 1098 h 10098"/>
                    <a:gd name="connsiteX0" fmla="*/ 789 w 10829"/>
                    <a:gd name="connsiteY0" fmla="*/ 377 h 9377"/>
                    <a:gd name="connsiteX1" fmla="*/ 3289 w 10829"/>
                    <a:gd name="connsiteY1" fmla="*/ 1377 h 9377"/>
                    <a:gd name="connsiteX2" fmla="*/ 5927 w 10829"/>
                    <a:gd name="connsiteY2" fmla="*/ 2685 h 9377"/>
                    <a:gd name="connsiteX3" fmla="*/ 8495 w 10829"/>
                    <a:gd name="connsiteY3" fmla="*/ 327 h 9377"/>
                    <a:gd name="connsiteX4" fmla="*/ 10789 w 10829"/>
                    <a:gd name="connsiteY4" fmla="*/ 377 h 9377"/>
                    <a:gd name="connsiteX5" fmla="*/ 10720 w 10829"/>
                    <a:gd name="connsiteY5" fmla="*/ 6091 h 9377"/>
                    <a:gd name="connsiteX6" fmla="*/ 8289 w 10829"/>
                    <a:gd name="connsiteY6" fmla="*/ 7377 h 9377"/>
                    <a:gd name="connsiteX7" fmla="*/ 6287 w 10829"/>
                    <a:gd name="connsiteY7" fmla="*/ 7155 h 9377"/>
                    <a:gd name="connsiteX8" fmla="*/ 3289 w 10829"/>
                    <a:gd name="connsiteY8" fmla="*/ 9377 h 9377"/>
                    <a:gd name="connsiteX9" fmla="*/ 0 w 10829"/>
                    <a:gd name="connsiteY9" fmla="*/ 5413 h 9377"/>
                    <a:gd name="connsiteX10" fmla="*/ 789 w 10829"/>
                    <a:gd name="connsiteY10" fmla="*/ 377 h 9377"/>
                    <a:gd name="connsiteX0" fmla="*/ 729 w 10185"/>
                    <a:gd name="connsiteY0" fmla="*/ 54 h 9652"/>
                    <a:gd name="connsiteX1" fmla="*/ 3037 w 10185"/>
                    <a:gd name="connsiteY1" fmla="*/ 1120 h 9652"/>
                    <a:gd name="connsiteX2" fmla="*/ 5473 w 10185"/>
                    <a:gd name="connsiteY2" fmla="*/ 2515 h 9652"/>
                    <a:gd name="connsiteX3" fmla="*/ 7845 w 10185"/>
                    <a:gd name="connsiteY3" fmla="*/ 1 h 9652"/>
                    <a:gd name="connsiteX4" fmla="*/ 10185 w 10185"/>
                    <a:gd name="connsiteY4" fmla="*/ 2781 h 9652"/>
                    <a:gd name="connsiteX5" fmla="*/ 9899 w 10185"/>
                    <a:gd name="connsiteY5" fmla="*/ 6148 h 9652"/>
                    <a:gd name="connsiteX6" fmla="*/ 7654 w 10185"/>
                    <a:gd name="connsiteY6" fmla="*/ 7519 h 9652"/>
                    <a:gd name="connsiteX7" fmla="*/ 5806 w 10185"/>
                    <a:gd name="connsiteY7" fmla="*/ 7282 h 9652"/>
                    <a:gd name="connsiteX8" fmla="*/ 3037 w 10185"/>
                    <a:gd name="connsiteY8" fmla="*/ 9652 h 9652"/>
                    <a:gd name="connsiteX9" fmla="*/ 0 w 10185"/>
                    <a:gd name="connsiteY9" fmla="*/ 5425 h 9652"/>
                    <a:gd name="connsiteX10" fmla="*/ 729 w 10185"/>
                    <a:gd name="connsiteY10" fmla="*/ 54 h 9652"/>
                    <a:gd name="connsiteX0" fmla="*/ 716 w 10000"/>
                    <a:gd name="connsiteY0" fmla="*/ 0 h 9944"/>
                    <a:gd name="connsiteX1" fmla="*/ 2982 w 10000"/>
                    <a:gd name="connsiteY1" fmla="*/ 1104 h 9944"/>
                    <a:gd name="connsiteX2" fmla="*/ 5374 w 10000"/>
                    <a:gd name="connsiteY2" fmla="*/ 2550 h 9944"/>
                    <a:gd name="connsiteX3" fmla="*/ 7641 w 10000"/>
                    <a:gd name="connsiteY3" fmla="*/ 1095 h 9944"/>
                    <a:gd name="connsiteX4" fmla="*/ 10000 w 10000"/>
                    <a:gd name="connsiteY4" fmla="*/ 2825 h 9944"/>
                    <a:gd name="connsiteX5" fmla="*/ 9719 w 10000"/>
                    <a:gd name="connsiteY5" fmla="*/ 6314 h 9944"/>
                    <a:gd name="connsiteX6" fmla="*/ 7515 w 10000"/>
                    <a:gd name="connsiteY6" fmla="*/ 7734 h 9944"/>
                    <a:gd name="connsiteX7" fmla="*/ 5701 w 10000"/>
                    <a:gd name="connsiteY7" fmla="*/ 7489 h 9944"/>
                    <a:gd name="connsiteX8" fmla="*/ 2982 w 10000"/>
                    <a:gd name="connsiteY8" fmla="*/ 9944 h 9944"/>
                    <a:gd name="connsiteX9" fmla="*/ 0 w 10000"/>
                    <a:gd name="connsiteY9" fmla="*/ 5565 h 9944"/>
                    <a:gd name="connsiteX10" fmla="*/ 716 w 10000"/>
                    <a:gd name="connsiteY10" fmla="*/ 0 h 9944"/>
                    <a:gd name="connsiteX0" fmla="*/ 716 w 10000"/>
                    <a:gd name="connsiteY0" fmla="*/ 0 h 10000"/>
                    <a:gd name="connsiteX1" fmla="*/ 2966 w 10000"/>
                    <a:gd name="connsiteY1" fmla="*/ 2594 h 10000"/>
                    <a:gd name="connsiteX2" fmla="*/ 5374 w 10000"/>
                    <a:gd name="connsiteY2" fmla="*/ 2564 h 10000"/>
                    <a:gd name="connsiteX3" fmla="*/ 7641 w 10000"/>
                    <a:gd name="connsiteY3" fmla="*/ 1101 h 10000"/>
                    <a:gd name="connsiteX4" fmla="*/ 10000 w 10000"/>
                    <a:gd name="connsiteY4" fmla="*/ 2841 h 10000"/>
                    <a:gd name="connsiteX5" fmla="*/ 9719 w 10000"/>
                    <a:gd name="connsiteY5" fmla="*/ 6350 h 10000"/>
                    <a:gd name="connsiteX6" fmla="*/ 7515 w 10000"/>
                    <a:gd name="connsiteY6" fmla="*/ 7778 h 10000"/>
                    <a:gd name="connsiteX7" fmla="*/ 5701 w 10000"/>
                    <a:gd name="connsiteY7" fmla="*/ 7531 h 10000"/>
                    <a:gd name="connsiteX8" fmla="*/ 2982 w 10000"/>
                    <a:gd name="connsiteY8" fmla="*/ 10000 h 10000"/>
                    <a:gd name="connsiteX9" fmla="*/ 0 w 10000"/>
                    <a:gd name="connsiteY9" fmla="*/ 5596 h 10000"/>
                    <a:gd name="connsiteX10" fmla="*/ 716 w 10000"/>
                    <a:gd name="connsiteY10" fmla="*/ 0 h 10000"/>
                    <a:gd name="connsiteX0" fmla="*/ 576 w 10000"/>
                    <a:gd name="connsiteY0" fmla="*/ 1139 h 8901"/>
                    <a:gd name="connsiteX1" fmla="*/ 2966 w 10000"/>
                    <a:gd name="connsiteY1" fmla="*/ 1495 h 8901"/>
                    <a:gd name="connsiteX2" fmla="*/ 5374 w 10000"/>
                    <a:gd name="connsiteY2" fmla="*/ 1465 h 8901"/>
                    <a:gd name="connsiteX3" fmla="*/ 7641 w 10000"/>
                    <a:gd name="connsiteY3" fmla="*/ 2 h 8901"/>
                    <a:gd name="connsiteX4" fmla="*/ 10000 w 10000"/>
                    <a:gd name="connsiteY4" fmla="*/ 1742 h 8901"/>
                    <a:gd name="connsiteX5" fmla="*/ 9719 w 10000"/>
                    <a:gd name="connsiteY5" fmla="*/ 5251 h 8901"/>
                    <a:gd name="connsiteX6" fmla="*/ 7515 w 10000"/>
                    <a:gd name="connsiteY6" fmla="*/ 6679 h 8901"/>
                    <a:gd name="connsiteX7" fmla="*/ 5701 w 10000"/>
                    <a:gd name="connsiteY7" fmla="*/ 6432 h 8901"/>
                    <a:gd name="connsiteX8" fmla="*/ 2982 w 10000"/>
                    <a:gd name="connsiteY8" fmla="*/ 8901 h 8901"/>
                    <a:gd name="connsiteX9" fmla="*/ 0 w 10000"/>
                    <a:gd name="connsiteY9" fmla="*/ 4497 h 8901"/>
                    <a:gd name="connsiteX10" fmla="*/ 576 w 10000"/>
                    <a:gd name="connsiteY10" fmla="*/ 1139 h 8901"/>
                    <a:gd name="connsiteX0" fmla="*/ 835 w 10259"/>
                    <a:gd name="connsiteY0" fmla="*/ 1280 h 10000"/>
                    <a:gd name="connsiteX1" fmla="*/ 3225 w 10259"/>
                    <a:gd name="connsiteY1" fmla="*/ 1680 h 10000"/>
                    <a:gd name="connsiteX2" fmla="*/ 5633 w 10259"/>
                    <a:gd name="connsiteY2" fmla="*/ 1646 h 10000"/>
                    <a:gd name="connsiteX3" fmla="*/ 7900 w 10259"/>
                    <a:gd name="connsiteY3" fmla="*/ 2 h 10000"/>
                    <a:gd name="connsiteX4" fmla="*/ 10259 w 10259"/>
                    <a:gd name="connsiteY4" fmla="*/ 1957 h 10000"/>
                    <a:gd name="connsiteX5" fmla="*/ 9978 w 10259"/>
                    <a:gd name="connsiteY5" fmla="*/ 5899 h 10000"/>
                    <a:gd name="connsiteX6" fmla="*/ 7774 w 10259"/>
                    <a:gd name="connsiteY6" fmla="*/ 7504 h 10000"/>
                    <a:gd name="connsiteX7" fmla="*/ 5960 w 10259"/>
                    <a:gd name="connsiteY7" fmla="*/ 7226 h 10000"/>
                    <a:gd name="connsiteX8" fmla="*/ 3241 w 10259"/>
                    <a:gd name="connsiteY8" fmla="*/ 10000 h 10000"/>
                    <a:gd name="connsiteX9" fmla="*/ 259 w 10259"/>
                    <a:gd name="connsiteY9" fmla="*/ 5052 h 10000"/>
                    <a:gd name="connsiteX10" fmla="*/ 835 w 10259"/>
                    <a:gd name="connsiteY10" fmla="*/ 1280 h 10000"/>
                    <a:gd name="connsiteX0" fmla="*/ 957 w 10381"/>
                    <a:gd name="connsiteY0" fmla="*/ 1280 h 10000"/>
                    <a:gd name="connsiteX1" fmla="*/ 3347 w 10381"/>
                    <a:gd name="connsiteY1" fmla="*/ 1680 h 10000"/>
                    <a:gd name="connsiteX2" fmla="*/ 5755 w 10381"/>
                    <a:gd name="connsiteY2" fmla="*/ 1646 h 10000"/>
                    <a:gd name="connsiteX3" fmla="*/ 8022 w 10381"/>
                    <a:gd name="connsiteY3" fmla="*/ 2 h 10000"/>
                    <a:gd name="connsiteX4" fmla="*/ 10381 w 10381"/>
                    <a:gd name="connsiteY4" fmla="*/ 1957 h 10000"/>
                    <a:gd name="connsiteX5" fmla="*/ 10100 w 10381"/>
                    <a:gd name="connsiteY5" fmla="*/ 5899 h 10000"/>
                    <a:gd name="connsiteX6" fmla="*/ 7896 w 10381"/>
                    <a:gd name="connsiteY6" fmla="*/ 7504 h 10000"/>
                    <a:gd name="connsiteX7" fmla="*/ 6082 w 10381"/>
                    <a:gd name="connsiteY7" fmla="*/ 7226 h 10000"/>
                    <a:gd name="connsiteX8" fmla="*/ 3363 w 10381"/>
                    <a:gd name="connsiteY8" fmla="*/ 10000 h 10000"/>
                    <a:gd name="connsiteX9" fmla="*/ 132 w 10381"/>
                    <a:gd name="connsiteY9" fmla="*/ 5419 h 10000"/>
                    <a:gd name="connsiteX10" fmla="*/ 957 w 1038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767 w 11191"/>
                    <a:gd name="connsiteY0" fmla="*/ 1280 h 10000"/>
                    <a:gd name="connsiteX1" fmla="*/ 4157 w 11191"/>
                    <a:gd name="connsiteY1" fmla="*/ 1680 h 10000"/>
                    <a:gd name="connsiteX2" fmla="*/ 6565 w 11191"/>
                    <a:gd name="connsiteY2" fmla="*/ 1646 h 10000"/>
                    <a:gd name="connsiteX3" fmla="*/ 8832 w 11191"/>
                    <a:gd name="connsiteY3" fmla="*/ 2 h 10000"/>
                    <a:gd name="connsiteX4" fmla="*/ 11191 w 11191"/>
                    <a:gd name="connsiteY4" fmla="*/ 1957 h 10000"/>
                    <a:gd name="connsiteX5" fmla="*/ 10910 w 11191"/>
                    <a:gd name="connsiteY5" fmla="*/ 5899 h 10000"/>
                    <a:gd name="connsiteX6" fmla="*/ 8706 w 11191"/>
                    <a:gd name="connsiteY6" fmla="*/ 7504 h 10000"/>
                    <a:gd name="connsiteX7" fmla="*/ 6892 w 11191"/>
                    <a:gd name="connsiteY7" fmla="*/ 7226 h 10000"/>
                    <a:gd name="connsiteX8" fmla="*/ 4173 w 11191"/>
                    <a:gd name="connsiteY8" fmla="*/ 10000 h 10000"/>
                    <a:gd name="connsiteX9" fmla="*/ 942 w 11191"/>
                    <a:gd name="connsiteY9" fmla="*/ 5419 h 10000"/>
                    <a:gd name="connsiteX10" fmla="*/ 1767 w 11191"/>
                    <a:gd name="connsiteY10" fmla="*/ 1280 h 10000"/>
                    <a:gd name="connsiteX0" fmla="*/ 1767 w 11191"/>
                    <a:gd name="connsiteY0" fmla="*/ 1280 h 8729"/>
                    <a:gd name="connsiteX1" fmla="*/ 4157 w 11191"/>
                    <a:gd name="connsiteY1" fmla="*/ 1680 h 8729"/>
                    <a:gd name="connsiteX2" fmla="*/ 6565 w 11191"/>
                    <a:gd name="connsiteY2" fmla="*/ 1646 h 8729"/>
                    <a:gd name="connsiteX3" fmla="*/ 8832 w 11191"/>
                    <a:gd name="connsiteY3" fmla="*/ 2 h 8729"/>
                    <a:gd name="connsiteX4" fmla="*/ 11191 w 11191"/>
                    <a:gd name="connsiteY4" fmla="*/ 1957 h 8729"/>
                    <a:gd name="connsiteX5" fmla="*/ 10910 w 11191"/>
                    <a:gd name="connsiteY5" fmla="*/ 5899 h 8729"/>
                    <a:gd name="connsiteX6" fmla="*/ 8706 w 11191"/>
                    <a:gd name="connsiteY6" fmla="*/ 7504 h 8729"/>
                    <a:gd name="connsiteX7" fmla="*/ 6892 w 11191"/>
                    <a:gd name="connsiteY7" fmla="*/ 7226 h 8729"/>
                    <a:gd name="connsiteX8" fmla="*/ 3364 w 11191"/>
                    <a:gd name="connsiteY8" fmla="*/ 8729 h 8729"/>
                    <a:gd name="connsiteX9" fmla="*/ 942 w 11191"/>
                    <a:gd name="connsiteY9" fmla="*/ 5419 h 8729"/>
                    <a:gd name="connsiteX10" fmla="*/ 1767 w 11191"/>
                    <a:gd name="connsiteY10" fmla="*/ 1280 h 8729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691"/>
                    <a:gd name="connsiteY0" fmla="*/ 1466 h 10000"/>
                    <a:gd name="connsiteX1" fmla="*/ 3716 w 10691"/>
                    <a:gd name="connsiteY1" fmla="*/ 1925 h 10000"/>
                    <a:gd name="connsiteX2" fmla="*/ 5867 w 10691"/>
                    <a:gd name="connsiteY2" fmla="*/ 1886 h 10000"/>
                    <a:gd name="connsiteX3" fmla="*/ 7893 w 10691"/>
                    <a:gd name="connsiteY3" fmla="*/ 2 h 10000"/>
                    <a:gd name="connsiteX4" fmla="*/ 10001 w 10691"/>
                    <a:gd name="connsiteY4" fmla="*/ 2242 h 10000"/>
                    <a:gd name="connsiteX5" fmla="*/ 10209 w 10691"/>
                    <a:gd name="connsiteY5" fmla="*/ 4978 h 10000"/>
                    <a:gd name="connsiteX6" fmla="*/ 7780 w 10691"/>
                    <a:gd name="connsiteY6" fmla="*/ 8597 h 10000"/>
                    <a:gd name="connsiteX7" fmla="*/ 6160 w 10691"/>
                    <a:gd name="connsiteY7" fmla="*/ 8278 h 10000"/>
                    <a:gd name="connsiteX8" fmla="*/ 3007 w 10691"/>
                    <a:gd name="connsiteY8" fmla="*/ 10000 h 10000"/>
                    <a:gd name="connsiteX9" fmla="*/ 843 w 10691"/>
                    <a:gd name="connsiteY9" fmla="*/ 6208 h 10000"/>
                    <a:gd name="connsiteX10" fmla="*/ 1580 w 10691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755 h 9289"/>
                    <a:gd name="connsiteX1" fmla="*/ 3716 w 10887"/>
                    <a:gd name="connsiteY1" fmla="*/ 1214 h 9289"/>
                    <a:gd name="connsiteX2" fmla="*/ 5867 w 10887"/>
                    <a:gd name="connsiteY2" fmla="*/ 1175 h 9289"/>
                    <a:gd name="connsiteX3" fmla="*/ 7712 w 10887"/>
                    <a:gd name="connsiteY3" fmla="*/ 3 h 9289"/>
                    <a:gd name="connsiteX4" fmla="*/ 10001 w 10887"/>
                    <a:gd name="connsiteY4" fmla="*/ 1531 h 9289"/>
                    <a:gd name="connsiteX5" fmla="*/ 10209 w 10887"/>
                    <a:gd name="connsiteY5" fmla="*/ 4267 h 9289"/>
                    <a:gd name="connsiteX6" fmla="*/ 7780 w 10887"/>
                    <a:gd name="connsiteY6" fmla="*/ 7886 h 9289"/>
                    <a:gd name="connsiteX7" fmla="*/ 6160 w 10887"/>
                    <a:gd name="connsiteY7" fmla="*/ 7567 h 9289"/>
                    <a:gd name="connsiteX8" fmla="*/ 3007 w 10887"/>
                    <a:gd name="connsiteY8" fmla="*/ 9289 h 9289"/>
                    <a:gd name="connsiteX9" fmla="*/ 843 w 10887"/>
                    <a:gd name="connsiteY9" fmla="*/ 5497 h 9289"/>
                    <a:gd name="connsiteX10" fmla="*/ 1580 w 10887"/>
                    <a:gd name="connsiteY10" fmla="*/ 755 h 9289"/>
                    <a:gd name="connsiteX0" fmla="*/ 1451 w 10000"/>
                    <a:gd name="connsiteY0" fmla="*/ 813 h 10000"/>
                    <a:gd name="connsiteX1" fmla="*/ 3413 w 10000"/>
                    <a:gd name="connsiteY1" fmla="*/ 1307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51 w 10000"/>
                    <a:gd name="connsiteY0" fmla="*/ 813 h 10000"/>
                    <a:gd name="connsiteX1" fmla="*/ 3439 w 10000"/>
                    <a:gd name="connsiteY1" fmla="*/ 959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94 w 9954"/>
                    <a:gd name="connsiteY0" fmla="*/ 1336 h 10000"/>
                    <a:gd name="connsiteX1" fmla="*/ 3393 w 9954"/>
                    <a:gd name="connsiteY1" fmla="*/ 959 h 10000"/>
                    <a:gd name="connsiteX2" fmla="*/ 5420 w 9954"/>
                    <a:gd name="connsiteY2" fmla="*/ 2031 h 10000"/>
                    <a:gd name="connsiteX3" fmla="*/ 7038 w 9954"/>
                    <a:gd name="connsiteY3" fmla="*/ 3 h 10000"/>
                    <a:gd name="connsiteX4" fmla="*/ 9140 w 9954"/>
                    <a:gd name="connsiteY4" fmla="*/ 1648 h 10000"/>
                    <a:gd name="connsiteX5" fmla="*/ 9331 w 9954"/>
                    <a:gd name="connsiteY5" fmla="*/ 4594 h 10000"/>
                    <a:gd name="connsiteX6" fmla="*/ 7100 w 9954"/>
                    <a:gd name="connsiteY6" fmla="*/ 8490 h 10000"/>
                    <a:gd name="connsiteX7" fmla="*/ 5612 w 9954"/>
                    <a:gd name="connsiteY7" fmla="*/ 8146 h 10000"/>
                    <a:gd name="connsiteX8" fmla="*/ 2716 w 9954"/>
                    <a:gd name="connsiteY8" fmla="*/ 10000 h 10000"/>
                    <a:gd name="connsiteX9" fmla="*/ 728 w 9954"/>
                    <a:gd name="connsiteY9" fmla="*/ 5918 h 10000"/>
                    <a:gd name="connsiteX10" fmla="*/ 1494 w 9954"/>
                    <a:gd name="connsiteY10" fmla="*/ 1336 h 10000"/>
                    <a:gd name="connsiteX0" fmla="*/ 1501 w 10000"/>
                    <a:gd name="connsiteY0" fmla="*/ 1336 h 8850"/>
                    <a:gd name="connsiteX1" fmla="*/ 3409 w 10000"/>
                    <a:gd name="connsiteY1" fmla="*/ 959 h 8850"/>
                    <a:gd name="connsiteX2" fmla="*/ 5445 w 10000"/>
                    <a:gd name="connsiteY2" fmla="*/ 2031 h 8850"/>
                    <a:gd name="connsiteX3" fmla="*/ 7071 w 10000"/>
                    <a:gd name="connsiteY3" fmla="*/ 3 h 8850"/>
                    <a:gd name="connsiteX4" fmla="*/ 9182 w 10000"/>
                    <a:gd name="connsiteY4" fmla="*/ 1648 h 8850"/>
                    <a:gd name="connsiteX5" fmla="*/ 9374 w 10000"/>
                    <a:gd name="connsiteY5" fmla="*/ 4594 h 8850"/>
                    <a:gd name="connsiteX6" fmla="*/ 7133 w 10000"/>
                    <a:gd name="connsiteY6" fmla="*/ 8490 h 8850"/>
                    <a:gd name="connsiteX7" fmla="*/ 5638 w 10000"/>
                    <a:gd name="connsiteY7" fmla="*/ 8146 h 8850"/>
                    <a:gd name="connsiteX8" fmla="*/ 2703 w 10000"/>
                    <a:gd name="connsiteY8" fmla="*/ 8850 h 8850"/>
                    <a:gd name="connsiteX9" fmla="*/ 731 w 10000"/>
                    <a:gd name="connsiteY9" fmla="*/ 5918 h 8850"/>
                    <a:gd name="connsiteX10" fmla="*/ 1501 w 10000"/>
                    <a:gd name="connsiteY10" fmla="*/ 1336 h 8850"/>
                    <a:gd name="connsiteX0" fmla="*/ 1501 w 10000"/>
                    <a:gd name="connsiteY0" fmla="*/ 1510 h 10090"/>
                    <a:gd name="connsiteX1" fmla="*/ 3409 w 10000"/>
                    <a:gd name="connsiteY1" fmla="*/ 1084 h 10090"/>
                    <a:gd name="connsiteX2" fmla="*/ 5445 w 10000"/>
                    <a:gd name="connsiteY2" fmla="*/ 2295 h 10090"/>
                    <a:gd name="connsiteX3" fmla="*/ 7071 w 10000"/>
                    <a:gd name="connsiteY3" fmla="*/ 3 h 10090"/>
                    <a:gd name="connsiteX4" fmla="*/ 9182 w 10000"/>
                    <a:gd name="connsiteY4" fmla="*/ 1862 h 10090"/>
                    <a:gd name="connsiteX5" fmla="*/ 9374 w 10000"/>
                    <a:gd name="connsiteY5" fmla="*/ 5191 h 10090"/>
                    <a:gd name="connsiteX6" fmla="*/ 7133 w 10000"/>
                    <a:gd name="connsiteY6" fmla="*/ 9593 h 10090"/>
                    <a:gd name="connsiteX7" fmla="*/ 5638 w 10000"/>
                    <a:gd name="connsiteY7" fmla="*/ 9205 h 10090"/>
                    <a:gd name="connsiteX8" fmla="*/ 4072 w 10000"/>
                    <a:gd name="connsiteY8" fmla="*/ 8529 h 10090"/>
                    <a:gd name="connsiteX9" fmla="*/ 2703 w 10000"/>
                    <a:gd name="connsiteY9" fmla="*/ 10000 h 10090"/>
                    <a:gd name="connsiteX10" fmla="*/ 731 w 10000"/>
                    <a:gd name="connsiteY10" fmla="*/ 6687 h 10090"/>
                    <a:gd name="connsiteX11" fmla="*/ 1501 w 10000"/>
                    <a:gd name="connsiteY11" fmla="*/ 1510 h 10090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5638 w 10000"/>
                    <a:gd name="connsiteY7" fmla="*/ 9205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608 w 10000"/>
                    <a:gd name="connsiteY6" fmla="*/ 9436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8471 w 10000"/>
                    <a:gd name="connsiteY6" fmla="*/ 6009 h 10092"/>
                    <a:gd name="connsiteX7" fmla="*/ 7608 w 10000"/>
                    <a:gd name="connsiteY7" fmla="*/ 9436 h 10092"/>
                    <a:gd name="connsiteX8" fmla="*/ 6408 w 10000"/>
                    <a:gd name="connsiteY8" fmla="*/ 8300 h 10092"/>
                    <a:gd name="connsiteX9" fmla="*/ 5136 w 10000"/>
                    <a:gd name="connsiteY9" fmla="*/ 9670 h 10092"/>
                    <a:gd name="connsiteX10" fmla="*/ 4072 w 10000"/>
                    <a:gd name="connsiteY10" fmla="*/ 8529 h 10092"/>
                    <a:gd name="connsiteX11" fmla="*/ 2703 w 10000"/>
                    <a:gd name="connsiteY11" fmla="*/ 10000 h 10092"/>
                    <a:gd name="connsiteX12" fmla="*/ 731 w 10000"/>
                    <a:gd name="connsiteY12" fmla="*/ 6687 h 10092"/>
                    <a:gd name="connsiteX13" fmla="*/ 1501 w 10000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9843 w 11272"/>
                    <a:gd name="connsiteY6" fmla="*/ 6245 h 10092"/>
                    <a:gd name="connsiteX7" fmla="*/ 8471 w 11272"/>
                    <a:gd name="connsiteY7" fmla="*/ 6009 h 10092"/>
                    <a:gd name="connsiteX8" fmla="*/ 7608 w 11272"/>
                    <a:gd name="connsiteY8" fmla="*/ 9436 h 10092"/>
                    <a:gd name="connsiteX9" fmla="*/ 6408 w 11272"/>
                    <a:gd name="connsiteY9" fmla="*/ 8300 h 10092"/>
                    <a:gd name="connsiteX10" fmla="*/ 5136 w 11272"/>
                    <a:gd name="connsiteY10" fmla="*/ 9670 h 10092"/>
                    <a:gd name="connsiteX11" fmla="*/ 4072 w 11272"/>
                    <a:gd name="connsiteY11" fmla="*/ 8529 h 10092"/>
                    <a:gd name="connsiteX12" fmla="*/ 2703 w 11272"/>
                    <a:gd name="connsiteY12" fmla="*/ 10000 h 10092"/>
                    <a:gd name="connsiteX13" fmla="*/ 731 w 11272"/>
                    <a:gd name="connsiteY13" fmla="*/ 6687 h 10092"/>
                    <a:gd name="connsiteX14" fmla="*/ 1501 w 11272"/>
                    <a:gd name="connsiteY14" fmla="*/ 1510 h 10092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613 w 11384"/>
                    <a:gd name="connsiteY0" fmla="*/ 1510 h 10000"/>
                    <a:gd name="connsiteX1" fmla="*/ 3521 w 11384"/>
                    <a:gd name="connsiteY1" fmla="*/ 1084 h 10000"/>
                    <a:gd name="connsiteX2" fmla="*/ 5557 w 11384"/>
                    <a:gd name="connsiteY2" fmla="*/ 2295 h 10000"/>
                    <a:gd name="connsiteX3" fmla="*/ 7183 w 11384"/>
                    <a:gd name="connsiteY3" fmla="*/ 3 h 10000"/>
                    <a:gd name="connsiteX4" fmla="*/ 9294 w 11384"/>
                    <a:gd name="connsiteY4" fmla="*/ 1862 h 10000"/>
                    <a:gd name="connsiteX5" fmla="*/ 11192 w 11384"/>
                    <a:gd name="connsiteY5" fmla="*/ 3931 h 10000"/>
                    <a:gd name="connsiteX6" fmla="*/ 9955 w 11384"/>
                    <a:gd name="connsiteY6" fmla="*/ 6245 h 10000"/>
                    <a:gd name="connsiteX7" fmla="*/ 8583 w 11384"/>
                    <a:gd name="connsiteY7" fmla="*/ 6009 h 10000"/>
                    <a:gd name="connsiteX8" fmla="*/ 7720 w 11384"/>
                    <a:gd name="connsiteY8" fmla="*/ 9436 h 10000"/>
                    <a:gd name="connsiteX9" fmla="*/ 6520 w 11384"/>
                    <a:gd name="connsiteY9" fmla="*/ 8300 h 10000"/>
                    <a:gd name="connsiteX10" fmla="*/ 5248 w 11384"/>
                    <a:gd name="connsiteY10" fmla="*/ 9670 h 10000"/>
                    <a:gd name="connsiteX11" fmla="*/ 4184 w 11384"/>
                    <a:gd name="connsiteY11" fmla="*/ 8529 h 10000"/>
                    <a:gd name="connsiteX12" fmla="*/ 2815 w 11384"/>
                    <a:gd name="connsiteY12" fmla="*/ 10000 h 10000"/>
                    <a:gd name="connsiteX13" fmla="*/ 2119 w 11384"/>
                    <a:gd name="connsiteY13" fmla="*/ 7623 h 10000"/>
                    <a:gd name="connsiteX14" fmla="*/ 843 w 11384"/>
                    <a:gd name="connsiteY14" fmla="*/ 6687 h 10000"/>
                    <a:gd name="connsiteX15" fmla="*/ 1613 w 11384"/>
                    <a:gd name="connsiteY15" fmla="*/ 1510 h 10000"/>
                    <a:gd name="connsiteX0" fmla="*/ 1321 w 11733"/>
                    <a:gd name="connsiteY0" fmla="*/ 2455 h 10000"/>
                    <a:gd name="connsiteX1" fmla="*/ 3870 w 11733"/>
                    <a:gd name="connsiteY1" fmla="*/ 1084 h 10000"/>
                    <a:gd name="connsiteX2" fmla="*/ 5906 w 11733"/>
                    <a:gd name="connsiteY2" fmla="*/ 2295 h 10000"/>
                    <a:gd name="connsiteX3" fmla="*/ 7532 w 11733"/>
                    <a:gd name="connsiteY3" fmla="*/ 3 h 10000"/>
                    <a:gd name="connsiteX4" fmla="*/ 9643 w 11733"/>
                    <a:gd name="connsiteY4" fmla="*/ 1862 h 10000"/>
                    <a:gd name="connsiteX5" fmla="*/ 11541 w 11733"/>
                    <a:gd name="connsiteY5" fmla="*/ 3931 h 10000"/>
                    <a:gd name="connsiteX6" fmla="*/ 10304 w 11733"/>
                    <a:gd name="connsiteY6" fmla="*/ 6245 h 10000"/>
                    <a:gd name="connsiteX7" fmla="*/ 8932 w 11733"/>
                    <a:gd name="connsiteY7" fmla="*/ 6009 h 10000"/>
                    <a:gd name="connsiteX8" fmla="*/ 8069 w 11733"/>
                    <a:gd name="connsiteY8" fmla="*/ 9436 h 10000"/>
                    <a:gd name="connsiteX9" fmla="*/ 6869 w 11733"/>
                    <a:gd name="connsiteY9" fmla="*/ 8300 h 10000"/>
                    <a:gd name="connsiteX10" fmla="*/ 5597 w 11733"/>
                    <a:gd name="connsiteY10" fmla="*/ 9670 h 10000"/>
                    <a:gd name="connsiteX11" fmla="*/ 4533 w 11733"/>
                    <a:gd name="connsiteY11" fmla="*/ 8529 h 10000"/>
                    <a:gd name="connsiteX12" fmla="*/ 3164 w 11733"/>
                    <a:gd name="connsiteY12" fmla="*/ 10000 h 10000"/>
                    <a:gd name="connsiteX13" fmla="*/ 2468 w 11733"/>
                    <a:gd name="connsiteY13" fmla="*/ 7623 h 10000"/>
                    <a:gd name="connsiteX14" fmla="*/ 1192 w 11733"/>
                    <a:gd name="connsiteY14" fmla="*/ 6687 h 10000"/>
                    <a:gd name="connsiteX15" fmla="*/ 1321 w 11733"/>
                    <a:gd name="connsiteY15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870 w 11733"/>
                    <a:gd name="connsiteY2" fmla="*/ 1084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4417 w 11733"/>
                    <a:gd name="connsiteY3" fmla="*/ 2742 h 10000"/>
                    <a:gd name="connsiteX4" fmla="*/ 5906 w 11733"/>
                    <a:gd name="connsiteY4" fmla="*/ 2295 h 10000"/>
                    <a:gd name="connsiteX5" fmla="*/ 7532 w 11733"/>
                    <a:gd name="connsiteY5" fmla="*/ 3 h 10000"/>
                    <a:gd name="connsiteX6" fmla="*/ 9643 w 11733"/>
                    <a:gd name="connsiteY6" fmla="*/ 1862 h 10000"/>
                    <a:gd name="connsiteX7" fmla="*/ 11541 w 11733"/>
                    <a:gd name="connsiteY7" fmla="*/ 3931 h 10000"/>
                    <a:gd name="connsiteX8" fmla="*/ 10304 w 11733"/>
                    <a:gd name="connsiteY8" fmla="*/ 6245 h 10000"/>
                    <a:gd name="connsiteX9" fmla="*/ 8932 w 11733"/>
                    <a:gd name="connsiteY9" fmla="*/ 6009 h 10000"/>
                    <a:gd name="connsiteX10" fmla="*/ 8069 w 11733"/>
                    <a:gd name="connsiteY10" fmla="*/ 9436 h 10000"/>
                    <a:gd name="connsiteX11" fmla="*/ 6869 w 11733"/>
                    <a:gd name="connsiteY11" fmla="*/ 8300 h 10000"/>
                    <a:gd name="connsiteX12" fmla="*/ 5597 w 11733"/>
                    <a:gd name="connsiteY12" fmla="*/ 9670 h 10000"/>
                    <a:gd name="connsiteX13" fmla="*/ 4533 w 11733"/>
                    <a:gd name="connsiteY13" fmla="*/ 8529 h 10000"/>
                    <a:gd name="connsiteX14" fmla="*/ 3164 w 11733"/>
                    <a:gd name="connsiteY14" fmla="*/ 10000 h 10000"/>
                    <a:gd name="connsiteX15" fmla="*/ 2468 w 11733"/>
                    <a:gd name="connsiteY15" fmla="*/ 7623 h 10000"/>
                    <a:gd name="connsiteX16" fmla="*/ 1192 w 11733"/>
                    <a:gd name="connsiteY16" fmla="*/ 6687 h 10000"/>
                    <a:gd name="connsiteX17" fmla="*/ 1321 w 11733"/>
                    <a:gd name="connsiteY17" fmla="*/ 2455 h 10000"/>
                    <a:gd name="connsiteX0" fmla="*/ 1321 w 11733"/>
                    <a:gd name="connsiteY0" fmla="*/ 2483 h 10028"/>
                    <a:gd name="connsiteX1" fmla="*/ 2519 w 11733"/>
                    <a:gd name="connsiteY1" fmla="*/ 2415 h 10028"/>
                    <a:gd name="connsiteX2" fmla="*/ 3229 w 11733"/>
                    <a:gd name="connsiteY2" fmla="*/ 955 h 10028"/>
                    <a:gd name="connsiteX3" fmla="*/ 4417 w 11733"/>
                    <a:gd name="connsiteY3" fmla="*/ 2770 h 10028"/>
                    <a:gd name="connsiteX4" fmla="*/ 5367 w 11733"/>
                    <a:gd name="connsiteY4" fmla="*/ 866 h 10028"/>
                    <a:gd name="connsiteX5" fmla="*/ 7532 w 11733"/>
                    <a:gd name="connsiteY5" fmla="*/ 31 h 10028"/>
                    <a:gd name="connsiteX6" fmla="*/ 9643 w 11733"/>
                    <a:gd name="connsiteY6" fmla="*/ 1890 h 10028"/>
                    <a:gd name="connsiteX7" fmla="*/ 11541 w 11733"/>
                    <a:gd name="connsiteY7" fmla="*/ 3959 h 10028"/>
                    <a:gd name="connsiteX8" fmla="*/ 10304 w 11733"/>
                    <a:gd name="connsiteY8" fmla="*/ 6273 h 10028"/>
                    <a:gd name="connsiteX9" fmla="*/ 8932 w 11733"/>
                    <a:gd name="connsiteY9" fmla="*/ 6037 h 10028"/>
                    <a:gd name="connsiteX10" fmla="*/ 8069 w 11733"/>
                    <a:gd name="connsiteY10" fmla="*/ 9464 h 10028"/>
                    <a:gd name="connsiteX11" fmla="*/ 6869 w 11733"/>
                    <a:gd name="connsiteY11" fmla="*/ 8328 h 10028"/>
                    <a:gd name="connsiteX12" fmla="*/ 5597 w 11733"/>
                    <a:gd name="connsiteY12" fmla="*/ 9698 h 10028"/>
                    <a:gd name="connsiteX13" fmla="*/ 4533 w 11733"/>
                    <a:gd name="connsiteY13" fmla="*/ 8557 h 10028"/>
                    <a:gd name="connsiteX14" fmla="*/ 3164 w 11733"/>
                    <a:gd name="connsiteY14" fmla="*/ 10028 h 10028"/>
                    <a:gd name="connsiteX15" fmla="*/ 2468 w 11733"/>
                    <a:gd name="connsiteY15" fmla="*/ 7651 h 10028"/>
                    <a:gd name="connsiteX16" fmla="*/ 1192 w 11733"/>
                    <a:gd name="connsiteY16" fmla="*/ 6715 h 10028"/>
                    <a:gd name="connsiteX17" fmla="*/ 1321 w 11733"/>
                    <a:gd name="connsiteY17" fmla="*/ 2483 h 10028"/>
                    <a:gd name="connsiteX0" fmla="*/ 1321 w 11733"/>
                    <a:gd name="connsiteY0" fmla="*/ 2454 h 9999"/>
                    <a:gd name="connsiteX1" fmla="*/ 2519 w 11733"/>
                    <a:gd name="connsiteY1" fmla="*/ 2386 h 9999"/>
                    <a:gd name="connsiteX2" fmla="*/ 3229 w 11733"/>
                    <a:gd name="connsiteY2" fmla="*/ 926 h 9999"/>
                    <a:gd name="connsiteX3" fmla="*/ 4417 w 11733"/>
                    <a:gd name="connsiteY3" fmla="*/ 2741 h 9999"/>
                    <a:gd name="connsiteX4" fmla="*/ 5367 w 11733"/>
                    <a:gd name="connsiteY4" fmla="*/ 837 h 9999"/>
                    <a:gd name="connsiteX5" fmla="*/ 6867 w 11733"/>
                    <a:gd name="connsiteY5" fmla="*/ 1520 h 9999"/>
                    <a:gd name="connsiteX6" fmla="*/ 7532 w 11733"/>
                    <a:gd name="connsiteY6" fmla="*/ 2 h 9999"/>
                    <a:gd name="connsiteX7" fmla="*/ 9643 w 11733"/>
                    <a:gd name="connsiteY7" fmla="*/ 1861 h 9999"/>
                    <a:gd name="connsiteX8" fmla="*/ 11541 w 11733"/>
                    <a:gd name="connsiteY8" fmla="*/ 3930 h 9999"/>
                    <a:gd name="connsiteX9" fmla="*/ 10304 w 11733"/>
                    <a:gd name="connsiteY9" fmla="*/ 6244 h 9999"/>
                    <a:gd name="connsiteX10" fmla="*/ 8932 w 11733"/>
                    <a:gd name="connsiteY10" fmla="*/ 6008 h 9999"/>
                    <a:gd name="connsiteX11" fmla="*/ 8069 w 11733"/>
                    <a:gd name="connsiteY11" fmla="*/ 9435 h 9999"/>
                    <a:gd name="connsiteX12" fmla="*/ 6869 w 11733"/>
                    <a:gd name="connsiteY12" fmla="*/ 8299 h 9999"/>
                    <a:gd name="connsiteX13" fmla="*/ 5597 w 11733"/>
                    <a:gd name="connsiteY13" fmla="*/ 9669 h 9999"/>
                    <a:gd name="connsiteX14" fmla="*/ 4533 w 11733"/>
                    <a:gd name="connsiteY14" fmla="*/ 8528 h 9999"/>
                    <a:gd name="connsiteX15" fmla="*/ 3164 w 11733"/>
                    <a:gd name="connsiteY15" fmla="*/ 9999 h 9999"/>
                    <a:gd name="connsiteX16" fmla="*/ 2468 w 11733"/>
                    <a:gd name="connsiteY16" fmla="*/ 7622 h 9999"/>
                    <a:gd name="connsiteX17" fmla="*/ 1192 w 11733"/>
                    <a:gd name="connsiteY17" fmla="*/ 6686 h 9999"/>
                    <a:gd name="connsiteX18" fmla="*/ 1321 w 11733"/>
                    <a:gd name="connsiteY18" fmla="*/ 2454 h 9999"/>
                    <a:gd name="connsiteX0" fmla="*/ 1126 w 10000"/>
                    <a:gd name="connsiteY0" fmla="*/ 2807 h 10353"/>
                    <a:gd name="connsiteX1" fmla="*/ 2147 w 10000"/>
                    <a:gd name="connsiteY1" fmla="*/ 2739 h 10353"/>
                    <a:gd name="connsiteX2" fmla="*/ 2752 w 10000"/>
                    <a:gd name="connsiteY2" fmla="*/ 1279 h 10353"/>
                    <a:gd name="connsiteX3" fmla="*/ 3765 w 10000"/>
                    <a:gd name="connsiteY3" fmla="*/ 3094 h 10353"/>
                    <a:gd name="connsiteX4" fmla="*/ 4574 w 10000"/>
                    <a:gd name="connsiteY4" fmla="*/ 1190 h 10353"/>
                    <a:gd name="connsiteX5" fmla="*/ 5853 w 10000"/>
                    <a:gd name="connsiteY5" fmla="*/ 1873 h 10353"/>
                    <a:gd name="connsiteX6" fmla="*/ 6803 w 10000"/>
                    <a:gd name="connsiteY6" fmla="*/ 1 h 10353"/>
                    <a:gd name="connsiteX7" fmla="*/ 8219 w 10000"/>
                    <a:gd name="connsiteY7" fmla="*/ 2214 h 10353"/>
                    <a:gd name="connsiteX8" fmla="*/ 9836 w 10000"/>
                    <a:gd name="connsiteY8" fmla="*/ 4283 h 10353"/>
                    <a:gd name="connsiteX9" fmla="*/ 8782 w 10000"/>
                    <a:gd name="connsiteY9" fmla="*/ 6598 h 10353"/>
                    <a:gd name="connsiteX10" fmla="*/ 7613 w 10000"/>
                    <a:gd name="connsiteY10" fmla="*/ 6362 h 10353"/>
                    <a:gd name="connsiteX11" fmla="*/ 6877 w 10000"/>
                    <a:gd name="connsiteY11" fmla="*/ 9789 h 10353"/>
                    <a:gd name="connsiteX12" fmla="*/ 5854 w 10000"/>
                    <a:gd name="connsiteY12" fmla="*/ 8653 h 10353"/>
                    <a:gd name="connsiteX13" fmla="*/ 4770 w 10000"/>
                    <a:gd name="connsiteY13" fmla="*/ 10023 h 10353"/>
                    <a:gd name="connsiteX14" fmla="*/ 3863 w 10000"/>
                    <a:gd name="connsiteY14" fmla="*/ 8882 h 10353"/>
                    <a:gd name="connsiteX15" fmla="*/ 2697 w 10000"/>
                    <a:gd name="connsiteY15" fmla="*/ 10353 h 10353"/>
                    <a:gd name="connsiteX16" fmla="*/ 2103 w 10000"/>
                    <a:gd name="connsiteY16" fmla="*/ 7976 h 10353"/>
                    <a:gd name="connsiteX17" fmla="*/ 1016 w 10000"/>
                    <a:gd name="connsiteY17" fmla="*/ 7040 h 10353"/>
                    <a:gd name="connsiteX18" fmla="*/ 1126 w 10000"/>
                    <a:gd name="connsiteY18" fmla="*/ 2807 h 10353"/>
                    <a:gd name="connsiteX0" fmla="*/ 1126 w 9838"/>
                    <a:gd name="connsiteY0" fmla="*/ 2807 h 10353"/>
                    <a:gd name="connsiteX1" fmla="*/ 2147 w 9838"/>
                    <a:gd name="connsiteY1" fmla="*/ 2739 h 10353"/>
                    <a:gd name="connsiteX2" fmla="*/ 2752 w 9838"/>
                    <a:gd name="connsiteY2" fmla="*/ 1279 h 10353"/>
                    <a:gd name="connsiteX3" fmla="*/ 3765 w 9838"/>
                    <a:gd name="connsiteY3" fmla="*/ 3094 h 10353"/>
                    <a:gd name="connsiteX4" fmla="*/ 4574 w 9838"/>
                    <a:gd name="connsiteY4" fmla="*/ 1190 h 10353"/>
                    <a:gd name="connsiteX5" fmla="*/ 5853 w 9838"/>
                    <a:gd name="connsiteY5" fmla="*/ 1873 h 10353"/>
                    <a:gd name="connsiteX6" fmla="*/ 6803 w 9838"/>
                    <a:gd name="connsiteY6" fmla="*/ 1 h 10353"/>
                    <a:gd name="connsiteX7" fmla="*/ 8219 w 9838"/>
                    <a:gd name="connsiteY7" fmla="*/ 2214 h 10353"/>
                    <a:gd name="connsiteX8" fmla="*/ 8935 w 9838"/>
                    <a:gd name="connsiteY8" fmla="*/ 1322 h 10353"/>
                    <a:gd name="connsiteX9" fmla="*/ 9836 w 9838"/>
                    <a:gd name="connsiteY9" fmla="*/ 4283 h 10353"/>
                    <a:gd name="connsiteX10" fmla="*/ 8782 w 9838"/>
                    <a:gd name="connsiteY10" fmla="*/ 6598 h 10353"/>
                    <a:gd name="connsiteX11" fmla="*/ 7613 w 9838"/>
                    <a:gd name="connsiteY11" fmla="*/ 6362 h 10353"/>
                    <a:gd name="connsiteX12" fmla="*/ 6877 w 9838"/>
                    <a:gd name="connsiteY12" fmla="*/ 9789 h 10353"/>
                    <a:gd name="connsiteX13" fmla="*/ 5854 w 9838"/>
                    <a:gd name="connsiteY13" fmla="*/ 8653 h 10353"/>
                    <a:gd name="connsiteX14" fmla="*/ 4770 w 9838"/>
                    <a:gd name="connsiteY14" fmla="*/ 10023 h 10353"/>
                    <a:gd name="connsiteX15" fmla="*/ 3863 w 9838"/>
                    <a:gd name="connsiteY15" fmla="*/ 8882 h 10353"/>
                    <a:gd name="connsiteX16" fmla="*/ 2697 w 9838"/>
                    <a:gd name="connsiteY16" fmla="*/ 10353 h 10353"/>
                    <a:gd name="connsiteX17" fmla="*/ 2103 w 9838"/>
                    <a:gd name="connsiteY17" fmla="*/ 7976 h 10353"/>
                    <a:gd name="connsiteX18" fmla="*/ 1016 w 9838"/>
                    <a:gd name="connsiteY18" fmla="*/ 7040 h 10353"/>
                    <a:gd name="connsiteX19" fmla="*/ 1126 w 9838"/>
                    <a:gd name="connsiteY19" fmla="*/ 2807 h 10353"/>
                    <a:gd name="connsiteX0" fmla="*/ 1065 w 9920"/>
                    <a:gd name="connsiteY0" fmla="*/ 2711 h 10000"/>
                    <a:gd name="connsiteX1" fmla="*/ 2102 w 9920"/>
                    <a:gd name="connsiteY1" fmla="*/ 2646 h 10000"/>
                    <a:gd name="connsiteX2" fmla="*/ 2717 w 9920"/>
                    <a:gd name="connsiteY2" fmla="*/ 1235 h 10000"/>
                    <a:gd name="connsiteX3" fmla="*/ 3747 w 9920"/>
                    <a:gd name="connsiteY3" fmla="*/ 2989 h 10000"/>
                    <a:gd name="connsiteX4" fmla="*/ 4569 w 9920"/>
                    <a:gd name="connsiteY4" fmla="*/ 1149 h 10000"/>
                    <a:gd name="connsiteX5" fmla="*/ 5869 w 9920"/>
                    <a:gd name="connsiteY5" fmla="*/ 1809 h 10000"/>
                    <a:gd name="connsiteX6" fmla="*/ 6835 w 9920"/>
                    <a:gd name="connsiteY6" fmla="*/ 1 h 10000"/>
                    <a:gd name="connsiteX7" fmla="*/ 8274 w 9920"/>
                    <a:gd name="connsiteY7" fmla="*/ 2139 h 10000"/>
                    <a:gd name="connsiteX8" fmla="*/ 9002 w 9920"/>
                    <a:gd name="connsiteY8" fmla="*/ 1277 h 10000"/>
                    <a:gd name="connsiteX9" fmla="*/ 9918 w 9920"/>
                    <a:gd name="connsiteY9" fmla="*/ 4137 h 10000"/>
                    <a:gd name="connsiteX10" fmla="*/ 8847 w 9920"/>
                    <a:gd name="connsiteY10" fmla="*/ 6373 h 10000"/>
                    <a:gd name="connsiteX11" fmla="*/ 7658 w 9920"/>
                    <a:gd name="connsiteY11" fmla="*/ 6145 h 10000"/>
                    <a:gd name="connsiteX12" fmla="*/ 6910 w 9920"/>
                    <a:gd name="connsiteY12" fmla="*/ 9455 h 10000"/>
                    <a:gd name="connsiteX13" fmla="*/ 5870 w 9920"/>
                    <a:gd name="connsiteY13" fmla="*/ 8358 h 10000"/>
                    <a:gd name="connsiteX14" fmla="*/ 4769 w 9920"/>
                    <a:gd name="connsiteY14" fmla="*/ 9681 h 10000"/>
                    <a:gd name="connsiteX15" fmla="*/ 3847 w 9920"/>
                    <a:gd name="connsiteY15" fmla="*/ 8579 h 10000"/>
                    <a:gd name="connsiteX16" fmla="*/ 2661 w 9920"/>
                    <a:gd name="connsiteY16" fmla="*/ 10000 h 10000"/>
                    <a:gd name="connsiteX17" fmla="*/ 2058 w 9920"/>
                    <a:gd name="connsiteY17" fmla="*/ 7704 h 10000"/>
                    <a:gd name="connsiteX18" fmla="*/ 1175 w 9920"/>
                    <a:gd name="connsiteY18" fmla="*/ 7903 h 10000"/>
                    <a:gd name="connsiteX19" fmla="*/ 1065 w 9920"/>
                    <a:gd name="connsiteY19" fmla="*/ 2711 h 10000"/>
                    <a:gd name="connsiteX0" fmla="*/ 1074 w 11488"/>
                    <a:gd name="connsiteY0" fmla="*/ 2711 h 10000"/>
                    <a:gd name="connsiteX1" fmla="*/ 2119 w 11488"/>
                    <a:gd name="connsiteY1" fmla="*/ 2646 h 10000"/>
                    <a:gd name="connsiteX2" fmla="*/ 2739 w 11488"/>
                    <a:gd name="connsiteY2" fmla="*/ 1235 h 10000"/>
                    <a:gd name="connsiteX3" fmla="*/ 3777 w 11488"/>
                    <a:gd name="connsiteY3" fmla="*/ 2989 h 10000"/>
                    <a:gd name="connsiteX4" fmla="*/ 4606 w 11488"/>
                    <a:gd name="connsiteY4" fmla="*/ 1149 h 10000"/>
                    <a:gd name="connsiteX5" fmla="*/ 5916 w 11488"/>
                    <a:gd name="connsiteY5" fmla="*/ 1809 h 10000"/>
                    <a:gd name="connsiteX6" fmla="*/ 6890 w 11488"/>
                    <a:gd name="connsiteY6" fmla="*/ 1 h 10000"/>
                    <a:gd name="connsiteX7" fmla="*/ 8341 w 11488"/>
                    <a:gd name="connsiteY7" fmla="*/ 2139 h 10000"/>
                    <a:gd name="connsiteX8" fmla="*/ 9075 w 11488"/>
                    <a:gd name="connsiteY8" fmla="*/ 1277 h 10000"/>
                    <a:gd name="connsiteX9" fmla="*/ 11488 w 11488"/>
                    <a:gd name="connsiteY9" fmla="*/ 3605 h 10000"/>
                    <a:gd name="connsiteX10" fmla="*/ 8918 w 11488"/>
                    <a:gd name="connsiteY10" fmla="*/ 6373 h 10000"/>
                    <a:gd name="connsiteX11" fmla="*/ 7720 w 11488"/>
                    <a:gd name="connsiteY11" fmla="*/ 6145 h 10000"/>
                    <a:gd name="connsiteX12" fmla="*/ 6966 w 11488"/>
                    <a:gd name="connsiteY12" fmla="*/ 9455 h 10000"/>
                    <a:gd name="connsiteX13" fmla="*/ 5917 w 11488"/>
                    <a:gd name="connsiteY13" fmla="*/ 8358 h 10000"/>
                    <a:gd name="connsiteX14" fmla="*/ 4807 w 11488"/>
                    <a:gd name="connsiteY14" fmla="*/ 9681 h 10000"/>
                    <a:gd name="connsiteX15" fmla="*/ 3878 w 11488"/>
                    <a:gd name="connsiteY15" fmla="*/ 8579 h 10000"/>
                    <a:gd name="connsiteX16" fmla="*/ 2682 w 11488"/>
                    <a:gd name="connsiteY16" fmla="*/ 10000 h 10000"/>
                    <a:gd name="connsiteX17" fmla="*/ 2075 w 11488"/>
                    <a:gd name="connsiteY17" fmla="*/ 7704 h 10000"/>
                    <a:gd name="connsiteX18" fmla="*/ 1184 w 11488"/>
                    <a:gd name="connsiteY18" fmla="*/ 7903 h 10000"/>
                    <a:gd name="connsiteX19" fmla="*/ 1074 w 11488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9075 w 11489"/>
                    <a:gd name="connsiteY8" fmla="*/ 1277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10072 w 10825"/>
                    <a:gd name="connsiteY8" fmla="*/ 821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55 w 10825"/>
                    <a:gd name="connsiteY14" fmla="*/ 8263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8748"/>
                    <a:gd name="connsiteX1" fmla="*/ 2119 w 10825"/>
                    <a:gd name="connsiteY1" fmla="*/ 2646 h 8748"/>
                    <a:gd name="connsiteX2" fmla="*/ 2739 w 10825"/>
                    <a:gd name="connsiteY2" fmla="*/ 1235 h 8748"/>
                    <a:gd name="connsiteX3" fmla="*/ 3777 w 10825"/>
                    <a:gd name="connsiteY3" fmla="*/ 2989 h 8748"/>
                    <a:gd name="connsiteX4" fmla="*/ 4606 w 10825"/>
                    <a:gd name="connsiteY4" fmla="*/ 1149 h 8748"/>
                    <a:gd name="connsiteX5" fmla="*/ 5916 w 10825"/>
                    <a:gd name="connsiteY5" fmla="*/ 1809 h 8748"/>
                    <a:gd name="connsiteX6" fmla="*/ 6890 w 10825"/>
                    <a:gd name="connsiteY6" fmla="*/ 1 h 8748"/>
                    <a:gd name="connsiteX7" fmla="*/ 8341 w 10825"/>
                    <a:gd name="connsiteY7" fmla="*/ 2139 h 8748"/>
                    <a:gd name="connsiteX8" fmla="*/ 9703 w 10825"/>
                    <a:gd name="connsiteY8" fmla="*/ 2075 h 8748"/>
                    <a:gd name="connsiteX9" fmla="*/ 10823 w 10825"/>
                    <a:gd name="connsiteY9" fmla="*/ 7037 h 8748"/>
                    <a:gd name="connsiteX10" fmla="*/ 9882 w 10825"/>
                    <a:gd name="connsiteY10" fmla="*/ 7723 h 8748"/>
                    <a:gd name="connsiteX11" fmla="*/ 8336 w 10825"/>
                    <a:gd name="connsiteY11" fmla="*/ 6753 h 8748"/>
                    <a:gd name="connsiteX12" fmla="*/ 7014 w 10825"/>
                    <a:gd name="connsiteY12" fmla="*/ 7983 h 8748"/>
                    <a:gd name="connsiteX13" fmla="*/ 5917 w 10825"/>
                    <a:gd name="connsiteY13" fmla="*/ 6722 h 8748"/>
                    <a:gd name="connsiteX14" fmla="*/ 4855 w 10825"/>
                    <a:gd name="connsiteY14" fmla="*/ 8263 h 8748"/>
                    <a:gd name="connsiteX15" fmla="*/ 3878 w 10825"/>
                    <a:gd name="connsiteY15" fmla="*/ 6943 h 8748"/>
                    <a:gd name="connsiteX16" fmla="*/ 2810 w 10825"/>
                    <a:gd name="connsiteY16" fmla="*/ 8746 h 8748"/>
                    <a:gd name="connsiteX17" fmla="*/ 2075 w 10825"/>
                    <a:gd name="connsiteY17" fmla="*/ 7704 h 8748"/>
                    <a:gd name="connsiteX18" fmla="*/ 1184 w 10825"/>
                    <a:gd name="connsiteY18" fmla="*/ 7903 h 8748"/>
                    <a:gd name="connsiteX19" fmla="*/ 1074 w 10825"/>
                    <a:gd name="connsiteY19" fmla="*/ 2711 h 8748"/>
                    <a:gd name="connsiteX0" fmla="*/ 1022 w 10030"/>
                    <a:gd name="connsiteY0" fmla="*/ 3099 h 10000"/>
                    <a:gd name="connsiteX1" fmla="*/ 1988 w 10030"/>
                    <a:gd name="connsiteY1" fmla="*/ 3025 h 10000"/>
                    <a:gd name="connsiteX2" fmla="*/ 2560 w 10030"/>
                    <a:gd name="connsiteY2" fmla="*/ 1412 h 10000"/>
                    <a:gd name="connsiteX3" fmla="*/ 3519 w 10030"/>
                    <a:gd name="connsiteY3" fmla="*/ 3417 h 10000"/>
                    <a:gd name="connsiteX4" fmla="*/ 4285 w 10030"/>
                    <a:gd name="connsiteY4" fmla="*/ 1313 h 10000"/>
                    <a:gd name="connsiteX5" fmla="*/ 5495 w 10030"/>
                    <a:gd name="connsiteY5" fmla="*/ 2068 h 10000"/>
                    <a:gd name="connsiteX6" fmla="*/ 6395 w 10030"/>
                    <a:gd name="connsiteY6" fmla="*/ 1 h 10000"/>
                    <a:gd name="connsiteX7" fmla="*/ 7735 w 10030"/>
                    <a:gd name="connsiteY7" fmla="*/ 2445 h 10000"/>
                    <a:gd name="connsiteX8" fmla="*/ 8994 w 10030"/>
                    <a:gd name="connsiteY8" fmla="*/ 2372 h 10000"/>
                    <a:gd name="connsiteX9" fmla="*/ 10028 w 10030"/>
                    <a:gd name="connsiteY9" fmla="*/ 8044 h 10000"/>
                    <a:gd name="connsiteX10" fmla="*/ 9159 w 10030"/>
                    <a:gd name="connsiteY10" fmla="*/ 8828 h 10000"/>
                    <a:gd name="connsiteX11" fmla="*/ 7731 w 10030"/>
                    <a:gd name="connsiteY11" fmla="*/ 7719 h 10000"/>
                    <a:gd name="connsiteX12" fmla="*/ 6509 w 10030"/>
                    <a:gd name="connsiteY12" fmla="*/ 9126 h 10000"/>
                    <a:gd name="connsiteX13" fmla="*/ 5496 w 10030"/>
                    <a:gd name="connsiteY13" fmla="*/ 7684 h 10000"/>
                    <a:gd name="connsiteX14" fmla="*/ 4515 w 10030"/>
                    <a:gd name="connsiteY14" fmla="*/ 9446 h 10000"/>
                    <a:gd name="connsiteX15" fmla="*/ 3612 w 10030"/>
                    <a:gd name="connsiteY15" fmla="*/ 7937 h 10000"/>
                    <a:gd name="connsiteX16" fmla="*/ 2626 w 10030"/>
                    <a:gd name="connsiteY16" fmla="*/ 9998 h 10000"/>
                    <a:gd name="connsiteX17" fmla="*/ 1947 w 10030"/>
                    <a:gd name="connsiteY17" fmla="*/ 8807 h 10000"/>
                    <a:gd name="connsiteX18" fmla="*/ 1035 w 10030"/>
                    <a:gd name="connsiteY18" fmla="*/ 7039 h 10000"/>
                    <a:gd name="connsiteX19" fmla="*/ 1022 w 10030"/>
                    <a:gd name="connsiteY19" fmla="*/ 3099 h 10000"/>
                    <a:gd name="connsiteX0" fmla="*/ 1022 w 10030"/>
                    <a:gd name="connsiteY0" fmla="*/ 3099 h 9998"/>
                    <a:gd name="connsiteX1" fmla="*/ 1988 w 10030"/>
                    <a:gd name="connsiteY1" fmla="*/ 3025 h 9998"/>
                    <a:gd name="connsiteX2" fmla="*/ 2560 w 10030"/>
                    <a:gd name="connsiteY2" fmla="*/ 1412 h 9998"/>
                    <a:gd name="connsiteX3" fmla="*/ 3519 w 10030"/>
                    <a:gd name="connsiteY3" fmla="*/ 3417 h 9998"/>
                    <a:gd name="connsiteX4" fmla="*/ 4285 w 10030"/>
                    <a:gd name="connsiteY4" fmla="*/ 1313 h 9998"/>
                    <a:gd name="connsiteX5" fmla="*/ 5495 w 10030"/>
                    <a:gd name="connsiteY5" fmla="*/ 2068 h 9998"/>
                    <a:gd name="connsiteX6" fmla="*/ 6395 w 10030"/>
                    <a:gd name="connsiteY6" fmla="*/ 1 h 9998"/>
                    <a:gd name="connsiteX7" fmla="*/ 7735 w 10030"/>
                    <a:gd name="connsiteY7" fmla="*/ 2445 h 9998"/>
                    <a:gd name="connsiteX8" fmla="*/ 8994 w 10030"/>
                    <a:gd name="connsiteY8" fmla="*/ 2372 h 9998"/>
                    <a:gd name="connsiteX9" fmla="*/ 10028 w 10030"/>
                    <a:gd name="connsiteY9" fmla="*/ 8044 h 9998"/>
                    <a:gd name="connsiteX10" fmla="*/ 9159 w 10030"/>
                    <a:gd name="connsiteY10" fmla="*/ 8828 h 9998"/>
                    <a:gd name="connsiteX11" fmla="*/ 7731 w 10030"/>
                    <a:gd name="connsiteY11" fmla="*/ 7719 h 9998"/>
                    <a:gd name="connsiteX12" fmla="*/ 6509 w 10030"/>
                    <a:gd name="connsiteY12" fmla="*/ 9126 h 9998"/>
                    <a:gd name="connsiteX13" fmla="*/ 5496 w 10030"/>
                    <a:gd name="connsiteY13" fmla="*/ 7684 h 9998"/>
                    <a:gd name="connsiteX14" fmla="*/ 4515 w 10030"/>
                    <a:gd name="connsiteY14" fmla="*/ 9446 h 9998"/>
                    <a:gd name="connsiteX15" fmla="*/ 3612 w 10030"/>
                    <a:gd name="connsiteY15" fmla="*/ 7937 h 9998"/>
                    <a:gd name="connsiteX16" fmla="*/ 2626 w 10030"/>
                    <a:gd name="connsiteY16" fmla="*/ 9998 h 9998"/>
                    <a:gd name="connsiteX17" fmla="*/ 2110 w 10030"/>
                    <a:gd name="connsiteY17" fmla="*/ 6438 h 9998"/>
                    <a:gd name="connsiteX18" fmla="*/ 1035 w 10030"/>
                    <a:gd name="connsiteY18" fmla="*/ 7039 h 9998"/>
                    <a:gd name="connsiteX19" fmla="*/ 1022 w 10030"/>
                    <a:gd name="connsiteY19" fmla="*/ 3099 h 9998"/>
                    <a:gd name="connsiteX0" fmla="*/ 1019 w 10000"/>
                    <a:gd name="connsiteY0" fmla="*/ 3100 h 9454"/>
                    <a:gd name="connsiteX1" fmla="*/ 1982 w 10000"/>
                    <a:gd name="connsiteY1" fmla="*/ 3026 h 9454"/>
                    <a:gd name="connsiteX2" fmla="*/ 2552 w 10000"/>
                    <a:gd name="connsiteY2" fmla="*/ 1412 h 9454"/>
                    <a:gd name="connsiteX3" fmla="*/ 3508 w 10000"/>
                    <a:gd name="connsiteY3" fmla="*/ 3418 h 9454"/>
                    <a:gd name="connsiteX4" fmla="*/ 4272 w 10000"/>
                    <a:gd name="connsiteY4" fmla="*/ 1313 h 9454"/>
                    <a:gd name="connsiteX5" fmla="*/ 5479 w 10000"/>
                    <a:gd name="connsiteY5" fmla="*/ 2068 h 9454"/>
                    <a:gd name="connsiteX6" fmla="*/ 6376 w 10000"/>
                    <a:gd name="connsiteY6" fmla="*/ 1 h 9454"/>
                    <a:gd name="connsiteX7" fmla="*/ 7712 w 10000"/>
                    <a:gd name="connsiteY7" fmla="*/ 2445 h 9454"/>
                    <a:gd name="connsiteX8" fmla="*/ 8967 w 10000"/>
                    <a:gd name="connsiteY8" fmla="*/ 2372 h 9454"/>
                    <a:gd name="connsiteX9" fmla="*/ 9998 w 10000"/>
                    <a:gd name="connsiteY9" fmla="*/ 8046 h 9454"/>
                    <a:gd name="connsiteX10" fmla="*/ 9132 w 10000"/>
                    <a:gd name="connsiteY10" fmla="*/ 8830 h 9454"/>
                    <a:gd name="connsiteX11" fmla="*/ 7708 w 10000"/>
                    <a:gd name="connsiteY11" fmla="*/ 7721 h 9454"/>
                    <a:gd name="connsiteX12" fmla="*/ 6490 w 10000"/>
                    <a:gd name="connsiteY12" fmla="*/ 9128 h 9454"/>
                    <a:gd name="connsiteX13" fmla="*/ 5480 w 10000"/>
                    <a:gd name="connsiteY13" fmla="*/ 7686 h 9454"/>
                    <a:gd name="connsiteX14" fmla="*/ 4501 w 10000"/>
                    <a:gd name="connsiteY14" fmla="*/ 9448 h 9454"/>
                    <a:gd name="connsiteX15" fmla="*/ 3601 w 10000"/>
                    <a:gd name="connsiteY15" fmla="*/ 7939 h 9454"/>
                    <a:gd name="connsiteX16" fmla="*/ 2751 w 10000"/>
                    <a:gd name="connsiteY16" fmla="*/ 8441 h 9454"/>
                    <a:gd name="connsiteX17" fmla="*/ 2104 w 10000"/>
                    <a:gd name="connsiteY17" fmla="*/ 6439 h 9454"/>
                    <a:gd name="connsiteX18" fmla="*/ 1032 w 10000"/>
                    <a:gd name="connsiteY18" fmla="*/ 7040 h 9454"/>
                    <a:gd name="connsiteX19" fmla="*/ 1019 w 10000"/>
                    <a:gd name="connsiteY19" fmla="*/ 3100 h 9454"/>
                    <a:gd name="connsiteX0" fmla="*/ 1019 w 10000"/>
                    <a:gd name="connsiteY0" fmla="*/ 3279 h 10000"/>
                    <a:gd name="connsiteX1" fmla="*/ 1982 w 10000"/>
                    <a:gd name="connsiteY1" fmla="*/ 3201 h 10000"/>
                    <a:gd name="connsiteX2" fmla="*/ 2552 w 10000"/>
                    <a:gd name="connsiteY2" fmla="*/ 1494 h 10000"/>
                    <a:gd name="connsiteX3" fmla="*/ 3508 w 10000"/>
                    <a:gd name="connsiteY3" fmla="*/ 3615 h 10000"/>
                    <a:gd name="connsiteX4" fmla="*/ 4272 w 10000"/>
                    <a:gd name="connsiteY4" fmla="*/ 1389 h 10000"/>
                    <a:gd name="connsiteX5" fmla="*/ 5479 w 10000"/>
                    <a:gd name="connsiteY5" fmla="*/ 2187 h 10000"/>
                    <a:gd name="connsiteX6" fmla="*/ 6376 w 10000"/>
                    <a:gd name="connsiteY6" fmla="*/ 1 h 10000"/>
                    <a:gd name="connsiteX7" fmla="*/ 7712 w 10000"/>
                    <a:gd name="connsiteY7" fmla="*/ 2586 h 10000"/>
                    <a:gd name="connsiteX8" fmla="*/ 8967 w 10000"/>
                    <a:gd name="connsiteY8" fmla="*/ 2509 h 10000"/>
                    <a:gd name="connsiteX9" fmla="*/ 9998 w 10000"/>
                    <a:gd name="connsiteY9" fmla="*/ 8511 h 10000"/>
                    <a:gd name="connsiteX10" fmla="*/ 9132 w 10000"/>
                    <a:gd name="connsiteY10" fmla="*/ 9340 h 10000"/>
                    <a:gd name="connsiteX11" fmla="*/ 7708 w 10000"/>
                    <a:gd name="connsiteY11" fmla="*/ 8167 h 10000"/>
                    <a:gd name="connsiteX12" fmla="*/ 6490 w 10000"/>
                    <a:gd name="connsiteY12" fmla="*/ 9655 h 10000"/>
                    <a:gd name="connsiteX13" fmla="*/ 5480 w 10000"/>
                    <a:gd name="connsiteY13" fmla="*/ 8130 h 10000"/>
                    <a:gd name="connsiteX14" fmla="*/ 4501 w 10000"/>
                    <a:gd name="connsiteY14" fmla="*/ 9994 h 10000"/>
                    <a:gd name="connsiteX15" fmla="*/ 3749 w 10000"/>
                    <a:gd name="connsiteY15" fmla="*/ 6683 h 10000"/>
                    <a:gd name="connsiteX16" fmla="*/ 2751 w 10000"/>
                    <a:gd name="connsiteY16" fmla="*/ 8928 h 10000"/>
                    <a:gd name="connsiteX17" fmla="*/ 2104 w 10000"/>
                    <a:gd name="connsiteY17" fmla="*/ 6811 h 10000"/>
                    <a:gd name="connsiteX18" fmla="*/ 1032 w 10000"/>
                    <a:gd name="connsiteY18" fmla="*/ 7447 h 10000"/>
                    <a:gd name="connsiteX19" fmla="*/ 1019 w 10000"/>
                    <a:gd name="connsiteY19" fmla="*/ 3279 h 10000"/>
                    <a:gd name="connsiteX0" fmla="*/ 1019 w 10000"/>
                    <a:gd name="connsiteY0" fmla="*/ 3279 h 9655"/>
                    <a:gd name="connsiteX1" fmla="*/ 1982 w 10000"/>
                    <a:gd name="connsiteY1" fmla="*/ 3201 h 9655"/>
                    <a:gd name="connsiteX2" fmla="*/ 2552 w 10000"/>
                    <a:gd name="connsiteY2" fmla="*/ 1494 h 9655"/>
                    <a:gd name="connsiteX3" fmla="*/ 3508 w 10000"/>
                    <a:gd name="connsiteY3" fmla="*/ 3615 h 9655"/>
                    <a:gd name="connsiteX4" fmla="*/ 4272 w 10000"/>
                    <a:gd name="connsiteY4" fmla="*/ 1389 h 9655"/>
                    <a:gd name="connsiteX5" fmla="*/ 5479 w 10000"/>
                    <a:gd name="connsiteY5" fmla="*/ 2187 h 9655"/>
                    <a:gd name="connsiteX6" fmla="*/ 6376 w 10000"/>
                    <a:gd name="connsiteY6" fmla="*/ 1 h 9655"/>
                    <a:gd name="connsiteX7" fmla="*/ 7712 w 10000"/>
                    <a:gd name="connsiteY7" fmla="*/ 2586 h 9655"/>
                    <a:gd name="connsiteX8" fmla="*/ 8967 w 10000"/>
                    <a:gd name="connsiteY8" fmla="*/ 2509 h 9655"/>
                    <a:gd name="connsiteX9" fmla="*/ 9998 w 10000"/>
                    <a:gd name="connsiteY9" fmla="*/ 8511 h 9655"/>
                    <a:gd name="connsiteX10" fmla="*/ 9132 w 10000"/>
                    <a:gd name="connsiteY10" fmla="*/ 9340 h 9655"/>
                    <a:gd name="connsiteX11" fmla="*/ 7708 w 10000"/>
                    <a:gd name="connsiteY11" fmla="*/ 8167 h 9655"/>
                    <a:gd name="connsiteX12" fmla="*/ 6490 w 10000"/>
                    <a:gd name="connsiteY12" fmla="*/ 9655 h 9655"/>
                    <a:gd name="connsiteX13" fmla="*/ 5480 w 10000"/>
                    <a:gd name="connsiteY13" fmla="*/ 8130 h 9655"/>
                    <a:gd name="connsiteX14" fmla="*/ 4531 w 10000"/>
                    <a:gd name="connsiteY14" fmla="*/ 8939 h 9655"/>
                    <a:gd name="connsiteX15" fmla="*/ 3749 w 10000"/>
                    <a:gd name="connsiteY15" fmla="*/ 6683 h 9655"/>
                    <a:gd name="connsiteX16" fmla="*/ 2751 w 10000"/>
                    <a:gd name="connsiteY16" fmla="*/ 8928 h 9655"/>
                    <a:gd name="connsiteX17" fmla="*/ 2104 w 10000"/>
                    <a:gd name="connsiteY17" fmla="*/ 6811 h 9655"/>
                    <a:gd name="connsiteX18" fmla="*/ 1032 w 10000"/>
                    <a:gd name="connsiteY18" fmla="*/ 7447 h 9655"/>
                    <a:gd name="connsiteX19" fmla="*/ 1019 w 10000"/>
                    <a:gd name="connsiteY19" fmla="*/ 3279 h 9655"/>
                    <a:gd name="connsiteX0" fmla="*/ 1019 w 10000"/>
                    <a:gd name="connsiteY0" fmla="*/ 3396 h 10046"/>
                    <a:gd name="connsiteX1" fmla="*/ 1982 w 10000"/>
                    <a:gd name="connsiteY1" fmla="*/ 3315 h 10046"/>
                    <a:gd name="connsiteX2" fmla="*/ 2552 w 10000"/>
                    <a:gd name="connsiteY2" fmla="*/ 1547 h 10046"/>
                    <a:gd name="connsiteX3" fmla="*/ 3508 w 10000"/>
                    <a:gd name="connsiteY3" fmla="*/ 3744 h 10046"/>
                    <a:gd name="connsiteX4" fmla="*/ 4272 w 10000"/>
                    <a:gd name="connsiteY4" fmla="*/ 1439 h 10046"/>
                    <a:gd name="connsiteX5" fmla="*/ 5479 w 10000"/>
                    <a:gd name="connsiteY5" fmla="*/ 2265 h 10046"/>
                    <a:gd name="connsiteX6" fmla="*/ 6376 w 10000"/>
                    <a:gd name="connsiteY6" fmla="*/ 1 h 10046"/>
                    <a:gd name="connsiteX7" fmla="*/ 7712 w 10000"/>
                    <a:gd name="connsiteY7" fmla="*/ 2678 h 10046"/>
                    <a:gd name="connsiteX8" fmla="*/ 8967 w 10000"/>
                    <a:gd name="connsiteY8" fmla="*/ 2599 h 10046"/>
                    <a:gd name="connsiteX9" fmla="*/ 9998 w 10000"/>
                    <a:gd name="connsiteY9" fmla="*/ 8815 h 10046"/>
                    <a:gd name="connsiteX10" fmla="*/ 9132 w 10000"/>
                    <a:gd name="connsiteY10" fmla="*/ 9674 h 10046"/>
                    <a:gd name="connsiteX11" fmla="*/ 7708 w 10000"/>
                    <a:gd name="connsiteY11" fmla="*/ 8459 h 10046"/>
                    <a:gd name="connsiteX12" fmla="*/ 6490 w 10000"/>
                    <a:gd name="connsiteY12" fmla="*/ 10000 h 10046"/>
                    <a:gd name="connsiteX13" fmla="*/ 5584 w 10000"/>
                    <a:gd name="connsiteY13" fmla="*/ 6577 h 10046"/>
                    <a:gd name="connsiteX14" fmla="*/ 4531 w 10000"/>
                    <a:gd name="connsiteY14" fmla="*/ 9258 h 10046"/>
                    <a:gd name="connsiteX15" fmla="*/ 3749 w 10000"/>
                    <a:gd name="connsiteY15" fmla="*/ 6922 h 10046"/>
                    <a:gd name="connsiteX16" fmla="*/ 2751 w 10000"/>
                    <a:gd name="connsiteY16" fmla="*/ 9247 h 10046"/>
                    <a:gd name="connsiteX17" fmla="*/ 2104 w 10000"/>
                    <a:gd name="connsiteY17" fmla="*/ 7054 h 10046"/>
                    <a:gd name="connsiteX18" fmla="*/ 1032 w 10000"/>
                    <a:gd name="connsiteY18" fmla="*/ 7713 h 10046"/>
                    <a:gd name="connsiteX19" fmla="*/ 1019 w 10000"/>
                    <a:gd name="connsiteY19" fmla="*/ 3396 h 10046"/>
                    <a:gd name="connsiteX0" fmla="*/ 1019 w 10000"/>
                    <a:gd name="connsiteY0" fmla="*/ 3396 h 9735"/>
                    <a:gd name="connsiteX1" fmla="*/ 1982 w 10000"/>
                    <a:gd name="connsiteY1" fmla="*/ 3315 h 9735"/>
                    <a:gd name="connsiteX2" fmla="*/ 2552 w 10000"/>
                    <a:gd name="connsiteY2" fmla="*/ 1547 h 9735"/>
                    <a:gd name="connsiteX3" fmla="*/ 3508 w 10000"/>
                    <a:gd name="connsiteY3" fmla="*/ 3744 h 9735"/>
                    <a:gd name="connsiteX4" fmla="*/ 4272 w 10000"/>
                    <a:gd name="connsiteY4" fmla="*/ 1439 h 9735"/>
                    <a:gd name="connsiteX5" fmla="*/ 5479 w 10000"/>
                    <a:gd name="connsiteY5" fmla="*/ 2265 h 9735"/>
                    <a:gd name="connsiteX6" fmla="*/ 6376 w 10000"/>
                    <a:gd name="connsiteY6" fmla="*/ 1 h 9735"/>
                    <a:gd name="connsiteX7" fmla="*/ 7712 w 10000"/>
                    <a:gd name="connsiteY7" fmla="*/ 2678 h 9735"/>
                    <a:gd name="connsiteX8" fmla="*/ 8967 w 10000"/>
                    <a:gd name="connsiteY8" fmla="*/ 2599 h 9735"/>
                    <a:gd name="connsiteX9" fmla="*/ 9998 w 10000"/>
                    <a:gd name="connsiteY9" fmla="*/ 8815 h 9735"/>
                    <a:gd name="connsiteX10" fmla="*/ 9132 w 10000"/>
                    <a:gd name="connsiteY10" fmla="*/ 9674 h 9735"/>
                    <a:gd name="connsiteX11" fmla="*/ 7708 w 10000"/>
                    <a:gd name="connsiteY11" fmla="*/ 8459 h 9735"/>
                    <a:gd name="connsiteX12" fmla="*/ 6490 w 10000"/>
                    <a:gd name="connsiteY12" fmla="*/ 7541 h 9735"/>
                    <a:gd name="connsiteX13" fmla="*/ 5584 w 10000"/>
                    <a:gd name="connsiteY13" fmla="*/ 6577 h 9735"/>
                    <a:gd name="connsiteX14" fmla="*/ 4531 w 10000"/>
                    <a:gd name="connsiteY14" fmla="*/ 9258 h 9735"/>
                    <a:gd name="connsiteX15" fmla="*/ 3749 w 10000"/>
                    <a:gd name="connsiteY15" fmla="*/ 6922 h 9735"/>
                    <a:gd name="connsiteX16" fmla="*/ 2751 w 10000"/>
                    <a:gd name="connsiteY16" fmla="*/ 9247 h 9735"/>
                    <a:gd name="connsiteX17" fmla="*/ 2104 w 10000"/>
                    <a:gd name="connsiteY17" fmla="*/ 7054 h 9735"/>
                    <a:gd name="connsiteX18" fmla="*/ 1032 w 10000"/>
                    <a:gd name="connsiteY18" fmla="*/ 7713 h 9735"/>
                    <a:gd name="connsiteX19" fmla="*/ 1019 w 10000"/>
                    <a:gd name="connsiteY19" fmla="*/ 3396 h 9735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90 w 10000"/>
                    <a:gd name="connsiteY12" fmla="*/ 774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75 w 10000"/>
                    <a:gd name="connsiteY12" fmla="*/ 795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9969"/>
                    <a:gd name="connsiteX1" fmla="*/ 1982 w 10000"/>
                    <a:gd name="connsiteY1" fmla="*/ 3405 h 9969"/>
                    <a:gd name="connsiteX2" fmla="*/ 2552 w 10000"/>
                    <a:gd name="connsiteY2" fmla="*/ 1589 h 9969"/>
                    <a:gd name="connsiteX3" fmla="*/ 3508 w 10000"/>
                    <a:gd name="connsiteY3" fmla="*/ 3846 h 9969"/>
                    <a:gd name="connsiteX4" fmla="*/ 4272 w 10000"/>
                    <a:gd name="connsiteY4" fmla="*/ 1478 h 9969"/>
                    <a:gd name="connsiteX5" fmla="*/ 5479 w 10000"/>
                    <a:gd name="connsiteY5" fmla="*/ 2327 h 9969"/>
                    <a:gd name="connsiteX6" fmla="*/ 6376 w 10000"/>
                    <a:gd name="connsiteY6" fmla="*/ 1 h 9969"/>
                    <a:gd name="connsiteX7" fmla="*/ 7712 w 10000"/>
                    <a:gd name="connsiteY7" fmla="*/ 2751 h 9969"/>
                    <a:gd name="connsiteX8" fmla="*/ 8967 w 10000"/>
                    <a:gd name="connsiteY8" fmla="*/ 2670 h 9969"/>
                    <a:gd name="connsiteX9" fmla="*/ 9998 w 10000"/>
                    <a:gd name="connsiteY9" fmla="*/ 9055 h 9969"/>
                    <a:gd name="connsiteX10" fmla="*/ 9132 w 10000"/>
                    <a:gd name="connsiteY10" fmla="*/ 9937 h 9969"/>
                    <a:gd name="connsiteX11" fmla="*/ 7886 w 10000"/>
                    <a:gd name="connsiteY11" fmla="*/ 6584 h 9969"/>
                    <a:gd name="connsiteX12" fmla="*/ 6475 w 10000"/>
                    <a:gd name="connsiteY12" fmla="*/ 7956 h 9969"/>
                    <a:gd name="connsiteX13" fmla="*/ 5628 w 10000"/>
                    <a:gd name="connsiteY13" fmla="*/ 5704 h 9969"/>
                    <a:gd name="connsiteX14" fmla="*/ 4531 w 10000"/>
                    <a:gd name="connsiteY14" fmla="*/ 9510 h 9969"/>
                    <a:gd name="connsiteX15" fmla="*/ 3749 w 10000"/>
                    <a:gd name="connsiteY15" fmla="*/ 7110 h 9969"/>
                    <a:gd name="connsiteX16" fmla="*/ 2751 w 10000"/>
                    <a:gd name="connsiteY16" fmla="*/ 9499 h 9969"/>
                    <a:gd name="connsiteX17" fmla="*/ 2104 w 10000"/>
                    <a:gd name="connsiteY17" fmla="*/ 7246 h 9969"/>
                    <a:gd name="connsiteX18" fmla="*/ 1032 w 10000"/>
                    <a:gd name="connsiteY18" fmla="*/ 7923 h 9969"/>
                    <a:gd name="connsiteX19" fmla="*/ 1019 w 10000"/>
                    <a:gd name="connsiteY19" fmla="*/ 3488 h 9969"/>
                    <a:gd name="connsiteX0" fmla="*/ 1019 w 10000"/>
                    <a:gd name="connsiteY0" fmla="*/ 3499 h 9543"/>
                    <a:gd name="connsiteX1" fmla="*/ 1982 w 10000"/>
                    <a:gd name="connsiteY1" fmla="*/ 3416 h 9543"/>
                    <a:gd name="connsiteX2" fmla="*/ 2552 w 10000"/>
                    <a:gd name="connsiteY2" fmla="*/ 1594 h 9543"/>
                    <a:gd name="connsiteX3" fmla="*/ 3508 w 10000"/>
                    <a:gd name="connsiteY3" fmla="*/ 3858 h 9543"/>
                    <a:gd name="connsiteX4" fmla="*/ 4272 w 10000"/>
                    <a:gd name="connsiteY4" fmla="*/ 1483 h 9543"/>
                    <a:gd name="connsiteX5" fmla="*/ 5479 w 10000"/>
                    <a:gd name="connsiteY5" fmla="*/ 2334 h 9543"/>
                    <a:gd name="connsiteX6" fmla="*/ 6376 w 10000"/>
                    <a:gd name="connsiteY6" fmla="*/ 1 h 9543"/>
                    <a:gd name="connsiteX7" fmla="*/ 7712 w 10000"/>
                    <a:gd name="connsiteY7" fmla="*/ 2760 h 9543"/>
                    <a:gd name="connsiteX8" fmla="*/ 8967 w 10000"/>
                    <a:gd name="connsiteY8" fmla="*/ 2678 h 9543"/>
                    <a:gd name="connsiteX9" fmla="*/ 9998 w 10000"/>
                    <a:gd name="connsiteY9" fmla="*/ 9083 h 9543"/>
                    <a:gd name="connsiteX10" fmla="*/ 9117 w 10000"/>
                    <a:gd name="connsiteY10" fmla="*/ 8842 h 9543"/>
                    <a:gd name="connsiteX11" fmla="*/ 7886 w 10000"/>
                    <a:gd name="connsiteY11" fmla="*/ 6604 h 9543"/>
                    <a:gd name="connsiteX12" fmla="*/ 6475 w 10000"/>
                    <a:gd name="connsiteY12" fmla="*/ 7981 h 9543"/>
                    <a:gd name="connsiteX13" fmla="*/ 5628 w 10000"/>
                    <a:gd name="connsiteY13" fmla="*/ 5722 h 9543"/>
                    <a:gd name="connsiteX14" fmla="*/ 4531 w 10000"/>
                    <a:gd name="connsiteY14" fmla="*/ 9540 h 9543"/>
                    <a:gd name="connsiteX15" fmla="*/ 3749 w 10000"/>
                    <a:gd name="connsiteY15" fmla="*/ 7132 h 9543"/>
                    <a:gd name="connsiteX16" fmla="*/ 2751 w 10000"/>
                    <a:gd name="connsiteY16" fmla="*/ 9529 h 9543"/>
                    <a:gd name="connsiteX17" fmla="*/ 2104 w 10000"/>
                    <a:gd name="connsiteY17" fmla="*/ 7269 h 9543"/>
                    <a:gd name="connsiteX18" fmla="*/ 1032 w 10000"/>
                    <a:gd name="connsiteY18" fmla="*/ 7948 h 9543"/>
                    <a:gd name="connsiteX19" fmla="*/ 1019 w 10000"/>
                    <a:gd name="connsiteY19" fmla="*/ 3499 h 9543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5 w 9996"/>
                    <a:gd name="connsiteY0" fmla="*/ 3667 h 10173"/>
                    <a:gd name="connsiteX1" fmla="*/ 1978 w 9996"/>
                    <a:gd name="connsiteY1" fmla="*/ 3580 h 10173"/>
                    <a:gd name="connsiteX2" fmla="*/ 2548 w 9996"/>
                    <a:gd name="connsiteY2" fmla="*/ 1670 h 10173"/>
                    <a:gd name="connsiteX3" fmla="*/ 3504 w 9996"/>
                    <a:gd name="connsiteY3" fmla="*/ 4043 h 10173"/>
                    <a:gd name="connsiteX4" fmla="*/ 4268 w 9996"/>
                    <a:gd name="connsiteY4" fmla="*/ 1554 h 10173"/>
                    <a:gd name="connsiteX5" fmla="*/ 5475 w 9996"/>
                    <a:gd name="connsiteY5" fmla="*/ 2446 h 10173"/>
                    <a:gd name="connsiteX6" fmla="*/ 6372 w 9996"/>
                    <a:gd name="connsiteY6" fmla="*/ 1 h 10173"/>
                    <a:gd name="connsiteX7" fmla="*/ 7708 w 9996"/>
                    <a:gd name="connsiteY7" fmla="*/ 2892 h 10173"/>
                    <a:gd name="connsiteX8" fmla="*/ 8963 w 9996"/>
                    <a:gd name="connsiteY8" fmla="*/ 2806 h 10173"/>
                    <a:gd name="connsiteX9" fmla="*/ 9994 w 9996"/>
                    <a:gd name="connsiteY9" fmla="*/ 9518 h 10173"/>
                    <a:gd name="connsiteX10" fmla="*/ 9113 w 9996"/>
                    <a:gd name="connsiteY10" fmla="*/ 9634 h 10173"/>
                    <a:gd name="connsiteX11" fmla="*/ 7882 w 9996"/>
                    <a:gd name="connsiteY11" fmla="*/ 6920 h 10173"/>
                    <a:gd name="connsiteX12" fmla="*/ 6471 w 9996"/>
                    <a:gd name="connsiteY12" fmla="*/ 8363 h 10173"/>
                    <a:gd name="connsiteX13" fmla="*/ 5624 w 9996"/>
                    <a:gd name="connsiteY13" fmla="*/ 5996 h 10173"/>
                    <a:gd name="connsiteX14" fmla="*/ 4527 w 9996"/>
                    <a:gd name="connsiteY14" fmla="*/ 9997 h 10173"/>
                    <a:gd name="connsiteX15" fmla="*/ 3745 w 9996"/>
                    <a:gd name="connsiteY15" fmla="*/ 7474 h 10173"/>
                    <a:gd name="connsiteX16" fmla="*/ 2747 w 9996"/>
                    <a:gd name="connsiteY16" fmla="*/ 9985 h 10173"/>
                    <a:gd name="connsiteX17" fmla="*/ 2100 w 9996"/>
                    <a:gd name="connsiteY17" fmla="*/ 7617 h 10173"/>
                    <a:gd name="connsiteX18" fmla="*/ 1043 w 9996"/>
                    <a:gd name="connsiteY18" fmla="*/ 6854 h 10173"/>
                    <a:gd name="connsiteX19" fmla="*/ 1015 w 9996"/>
                    <a:gd name="connsiteY19" fmla="*/ 3667 h 10173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77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4543 h 10938"/>
                    <a:gd name="connsiteX1" fmla="*/ 1979 w 10000"/>
                    <a:gd name="connsiteY1" fmla="*/ 4457 h 10938"/>
                    <a:gd name="connsiteX2" fmla="*/ 2549 w 10000"/>
                    <a:gd name="connsiteY2" fmla="*/ 1710 h 10938"/>
                    <a:gd name="connsiteX3" fmla="*/ 3505 w 10000"/>
                    <a:gd name="connsiteY3" fmla="*/ 3825 h 10938"/>
                    <a:gd name="connsiteX4" fmla="*/ 4492 w 10000"/>
                    <a:gd name="connsiteY4" fmla="*/ 1 h 10938"/>
                    <a:gd name="connsiteX5" fmla="*/ 5477 w 10000"/>
                    <a:gd name="connsiteY5" fmla="*/ 3342 h 10938"/>
                    <a:gd name="connsiteX6" fmla="*/ 6375 w 10000"/>
                    <a:gd name="connsiteY6" fmla="*/ 939 h 10938"/>
                    <a:gd name="connsiteX7" fmla="*/ 7711 w 10000"/>
                    <a:gd name="connsiteY7" fmla="*/ 3781 h 10938"/>
                    <a:gd name="connsiteX8" fmla="*/ 8967 w 10000"/>
                    <a:gd name="connsiteY8" fmla="*/ 3696 h 10938"/>
                    <a:gd name="connsiteX9" fmla="*/ 9998 w 10000"/>
                    <a:gd name="connsiteY9" fmla="*/ 10294 h 10938"/>
                    <a:gd name="connsiteX10" fmla="*/ 9117 w 10000"/>
                    <a:gd name="connsiteY10" fmla="*/ 10408 h 10938"/>
                    <a:gd name="connsiteX11" fmla="*/ 7885 w 10000"/>
                    <a:gd name="connsiteY11" fmla="*/ 7740 h 10938"/>
                    <a:gd name="connsiteX12" fmla="*/ 6474 w 10000"/>
                    <a:gd name="connsiteY12" fmla="*/ 9159 h 10938"/>
                    <a:gd name="connsiteX13" fmla="*/ 5626 w 10000"/>
                    <a:gd name="connsiteY13" fmla="*/ 6832 h 10938"/>
                    <a:gd name="connsiteX14" fmla="*/ 4529 w 10000"/>
                    <a:gd name="connsiteY14" fmla="*/ 10765 h 10938"/>
                    <a:gd name="connsiteX15" fmla="*/ 3835 w 10000"/>
                    <a:gd name="connsiteY15" fmla="*/ 7053 h 10938"/>
                    <a:gd name="connsiteX16" fmla="*/ 2866 w 10000"/>
                    <a:gd name="connsiteY16" fmla="*/ 9593 h 10938"/>
                    <a:gd name="connsiteX17" fmla="*/ 2101 w 10000"/>
                    <a:gd name="connsiteY17" fmla="*/ 7410 h 10938"/>
                    <a:gd name="connsiteX18" fmla="*/ 1043 w 10000"/>
                    <a:gd name="connsiteY18" fmla="*/ 7675 h 10938"/>
                    <a:gd name="connsiteX19" fmla="*/ 1015 w 10000"/>
                    <a:gd name="connsiteY19" fmla="*/ 4543 h 10938"/>
                    <a:gd name="connsiteX0" fmla="*/ 1015 w 10000"/>
                    <a:gd name="connsiteY0" fmla="*/ 4566 h 10961"/>
                    <a:gd name="connsiteX1" fmla="*/ 1979 w 10000"/>
                    <a:gd name="connsiteY1" fmla="*/ 4480 h 10961"/>
                    <a:gd name="connsiteX2" fmla="*/ 2549 w 10000"/>
                    <a:gd name="connsiteY2" fmla="*/ 1733 h 10961"/>
                    <a:gd name="connsiteX3" fmla="*/ 3505 w 10000"/>
                    <a:gd name="connsiteY3" fmla="*/ 3848 h 10961"/>
                    <a:gd name="connsiteX4" fmla="*/ 4492 w 10000"/>
                    <a:gd name="connsiteY4" fmla="*/ 24 h 10961"/>
                    <a:gd name="connsiteX5" fmla="*/ 5566 w 10000"/>
                    <a:gd name="connsiteY5" fmla="*/ 2060 h 10961"/>
                    <a:gd name="connsiteX6" fmla="*/ 6375 w 10000"/>
                    <a:gd name="connsiteY6" fmla="*/ 962 h 10961"/>
                    <a:gd name="connsiteX7" fmla="*/ 7711 w 10000"/>
                    <a:gd name="connsiteY7" fmla="*/ 3804 h 10961"/>
                    <a:gd name="connsiteX8" fmla="*/ 8967 w 10000"/>
                    <a:gd name="connsiteY8" fmla="*/ 3719 h 10961"/>
                    <a:gd name="connsiteX9" fmla="*/ 9998 w 10000"/>
                    <a:gd name="connsiteY9" fmla="*/ 10317 h 10961"/>
                    <a:gd name="connsiteX10" fmla="*/ 9117 w 10000"/>
                    <a:gd name="connsiteY10" fmla="*/ 10431 h 10961"/>
                    <a:gd name="connsiteX11" fmla="*/ 7885 w 10000"/>
                    <a:gd name="connsiteY11" fmla="*/ 7763 h 10961"/>
                    <a:gd name="connsiteX12" fmla="*/ 6474 w 10000"/>
                    <a:gd name="connsiteY12" fmla="*/ 9182 h 10961"/>
                    <a:gd name="connsiteX13" fmla="*/ 5626 w 10000"/>
                    <a:gd name="connsiteY13" fmla="*/ 6855 h 10961"/>
                    <a:gd name="connsiteX14" fmla="*/ 4529 w 10000"/>
                    <a:gd name="connsiteY14" fmla="*/ 10788 h 10961"/>
                    <a:gd name="connsiteX15" fmla="*/ 3835 w 10000"/>
                    <a:gd name="connsiteY15" fmla="*/ 7076 h 10961"/>
                    <a:gd name="connsiteX16" fmla="*/ 2866 w 10000"/>
                    <a:gd name="connsiteY16" fmla="*/ 9616 h 10961"/>
                    <a:gd name="connsiteX17" fmla="*/ 2101 w 10000"/>
                    <a:gd name="connsiteY17" fmla="*/ 7433 h 10961"/>
                    <a:gd name="connsiteX18" fmla="*/ 1043 w 10000"/>
                    <a:gd name="connsiteY18" fmla="*/ 7698 h 10961"/>
                    <a:gd name="connsiteX19" fmla="*/ 1015 w 10000"/>
                    <a:gd name="connsiteY19" fmla="*/ 4566 h 10961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529 w 10000"/>
                    <a:gd name="connsiteY14" fmla="*/ 1101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8077 w 10000"/>
                    <a:gd name="connsiteY11" fmla="*/ 6970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1"/>
                    <a:gd name="connsiteY0" fmla="*/ 4788 h 10872"/>
                    <a:gd name="connsiteX1" fmla="*/ 1979 w 10001"/>
                    <a:gd name="connsiteY1" fmla="*/ 4702 h 10872"/>
                    <a:gd name="connsiteX2" fmla="*/ 2549 w 10001"/>
                    <a:gd name="connsiteY2" fmla="*/ 1955 h 10872"/>
                    <a:gd name="connsiteX3" fmla="*/ 3505 w 10001"/>
                    <a:gd name="connsiteY3" fmla="*/ 4070 h 10872"/>
                    <a:gd name="connsiteX4" fmla="*/ 4492 w 10001"/>
                    <a:gd name="connsiteY4" fmla="*/ 246 h 10872"/>
                    <a:gd name="connsiteX5" fmla="*/ 5566 w 10001"/>
                    <a:gd name="connsiteY5" fmla="*/ 2282 h 10872"/>
                    <a:gd name="connsiteX6" fmla="*/ 6538 w 10001"/>
                    <a:gd name="connsiteY6" fmla="*/ 24 h 10872"/>
                    <a:gd name="connsiteX7" fmla="*/ 7711 w 10001"/>
                    <a:gd name="connsiteY7" fmla="*/ 4026 h 10872"/>
                    <a:gd name="connsiteX8" fmla="*/ 8967 w 10001"/>
                    <a:gd name="connsiteY8" fmla="*/ 3941 h 10872"/>
                    <a:gd name="connsiteX9" fmla="*/ 9998 w 10001"/>
                    <a:gd name="connsiteY9" fmla="*/ 10539 h 10872"/>
                    <a:gd name="connsiteX10" fmla="*/ 9176 w 10001"/>
                    <a:gd name="connsiteY10" fmla="*/ 9928 h 10872"/>
                    <a:gd name="connsiteX11" fmla="*/ 8077 w 10001"/>
                    <a:gd name="connsiteY11" fmla="*/ 6970 h 10872"/>
                    <a:gd name="connsiteX12" fmla="*/ 6770 w 10001"/>
                    <a:gd name="connsiteY12" fmla="*/ 8317 h 10872"/>
                    <a:gd name="connsiteX13" fmla="*/ 5774 w 10001"/>
                    <a:gd name="connsiteY13" fmla="*/ 5555 h 10872"/>
                    <a:gd name="connsiteX14" fmla="*/ 4662 w 10001"/>
                    <a:gd name="connsiteY14" fmla="*/ 8400 h 10872"/>
                    <a:gd name="connsiteX15" fmla="*/ 3894 w 10001"/>
                    <a:gd name="connsiteY15" fmla="*/ 6428 h 10872"/>
                    <a:gd name="connsiteX16" fmla="*/ 2866 w 10001"/>
                    <a:gd name="connsiteY16" fmla="*/ 8968 h 10872"/>
                    <a:gd name="connsiteX17" fmla="*/ 2101 w 10001"/>
                    <a:gd name="connsiteY17" fmla="*/ 7438 h 10872"/>
                    <a:gd name="connsiteX18" fmla="*/ 1043 w 10001"/>
                    <a:gd name="connsiteY18" fmla="*/ 7920 h 10872"/>
                    <a:gd name="connsiteX19" fmla="*/ 1015 w 10001"/>
                    <a:gd name="connsiteY19" fmla="*/ 4788 h 10872"/>
                    <a:gd name="connsiteX0" fmla="*/ 1015 w 10005"/>
                    <a:gd name="connsiteY0" fmla="*/ 4788 h 10727"/>
                    <a:gd name="connsiteX1" fmla="*/ 1979 w 10005"/>
                    <a:gd name="connsiteY1" fmla="*/ 4702 h 10727"/>
                    <a:gd name="connsiteX2" fmla="*/ 2549 w 10005"/>
                    <a:gd name="connsiteY2" fmla="*/ 1955 h 10727"/>
                    <a:gd name="connsiteX3" fmla="*/ 3505 w 10005"/>
                    <a:gd name="connsiteY3" fmla="*/ 4070 h 10727"/>
                    <a:gd name="connsiteX4" fmla="*/ 4492 w 10005"/>
                    <a:gd name="connsiteY4" fmla="*/ 246 h 10727"/>
                    <a:gd name="connsiteX5" fmla="*/ 5566 w 10005"/>
                    <a:gd name="connsiteY5" fmla="*/ 2282 h 10727"/>
                    <a:gd name="connsiteX6" fmla="*/ 6538 w 10005"/>
                    <a:gd name="connsiteY6" fmla="*/ 24 h 10727"/>
                    <a:gd name="connsiteX7" fmla="*/ 7711 w 10005"/>
                    <a:gd name="connsiteY7" fmla="*/ 4026 h 10727"/>
                    <a:gd name="connsiteX8" fmla="*/ 8967 w 10005"/>
                    <a:gd name="connsiteY8" fmla="*/ 3941 h 10727"/>
                    <a:gd name="connsiteX9" fmla="*/ 9998 w 10005"/>
                    <a:gd name="connsiteY9" fmla="*/ 10539 h 10727"/>
                    <a:gd name="connsiteX10" fmla="*/ 9502 w 10005"/>
                    <a:gd name="connsiteY10" fmla="*/ 9058 h 10727"/>
                    <a:gd name="connsiteX11" fmla="*/ 8077 w 10005"/>
                    <a:gd name="connsiteY11" fmla="*/ 6970 h 10727"/>
                    <a:gd name="connsiteX12" fmla="*/ 6770 w 10005"/>
                    <a:gd name="connsiteY12" fmla="*/ 8317 h 10727"/>
                    <a:gd name="connsiteX13" fmla="*/ 5774 w 10005"/>
                    <a:gd name="connsiteY13" fmla="*/ 5555 h 10727"/>
                    <a:gd name="connsiteX14" fmla="*/ 4662 w 10005"/>
                    <a:gd name="connsiteY14" fmla="*/ 8400 h 10727"/>
                    <a:gd name="connsiteX15" fmla="*/ 3894 w 10005"/>
                    <a:gd name="connsiteY15" fmla="*/ 6428 h 10727"/>
                    <a:gd name="connsiteX16" fmla="*/ 2866 w 10005"/>
                    <a:gd name="connsiteY16" fmla="*/ 8968 h 10727"/>
                    <a:gd name="connsiteX17" fmla="*/ 2101 w 10005"/>
                    <a:gd name="connsiteY17" fmla="*/ 7438 h 10727"/>
                    <a:gd name="connsiteX18" fmla="*/ 1043 w 10005"/>
                    <a:gd name="connsiteY18" fmla="*/ 7920 h 10727"/>
                    <a:gd name="connsiteX19" fmla="*/ 1015 w 10005"/>
                    <a:gd name="connsiteY19" fmla="*/ 4788 h 10727"/>
                    <a:gd name="connsiteX0" fmla="*/ 1015 w 10005"/>
                    <a:gd name="connsiteY0" fmla="*/ 4788 h 19489"/>
                    <a:gd name="connsiteX1" fmla="*/ 1979 w 10005"/>
                    <a:gd name="connsiteY1" fmla="*/ 4702 h 19489"/>
                    <a:gd name="connsiteX2" fmla="*/ 2549 w 10005"/>
                    <a:gd name="connsiteY2" fmla="*/ 1955 h 19489"/>
                    <a:gd name="connsiteX3" fmla="*/ 3505 w 10005"/>
                    <a:gd name="connsiteY3" fmla="*/ 4070 h 19489"/>
                    <a:gd name="connsiteX4" fmla="*/ 4492 w 10005"/>
                    <a:gd name="connsiteY4" fmla="*/ 246 h 19489"/>
                    <a:gd name="connsiteX5" fmla="*/ 5566 w 10005"/>
                    <a:gd name="connsiteY5" fmla="*/ 2282 h 19489"/>
                    <a:gd name="connsiteX6" fmla="*/ 6538 w 10005"/>
                    <a:gd name="connsiteY6" fmla="*/ 24 h 19489"/>
                    <a:gd name="connsiteX7" fmla="*/ 7711 w 10005"/>
                    <a:gd name="connsiteY7" fmla="*/ 4026 h 19489"/>
                    <a:gd name="connsiteX8" fmla="*/ 8967 w 10005"/>
                    <a:gd name="connsiteY8" fmla="*/ 3941 h 19489"/>
                    <a:gd name="connsiteX9" fmla="*/ 9998 w 10005"/>
                    <a:gd name="connsiteY9" fmla="*/ 19457 h 19489"/>
                    <a:gd name="connsiteX10" fmla="*/ 9502 w 10005"/>
                    <a:gd name="connsiteY10" fmla="*/ 9058 h 19489"/>
                    <a:gd name="connsiteX11" fmla="*/ 8077 w 10005"/>
                    <a:gd name="connsiteY11" fmla="*/ 6970 h 19489"/>
                    <a:gd name="connsiteX12" fmla="*/ 6770 w 10005"/>
                    <a:gd name="connsiteY12" fmla="*/ 8317 h 19489"/>
                    <a:gd name="connsiteX13" fmla="*/ 5774 w 10005"/>
                    <a:gd name="connsiteY13" fmla="*/ 5555 h 19489"/>
                    <a:gd name="connsiteX14" fmla="*/ 4662 w 10005"/>
                    <a:gd name="connsiteY14" fmla="*/ 8400 h 19489"/>
                    <a:gd name="connsiteX15" fmla="*/ 3894 w 10005"/>
                    <a:gd name="connsiteY15" fmla="*/ 6428 h 19489"/>
                    <a:gd name="connsiteX16" fmla="*/ 2866 w 10005"/>
                    <a:gd name="connsiteY16" fmla="*/ 8968 h 19489"/>
                    <a:gd name="connsiteX17" fmla="*/ 2101 w 10005"/>
                    <a:gd name="connsiteY17" fmla="*/ 7438 h 19489"/>
                    <a:gd name="connsiteX18" fmla="*/ 1043 w 10005"/>
                    <a:gd name="connsiteY18" fmla="*/ 7920 h 19489"/>
                    <a:gd name="connsiteX19" fmla="*/ 1015 w 10005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8967 w 10000"/>
                    <a:gd name="connsiteY8" fmla="*/ 3941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91"/>
                    <a:gd name="connsiteX1" fmla="*/ 1979 w 10000"/>
                    <a:gd name="connsiteY1" fmla="*/ 4702 h 19491"/>
                    <a:gd name="connsiteX2" fmla="*/ 2549 w 10000"/>
                    <a:gd name="connsiteY2" fmla="*/ 1955 h 19491"/>
                    <a:gd name="connsiteX3" fmla="*/ 3505 w 10000"/>
                    <a:gd name="connsiteY3" fmla="*/ 4070 h 19491"/>
                    <a:gd name="connsiteX4" fmla="*/ 4492 w 10000"/>
                    <a:gd name="connsiteY4" fmla="*/ 246 h 19491"/>
                    <a:gd name="connsiteX5" fmla="*/ 5566 w 10000"/>
                    <a:gd name="connsiteY5" fmla="*/ 2282 h 19491"/>
                    <a:gd name="connsiteX6" fmla="*/ 6538 w 10000"/>
                    <a:gd name="connsiteY6" fmla="*/ 24 h 19491"/>
                    <a:gd name="connsiteX7" fmla="*/ 7711 w 10000"/>
                    <a:gd name="connsiteY7" fmla="*/ 4026 h 19491"/>
                    <a:gd name="connsiteX8" fmla="*/ 9397 w 10000"/>
                    <a:gd name="connsiteY8" fmla="*/ 8203 h 19491"/>
                    <a:gd name="connsiteX9" fmla="*/ 9998 w 10000"/>
                    <a:gd name="connsiteY9" fmla="*/ 19457 h 19491"/>
                    <a:gd name="connsiteX10" fmla="*/ 8967 w 10000"/>
                    <a:gd name="connsiteY10" fmla="*/ 9926 h 19491"/>
                    <a:gd name="connsiteX11" fmla="*/ 8077 w 10000"/>
                    <a:gd name="connsiteY11" fmla="*/ 6970 h 19491"/>
                    <a:gd name="connsiteX12" fmla="*/ 6770 w 10000"/>
                    <a:gd name="connsiteY12" fmla="*/ 8317 h 19491"/>
                    <a:gd name="connsiteX13" fmla="*/ 5774 w 10000"/>
                    <a:gd name="connsiteY13" fmla="*/ 5555 h 19491"/>
                    <a:gd name="connsiteX14" fmla="*/ 4662 w 10000"/>
                    <a:gd name="connsiteY14" fmla="*/ 8400 h 19491"/>
                    <a:gd name="connsiteX15" fmla="*/ 3894 w 10000"/>
                    <a:gd name="connsiteY15" fmla="*/ 6428 h 19491"/>
                    <a:gd name="connsiteX16" fmla="*/ 2866 w 10000"/>
                    <a:gd name="connsiteY16" fmla="*/ 8968 h 19491"/>
                    <a:gd name="connsiteX17" fmla="*/ 2101 w 10000"/>
                    <a:gd name="connsiteY17" fmla="*/ 7438 h 19491"/>
                    <a:gd name="connsiteX18" fmla="*/ 1043 w 10000"/>
                    <a:gd name="connsiteY18" fmla="*/ 7920 h 19491"/>
                    <a:gd name="connsiteX19" fmla="*/ 1015 w 10000"/>
                    <a:gd name="connsiteY19" fmla="*/ 4788 h 19491"/>
                    <a:gd name="connsiteX0" fmla="*/ 1015 w 10000"/>
                    <a:gd name="connsiteY0" fmla="*/ 4788 h 19494"/>
                    <a:gd name="connsiteX1" fmla="*/ 1979 w 10000"/>
                    <a:gd name="connsiteY1" fmla="*/ 4702 h 19494"/>
                    <a:gd name="connsiteX2" fmla="*/ 2549 w 10000"/>
                    <a:gd name="connsiteY2" fmla="*/ 1955 h 19494"/>
                    <a:gd name="connsiteX3" fmla="*/ 3505 w 10000"/>
                    <a:gd name="connsiteY3" fmla="*/ 4070 h 19494"/>
                    <a:gd name="connsiteX4" fmla="*/ 4492 w 10000"/>
                    <a:gd name="connsiteY4" fmla="*/ 246 h 19494"/>
                    <a:gd name="connsiteX5" fmla="*/ 5566 w 10000"/>
                    <a:gd name="connsiteY5" fmla="*/ 2282 h 19494"/>
                    <a:gd name="connsiteX6" fmla="*/ 6538 w 10000"/>
                    <a:gd name="connsiteY6" fmla="*/ 24 h 19494"/>
                    <a:gd name="connsiteX7" fmla="*/ 7711 w 10000"/>
                    <a:gd name="connsiteY7" fmla="*/ 4026 h 19494"/>
                    <a:gd name="connsiteX8" fmla="*/ 9397 w 10000"/>
                    <a:gd name="connsiteY8" fmla="*/ 8203 h 19494"/>
                    <a:gd name="connsiteX9" fmla="*/ 9998 w 10000"/>
                    <a:gd name="connsiteY9" fmla="*/ 19457 h 19494"/>
                    <a:gd name="connsiteX10" fmla="*/ 8967 w 10000"/>
                    <a:gd name="connsiteY10" fmla="*/ 9926 h 19494"/>
                    <a:gd name="connsiteX11" fmla="*/ 8077 w 10000"/>
                    <a:gd name="connsiteY11" fmla="*/ 6970 h 19494"/>
                    <a:gd name="connsiteX12" fmla="*/ 6770 w 10000"/>
                    <a:gd name="connsiteY12" fmla="*/ 8317 h 19494"/>
                    <a:gd name="connsiteX13" fmla="*/ 5774 w 10000"/>
                    <a:gd name="connsiteY13" fmla="*/ 5555 h 19494"/>
                    <a:gd name="connsiteX14" fmla="*/ 4662 w 10000"/>
                    <a:gd name="connsiteY14" fmla="*/ 8400 h 19494"/>
                    <a:gd name="connsiteX15" fmla="*/ 3894 w 10000"/>
                    <a:gd name="connsiteY15" fmla="*/ 6428 h 19494"/>
                    <a:gd name="connsiteX16" fmla="*/ 2866 w 10000"/>
                    <a:gd name="connsiteY16" fmla="*/ 8968 h 19494"/>
                    <a:gd name="connsiteX17" fmla="*/ 2101 w 10000"/>
                    <a:gd name="connsiteY17" fmla="*/ 7438 h 19494"/>
                    <a:gd name="connsiteX18" fmla="*/ 1043 w 10000"/>
                    <a:gd name="connsiteY18" fmla="*/ 7920 h 19494"/>
                    <a:gd name="connsiteX19" fmla="*/ 1015 w 10000"/>
                    <a:gd name="connsiteY19" fmla="*/ 4788 h 19494"/>
                    <a:gd name="connsiteX0" fmla="*/ 1015 w 10000"/>
                    <a:gd name="connsiteY0" fmla="*/ 4809 h 19515"/>
                    <a:gd name="connsiteX1" fmla="*/ 1979 w 10000"/>
                    <a:gd name="connsiteY1" fmla="*/ 4723 h 19515"/>
                    <a:gd name="connsiteX2" fmla="*/ 2549 w 10000"/>
                    <a:gd name="connsiteY2" fmla="*/ 1976 h 19515"/>
                    <a:gd name="connsiteX3" fmla="*/ 3505 w 10000"/>
                    <a:gd name="connsiteY3" fmla="*/ 4091 h 19515"/>
                    <a:gd name="connsiteX4" fmla="*/ 4492 w 10000"/>
                    <a:gd name="connsiteY4" fmla="*/ 267 h 19515"/>
                    <a:gd name="connsiteX5" fmla="*/ 5566 w 10000"/>
                    <a:gd name="connsiteY5" fmla="*/ 2303 h 19515"/>
                    <a:gd name="connsiteX6" fmla="*/ 6538 w 10000"/>
                    <a:gd name="connsiteY6" fmla="*/ 45 h 19515"/>
                    <a:gd name="connsiteX7" fmla="*/ 8186 w 10000"/>
                    <a:gd name="connsiteY7" fmla="*/ 4757 h 19515"/>
                    <a:gd name="connsiteX8" fmla="*/ 9397 w 10000"/>
                    <a:gd name="connsiteY8" fmla="*/ 8224 h 19515"/>
                    <a:gd name="connsiteX9" fmla="*/ 9998 w 10000"/>
                    <a:gd name="connsiteY9" fmla="*/ 19478 h 19515"/>
                    <a:gd name="connsiteX10" fmla="*/ 8967 w 10000"/>
                    <a:gd name="connsiteY10" fmla="*/ 9947 h 19515"/>
                    <a:gd name="connsiteX11" fmla="*/ 8077 w 10000"/>
                    <a:gd name="connsiteY11" fmla="*/ 6991 h 19515"/>
                    <a:gd name="connsiteX12" fmla="*/ 6770 w 10000"/>
                    <a:gd name="connsiteY12" fmla="*/ 8338 h 19515"/>
                    <a:gd name="connsiteX13" fmla="*/ 5774 w 10000"/>
                    <a:gd name="connsiteY13" fmla="*/ 5576 h 19515"/>
                    <a:gd name="connsiteX14" fmla="*/ 4662 w 10000"/>
                    <a:gd name="connsiteY14" fmla="*/ 8421 h 19515"/>
                    <a:gd name="connsiteX15" fmla="*/ 3894 w 10000"/>
                    <a:gd name="connsiteY15" fmla="*/ 6449 h 19515"/>
                    <a:gd name="connsiteX16" fmla="*/ 2866 w 10000"/>
                    <a:gd name="connsiteY16" fmla="*/ 8989 h 19515"/>
                    <a:gd name="connsiteX17" fmla="*/ 2101 w 10000"/>
                    <a:gd name="connsiteY17" fmla="*/ 7459 h 19515"/>
                    <a:gd name="connsiteX18" fmla="*/ 1043 w 10000"/>
                    <a:gd name="connsiteY18" fmla="*/ 7941 h 19515"/>
                    <a:gd name="connsiteX19" fmla="*/ 1015 w 10000"/>
                    <a:gd name="connsiteY19" fmla="*/ 4809 h 19515"/>
                    <a:gd name="connsiteX0" fmla="*/ 1015 w 10000"/>
                    <a:gd name="connsiteY0" fmla="*/ 4567 h 19273"/>
                    <a:gd name="connsiteX1" fmla="*/ 1979 w 10000"/>
                    <a:gd name="connsiteY1" fmla="*/ 4481 h 19273"/>
                    <a:gd name="connsiteX2" fmla="*/ 2549 w 10000"/>
                    <a:gd name="connsiteY2" fmla="*/ 1734 h 19273"/>
                    <a:gd name="connsiteX3" fmla="*/ 3505 w 10000"/>
                    <a:gd name="connsiteY3" fmla="*/ 3849 h 19273"/>
                    <a:gd name="connsiteX4" fmla="*/ 4492 w 10000"/>
                    <a:gd name="connsiteY4" fmla="*/ 25 h 19273"/>
                    <a:gd name="connsiteX5" fmla="*/ 5566 w 10000"/>
                    <a:gd name="connsiteY5" fmla="*/ 2061 h 19273"/>
                    <a:gd name="connsiteX6" fmla="*/ 7280 w 10000"/>
                    <a:gd name="connsiteY6" fmla="*/ 513 h 19273"/>
                    <a:gd name="connsiteX7" fmla="*/ 8186 w 10000"/>
                    <a:gd name="connsiteY7" fmla="*/ 4515 h 19273"/>
                    <a:gd name="connsiteX8" fmla="*/ 9397 w 10000"/>
                    <a:gd name="connsiteY8" fmla="*/ 7982 h 19273"/>
                    <a:gd name="connsiteX9" fmla="*/ 9998 w 10000"/>
                    <a:gd name="connsiteY9" fmla="*/ 19236 h 19273"/>
                    <a:gd name="connsiteX10" fmla="*/ 8967 w 10000"/>
                    <a:gd name="connsiteY10" fmla="*/ 9705 h 19273"/>
                    <a:gd name="connsiteX11" fmla="*/ 8077 w 10000"/>
                    <a:gd name="connsiteY11" fmla="*/ 6749 h 19273"/>
                    <a:gd name="connsiteX12" fmla="*/ 6770 w 10000"/>
                    <a:gd name="connsiteY12" fmla="*/ 8096 h 19273"/>
                    <a:gd name="connsiteX13" fmla="*/ 5774 w 10000"/>
                    <a:gd name="connsiteY13" fmla="*/ 5334 h 19273"/>
                    <a:gd name="connsiteX14" fmla="*/ 4662 w 10000"/>
                    <a:gd name="connsiteY14" fmla="*/ 8179 h 19273"/>
                    <a:gd name="connsiteX15" fmla="*/ 3894 w 10000"/>
                    <a:gd name="connsiteY15" fmla="*/ 6207 h 19273"/>
                    <a:gd name="connsiteX16" fmla="*/ 2866 w 10000"/>
                    <a:gd name="connsiteY16" fmla="*/ 8747 h 19273"/>
                    <a:gd name="connsiteX17" fmla="*/ 2101 w 10000"/>
                    <a:gd name="connsiteY17" fmla="*/ 7217 h 19273"/>
                    <a:gd name="connsiteX18" fmla="*/ 1043 w 10000"/>
                    <a:gd name="connsiteY18" fmla="*/ 7699 h 19273"/>
                    <a:gd name="connsiteX19" fmla="*/ 1015 w 10000"/>
                    <a:gd name="connsiteY19" fmla="*/ 4567 h 19273"/>
                    <a:gd name="connsiteX0" fmla="*/ 1015 w 10000"/>
                    <a:gd name="connsiteY0" fmla="*/ 6292 h 20998"/>
                    <a:gd name="connsiteX1" fmla="*/ 1979 w 10000"/>
                    <a:gd name="connsiteY1" fmla="*/ 6206 h 20998"/>
                    <a:gd name="connsiteX2" fmla="*/ 2549 w 10000"/>
                    <a:gd name="connsiteY2" fmla="*/ 3459 h 20998"/>
                    <a:gd name="connsiteX3" fmla="*/ 3505 w 10000"/>
                    <a:gd name="connsiteY3" fmla="*/ 5574 h 20998"/>
                    <a:gd name="connsiteX4" fmla="*/ 4626 w 10000"/>
                    <a:gd name="connsiteY4" fmla="*/ 14 h 20998"/>
                    <a:gd name="connsiteX5" fmla="*/ 5566 w 10000"/>
                    <a:gd name="connsiteY5" fmla="*/ 3786 h 20998"/>
                    <a:gd name="connsiteX6" fmla="*/ 7280 w 10000"/>
                    <a:gd name="connsiteY6" fmla="*/ 2238 h 20998"/>
                    <a:gd name="connsiteX7" fmla="*/ 8186 w 10000"/>
                    <a:gd name="connsiteY7" fmla="*/ 6240 h 20998"/>
                    <a:gd name="connsiteX8" fmla="*/ 9397 w 10000"/>
                    <a:gd name="connsiteY8" fmla="*/ 9707 h 20998"/>
                    <a:gd name="connsiteX9" fmla="*/ 9998 w 10000"/>
                    <a:gd name="connsiteY9" fmla="*/ 20961 h 20998"/>
                    <a:gd name="connsiteX10" fmla="*/ 8967 w 10000"/>
                    <a:gd name="connsiteY10" fmla="*/ 11430 h 20998"/>
                    <a:gd name="connsiteX11" fmla="*/ 8077 w 10000"/>
                    <a:gd name="connsiteY11" fmla="*/ 8474 h 20998"/>
                    <a:gd name="connsiteX12" fmla="*/ 6770 w 10000"/>
                    <a:gd name="connsiteY12" fmla="*/ 9821 h 20998"/>
                    <a:gd name="connsiteX13" fmla="*/ 5774 w 10000"/>
                    <a:gd name="connsiteY13" fmla="*/ 7059 h 20998"/>
                    <a:gd name="connsiteX14" fmla="*/ 4662 w 10000"/>
                    <a:gd name="connsiteY14" fmla="*/ 9904 h 20998"/>
                    <a:gd name="connsiteX15" fmla="*/ 3894 w 10000"/>
                    <a:gd name="connsiteY15" fmla="*/ 7932 h 20998"/>
                    <a:gd name="connsiteX16" fmla="*/ 2866 w 10000"/>
                    <a:gd name="connsiteY16" fmla="*/ 10472 h 20998"/>
                    <a:gd name="connsiteX17" fmla="*/ 2101 w 10000"/>
                    <a:gd name="connsiteY17" fmla="*/ 8942 h 20998"/>
                    <a:gd name="connsiteX18" fmla="*/ 1043 w 10000"/>
                    <a:gd name="connsiteY18" fmla="*/ 9424 h 20998"/>
                    <a:gd name="connsiteX19" fmla="*/ 1015 w 10000"/>
                    <a:gd name="connsiteY19" fmla="*/ 6292 h 20998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549 w 10000"/>
                    <a:gd name="connsiteY2" fmla="*/ 3511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280 w 10000"/>
                    <a:gd name="connsiteY6" fmla="*/ 2290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549 w 10000"/>
                    <a:gd name="connsiteY2" fmla="*/ 3511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310 w 10000"/>
                    <a:gd name="connsiteY6" fmla="*/ 475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460 w 10000"/>
                    <a:gd name="connsiteY2" fmla="*/ 670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310 w 10000"/>
                    <a:gd name="connsiteY6" fmla="*/ 475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287 h 20993"/>
                    <a:gd name="connsiteX1" fmla="*/ 1979 w 10000"/>
                    <a:gd name="connsiteY1" fmla="*/ 6201 h 20993"/>
                    <a:gd name="connsiteX2" fmla="*/ 2460 w 10000"/>
                    <a:gd name="connsiteY2" fmla="*/ 613 h 20993"/>
                    <a:gd name="connsiteX3" fmla="*/ 3505 w 10000"/>
                    <a:gd name="connsiteY3" fmla="*/ 3359 h 20993"/>
                    <a:gd name="connsiteX4" fmla="*/ 4626 w 10000"/>
                    <a:gd name="connsiteY4" fmla="*/ 9 h 20993"/>
                    <a:gd name="connsiteX5" fmla="*/ 5670 w 10000"/>
                    <a:gd name="connsiteY5" fmla="*/ 2282 h 20993"/>
                    <a:gd name="connsiteX6" fmla="*/ 7310 w 10000"/>
                    <a:gd name="connsiteY6" fmla="*/ 418 h 20993"/>
                    <a:gd name="connsiteX7" fmla="*/ 8186 w 10000"/>
                    <a:gd name="connsiteY7" fmla="*/ 6235 h 20993"/>
                    <a:gd name="connsiteX8" fmla="*/ 9397 w 10000"/>
                    <a:gd name="connsiteY8" fmla="*/ 9702 h 20993"/>
                    <a:gd name="connsiteX9" fmla="*/ 9998 w 10000"/>
                    <a:gd name="connsiteY9" fmla="*/ 20956 h 20993"/>
                    <a:gd name="connsiteX10" fmla="*/ 8967 w 10000"/>
                    <a:gd name="connsiteY10" fmla="*/ 11425 h 20993"/>
                    <a:gd name="connsiteX11" fmla="*/ 8077 w 10000"/>
                    <a:gd name="connsiteY11" fmla="*/ 8469 h 20993"/>
                    <a:gd name="connsiteX12" fmla="*/ 6770 w 10000"/>
                    <a:gd name="connsiteY12" fmla="*/ 9816 h 20993"/>
                    <a:gd name="connsiteX13" fmla="*/ 5774 w 10000"/>
                    <a:gd name="connsiteY13" fmla="*/ 7054 h 20993"/>
                    <a:gd name="connsiteX14" fmla="*/ 4662 w 10000"/>
                    <a:gd name="connsiteY14" fmla="*/ 9899 h 20993"/>
                    <a:gd name="connsiteX15" fmla="*/ 3894 w 10000"/>
                    <a:gd name="connsiteY15" fmla="*/ 7927 h 20993"/>
                    <a:gd name="connsiteX16" fmla="*/ 2866 w 10000"/>
                    <a:gd name="connsiteY16" fmla="*/ 10467 h 20993"/>
                    <a:gd name="connsiteX17" fmla="*/ 2101 w 10000"/>
                    <a:gd name="connsiteY17" fmla="*/ 8937 h 20993"/>
                    <a:gd name="connsiteX18" fmla="*/ 1043 w 10000"/>
                    <a:gd name="connsiteY18" fmla="*/ 9419 h 20993"/>
                    <a:gd name="connsiteX19" fmla="*/ 1015 w 10000"/>
                    <a:gd name="connsiteY19" fmla="*/ 6287 h 20993"/>
                    <a:gd name="connsiteX0" fmla="*/ 1015 w 10000"/>
                    <a:gd name="connsiteY0" fmla="*/ 6287 h 20993"/>
                    <a:gd name="connsiteX1" fmla="*/ 1875 w 10000"/>
                    <a:gd name="connsiteY1" fmla="*/ 5491 h 20993"/>
                    <a:gd name="connsiteX2" fmla="*/ 2460 w 10000"/>
                    <a:gd name="connsiteY2" fmla="*/ 613 h 20993"/>
                    <a:gd name="connsiteX3" fmla="*/ 3505 w 10000"/>
                    <a:gd name="connsiteY3" fmla="*/ 3359 h 20993"/>
                    <a:gd name="connsiteX4" fmla="*/ 4626 w 10000"/>
                    <a:gd name="connsiteY4" fmla="*/ 9 h 20993"/>
                    <a:gd name="connsiteX5" fmla="*/ 5670 w 10000"/>
                    <a:gd name="connsiteY5" fmla="*/ 2282 h 20993"/>
                    <a:gd name="connsiteX6" fmla="*/ 7310 w 10000"/>
                    <a:gd name="connsiteY6" fmla="*/ 418 h 20993"/>
                    <a:gd name="connsiteX7" fmla="*/ 8186 w 10000"/>
                    <a:gd name="connsiteY7" fmla="*/ 6235 h 20993"/>
                    <a:gd name="connsiteX8" fmla="*/ 9397 w 10000"/>
                    <a:gd name="connsiteY8" fmla="*/ 9702 h 20993"/>
                    <a:gd name="connsiteX9" fmla="*/ 9998 w 10000"/>
                    <a:gd name="connsiteY9" fmla="*/ 20956 h 20993"/>
                    <a:gd name="connsiteX10" fmla="*/ 8967 w 10000"/>
                    <a:gd name="connsiteY10" fmla="*/ 11425 h 20993"/>
                    <a:gd name="connsiteX11" fmla="*/ 8077 w 10000"/>
                    <a:gd name="connsiteY11" fmla="*/ 8469 h 20993"/>
                    <a:gd name="connsiteX12" fmla="*/ 6770 w 10000"/>
                    <a:gd name="connsiteY12" fmla="*/ 9816 h 20993"/>
                    <a:gd name="connsiteX13" fmla="*/ 5774 w 10000"/>
                    <a:gd name="connsiteY13" fmla="*/ 7054 h 20993"/>
                    <a:gd name="connsiteX14" fmla="*/ 4662 w 10000"/>
                    <a:gd name="connsiteY14" fmla="*/ 9899 h 20993"/>
                    <a:gd name="connsiteX15" fmla="*/ 3894 w 10000"/>
                    <a:gd name="connsiteY15" fmla="*/ 7927 h 20993"/>
                    <a:gd name="connsiteX16" fmla="*/ 2866 w 10000"/>
                    <a:gd name="connsiteY16" fmla="*/ 10467 h 20993"/>
                    <a:gd name="connsiteX17" fmla="*/ 2101 w 10000"/>
                    <a:gd name="connsiteY17" fmla="*/ 8937 h 20993"/>
                    <a:gd name="connsiteX18" fmla="*/ 1043 w 10000"/>
                    <a:gd name="connsiteY18" fmla="*/ 9419 h 20993"/>
                    <a:gd name="connsiteX19" fmla="*/ 1015 w 10000"/>
                    <a:gd name="connsiteY19" fmla="*/ 6287 h 20993"/>
                    <a:gd name="connsiteX0" fmla="*/ 996 w 9981"/>
                    <a:gd name="connsiteY0" fmla="*/ 6287 h 20993"/>
                    <a:gd name="connsiteX1" fmla="*/ 1856 w 9981"/>
                    <a:gd name="connsiteY1" fmla="*/ 5491 h 20993"/>
                    <a:gd name="connsiteX2" fmla="*/ 2441 w 9981"/>
                    <a:gd name="connsiteY2" fmla="*/ 613 h 20993"/>
                    <a:gd name="connsiteX3" fmla="*/ 3486 w 9981"/>
                    <a:gd name="connsiteY3" fmla="*/ 3359 h 20993"/>
                    <a:gd name="connsiteX4" fmla="*/ 4607 w 9981"/>
                    <a:gd name="connsiteY4" fmla="*/ 9 h 20993"/>
                    <a:gd name="connsiteX5" fmla="*/ 5651 w 9981"/>
                    <a:gd name="connsiteY5" fmla="*/ 2282 h 20993"/>
                    <a:gd name="connsiteX6" fmla="*/ 7291 w 9981"/>
                    <a:gd name="connsiteY6" fmla="*/ 418 h 20993"/>
                    <a:gd name="connsiteX7" fmla="*/ 8167 w 9981"/>
                    <a:gd name="connsiteY7" fmla="*/ 6235 h 20993"/>
                    <a:gd name="connsiteX8" fmla="*/ 9378 w 9981"/>
                    <a:gd name="connsiteY8" fmla="*/ 9702 h 20993"/>
                    <a:gd name="connsiteX9" fmla="*/ 9979 w 9981"/>
                    <a:gd name="connsiteY9" fmla="*/ 20956 h 20993"/>
                    <a:gd name="connsiteX10" fmla="*/ 8948 w 9981"/>
                    <a:gd name="connsiteY10" fmla="*/ 11425 h 20993"/>
                    <a:gd name="connsiteX11" fmla="*/ 8058 w 9981"/>
                    <a:gd name="connsiteY11" fmla="*/ 8469 h 20993"/>
                    <a:gd name="connsiteX12" fmla="*/ 6751 w 9981"/>
                    <a:gd name="connsiteY12" fmla="*/ 9816 h 20993"/>
                    <a:gd name="connsiteX13" fmla="*/ 5755 w 9981"/>
                    <a:gd name="connsiteY13" fmla="*/ 7054 h 20993"/>
                    <a:gd name="connsiteX14" fmla="*/ 4643 w 9981"/>
                    <a:gd name="connsiteY14" fmla="*/ 9899 h 20993"/>
                    <a:gd name="connsiteX15" fmla="*/ 3875 w 9981"/>
                    <a:gd name="connsiteY15" fmla="*/ 7927 h 20993"/>
                    <a:gd name="connsiteX16" fmla="*/ 2847 w 9981"/>
                    <a:gd name="connsiteY16" fmla="*/ 10467 h 20993"/>
                    <a:gd name="connsiteX17" fmla="*/ 2082 w 9981"/>
                    <a:gd name="connsiteY17" fmla="*/ 8937 h 20993"/>
                    <a:gd name="connsiteX18" fmla="*/ 1024 w 9981"/>
                    <a:gd name="connsiteY18" fmla="*/ 9419 h 20993"/>
                    <a:gd name="connsiteX19" fmla="*/ 1 w 9981"/>
                    <a:gd name="connsiteY19" fmla="*/ 17579 h 20993"/>
                    <a:gd name="connsiteX20" fmla="*/ 996 w 9981"/>
                    <a:gd name="connsiteY20" fmla="*/ 6287 h 20993"/>
                    <a:gd name="connsiteX0" fmla="*/ 998 w 10000"/>
                    <a:gd name="connsiteY0" fmla="*/ 2995 h 9999"/>
                    <a:gd name="connsiteX1" fmla="*/ 1860 w 10000"/>
                    <a:gd name="connsiteY1" fmla="*/ 2616 h 9999"/>
                    <a:gd name="connsiteX2" fmla="*/ 2446 w 10000"/>
                    <a:gd name="connsiteY2" fmla="*/ 292 h 9999"/>
                    <a:gd name="connsiteX3" fmla="*/ 3493 w 10000"/>
                    <a:gd name="connsiteY3" fmla="*/ 1600 h 9999"/>
                    <a:gd name="connsiteX4" fmla="*/ 4616 w 10000"/>
                    <a:gd name="connsiteY4" fmla="*/ 4 h 9999"/>
                    <a:gd name="connsiteX5" fmla="*/ 5662 w 10000"/>
                    <a:gd name="connsiteY5" fmla="*/ 1087 h 9999"/>
                    <a:gd name="connsiteX6" fmla="*/ 7305 w 10000"/>
                    <a:gd name="connsiteY6" fmla="*/ 199 h 9999"/>
                    <a:gd name="connsiteX7" fmla="*/ 8183 w 10000"/>
                    <a:gd name="connsiteY7" fmla="*/ 2970 h 9999"/>
                    <a:gd name="connsiteX8" fmla="*/ 9396 w 10000"/>
                    <a:gd name="connsiteY8" fmla="*/ 4622 h 9999"/>
                    <a:gd name="connsiteX9" fmla="*/ 9998 w 10000"/>
                    <a:gd name="connsiteY9" fmla="*/ 9982 h 9999"/>
                    <a:gd name="connsiteX10" fmla="*/ 8965 w 10000"/>
                    <a:gd name="connsiteY10" fmla="*/ 5442 h 9999"/>
                    <a:gd name="connsiteX11" fmla="*/ 8073 w 10000"/>
                    <a:gd name="connsiteY11" fmla="*/ 4034 h 9999"/>
                    <a:gd name="connsiteX12" fmla="*/ 6764 w 10000"/>
                    <a:gd name="connsiteY12" fmla="*/ 4676 h 9999"/>
                    <a:gd name="connsiteX13" fmla="*/ 5766 w 10000"/>
                    <a:gd name="connsiteY13" fmla="*/ 3360 h 9999"/>
                    <a:gd name="connsiteX14" fmla="*/ 4652 w 10000"/>
                    <a:gd name="connsiteY14" fmla="*/ 4715 h 9999"/>
                    <a:gd name="connsiteX15" fmla="*/ 3882 w 10000"/>
                    <a:gd name="connsiteY15" fmla="*/ 3776 h 9999"/>
                    <a:gd name="connsiteX16" fmla="*/ 2852 w 10000"/>
                    <a:gd name="connsiteY16" fmla="*/ 4986 h 9999"/>
                    <a:gd name="connsiteX17" fmla="*/ 2086 w 10000"/>
                    <a:gd name="connsiteY17" fmla="*/ 4257 h 9999"/>
                    <a:gd name="connsiteX18" fmla="*/ 1115 w 10000"/>
                    <a:gd name="connsiteY18" fmla="*/ 5464 h 9999"/>
                    <a:gd name="connsiteX19" fmla="*/ 1 w 10000"/>
                    <a:gd name="connsiteY19" fmla="*/ 8374 h 9999"/>
                    <a:gd name="connsiteX20" fmla="*/ 998 w 10000"/>
                    <a:gd name="connsiteY20" fmla="*/ 2995 h 9999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852 w 10000"/>
                    <a:gd name="connsiteY16" fmla="*/ 4986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852 w 10000"/>
                    <a:gd name="connsiteY16" fmla="*/ 4986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1"/>
                    <a:gd name="connsiteY0" fmla="*/ 2995 h 10004"/>
                    <a:gd name="connsiteX1" fmla="*/ 1860 w 10001"/>
                    <a:gd name="connsiteY1" fmla="*/ 2616 h 10004"/>
                    <a:gd name="connsiteX2" fmla="*/ 2446 w 10001"/>
                    <a:gd name="connsiteY2" fmla="*/ 292 h 10004"/>
                    <a:gd name="connsiteX3" fmla="*/ 3493 w 10001"/>
                    <a:gd name="connsiteY3" fmla="*/ 1600 h 10004"/>
                    <a:gd name="connsiteX4" fmla="*/ 4616 w 10001"/>
                    <a:gd name="connsiteY4" fmla="*/ 4 h 10004"/>
                    <a:gd name="connsiteX5" fmla="*/ 5662 w 10001"/>
                    <a:gd name="connsiteY5" fmla="*/ 1087 h 10004"/>
                    <a:gd name="connsiteX6" fmla="*/ 7305 w 10001"/>
                    <a:gd name="connsiteY6" fmla="*/ 199 h 10004"/>
                    <a:gd name="connsiteX7" fmla="*/ 8495 w 10001"/>
                    <a:gd name="connsiteY7" fmla="*/ 2594 h 10004"/>
                    <a:gd name="connsiteX8" fmla="*/ 9396 w 10001"/>
                    <a:gd name="connsiteY8" fmla="*/ 4622 h 10004"/>
                    <a:gd name="connsiteX9" fmla="*/ 9998 w 10001"/>
                    <a:gd name="connsiteY9" fmla="*/ 9983 h 10004"/>
                    <a:gd name="connsiteX10" fmla="*/ 9233 w 10001"/>
                    <a:gd name="connsiteY10" fmla="*/ 6233 h 10004"/>
                    <a:gd name="connsiteX11" fmla="*/ 8192 w 10001"/>
                    <a:gd name="connsiteY11" fmla="*/ 3395 h 10004"/>
                    <a:gd name="connsiteX12" fmla="*/ 6868 w 10001"/>
                    <a:gd name="connsiteY12" fmla="*/ 3473 h 10004"/>
                    <a:gd name="connsiteX13" fmla="*/ 5662 w 10001"/>
                    <a:gd name="connsiteY13" fmla="*/ 2495 h 10004"/>
                    <a:gd name="connsiteX14" fmla="*/ 4622 w 10001"/>
                    <a:gd name="connsiteY14" fmla="*/ 3248 h 10004"/>
                    <a:gd name="connsiteX15" fmla="*/ 3823 w 10001"/>
                    <a:gd name="connsiteY15" fmla="*/ 2723 h 10004"/>
                    <a:gd name="connsiteX16" fmla="*/ 2748 w 10001"/>
                    <a:gd name="connsiteY16" fmla="*/ 3783 h 10004"/>
                    <a:gd name="connsiteX17" fmla="*/ 1982 w 10001"/>
                    <a:gd name="connsiteY17" fmla="*/ 3693 h 10004"/>
                    <a:gd name="connsiteX18" fmla="*/ 1115 w 10001"/>
                    <a:gd name="connsiteY18" fmla="*/ 5465 h 10004"/>
                    <a:gd name="connsiteX19" fmla="*/ 1 w 10001"/>
                    <a:gd name="connsiteY19" fmla="*/ 8375 h 10004"/>
                    <a:gd name="connsiteX20" fmla="*/ 998 w 10001"/>
                    <a:gd name="connsiteY20" fmla="*/ 2995 h 10004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2 h 10003"/>
                    <a:gd name="connsiteX1" fmla="*/ 1860 w 10000"/>
                    <a:gd name="connsiteY1" fmla="*/ 2613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748 w 10000"/>
                    <a:gd name="connsiteY16" fmla="*/ 378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748 w 10000"/>
                    <a:gd name="connsiteY16" fmla="*/ 378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3330 h 10003"/>
                    <a:gd name="connsiteX1" fmla="*/ 1786 w 10000"/>
                    <a:gd name="connsiteY1" fmla="*/ 2275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3330 h 10003"/>
                    <a:gd name="connsiteX0" fmla="*/ 998 w 10000"/>
                    <a:gd name="connsiteY0" fmla="*/ 3330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3330 h 10003"/>
                    <a:gd name="connsiteX0" fmla="*/ 760 w 10000"/>
                    <a:gd name="connsiteY0" fmla="*/ 464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760 w 10000"/>
                    <a:gd name="connsiteY20" fmla="*/ 4646 h 10003"/>
                    <a:gd name="connsiteX0" fmla="*/ 760 w 10000"/>
                    <a:gd name="connsiteY0" fmla="*/ 464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760 w 10000"/>
                    <a:gd name="connsiteY20" fmla="*/ 464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4"/>
                    <a:gd name="connsiteX1" fmla="*/ 1578 w 10000"/>
                    <a:gd name="connsiteY1" fmla="*/ 2764 h 10004"/>
                    <a:gd name="connsiteX2" fmla="*/ 2520 w 10000"/>
                    <a:gd name="connsiteY2" fmla="*/ 627 h 10004"/>
                    <a:gd name="connsiteX3" fmla="*/ 3404 w 10000"/>
                    <a:gd name="connsiteY3" fmla="*/ 1033 h 10004"/>
                    <a:gd name="connsiteX4" fmla="*/ 4616 w 10000"/>
                    <a:gd name="connsiteY4" fmla="*/ 1 h 10004"/>
                    <a:gd name="connsiteX5" fmla="*/ 5662 w 10000"/>
                    <a:gd name="connsiteY5" fmla="*/ 1084 h 10004"/>
                    <a:gd name="connsiteX6" fmla="*/ 7305 w 10000"/>
                    <a:gd name="connsiteY6" fmla="*/ 196 h 10004"/>
                    <a:gd name="connsiteX7" fmla="*/ 8495 w 10000"/>
                    <a:gd name="connsiteY7" fmla="*/ 2591 h 10004"/>
                    <a:gd name="connsiteX8" fmla="*/ 9396 w 10000"/>
                    <a:gd name="connsiteY8" fmla="*/ 4619 h 10004"/>
                    <a:gd name="connsiteX9" fmla="*/ 9998 w 10000"/>
                    <a:gd name="connsiteY9" fmla="*/ 9980 h 10004"/>
                    <a:gd name="connsiteX10" fmla="*/ 9218 w 10000"/>
                    <a:gd name="connsiteY10" fmla="*/ 6343 h 10004"/>
                    <a:gd name="connsiteX11" fmla="*/ 8341 w 10000"/>
                    <a:gd name="connsiteY11" fmla="*/ 3843 h 10004"/>
                    <a:gd name="connsiteX12" fmla="*/ 7240 w 10000"/>
                    <a:gd name="connsiteY12" fmla="*/ 3470 h 10004"/>
                    <a:gd name="connsiteX13" fmla="*/ 5662 w 10000"/>
                    <a:gd name="connsiteY13" fmla="*/ 2492 h 10004"/>
                    <a:gd name="connsiteX14" fmla="*/ 4622 w 10000"/>
                    <a:gd name="connsiteY14" fmla="*/ 3245 h 10004"/>
                    <a:gd name="connsiteX15" fmla="*/ 3734 w 10000"/>
                    <a:gd name="connsiteY15" fmla="*/ 2231 h 10004"/>
                    <a:gd name="connsiteX16" fmla="*/ 2837 w 10000"/>
                    <a:gd name="connsiteY16" fmla="*/ 3630 h 10004"/>
                    <a:gd name="connsiteX17" fmla="*/ 1982 w 10000"/>
                    <a:gd name="connsiteY17" fmla="*/ 3690 h 10004"/>
                    <a:gd name="connsiteX18" fmla="*/ 1115 w 10000"/>
                    <a:gd name="connsiteY18" fmla="*/ 5462 h 10004"/>
                    <a:gd name="connsiteX19" fmla="*/ 1 w 10000"/>
                    <a:gd name="connsiteY19" fmla="*/ 8372 h 10004"/>
                    <a:gd name="connsiteX20" fmla="*/ 671 w 10000"/>
                    <a:gd name="connsiteY20" fmla="*/ 4496 h 10004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815 w 10000"/>
                    <a:gd name="connsiteY14" fmla="*/ 2643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7 h 10004"/>
                    <a:gd name="connsiteX1" fmla="*/ 1578 w 10000"/>
                    <a:gd name="connsiteY1" fmla="*/ 2765 h 10004"/>
                    <a:gd name="connsiteX2" fmla="*/ 2520 w 10000"/>
                    <a:gd name="connsiteY2" fmla="*/ 628 h 10004"/>
                    <a:gd name="connsiteX3" fmla="*/ 3404 w 10000"/>
                    <a:gd name="connsiteY3" fmla="*/ 1034 h 10004"/>
                    <a:gd name="connsiteX4" fmla="*/ 4616 w 10000"/>
                    <a:gd name="connsiteY4" fmla="*/ 2 h 10004"/>
                    <a:gd name="connsiteX5" fmla="*/ 5692 w 10000"/>
                    <a:gd name="connsiteY5" fmla="*/ 709 h 10004"/>
                    <a:gd name="connsiteX6" fmla="*/ 7305 w 10000"/>
                    <a:gd name="connsiteY6" fmla="*/ 197 h 10004"/>
                    <a:gd name="connsiteX7" fmla="*/ 8495 w 10000"/>
                    <a:gd name="connsiteY7" fmla="*/ 2592 h 10004"/>
                    <a:gd name="connsiteX8" fmla="*/ 9396 w 10000"/>
                    <a:gd name="connsiteY8" fmla="*/ 4620 h 10004"/>
                    <a:gd name="connsiteX9" fmla="*/ 9998 w 10000"/>
                    <a:gd name="connsiteY9" fmla="*/ 9981 h 10004"/>
                    <a:gd name="connsiteX10" fmla="*/ 9263 w 10000"/>
                    <a:gd name="connsiteY10" fmla="*/ 6231 h 10004"/>
                    <a:gd name="connsiteX11" fmla="*/ 8341 w 10000"/>
                    <a:gd name="connsiteY11" fmla="*/ 3844 h 10004"/>
                    <a:gd name="connsiteX12" fmla="*/ 7002 w 10000"/>
                    <a:gd name="connsiteY12" fmla="*/ 3396 h 10004"/>
                    <a:gd name="connsiteX13" fmla="*/ 5826 w 10000"/>
                    <a:gd name="connsiteY13" fmla="*/ 2192 h 10004"/>
                    <a:gd name="connsiteX14" fmla="*/ 4815 w 10000"/>
                    <a:gd name="connsiteY14" fmla="*/ 2644 h 10004"/>
                    <a:gd name="connsiteX15" fmla="*/ 3734 w 10000"/>
                    <a:gd name="connsiteY15" fmla="*/ 2232 h 10004"/>
                    <a:gd name="connsiteX16" fmla="*/ 2837 w 10000"/>
                    <a:gd name="connsiteY16" fmla="*/ 3631 h 10004"/>
                    <a:gd name="connsiteX17" fmla="*/ 1982 w 10000"/>
                    <a:gd name="connsiteY17" fmla="*/ 3691 h 10004"/>
                    <a:gd name="connsiteX18" fmla="*/ 1115 w 10000"/>
                    <a:gd name="connsiteY18" fmla="*/ 5463 h 10004"/>
                    <a:gd name="connsiteX19" fmla="*/ 1 w 10000"/>
                    <a:gd name="connsiteY19" fmla="*/ 8373 h 10004"/>
                    <a:gd name="connsiteX20" fmla="*/ 671 w 10000"/>
                    <a:gd name="connsiteY20" fmla="*/ 4497 h 10004"/>
                    <a:gd name="connsiteX0" fmla="*/ 671 w 10000"/>
                    <a:gd name="connsiteY0" fmla="*/ 4498 h 10005"/>
                    <a:gd name="connsiteX1" fmla="*/ 1578 w 10000"/>
                    <a:gd name="connsiteY1" fmla="*/ 2766 h 10005"/>
                    <a:gd name="connsiteX2" fmla="*/ 2520 w 10000"/>
                    <a:gd name="connsiteY2" fmla="*/ 629 h 10005"/>
                    <a:gd name="connsiteX3" fmla="*/ 3404 w 10000"/>
                    <a:gd name="connsiteY3" fmla="*/ 1035 h 10005"/>
                    <a:gd name="connsiteX4" fmla="*/ 4616 w 10000"/>
                    <a:gd name="connsiteY4" fmla="*/ 3 h 10005"/>
                    <a:gd name="connsiteX5" fmla="*/ 5692 w 10000"/>
                    <a:gd name="connsiteY5" fmla="*/ 710 h 10005"/>
                    <a:gd name="connsiteX6" fmla="*/ 7305 w 10000"/>
                    <a:gd name="connsiteY6" fmla="*/ 198 h 10005"/>
                    <a:gd name="connsiteX7" fmla="*/ 8495 w 10000"/>
                    <a:gd name="connsiteY7" fmla="*/ 2593 h 10005"/>
                    <a:gd name="connsiteX8" fmla="*/ 9396 w 10000"/>
                    <a:gd name="connsiteY8" fmla="*/ 4621 h 10005"/>
                    <a:gd name="connsiteX9" fmla="*/ 9998 w 10000"/>
                    <a:gd name="connsiteY9" fmla="*/ 9982 h 10005"/>
                    <a:gd name="connsiteX10" fmla="*/ 9263 w 10000"/>
                    <a:gd name="connsiteY10" fmla="*/ 6232 h 10005"/>
                    <a:gd name="connsiteX11" fmla="*/ 8341 w 10000"/>
                    <a:gd name="connsiteY11" fmla="*/ 3845 h 10005"/>
                    <a:gd name="connsiteX12" fmla="*/ 7002 w 10000"/>
                    <a:gd name="connsiteY12" fmla="*/ 3397 h 10005"/>
                    <a:gd name="connsiteX13" fmla="*/ 5826 w 10000"/>
                    <a:gd name="connsiteY13" fmla="*/ 2193 h 10005"/>
                    <a:gd name="connsiteX14" fmla="*/ 4815 w 10000"/>
                    <a:gd name="connsiteY14" fmla="*/ 2645 h 10005"/>
                    <a:gd name="connsiteX15" fmla="*/ 3734 w 10000"/>
                    <a:gd name="connsiteY15" fmla="*/ 2233 h 10005"/>
                    <a:gd name="connsiteX16" fmla="*/ 2837 w 10000"/>
                    <a:gd name="connsiteY16" fmla="*/ 3632 h 10005"/>
                    <a:gd name="connsiteX17" fmla="*/ 1982 w 10000"/>
                    <a:gd name="connsiteY17" fmla="*/ 3692 h 10005"/>
                    <a:gd name="connsiteX18" fmla="*/ 1115 w 10000"/>
                    <a:gd name="connsiteY18" fmla="*/ 5464 h 10005"/>
                    <a:gd name="connsiteX19" fmla="*/ 1 w 10000"/>
                    <a:gd name="connsiteY19" fmla="*/ 8374 h 10005"/>
                    <a:gd name="connsiteX20" fmla="*/ 671 w 10000"/>
                    <a:gd name="connsiteY20" fmla="*/ 4498 h 10005"/>
                    <a:gd name="connsiteX0" fmla="*/ 671 w 10000"/>
                    <a:gd name="connsiteY0" fmla="*/ 4498 h 10005"/>
                    <a:gd name="connsiteX1" fmla="*/ 1578 w 10000"/>
                    <a:gd name="connsiteY1" fmla="*/ 2766 h 10005"/>
                    <a:gd name="connsiteX2" fmla="*/ 2520 w 10000"/>
                    <a:gd name="connsiteY2" fmla="*/ 629 h 10005"/>
                    <a:gd name="connsiteX3" fmla="*/ 3404 w 10000"/>
                    <a:gd name="connsiteY3" fmla="*/ 1035 h 10005"/>
                    <a:gd name="connsiteX4" fmla="*/ 4616 w 10000"/>
                    <a:gd name="connsiteY4" fmla="*/ 3 h 10005"/>
                    <a:gd name="connsiteX5" fmla="*/ 5692 w 10000"/>
                    <a:gd name="connsiteY5" fmla="*/ 710 h 10005"/>
                    <a:gd name="connsiteX6" fmla="*/ 7305 w 10000"/>
                    <a:gd name="connsiteY6" fmla="*/ 198 h 10005"/>
                    <a:gd name="connsiteX7" fmla="*/ 8495 w 10000"/>
                    <a:gd name="connsiteY7" fmla="*/ 2593 h 10005"/>
                    <a:gd name="connsiteX8" fmla="*/ 9396 w 10000"/>
                    <a:gd name="connsiteY8" fmla="*/ 4621 h 10005"/>
                    <a:gd name="connsiteX9" fmla="*/ 9998 w 10000"/>
                    <a:gd name="connsiteY9" fmla="*/ 9982 h 10005"/>
                    <a:gd name="connsiteX10" fmla="*/ 9263 w 10000"/>
                    <a:gd name="connsiteY10" fmla="*/ 6232 h 10005"/>
                    <a:gd name="connsiteX11" fmla="*/ 8341 w 10000"/>
                    <a:gd name="connsiteY11" fmla="*/ 3845 h 10005"/>
                    <a:gd name="connsiteX12" fmla="*/ 7002 w 10000"/>
                    <a:gd name="connsiteY12" fmla="*/ 3397 h 10005"/>
                    <a:gd name="connsiteX13" fmla="*/ 5826 w 10000"/>
                    <a:gd name="connsiteY13" fmla="*/ 2193 h 10005"/>
                    <a:gd name="connsiteX14" fmla="*/ 4815 w 10000"/>
                    <a:gd name="connsiteY14" fmla="*/ 2645 h 10005"/>
                    <a:gd name="connsiteX15" fmla="*/ 3734 w 10000"/>
                    <a:gd name="connsiteY15" fmla="*/ 2233 h 10005"/>
                    <a:gd name="connsiteX16" fmla="*/ 2837 w 10000"/>
                    <a:gd name="connsiteY16" fmla="*/ 3632 h 10005"/>
                    <a:gd name="connsiteX17" fmla="*/ 1982 w 10000"/>
                    <a:gd name="connsiteY17" fmla="*/ 3692 h 10005"/>
                    <a:gd name="connsiteX18" fmla="*/ 1115 w 10000"/>
                    <a:gd name="connsiteY18" fmla="*/ 5464 h 10005"/>
                    <a:gd name="connsiteX19" fmla="*/ 1 w 10000"/>
                    <a:gd name="connsiteY19" fmla="*/ 8374 h 10005"/>
                    <a:gd name="connsiteX20" fmla="*/ 671 w 10000"/>
                    <a:gd name="connsiteY20" fmla="*/ 4498 h 10005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495 w 10000"/>
                    <a:gd name="connsiteY7" fmla="*/ 2595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696 w 10008"/>
                    <a:gd name="connsiteY15" fmla="*/ 2722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691 w 10008"/>
                    <a:gd name="connsiteY6" fmla="*/ 877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696 w 10008"/>
                    <a:gd name="connsiteY15" fmla="*/ 2722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6824 w 10008"/>
                    <a:gd name="connsiteY6" fmla="*/ 894 h 10007"/>
                    <a:gd name="connsiteX7" fmla="*/ 7691 w 10008"/>
                    <a:gd name="connsiteY7" fmla="*/ 877 h 10007"/>
                    <a:gd name="connsiteX8" fmla="*/ 8540 w 10008"/>
                    <a:gd name="connsiteY8" fmla="*/ 2858 h 10007"/>
                    <a:gd name="connsiteX9" fmla="*/ 9396 w 10008"/>
                    <a:gd name="connsiteY9" fmla="*/ 4623 h 10007"/>
                    <a:gd name="connsiteX10" fmla="*/ 9634 w 10008"/>
                    <a:gd name="connsiteY10" fmla="*/ 6684 h 10007"/>
                    <a:gd name="connsiteX11" fmla="*/ 9998 w 10008"/>
                    <a:gd name="connsiteY11" fmla="*/ 9984 h 10007"/>
                    <a:gd name="connsiteX12" fmla="*/ 9263 w 10008"/>
                    <a:gd name="connsiteY12" fmla="*/ 6234 h 10007"/>
                    <a:gd name="connsiteX13" fmla="*/ 8341 w 10008"/>
                    <a:gd name="connsiteY13" fmla="*/ 3847 h 10007"/>
                    <a:gd name="connsiteX14" fmla="*/ 7002 w 10008"/>
                    <a:gd name="connsiteY14" fmla="*/ 3399 h 10007"/>
                    <a:gd name="connsiteX15" fmla="*/ 5826 w 10008"/>
                    <a:gd name="connsiteY15" fmla="*/ 2195 h 10007"/>
                    <a:gd name="connsiteX16" fmla="*/ 4696 w 10008"/>
                    <a:gd name="connsiteY16" fmla="*/ 2722 h 10007"/>
                    <a:gd name="connsiteX17" fmla="*/ 3734 w 10008"/>
                    <a:gd name="connsiteY17" fmla="*/ 2235 h 10007"/>
                    <a:gd name="connsiteX18" fmla="*/ 2837 w 10008"/>
                    <a:gd name="connsiteY18" fmla="*/ 3634 h 10007"/>
                    <a:gd name="connsiteX19" fmla="*/ 1982 w 10008"/>
                    <a:gd name="connsiteY19" fmla="*/ 3694 h 10007"/>
                    <a:gd name="connsiteX20" fmla="*/ 1115 w 10008"/>
                    <a:gd name="connsiteY20" fmla="*/ 5466 h 10007"/>
                    <a:gd name="connsiteX21" fmla="*/ 1 w 10008"/>
                    <a:gd name="connsiteY21" fmla="*/ 8376 h 10007"/>
                    <a:gd name="connsiteX22" fmla="*/ 671 w 10008"/>
                    <a:gd name="connsiteY22" fmla="*/ 4500 h 10007"/>
                    <a:gd name="connsiteX0" fmla="*/ 671 w 10008"/>
                    <a:gd name="connsiteY0" fmla="*/ 4547 h 10054"/>
                    <a:gd name="connsiteX1" fmla="*/ 1578 w 10008"/>
                    <a:gd name="connsiteY1" fmla="*/ 2815 h 10054"/>
                    <a:gd name="connsiteX2" fmla="*/ 2520 w 10008"/>
                    <a:gd name="connsiteY2" fmla="*/ 678 h 10054"/>
                    <a:gd name="connsiteX3" fmla="*/ 3404 w 10008"/>
                    <a:gd name="connsiteY3" fmla="*/ 1084 h 10054"/>
                    <a:gd name="connsiteX4" fmla="*/ 4616 w 10008"/>
                    <a:gd name="connsiteY4" fmla="*/ 52 h 10054"/>
                    <a:gd name="connsiteX5" fmla="*/ 5811 w 10008"/>
                    <a:gd name="connsiteY5" fmla="*/ 684 h 10054"/>
                    <a:gd name="connsiteX6" fmla="*/ 6155 w 10008"/>
                    <a:gd name="connsiteY6" fmla="*/ 1 h 10054"/>
                    <a:gd name="connsiteX7" fmla="*/ 6824 w 10008"/>
                    <a:gd name="connsiteY7" fmla="*/ 941 h 10054"/>
                    <a:gd name="connsiteX8" fmla="*/ 7691 w 10008"/>
                    <a:gd name="connsiteY8" fmla="*/ 924 h 10054"/>
                    <a:gd name="connsiteX9" fmla="*/ 8540 w 10008"/>
                    <a:gd name="connsiteY9" fmla="*/ 2905 h 10054"/>
                    <a:gd name="connsiteX10" fmla="*/ 9396 w 10008"/>
                    <a:gd name="connsiteY10" fmla="*/ 4670 h 10054"/>
                    <a:gd name="connsiteX11" fmla="*/ 9634 w 10008"/>
                    <a:gd name="connsiteY11" fmla="*/ 6731 h 10054"/>
                    <a:gd name="connsiteX12" fmla="*/ 9998 w 10008"/>
                    <a:gd name="connsiteY12" fmla="*/ 10031 h 10054"/>
                    <a:gd name="connsiteX13" fmla="*/ 9263 w 10008"/>
                    <a:gd name="connsiteY13" fmla="*/ 6281 h 10054"/>
                    <a:gd name="connsiteX14" fmla="*/ 8341 w 10008"/>
                    <a:gd name="connsiteY14" fmla="*/ 3894 h 10054"/>
                    <a:gd name="connsiteX15" fmla="*/ 7002 w 10008"/>
                    <a:gd name="connsiteY15" fmla="*/ 3446 h 10054"/>
                    <a:gd name="connsiteX16" fmla="*/ 5826 w 10008"/>
                    <a:gd name="connsiteY16" fmla="*/ 2242 h 10054"/>
                    <a:gd name="connsiteX17" fmla="*/ 4696 w 10008"/>
                    <a:gd name="connsiteY17" fmla="*/ 2769 h 10054"/>
                    <a:gd name="connsiteX18" fmla="*/ 3734 w 10008"/>
                    <a:gd name="connsiteY18" fmla="*/ 2282 h 10054"/>
                    <a:gd name="connsiteX19" fmla="*/ 2837 w 10008"/>
                    <a:gd name="connsiteY19" fmla="*/ 3681 h 10054"/>
                    <a:gd name="connsiteX20" fmla="*/ 1982 w 10008"/>
                    <a:gd name="connsiteY20" fmla="*/ 3741 h 10054"/>
                    <a:gd name="connsiteX21" fmla="*/ 1115 w 10008"/>
                    <a:gd name="connsiteY21" fmla="*/ 5513 h 10054"/>
                    <a:gd name="connsiteX22" fmla="*/ 1 w 10008"/>
                    <a:gd name="connsiteY22" fmla="*/ 8423 h 10054"/>
                    <a:gd name="connsiteX23" fmla="*/ 671 w 10008"/>
                    <a:gd name="connsiteY23" fmla="*/ 4547 h 10054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309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422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422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53 h 10060"/>
                    <a:gd name="connsiteX1" fmla="*/ 1578 w 10008"/>
                    <a:gd name="connsiteY1" fmla="*/ 2821 h 10060"/>
                    <a:gd name="connsiteX2" fmla="*/ 2520 w 10008"/>
                    <a:gd name="connsiteY2" fmla="*/ 684 h 10060"/>
                    <a:gd name="connsiteX3" fmla="*/ 3404 w 10008"/>
                    <a:gd name="connsiteY3" fmla="*/ 1090 h 10060"/>
                    <a:gd name="connsiteX4" fmla="*/ 4616 w 10008"/>
                    <a:gd name="connsiteY4" fmla="*/ 58 h 10060"/>
                    <a:gd name="connsiteX5" fmla="*/ 5365 w 10008"/>
                    <a:gd name="connsiteY5" fmla="*/ 427 h 10060"/>
                    <a:gd name="connsiteX6" fmla="*/ 6155 w 10008"/>
                    <a:gd name="connsiteY6" fmla="*/ 7 h 10060"/>
                    <a:gd name="connsiteX7" fmla="*/ 6824 w 10008"/>
                    <a:gd name="connsiteY7" fmla="*/ 947 h 10060"/>
                    <a:gd name="connsiteX8" fmla="*/ 7691 w 10008"/>
                    <a:gd name="connsiteY8" fmla="*/ 930 h 10060"/>
                    <a:gd name="connsiteX9" fmla="*/ 8540 w 10008"/>
                    <a:gd name="connsiteY9" fmla="*/ 2911 h 10060"/>
                    <a:gd name="connsiteX10" fmla="*/ 9396 w 10008"/>
                    <a:gd name="connsiteY10" fmla="*/ 4676 h 10060"/>
                    <a:gd name="connsiteX11" fmla="*/ 9634 w 10008"/>
                    <a:gd name="connsiteY11" fmla="*/ 6737 h 10060"/>
                    <a:gd name="connsiteX12" fmla="*/ 9998 w 10008"/>
                    <a:gd name="connsiteY12" fmla="*/ 10037 h 10060"/>
                    <a:gd name="connsiteX13" fmla="*/ 9263 w 10008"/>
                    <a:gd name="connsiteY13" fmla="*/ 6287 h 10060"/>
                    <a:gd name="connsiteX14" fmla="*/ 8341 w 10008"/>
                    <a:gd name="connsiteY14" fmla="*/ 3900 h 10060"/>
                    <a:gd name="connsiteX15" fmla="*/ 7002 w 10008"/>
                    <a:gd name="connsiteY15" fmla="*/ 3452 h 10060"/>
                    <a:gd name="connsiteX16" fmla="*/ 5826 w 10008"/>
                    <a:gd name="connsiteY16" fmla="*/ 2248 h 10060"/>
                    <a:gd name="connsiteX17" fmla="*/ 4696 w 10008"/>
                    <a:gd name="connsiteY17" fmla="*/ 2775 h 10060"/>
                    <a:gd name="connsiteX18" fmla="*/ 3734 w 10008"/>
                    <a:gd name="connsiteY18" fmla="*/ 2288 h 10060"/>
                    <a:gd name="connsiteX19" fmla="*/ 2837 w 10008"/>
                    <a:gd name="connsiteY19" fmla="*/ 3687 h 10060"/>
                    <a:gd name="connsiteX20" fmla="*/ 1982 w 10008"/>
                    <a:gd name="connsiteY20" fmla="*/ 3747 h 10060"/>
                    <a:gd name="connsiteX21" fmla="*/ 1115 w 10008"/>
                    <a:gd name="connsiteY21" fmla="*/ 5519 h 10060"/>
                    <a:gd name="connsiteX22" fmla="*/ 1 w 10008"/>
                    <a:gd name="connsiteY22" fmla="*/ 8429 h 10060"/>
                    <a:gd name="connsiteX23" fmla="*/ 671 w 10008"/>
                    <a:gd name="connsiteY23" fmla="*/ 4553 h 10060"/>
                    <a:gd name="connsiteX0" fmla="*/ 671 w 10008"/>
                    <a:gd name="connsiteY0" fmla="*/ 4553 h 10060"/>
                    <a:gd name="connsiteX1" fmla="*/ 1578 w 10008"/>
                    <a:gd name="connsiteY1" fmla="*/ 2821 h 10060"/>
                    <a:gd name="connsiteX2" fmla="*/ 2520 w 10008"/>
                    <a:gd name="connsiteY2" fmla="*/ 684 h 10060"/>
                    <a:gd name="connsiteX3" fmla="*/ 3404 w 10008"/>
                    <a:gd name="connsiteY3" fmla="*/ 1090 h 10060"/>
                    <a:gd name="connsiteX4" fmla="*/ 4616 w 10008"/>
                    <a:gd name="connsiteY4" fmla="*/ 58 h 10060"/>
                    <a:gd name="connsiteX5" fmla="*/ 5365 w 10008"/>
                    <a:gd name="connsiteY5" fmla="*/ 427 h 10060"/>
                    <a:gd name="connsiteX6" fmla="*/ 6155 w 10008"/>
                    <a:gd name="connsiteY6" fmla="*/ 7 h 10060"/>
                    <a:gd name="connsiteX7" fmla="*/ 6824 w 10008"/>
                    <a:gd name="connsiteY7" fmla="*/ 947 h 10060"/>
                    <a:gd name="connsiteX8" fmla="*/ 7706 w 10008"/>
                    <a:gd name="connsiteY8" fmla="*/ 1591 h 10060"/>
                    <a:gd name="connsiteX9" fmla="*/ 8540 w 10008"/>
                    <a:gd name="connsiteY9" fmla="*/ 2911 h 10060"/>
                    <a:gd name="connsiteX10" fmla="*/ 9396 w 10008"/>
                    <a:gd name="connsiteY10" fmla="*/ 4676 h 10060"/>
                    <a:gd name="connsiteX11" fmla="*/ 9634 w 10008"/>
                    <a:gd name="connsiteY11" fmla="*/ 6737 h 10060"/>
                    <a:gd name="connsiteX12" fmla="*/ 9998 w 10008"/>
                    <a:gd name="connsiteY12" fmla="*/ 10037 h 10060"/>
                    <a:gd name="connsiteX13" fmla="*/ 9263 w 10008"/>
                    <a:gd name="connsiteY13" fmla="*/ 6287 h 10060"/>
                    <a:gd name="connsiteX14" fmla="*/ 8341 w 10008"/>
                    <a:gd name="connsiteY14" fmla="*/ 3900 h 10060"/>
                    <a:gd name="connsiteX15" fmla="*/ 7002 w 10008"/>
                    <a:gd name="connsiteY15" fmla="*/ 3452 h 10060"/>
                    <a:gd name="connsiteX16" fmla="*/ 5826 w 10008"/>
                    <a:gd name="connsiteY16" fmla="*/ 2248 h 10060"/>
                    <a:gd name="connsiteX17" fmla="*/ 4696 w 10008"/>
                    <a:gd name="connsiteY17" fmla="*/ 2775 h 10060"/>
                    <a:gd name="connsiteX18" fmla="*/ 3734 w 10008"/>
                    <a:gd name="connsiteY18" fmla="*/ 2288 h 10060"/>
                    <a:gd name="connsiteX19" fmla="*/ 2837 w 10008"/>
                    <a:gd name="connsiteY19" fmla="*/ 3687 h 10060"/>
                    <a:gd name="connsiteX20" fmla="*/ 1982 w 10008"/>
                    <a:gd name="connsiteY20" fmla="*/ 3747 h 10060"/>
                    <a:gd name="connsiteX21" fmla="*/ 1115 w 10008"/>
                    <a:gd name="connsiteY21" fmla="*/ 5519 h 10060"/>
                    <a:gd name="connsiteX22" fmla="*/ 1 w 10008"/>
                    <a:gd name="connsiteY22" fmla="*/ 8429 h 10060"/>
                    <a:gd name="connsiteX23" fmla="*/ 671 w 10008"/>
                    <a:gd name="connsiteY23" fmla="*/ 4553 h 10060"/>
                    <a:gd name="connsiteX0" fmla="*/ 671 w 10008"/>
                    <a:gd name="connsiteY0" fmla="*/ 4553 h 10060"/>
                    <a:gd name="connsiteX1" fmla="*/ 1578 w 10008"/>
                    <a:gd name="connsiteY1" fmla="*/ 2821 h 10060"/>
                    <a:gd name="connsiteX2" fmla="*/ 2520 w 10008"/>
                    <a:gd name="connsiteY2" fmla="*/ 684 h 10060"/>
                    <a:gd name="connsiteX3" fmla="*/ 3404 w 10008"/>
                    <a:gd name="connsiteY3" fmla="*/ 1090 h 10060"/>
                    <a:gd name="connsiteX4" fmla="*/ 4616 w 10008"/>
                    <a:gd name="connsiteY4" fmla="*/ 58 h 10060"/>
                    <a:gd name="connsiteX5" fmla="*/ 5365 w 10008"/>
                    <a:gd name="connsiteY5" fmla="*/ 427 h 10060"/>
                    <a:gd name="connsiteX6" fmla="*/ 6155 w 10008"/>
                    <a:gd name="connsiteY6" fmla="*/ 7 h 10060"/>
                    <a:gd name="connsiteX7" fmla="*/ 6824 w 10008"/>
                    <a:gd name="connsiteY7" fmla="*/ 947 h 10060"/>
                    <a:gd name="connsiteX8" fmla="*/ 7587 w 10008"/>
                    <a:gd name="connsiteY8" fmla="*/ 1839 h 10060"/>
                    <a:gd name="connsiteX9" fmla="*/ 8540 w 10008"/>
                    <a:gd name="connsiteY9" fmla="*/ 2911 h 10060"/>
                    <a:gd name="connsiteX10" fmla="*/ 9396 w 10008"/>
                    <a:gd name="connsiteY10" fmla="*/ 4676 h 10060"/>
                    <a:gd name="connsiteX11" fmla="*/ 9634 w 10008"/>
                    <a:gd name="connsiteY11" fmla="*/ 6737 h 10060"/>
                    <a:gd name="connsiteX12" fmla="*/ 9998 w 10008"/>
                    <a:gd name="connsiteY12" fmla="*/ 10037 h 10060"/>
                    <a:gd name="connsiteX13" fmla="*/ 9263 w 10008"/>
                    <a:gd name="connsiteY13" fmla="*/ 6287 h 10060"/>
                    <a:gd name="connsiteX14" fmla="*/ 8341 w 10008"/>
                    <a:gd name="connsiteY14" fmla="*/ 3900 h 10060"/>
                    <a:gd name="connsiteX15" fmla="*/ 7002 w 10008"/>
                    <a:gd name="connsiteY15" fmla="*/ 3452 h 10060"/>
                    <a:gd name="connsiteX16" fmla="*/ 5826 w 10008"/>
                    <a:gd name="connsiteY16" fmla="*/ 2248 h 10060"/>
                    <a:gd name="connsiteX17" fmla="*/ 4696 w 10008"/>
                    <a:gd name="connsiteY17" fmla="*/ 2775 h 10060"/>
                    <a:gd name="connsiteX18" fmla="*/ 3734 w 10008"/>
                    <a:gd name="connsiteY18" fmla="*/ 2288 h 10060"/>
                    <a:gd name="connsiteX19" fmla="*/ 2837 w 10008"/>
                    <a:gd name="connsiteY19" fmla="*/ 3687 h 10060"/>
                    <a:gd name="connsiteX20" fmla="*/ 1982 w 10008"/>
                    <a:gd name="connsiteY20" fmla="*/ 3747 h 10060"/>
                    <a:gd name="connsiteX21" fmla="*/ 1115 w 10008"/>
                    <a:gd name="connsiteY21" fmla="*/ 5519 h 10060"/>
                    <a:gd name="connsiteX22" fmla="*/ 1 w 10008"/>
                    <a:gd name="connsiteY22" fmla="*/ 8429 h 10060"/>
                    <a:gd name="connsiteX23" fmla="*/ 671 w 10008"/>
                    <a:gd name="connsiteY23" fmla="*/ 4553 h 10060"/>
                    <a:gd name="connsiteX0" fmla="*/ 671 w 10008"/>
                    <a:gd name="connsiteY0" fmla="*/ 4553 h 10060"/>
                    <a:gd name="connsiteX1" fmla="*/ 1578 w 10008"/>
                    <a:gd name="connsiteY1" fmla="*/ 2821 h 10060"/>
                    <a:gd name="connsiteX2" fmla="*/ 2520 w 10008"/>
                    <a:gd name="connsiteY2" fmla="*/ 684 h 10060"/>
                    <a:gd name="connsiteX3" fmla="*/ 3404 w 10008"/>
                    <a:gd name="connsiteY3" fmla="*/ 1090 h 10060"/>
                    <a:gd name="connsiteX4" fmla="*/ 4616 w 10008"/>
                    <a:gd name="connsiteY4" fmla="*/ 58 h 10060"/>
                    <a:gd name="connsiteX5" fmla="*/ 5365 w 10008"/>
                    <a:gd name="connsiteY5" fmla="*/ 427 h 10060"/>
                    <a:gd name="connsiteX6" fmla="*/ 6155 w 10008"/>
                    <a:gd name="connsiteY6" fmla="*/ 7 h 10060"/>
                    <a:gd name="connsiteX7" fmla="*/ 6824 w 10008"/>
                    <a:gd name="connsiteY7" fmla="*/ 947 h 10060"/>
                    <a:gd name="connsiteX8" fmla="*/ 8540 w 10008"/>
                    <a:gd name="connsiteY8" fmla="*/ 2911 h 10060"/>
                    <a:gd name="connsiteX9" fmla="*/ 9396 w 10008"/>
                    <a:gd name="connsiteY9" fmla="*/ 4676 h 10060"/>
                    <a:gd name="connsiteX10" fmla="*/ 9634 w 10008"/>
                    <a:gd name="connsiteY10" fmla="*/ 6737 h 10060"/>
                    <a:gd name="connsiteX11" fmla="*/ 9998 w 10008"/>
                    <a:gd name="connsiteY11" fmla="*/ 10037 h 10060"/>
                    <a:gd name="connsiteX12" fmla="*/ 9263 w 10008"/>
                    <a:gd name="connsiteY12" fmla="*/ 6287 h 10060"/>
                    <a:gd name="connsiteX13" fmla="*/ 8341 w 10008"/>
                    <a:gd name="connsiteY13" fmla="*/ 3900 h 10060"/>
                    <a:gd name="connsiteX14" fmla="*/ 7002 w 10008"/>
                    <a:gd name="connsiteY14" fmla="*/ 3452 h 10060"/>
                    <a:gd name="connsiteX15" fmla="*/ 5826 w 10008"/>
                    <a:gd name="connsiteY15" fmla="*/ 2248 h 10060"/>
                    <a:gd name="connsiteX16" fmla="*/ 4696 w 10008"/>
                    <a:gd name="connsiteY16" fmla="*/ 2775 h 10060"/>
                    <a:gd name="connsiteX17" fmla="*/ 3734 w 10008"/>
                    <a:gd name="connsiteY17" fmla="*/ 2288 h 10060"/>
                    <a:gd name="connsiteX18" fmla="*/ 2837 w 10008"/>
                    <a:gd name="connsiteY18" fmla="*/ 3687 h 10060"/>
                    <a:gd name="connsiteX19" fmla="*/ 1982 w 10008"/>
                    <a:gd name="connsiteY19" fmla="*/ 3747 h 10060"/>
                    <a:gd name="connsiteX20" fmla="*/ 1115 w 10008"/>
                    <a:gd name="connsiteY20" fmla="*/ 5519 h 10060"/>
                    <a:gd name="connsiteX21" fmla="*/ 1 w 10008"/>
                    <a:gd name="connsiteY21" fmla="*/ 8429 h 10060"/>
                    <a:gd name="connsiteX22" fmla="*/ 671 w 10008"/>
                    <a:gd name="connsiteY22" fmla="*/ 4553 h 10060"/>
                    <a:gd name="connsiteX0" fmla="*/ 671 w 10008"/>
                    <a:gd name="connsiteY0" fmla="*/ 4518 h 10025"/>
                    <a:gd name="connsiteX1" fmla="*/ 1578 w 10008"/>
                    <a:gd name="connsiteY1" fmla="*/ 2786 h 10025"/>
                    <a:gd name="connsiteX2" fmla="*/ 2520 w 10008"/>
                    <a:gd name="connsiteY2" fmla="*/ 649 h 10025"/>
                    <a:gd name="connsiteX3" fmla="*/ 3404 w 10008"/>
                    <a:gd name="connsiteY3" fmla="*/ 1055 h 10025"/>
                    <a:gd name="connsiteX4" fmla="*/ 4616 w 10008"/>
                    <a:gd name="connsiteY4" fmla="*/ 23 h 10025"/>
                    <a:gd name="connsiteX5" fmla="*/ 5365 w 10008"/>
                    <a:gd name="connsiteY5" fmla="*/ 392 h 10025"/>
                    <a:gd name="connsiteX6" fmla="*/ 6824 w 10008"/>
                    <a:gd name="connsiteY6" fmla="*/ 912 h 10025"/>
                    <a:gd name="connsiteX7" fmla="*/ 8540 w 10008"/>
                    <a:gd name="connsiteY7" fmla="*/ 2876 h 10025"/>
                    <a:gd name="connsiteX8" fmla="*/ 9396 w 10008"/>
                    <a:gd name="connsiteY8" fmla="*/ 4641 h 10025"/>
                    <a:gd name="connsiteX9" fmla="*/ 9634 w 10008"/>
                    <a:gd name="connsiteY9" fmla="*/ 6702 h 10025"/>
                    <a:gd name="connsiteX10" fmla="*/ 9998 w 10008"/>
                    <a:gd name="connsiteY10" fmla="*/ 10002 h 10025"/>
                    <a:gd name="connsiteX11" fmla="*/ 9263 w 10008"/>
                    <a:gd name="connsiteY11" fmla="*/ 6252 h 10025"/>
                    <a:gd name="connsiteX12" fmla="*/ 8341 w 10008"/>
                    <a:gd name="connsiteY12" fmla="*/ 3865 h 10025"/>
                    <a:gd name="connsiteX13" fmla="*/ 7002 w 10008"/>
                    <a:gd name="connsiteY13" fmla="*/ 3417 h 10025"/>
                    <a:gd name="connsiteX14" fmla="*/ 5826 w 10008"/>
                    <a:gd name="connsiteY14" fmla="*/ 2213 h 10025"/>
                    <a:gd name="connsiteX15" fmla="*/ 4696 w 10008"/>
                    <a:gd name="connsiteY15" fmla="*/ 2740 h 10025"/>
                    <a:gd name="connsiteX16" fmla="*/ 3734 w 10008"/>
                    <a:gd name="connsiteY16" fmla="*/ 2253 h 10025"/>
                    <a:gd name="connsiteX17" fmla="*/ 2837 w 10008"/>
                    <a:gd name="connsiteY17" fmla="*/ 3652 h 10025"/>
                    <a:gd name="connsiteX18" fmla="*/ 1982 w 10008"/>
                    <a:gd name="connsiteY18" fmla="*/ 3712 h 10025"/>
                    <a:gd name="connsiteX19" fmla="*/ 1115 w 10008"/>
                    <a:gd name="connsiteY19" fmla="*/ 5484 h 10025"/>
                    <a:gd name="connsiteX20" fmla="*/ 1 w 10008"/>
                    <a:gd name="connsiteY20" fmla="*/ 8394 h 10025"/>
                    <a:gd name="connsiteX21" fmla="*/ 671 w 10008"/>
                    <a:gd name="connsiteY21" fmla="*/ 4518 h 10025"/>
                    <a:gd name="connsiteX0" fmla="*/ 671 w 10008"/>
                    <a:gd name="connsiteY0" fmla="*/ 4126 h 9633"/>
                    <a:gd name="connsiteX1" fmla="*/ 1578 w 10008"/>
                    <a:gd name="connsiteY1" fmla="*/ 2394 h 9633"/>
                    <a:gd name="connsiteX2" fmla="*/ 2520 w 10008"/>
                    <a:gd name="connsiteY2" fmla="*/ 257 h 9633"/>
                    <a:gd name="connsiteX3" fmla="*/ 3404 w 10008"/>
                    <a:gd name="connsiteY3" fmla="*/ 663 h 9633"/>
                    <a:gd name="connsiteX4" fmla="*/ 5365 w 10008"/>
                    <a:gd name="connsiteY4" fmla="*/ 0 h 9633"/>
                    <a:gd name="connsiteX5" fmla="*/ 6824 w 10008"/>
                    <a:gd name="connsiteY5" fmla="*/ 520 h 9633"/>
                    <a:gd name="connsiteX6" fmla="*/ 8540 w 10008"/>
                    <a:gd name="connsiteY6" fmla="*/ 2484 h 9633"/>
                    <a:gd name="connsiteX7" fmla="*/ 9396 w 10008"/>
                    <a:gd name="connsiteY7" fmla="*/ 4249 h 9633"/>
                    <a:gd name="connsiteX8" fmla="*/ 9634 w 10008"/>
                    <a:gd name="connsiteY8" fmla="*/ 6310 h 9633"/>
                    <a:gd name="connsiteX9" fmla="*/ 9998 w 10008"/>
                    <a:gd name="connsiteY9" fmla="*/ 9610 h 9633"/>
                    <a:gd name="connsiteX10" fmla="*/ 9263 w 10008"/>
                    <a:gd name="connsiteY10" fmla="*/ 5860 h 9633"/>
                    <a:gd name="connsiteX11" fmla="*/ 8341 w 10008"/>
                    <a:gd name="connsiteY11" fmla="*/ 3473 h 9633"/>
                    <a:gd name="connsiteX12" fmla="*/ 7002 w 10008"/>
                    <a:gd name="connsiteY12" fmla="*/ 3025 h 9633"/>
                    <a:gd name="connsiteX13" fmla="*/ 5826 w 10008"/>
                    <a:gd name="connsiteY13" fmla="*/ 1821 h 9633"/>
                    <a:gd name="connsiteX14" fmla="*/ 4696 w 10008"/>
                    <a:gd name="connsiteY14" fmla="*/ 2348 h 9633"/>
                    <a:gd name="connsiteX15" fmla="*/ 3734 w 10008"/>
                    <a:gd name="connsiteY15" fmla="*/ 1861 h 9633"/>
                    <a:gd name="connsiteX16" fmla="*/ 2837 w 10008"/>
                    <a:gd name="connsiteY16" fmla="*/ 3260 h 9633"/>
                    <a:gd name="connsiteX17" fmla="*/ 1982 w 10008"/>
                    <a:gd name="connsiteY17" fmla="*/ 3320 h 9633"/>
                    <a:gd name="connsiteX18" fmla="*/ 1115 w 10008"/>
                    <a:gd name="connsiteY18" fmla="*/ 5092 h 9633"/>
                    <a:gd name="connsiteX19" fmla="*/ 1 w 10008"/>
                    <a:gd name="connsiteY19" fmla="*/ 8002 h 9633"/>
                    <a:gd name="connsiteX20" fmla="*/ 671 w 10008"/>
                    <a:gd name="connsiteY20" fmla="*/ 4126 h 9633"/>
                    <a:gd name="connsiteX0" fmla="*/ 670 w 10000"/>
                    <a:gd name="connsiteY0" fmla="*/ 4283 h 10000"/>
                    <a:gd name="connsiteX1" fmla="*/ 1577 w 10000"/>
                    <a:gd name="connsiteY1" fmla="*/ 2485 h 10000"/>
                    <a:gd name="connsiteX2" fmla="*/ 3401 w 10000"/>
                    <a:gd name="connsiteY2" fmla="*/ 688 h 10000"/>
                    <a:gd name="connsiteX3" fmla="*/ 5361 w 10000"/>
                    <a:gd name="connsiteY3" fmla="*/ 0 h 10000"/>
                    <a:gd name="connsiteX4" fmla="*/ 6819 w 10000"/>
                    <a:gd name="connsiteY4" fmla="*/ 540 h 10000"/>
                    <a:gd name="connsiteX5" fmla="*/ 8533 w 10000"/>
                    <a:gd name="connsiteY5" fmla="*/ 2579 h 10000"/>
                    <a:gd name="connsiteX6" fmla="*/ 9388 w 10000"/>
                    <a:gd name="connsiteY6" fmla="*/ 4411 h 10000"/>
                    <a:gd name="connsiteX7" fmla="*/ 9626 w 10000"/>
                    <a:gd name="connsiteY7" fmla="*/ 6550 h 10000"/>
                    <a:gd name="connsiteX8" fmla="*/ 9990 w 10000"/>
                    <a:gd name="connsiteY8" fmla="*/ 9976 h 10000"/>
                    <a:gd name="connsiteX9" fmla="*/ 9256 w 10000"/>
                    <a:gd name="connsiteY9" fmla="*/ 6083 h 10000"/>
                    <a:gd name="connsiteX10" fmla="*/ 8334 w 10000"/>
                    <a:gd name="connsiteY10" fmla="*/ 3605 h 10000"/>
                    <a:gd name="connsiteX11" fmla="*/ 6996 w 10000"/>
                    <a:gd name="connsiteY11" fmla="*/ 3140 h 10000"/>
                    <a:gd name="connsiteX12" fmla="*/ 5821 w 10000"/>
                    <a:gd name="connsiteY12" fmla="*/ 1890 h 10000"/>
                    <a:gd name="connsiteX13" fmla="*/ 4692 w 10000"/>
                    <a:gd name="connsiteY13" fmla="*/ 2437 h 10000"/>
                    <a:gd name="connsiteX14" fmla="*/ 3731 w 10000"/>
                    <a:gd name="connsiteY14" fmla="*/ 1932 h 10000"/>
                    <a:gd name="connsiteX15" fmla="*/ 2835 w 10000"/>
                    <a:gd name="connsiteY15" fmla="*/ 3384 h 10000"/>
                    <a:gd name="connsiteX16" fmla="*/ 1980 w 10000"/>
                    <a:gd name="connsiteY16" fmla="*/ 3446 h 10000"/>
                    <a:gd name="connsiteX17" fmla="*/ 1114 w 10000"/>
                    <a:gd name="connsiteY17" fmla="*/ 5286 h 10000"/>
                    <a:gd name="connsiteX18" fmla="*/ 1 w 10000"/>
                    <a:gd name="connsiteY18" fmla="*/ 8307 h 10000"/>
                    <a:gd name="connsiteX19" fmla="*/ 670 w 10000"/>
                    <a:gd name="connsiteY19" fmla="*/ 4283 h 10000"/>
                    <a:gd name="connsiteX0" fmla="*/ 0 w 9999"/>
                    <a:gd name="connsiteY0" fmla="*/ 8307 h 10000"/>
                    <a:gd name="connsiteX1" fmla="*/ 1576 w 9999"/>
                    <a:gd name="connsiteY1" fmla="*/ 2485 h 10000"/>
                    <a:gd name="connsiteX2" fmla="*/ 3400 w 9999"/>
                    <a:gd name="connsiteY2" fmla="*/ 688 h 10000"/>
                    <a:gd name="connsiteX3" fmla="*/ 5360 w 9999"/>
                    <a:gd name="connsiteY3" fmla="*/ 0 h 10000"/>
                    <a:gd name="connsiteX4" fmla="*/ 6818 w 9999"/>
                    <a:gd name="connsiteY4" fmla="*/ 540 h 10000"/>
                    <a:gd name="connsiteX5" fmla="*/ 8532 w 9999"/>
                    <a:gd name="connsiteY5" fmla="*/ 2579 h 10000"/>
                    <a:gd name="connsiteX6" fmla="*/ 9387 w 9999"/>
                    <a:gd name="connsiteY6" fmla="*/ 4411 h 10000"/>
                    <a:gd name="connsiteX7" fmla="*/ 9625 w 9999"/>
                    <a:gd name="connsiteY7" fmla="*/ 6550 h 10000"/>
                    <a:gd name="connsiteX8" fmla="*/ 9989 w 9999"/>
                    <a:gd name="connsiteY8" fmla="*/ 9976 h 10000"/>
                    <a:gd name="connsiteX9" fmla="*/ 9255 w 9999"/>
                    <a:gd name="connsiteY9" fmla="*/ 6083 h 10000"/>
                    <a:gd name="connsiteX10" fmla="*/ 8333 w 9999"/>
                    <a:gd name="connsiteY10" fmla="*/ 3605 h 10000"/>
                    <a:gd name="connsiteX11" fmla="*/ 6995 w 9999"/>
                    <a:gd name="connsiteY11" fmla="*/ 3140 h 10000"/>
                    <a:gd name="connsiteX12" fmla="*/ 5820 w 9999"/>
                    <a:gd name="connsiteY12" fmla="*/ 1890 h 10000"/>
                    <a:gd name="connsiteX13" fmla="*/ 4691 w 9999"/>
                    <a:gd name="connsiteY13" fmla="*/ 2437 h 10000"/>
                    <a:gd name="connsiteX14" fmla="*/ 3730 w 9999"/>
                    <a:gd name="connsiteY14" fmla="*/ 1932 h 10000"/>
                    <a:gd name="connsiteX15" fmla="*/ 2834 w 9999"/>
                    <a:gd name="connsiteY15" fmla="*/ 3384 h 10000"/>
                    <a:gd name="connsiteX16" fmla="*/ 1979 w 9999"/>
                    <a:gd name="connsiteY16" fmla="*/ 3446 h 10000"/>
                    <a:gd name="connsiteX17" fmla="*/ 1113 w 9999"/>
                    <a:gd name="connsiteY17" fmla="*/ 5286 h 10000"/>
                    <a:gd name="connsiteX18" fmla="*/ 0 w 9999"/>
                    <a:gd name="connsiteY18" fmla="*/ 8307 h 10000"/>
                    <a:gd name="connsiteX0" fmla="*/ 0 w 10000"/>
                    <a:gd name="connsiteY0" fmla="*/ 8307 h 10000"/>
                    <a:gd name="connsiteX1" fmla="*/ 1576 w 10000"/>
                    <a:gd name="connsiteY1" fmla="*/ 2628 h 10000"/>
                    <a:gd name="connsiteX2" fmla="*/ 3400 w 10000"/>
                    <a:gd name="connsiteY2" fmla="*/ 688 h 10000"/>
                    <a:gd name="connsiteX3" fmla="*/ 5361 w 10000"/>
                    <a:gd name="connsiteY3" fmla="*/ 0 h 10000"/>
                    <a:gd name="connsiteX4" fmla="*/ 6819 w 10000"/>
                    <a:gd name="connsiteY4" fmla="*/ 540 h 10000"/>
                    <a:gd name="connsiteX5" fmla="*/ 8533 w 10000"/>
                    <a:gd name="connsiteY5" fmla="*/ 2579 h 10000"/>
                    <a:gd name="connsiteX6" fmla="*/ 9388 w 10000"/>
                    <a:gd name="connsiteY6" fmla="*/ 4411 h 10000"/>
                    <a:gd name="connsiteX7" fmla="*/ 9626 w 10000"/>
                    <a:gd name="connsiteY7" fmla="*/ 6550 h 10000"/>
                    <a:gd name="connsiteX8" fmla="*/ 9990 w 10000"/>
                    <a:gd name="connsiteY8" fmla="*/ 9976 h 10000"/>
                    <a:gd name="connsiteX9" fmla="*/ 9256 w 10000"/>
                    <a:gd name="connsiteY9" fmla="*/ 6083 h 10000"/>
                    <a:gd name="connsiteX10" fmla="*/ 8334 w 10000"/>
                    <a:gd name="connsiteY10" fmla="*/ 3605 h 10000"/>
                    <a:gd name="connsiteX11" fmla="*/ 6996 w 10000"/>
                    <a:gd name="connsiteY11" fmla="*/ 3140 h 10000"/>
                    <a:gd name="connsiteX12" fmla="*/ 5821 w 10000"/>
                    <a:gd name="connsiteY12" fmla="*/ 1890 h 10000"/>
                    <a:gd name="connsiteX13" fmla="*/ 4691 w 10000"/>
                    <a:gd name="connsiteY13" fmla="*/ 2437 h 10000"/>
                    <a:gd name="connsiteX14" fmla="*/ 3730 w 10000"/>
                    <a:gd name="connsiteY14" fmla="*/ 1932 h 10000"/>
                    <a:gd name="connsiteX15" fmla="*/ 2834 w 10000"/>
                    <a:gd name="connsiteY15" fmla="*/ 3384 h 10000"/>
                    <a:gd name="connsiteX16" fmla="*/ 1979 w 10000"/>
                    <a:gd name="connsiteY16" fmla="*/ 3446 h 10000"/>
                    <a:gd name="connsiteX17" fmla="*/ 1113 w 10000"/>
                    <a:gd name="connsiteY17" fmla="*/ 5286 h 10000"/>
                    <a:gd name="connsiteX18" fmla="*/ 0 w 10000"/>
                    <a:gd name="connsiteY18" fmla="*/ 8307 h 10000"/>
                    <a:gd name="connsiteX0" fmla="*/ 0 w 10000"/>
                    <a:gd name="connsiteY0" fmla="*/ 8307 h 10000"/>
                    <a:gd name="connsiteX1" fmla="*/ 1576 w 10000"/>
                    <a:gd name="connsiteY1" fmla="*/ 2628 h 10000"/>
                    <a:gd name="connsiteX2" fmla="*/ 3400 w 10000"/>
                    <a:gd name="connsiteY2" fmla="*/ 688 h 10000"/>
                    <a:gd name="connsiteX3" fmla="*/ 5361 w 10000"/>
                    <a:gd name="connsiteY3" fmla="*/ 0 h 10000"/>
                    <a:gd name="connsiteX4" fmla="*/ 6819 w 10000"/>
                    <a:gd name="connsiteY4" fmla="*/ 540 h 10000"/>
                    <a:gd name="connsiteX5" fmla="*/ 8533 w 10000"/>
                    <a:gd name="connsiteY5" fmla="*/ 2579 h 10000"/>
                    <a:gd name="connsiteX6" fmla="*/ 9626 w 10000"/>
                    <a:gd name="connsiteY6" fmla="*/ 6550 h 10000"/>
                    <a:gd name="connsiteX7" fmla="*/ 9990 w 10000"/>
                    <a:gd name="connsiteY7" fmla="*/ 9976 h 10000"/>
                    <a:gd name="connsiteX8" fmla="*/ 9256 w 10000"/>
                    <a:gd name="connsiteY8" fmla="*/ 6083 h 10000"/>
                    <a:gd name="connsiteX9" fmla="*/ 8334 w 10000"/>
                    <a:gd name="connsiteY9" fmla="*/ 3605 h 10000"/>
                    <a:gd name="connsiteX10" fmla="*/ 6996 w 10000"/>
                    <a:gd name="connsiteY10" fmla="*/ 3140 h 10000"/>
                    <a:gd name="connsiteX11" fmla="*/ 5821 w 10000"/>
                    <a:gd name="connsiteY11" fmla="*/ 1890 h 10000"/>
                    <a:gd name="connsiteX12" fmla="*/ 4691 w 10000"/>
                    <a:gd name="connsiteY12" fmla="*/ 2437 h 10000"/>
                    <a:gd name="connsiteX13" fmla="*/ 3730 w 10000"/>
                    <a:gd name="connsiteY13" fmla="*/ 1932 h 10000"/>
                    <a:gd name="connsiteX14" fmla="*/ 2834 w 10000"/>
                    <a:gd name="connsiteY14" fmla="*/ 3384 h 10000"/>
                    <a:gd name="connsiteX15" fmla="*/ 1979 w 10000"/>
                    <a:gd name="connsiteY15" fmla="*/ 3446 h 10000"/>
                    <a:gd name="connsiteX16" fmla="*/ 1113 w 10000"/>
                    <a:gd name="connsiteY16" fmla="*/ 5286 h 10000"/>
                    <a:gd name="connsiteX17" fmla="*/ 0 w 10000"/>
                    <a:gd name="connsiteY17" fmla="*/ 8307 h 10000"/>
                    <a:gd name="connsiteX0" fmla="*/ 0 w 10009"/>
                    <a:gd name="connsiteY0" fmla="*/ 8307 h 10000"/>
                    <a:gd name="connsiteX1" fmla="*/ 1576 w 10009"/>
                    <a:gd name="connsiteY1" fmla="*/ 2628 h 10000"/>
                    <a:gd name="connsiteX2" fmla="*/ 3400 w 10009"/>
                    <a:gd name="connsiteY2" fmla="*/ 688 h 10000"/>
                    <a:gd name="connsiteX3" fmla="*/ 5361 w 10009"/>
                    <a:gd name="connsiteY3" fmla="*/ 0 h 10000"/>
                    <a:gd name="connsiteX4" fmla="*/ 6819 w 10009"/>
                    <a:gd name="connsiteY4" fmla="*/ 540 h 10000"/>
                    <a:gd name="connsiteX5" fmla="*/ 8533 w 10009"/>
                    <a:gd name="connsiteY5" fmla="*/ 2579 h 10000"/>
                    <a:gd name="connsiteX6" fmla="*/ 9819 w 10009"/>
                    <a:gd name="connsiteY6" fmla="*/ 7150 h 10000"/>
                    <a:gd name="connsiteX7" fmla="*/ 9990 w 10009"/>
                    <a:gd name="connsiteY7" fmla="*/ 9976 h 10000"/>
                    <a:gd name="connsiteX8" fmla="*/ 9256 w 10009"/>
                    <a:gd name="connsiteY8" fmla="*/ 6083 h 10000"/>
                    <a:gd name="connsiteX9" fmla="*/ 8334 w 10009"/>
                    <a:gd name="connsiteY9" fmla="*/ 3605 h 10000"/>
                    <a:gd name="connsiteX10" fmla="*/ 6996 w 10009"/>
                    <a:gd name="connsiteY10" fmla="*/ 3140 h 10000"/>
                    <a:gd name="connsiteX11" fmla="*/ 5821 w 10009"/>
                    <a:gd name="connsiteY11" fmla="*/ 1890 h 10000"/>
                    <a:gd name="connsiteX12" fmla="*/ 4691 w 10009"/>
                    <a:gd name="connsiteY12" fmla="*/ 2437 h 10000"/>
                    <a:gd name="connsiteX13" fmla="*/ 3730 w 10009"/>
                    <a:gd name="connsiteY13" fmla="*/ 1932 h 10000"/>
                    <a:gd name="connsiteX14" fmla="*/ 2834 w 10009"/>
                    <a:gd name="connsiteY14" fmla="*/ 3384 h 10000"/>
                    <a:gd name="connsiteX15" fmla="*/ 1979 w 10009"/>
                    <a:gd name="connsiteY15" fmla="*/ 3446 h 10000"/>
                    <a:gd name="connsiteX16" fmla="*/ 1113 w 10009"/>
                    <a:gd name="connsiteY16" fmla="*/ 5286 h 10000"/>
                    <a:gd name="connsiteX17" fmla="*/ 0 w 10009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819 w 10020"/>
                    <a:gd name="connsiteY4" fmla="*/ 540 h 10000"/>
                    <a:gd name="connsiteX5" fmla="*/ 8533 w 10020"/>
                    <a:gd name="connsiteY5" fmla="*/ 2579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819 w 10020"/>
                    <a:gd name="connsiteY4" fmla="*/ 540 h 10000"/>
                    <a:gd name="connsiteX5" fmla="*/ 8399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819 w 10020"/>
                    <a:gd name="connsiteY4" fmla="*/ 540 h 10000"/>
                    <a:gd name="connsiteX5" fmla="*/ 8325 w 10020"/>
                    <a:gd name="connsiteY5" fmla="*/ 2808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819 w 10020"/>
                    <a:gd name="connsiteY4" fmla="*/ 540 h 10000"/>
                    <a:gd name="connsiteX5" fmla="*/ 8355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819 w 10020"/>
                    <a:gd name="connsiteY4" fmla="*/ 540 h 10000"/>
                    <a:gd name="connsiteX5" fmla="*/ 8355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685 w 10020"/>
                    <a:gd name="connsiteY4" fmla="*/ 1112 h 10000"/>
                    <a:gd name="connsiteX5" fmla="*/ 8355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759 w 10020"/>
                    <a:gd name="connsiteY4" fmla="*/ 912 h 10000"/>
                    <a:gd name="connsiteX5" fmla="*/ 8355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8307 h 10000"/>
                    <a:gd name="connsiteX1" fmla="*/ 1576 w 10020"/>
                    <a:gd name="connsiteY1" fmla="*/ 2628 h 10000"/>
                    <a:gd name="connsiteX2" fmla="*/ 3400 w 10020"/>
                    <a:gd name="connsiteY2" fmla="*/ 688 h 10000"/>
                    <a:gd name="connsiteX3" fmla="*/ 5361 w 10020"/>
                    <a:gd name="connsiteY3" fmla="*/ 0 h 10000"/>
                    <a:gd name="connsiteX4" fmla="*/ 6759 w 10020"/>
                    <a:gd name="connsiteY4" fmla="*/ 912 h 10000"/>
                    <a:gd name="connsiteX5" fmla="*/ 8355 w 10020"/>
                    <a:gd name="connsiteY5" fmla="*/ 2722 h 10000"/>
                    <a:gd name="connsiteX6" fmla="*/ 9819 w 10020"/>
                    <a:gd name="connsiteY6" fmla="*/ 7150 h 10000"/>
                    <a:gd name="connsiteX7" fmla="*/ 9990 w 10020"/>
                    <a:gd name="connsiteY7" fmla="*/ 9976 h 10000"/>
                    <a:gd name="connsiteX8" fmla="*/ 9256 w 10020"/>
                    <a:gd name="connsiteY8" fmla="*/ 6083 h 10000"/>
                    <a:gd name="connsiteX9" fmla="*/ 8334 w 10020"/>
                    <a:gd name="connsiteY9" fmla="*/ 3605 h 10000"/>
                    <a:gd name="connsiteX10" fmla="*/ 6996 w 10020"/>
                    <a:gd name="connsiteY10" fmla="*/ 3140 h 10000"/>
                    <a:gd name="connsiteX11" fmla="*/ 5821 w 10020"/>
                    <a:gd name="connsiteY11" fmla="*/ 1890 h 10000"/>
                    <a:gd name="connsiteX12" fmla="*/ 4691 w 10020"/>
                    <a:gd name="connsiteY12" fmla="*/ 2437 h 10000"/>
                    <a:gd name="connsiteX13" fmla="*/ 3730 w 10020"/>
                    <a:gd name="connsiteY13" fmla="*/ 1932 h 10000"/>
                    <a:gd name="connsiteX14" fmla="*/ 2834 w 10020"/>
                    <a:gd name="connsiteY14" fmla="*/ 3384 h 10000"/>
                    <a:gd name="connsiteX15" fmla="*/ 1979 w 10020"/>
                    <a:gd name="connsiteY15" fmla="*/ 3446 h 10000"/>
                    <a:gd name="connsiteX16" fmla="*/ 1113 w 10020"/>
                    <a:gd name="connsiteY16" fmla="*/ 5286 h 10000"/>
                    <a:gd name="connsiteX17" fmla="*/ 0 w 10020"/>
                    <a:gd name="connsiteY17" fmla="*/ 8307 h 10000"/>
                    <a:gd name="connsiteX0" fmla="*/ 0 w 10020"/>
                    <a:gd name="connsiteY0" fmla="*/ 7821 h 9514"/>
                    <a:gd name="connsiteX1" fmla="*/ 1576 w 10020"/>
                    <a:gd name="connsiteY1" fmla="*/ 2142 h 9514"/>
                    <a:gd name="connsiteX2" fmla="*/ 3400 w 10020"/>
                    <a:gd name="connsiteY2" fmla="*/ 202 h 9514"/>
                    <a:gd name="connsiteX3" fmla="*/ 5168 w 10020"/>
                    <a:gd name="connsiteY3" fmla="*/ 0 h 9514"/>
                    <a:gd name="connsiteX4" fmla="*/ 6759 w 10020"/>
                    <a:gd name="connsiteY4" fmla="*/ 426 h 9514"/>
                    <a:gd name="connsiteX5" fmla="*/ 8355 w 10020"/>
                    <a:gd name="connsiteY5" fmla="*/ 2236 h 9514"/>
                    <a:gd name="connsiteX6" fmla="*/ 9819 w 10020"/>
                    <a:gd name="connsiteY6" fmla="*/ 6664 h 9514"/>
                    <a:gd name="connsiteX7" fmla="*/ 9990 w 10020"/>
                    <a:gd name="connsiteY7" fmla="*/ 9490 h 9514"/>
                    <a:gd name="connsiteX8" fmla="*/ 9256 w 10020"/>
                    <a:gd name="connsiteY8" fmla="*/ 5597 h 9514"/>
                    <a:gd name="connsiteX9" fmla="*/ 8334 w 10020"/>
                    <a:gd name="connsiteY9" fmla="*/ 3119 h 9514"/>
                    <a:gd name="connsiteX10" fmla="*/ 6996 w 10020"/>
                    <a:gd name="connsiteY10" fmla="*/ 2654 h 9514"/>
                    <a:gd name="connsiteX11" fmla="*/ 5821 w 10020"/>
                    <a:gd name="connsiteY11" fmla="*/ 1404 h 9514"/>
                    <a:gd name="connsiteX12" fmla="*/ 4691 w 10020"/>
                    <a:gd name="connsiteY12" fmla="*/ 1951 h 9514"/>
                    <a:gd name="connsiteX13" fmla="*/ 3730 w 10020"/>
                    <a:gd name="connsiteY13" fmla="*/ 1446 h 9514"/>
                    <a:gd name="connsiteX14" fmla="*/ 2834 w 10020"/>
                    <a:gd name="connsiteY14" fmla="*/ 2898 h 9514"/>
                    <a:gd name="connsiteX15" fmla="*/ 1979 w 10020"/>
                    <a:gd name="connsiteY15" fmla="*/ 2960 h 9514"/>
                    <a:gd name="connsiteX16" fmla="*/ 1113 w 10020"/>
                    <a:gd name="connsiteY16" fmla="*/ 4800 h 9514"/>
                    <a:gd name="connsiteX17" fmla="*/ 0 w 10020"/>
                    <a:gd name="connsiteY17" fmla="*/ 7821 h 9514"/>
                    <a:gd name="connsiteX0" fmla="*/ 0 w 10000"/>
                    <a:gd name="connsiteY0" fmla="*/ 8431 h 10210"/>
                    <a:gd name="connsiteX1" fmla="*/ 1573 w 10000"/>
                    <a:gd name="connsiteY1" fmla="*/ 2461 h 10210"/>
                    <a:gd name="connsiteX2" fmla="*/ 3393 w 10000"/>
                    <a:gd name="connsiteY2" fmla="*/ 422 h 10210"/>
                    <a:gd name="connsiteX3" fmla="*/ 5202 w 10000"/>
                    <a:gd name="connsiteY3" fmla="*/ 0 h 10210"/>
                    <a:gd name="connsiteX4" fmla="*/ 6746 w 10000"/>
                    <a:gd name="connsiteY4" fmla="*/ 658 h 10210"/>
                    <a:gd name="connsiteX5" fmla="*/ 8338 w 10000"/>
                    <a:gd name="connsiteY5" fmla="*/ 2560 h 10210"/>
                    <a:gd name="connsiteX6" fmla="*/ 9799 w 10000"/>
                    <a:gd name="connsiteY6" fmla="*/ 7214 h 10210"/>
                    <a:gd name="connsiteX7" fmla="*/ 9970 w 10000"/>
                    <a:gd name="connsiteY7" fmla="*/ 10185 h 10210"/>
                    <a:gd name="connsiteX8" fmla="*/ 9238 w 10000"/>
                    <a:gd name="connsiteY8" fmla="*/ 6093 h 10210"/>
                    <a:gd name="connsiteX9" fmla="*/ 8317 w 10000"/>
                    <a:gd name="connsiteY9" fmla="*/ 3488 h 10210"/>
                    <a:gd name="connsiteX10" fmla="*/ 6982 w 10000"/>
                    <a:gd name="connsiteY10" fmla="*/ 3000 h 10210"/>
                    <a:gd name="connsiteX11" fmla="*/ 5809 w 10000"/>
                    <a:gd name="connsiteY11" fmla="*/ 1686 h 10210"/>
                    <a:gd name="connsiteX12" fmla="*/ 4682 w 10000"/>
                    <a:gd name="connsiteY12" fmla="*/ 2261 h 10210"/>
                    <a:gd name="connsiteX13" fmla="*/ 3723 w 10000"/>
                    <a:gd name="connsiteY13" fmla="*/ 1730 h 10210"/>
                    <a:gd name="connsiteX14" fmla="*/ 2828 w 10000"/>
                    <a:gd name="connsiteY14" fmla="*/ 3256 h 10210"/>
                    <a:gd name="connsiteX15" fmla="*/ 1975 w 10000"/>
                    <a:gd name="connsiteY15" fmla="*/ 3321 h 10210"/>
                    <a:gd name="connsiteX16" fmla="*/ 1111 w 10000"/>
                    <a:gd name="connsiteY16" fmla="*/ 5255 h 10210"/>
                    <a:gd name="connsiteX17" fmla="*/ 0 w 10000"/>
                    <a:gd name="connsiteY17" fmla="*/ 8431 h 10210"/>
                    <a:gd name="connsiteX0" fmla="*/ 0 w 10000"/>
                    <a:gd name="connsiteY0" fmla="*/ 8431 h 10210"/>
                    <a:gd name="connsiteX1" fmla="*/ 1573 w 10000"/>
                    <a:gd name="connsiteY1" fmla="*/ 2461 h 10210"/>
                    <a:gd name="connsiteX2" fmla="*/ 3393 w 10000"/>
                    <a:gd name="connsiteY2" fmla="*/ 422 h 10210"/>
                    <a:gd name="connsiteX3" fmla="*/ 5202 w 10000"/>
                    <a:gd name="connsiteY3" fmla="*/ 0 h 10210"/>
                    <a:gd name="connsiteX4" fmla="*/ 6746 w 10000"/>
                    <a:gd name="connsiteY4" fmla="*/ 658 h 10210"/>
                    <a:gd name="connsiteX5" fmla="*/ 8338 w 10000"/>
                    <a:gd name="connsiteY5" fmla="*/ 2560 h 10210"/>
                    <a:gd name="connsiteX6" fmla="*/ 9799 w 10000"/>
                    <a:gd name="connsiteY6" fmla="*/ 7214 h 10210"/>
                    <a:gd name="connsiteX7" fmla="*/ 9970 w 10000"/>
                    <a:gd name="connsiteY7" fmla="*/ 10185 h 10210"/>
                    <a:gd name="connsiteX8" fmla="*/ 9238 w 10000"/>
                    <a:gd name="connsiteY8" fmla="*/ 6093 h 10210"/>
                    <a:gd name="connsiteX9" fmla="*/ 8317 w 10000"/>
                    <a:gd name="connsiteY9" fmla="*/ 3488 h 10210"/>
                    <a:gd name="connsiteX10" fmla="*/ 6982 w 10000"/>
                    <a:gd name="connsiteY10" fmla="*/ 3000 h 10210"/>
                    <a:gd name="connsiteX11" fmla="*/ 5809 w 10000"/>
                    <a:gd name="connsiteY11" fmla="*/ 1686 h 10210"/>
                    <a:gd name="connsiteX12" fmla="*/ 4682 w 10000"/>
                    <a:gd name="connsiteY12" fmla="*/ 2261 h 10210"/>
                    <a:gd name="connsiteX13" fmla="*/ 3723 w 10000"/>
                    <a:gd name="connsiteY13" fmla="*/ 1730 h 10210"/>
                    <a:gd name="connsiteX14" fmla="*/ 2828 w 10000"/>
                    <a:gd name="connsiteY14" fmla="*/ 3256 h 10210"/>
                    <a:gd name="connsiteX15" fmla="*/ 1975 w 10000"/>
                    <a:gd name="connsiteY15" fmla="*/ 3321 h 10210"/>
                    <a:gd name="connsiteX16" fmla="*/ 1111 w 10000"/>
                    <a:gd name="connsiteY16" fmla="*/ 5255 h 10210"/>
                    <a:gd name="connsiteX17" fmla="*/ 0 w 10000"/>
                    <a:gd name="connsiteY17" fmla="*/ 8431 h 10210"/>
                    <a:gd name="connsiteX0" fmla="*/ 0 w 10000"/>
                    <a:gd name="connsiteY0" fmla="*/ 8443 h 10222"/>
                    <a:gd name="connsiteX1" fmla="*/ 1573 w 10000"/>
                    <a:gd name="connsiteY1" fmla="*/ 2473 h 10222"/>
                    <a:gd name="connsiteX2" fmla="*/ 3393 w 10000"/>
                    <a:gd name="connsiteY2" fmla="*/ 434 h 10222"/>
                    <a:gd name="connsiteX3" fmla="*/ 5202 w 10000"/>
                    <a:gd name="connsiteY3" fmla="*/ 12 h 10222"/>
                    <a:gd name="connsiteX4" fmla="*/ 6746 w 10000"/>
                    <a:gd name="connsiteY4" fmla="*/ 670 h 10222"/>
                    <a:gd name="connsiteX5" fmla="*/ 8338 w 10000"/>
                    <a:gd name="connsiteY5" fmla="*/ 2572 h 10222"/>
                    <a:gd name="connsiteX6" fmla="*/ 9799 w 10000"/>
                    <a:gd name="connsiteY6" fmla="*/ 7226 h 10222"/>
                    <a:gd name="connsiteX7" fmla="*/ 9970 w 10000"/>
                    <a:gd name="connsiteY7" fmla="*/ 10197 h 10222"/>
                    <a:gd name="connsiteX8" fmla="*/ 9238 w 10000"/>
                    <a:gd name="connsiteY8" fmla="*/ 6105 h 10222"/>
                    <a:gd name="connsiteX9" fmla="*/ 8317 w 10000"/>
                    <a:gd name="connsiteY9" fmla="*/ 3500 h 10222"/>
                    <a:gd name="connsiteX10" fmla="*/ 6982 w 10000"/>
                    <a:gd name="connsiteY10" fmla="*/ 3012 h 10222"/>
                    <a:gd name="connsiteX11" fmla="*/ 5809 w 10000"/>
                    <a:gd name="connsiteY11" fmla="*/ 1698 h 10222"/>
                    <a:gd name="connsiteX12" fmla="*/ 4682 w 10000"/>
                    <a:gd name="connsiteY12" fmla="*/ 2273 h 10222"/>
                    <a:gd name="connsiteX13" fmla="*/ 3723 w 10000"/>
                    <a:gd name="connsiteY13" fmla="*/ 1742 h 10222"/>
                    <a:gd name="connsiteX14" fmla="*/ 2828 w 10000"/>
                    <a:gd name="connsiteY14" fmla="*/ 3268 h 10222"/>
                    <a:gd name="connsiteX15" fmla="*/ 1975 w 10000"/>
                    <a:gd name="connsiteY15" fmla="*/ 3333 h 10222"/>
                    <a:gd name="connsiteX16" fmla="*/ 1111 w 10000"/>
                    <a:gd name="connsiteY16" fmla="*/ 5267 h 10222"/>
                    <a:gd name="connsiteX17" fmla="*/ 0 w 10000"/>
                    <a:gd name="connsiteY17" fmla="*/ 8443 h 10222"/>
                    <a:gd name="connsiteX0" fmla="*/ 0 w 10000"/>
                    <a:gd name="connsiteY0" fmla="*/ 8440 h 10219"/>
                    <a:gd name="connsiteX1" fmla="*/ 1573 w 10000"/>
                    <a:gd name="connsiteY1" fmla="*/ 2470 h 10219"/>
                    <a:gd name="connsiteX2" fmla="*/ 3378 w 10000"/>
                    <a:gd name="connsiteY2" fmla="*/ 701 h 10219"/>
                    <a:gd name="connsiteX3" fmla="*/ 5202 w 10000"/>
                    <a:gd name="connsiteY3" fmla="*/ 9 h 10219"/>
                    <a:gd name="connsiteX4" fmla="*/ 6746 w 10000"/>
                    <a:gd name="connsiteY4" fmla="*/ 667 h 10219"/>
                    <a:gd name="connsiteX5" fmla="*/ 8338 w 10000"/>
                    <a:gd name="connsiteY5" fmla="*/ 2569 h 10219"/>
                    <a:gd name="connsiteX6" fmla="*/ 9799 w 10000"/>
                    <a:gd name="connsiteY6" fmla="*/ 7223 h 10219"/>
                    <a:gd name="connsiteX7" fmla="*/ 9970 w 10000"/>
                    <a:gd name="connsiteY7" fmla="*/ 10194 h 10219"/>
                    <a:gd name="connsiteX8" fmla="*/ 9238 w 10000"/>
                    <a:gd name="connsiteY8" fmla="*/ 6102 h 10219"/>
                    <a:gd name="connsiteX9" fmla="*/ 8317 w 10000"/>
                    <a:gd name="connsiteY9" fmla="*/ 3497 h 10219"/>
                    <a:gd name="connsiteX10" fmla="*/ 6982 w 10000"/>
                    <a:gd name="connsiteY10" fmla="*/ 3009 h 10219"/>
                    <a:gd name="connsiteX11" fmla="*/ 5809 w 10000"/>
                    <a:gd name="connsiteY11" fmla="*/ 1695 h 10219"/>
                    <a:gd name="connsiteX12" fmla="*/ 4682 w 10000"/>
                    <a:gd name="connsiteY12" fmla="*/ 2270 h 10219"/>
                    <a:gd name="connsiteX13" fmla="*/ 3723 w 10000"/>
                    <a:gd name="connsiteY13" fmla="*/ 1739 h 10219"/>
                    <a:gd name="connsiteX14" fmla="*/ 2828 w 10000"/>
                    <a:gd name="connsiteY14" fmla="*/ 3265 h 10219"/>
                    <a:gd name="connsiteX15" fmla="*/ 1975 w 10000"/>
                    <a:gd name="connsiteY15" fmla="*/ 3330 h 10219"/>
                    <a:gd name="connsiteX16" fmla="*/ 1111 w 10000"/>
                    <a:gd name="connsiteY16" fmla="*/ 5264 h 10219"/>
                    <a:gd name="connsiteX17" fmla="*/ 0 w 10000"/>
                    <a:gd name="connsiteY17" fmla="*/ 8440 h 10219"/>
                    <a:gd name="connsiteX0" fmla="*/ 0 w 10000"/>
                    <a:gd name="connsiteY0" fmla="*/ 8440 h 10219"/>
                    <a:gd name="connsiteX1" fmla="*/ 1573 w 10000"/>
                    <a:gd name="connsiteY1" fmla="*/ 2470 h 10219"/>
                    <a:gd name="connsiteX2" fmla="*/ 3363 w 10000"/>
                    <a:gd name="connsiteY2" fmla="*/ 611 h 10219"/>
                    <a:gd name="connsiteX3" fmla="*/ 5202 w 10000"/>
                    <a:gd name="connsiteY3" fmla="*/ 9 h 10219"/>
                    <a:gd name="connsiteX4" fmla="*/ 6746 w 10000"/>
                    <a:gd name="connsiteY4" fmla="*/ 667 h 10219"/>
                    <a:gd name="connsiteX5" fmla="*/ 8338 w 10000"/>
                    <a:gd name="connsiteY5" fmla="*/ 2569 h 10219"/>
                    <a:gd name="connsiteX6" fmla="*/ 9799 w 10000"/>
                    <a:gd name="connsiteY6" fmla="*/ 7223 h 10219"/>
                    <a:gd name="connsiteX7" fmla="*/ 9970 w 10000"/>
                    <a:gd name="connsiteY7" fmla="*/ 10194 h 10219"/>
                    <a:gd name="connsiteX8" fmla="*/ 9238 w 10000"/>
                    <a:gd name="connsiteY8" fmla="*/ 6102 h 10219"/>
                    <a:gd name="connsiteX9" fmla="*/ 8317 w 10000"/>
                    <a:gd name="connsiteY9" fmla="*/ 3497 h 10219"/>
                    <a:gd name="connsiteX10" fmla="*/ 6982 w 10000"/>
                    <a:gd name="connsiteY10" fmla="*/ 3009 h 10219"/>
                    <a:gd name="connsiteX11" fmla="*/ 5809 w 10000"/>
                    <a:gd name="connsiteY11" fmla="*/ 1695 h 10219"/>
                    <a:gd name="connsiteX12" fmla="*/ 4682 w 10000"/>
                    <a:gd name="connsiteY12" fmla="*/ 2270 h 10219"/>
                    <a:gd name="connsiteX13" fmla="*/ 3723 w 10000"/>
                    <a:gd name="connsiteY13" fmla="*/ 1739 h 10219"/>
                    <a:gd name="connsiteX14" fmla="*/ 2828 w 10000"/>
                    <a:gd name="connsiteY14" fmla="*/ 3265 h 10219"/>
                    <a:gd name="connsiteX15" fmla="*/ 1975 w 10000"/>
                    <a:gd name="connsiteY15" fmla="*/ 3330 h 10219"/>
                    <a:gd name="connsiteX16" fmla="*/ 1111 w 10000"/>
                    <a:gd name="connsiteY16" fmla="*/ 5264 h 10219"/>
                    <a:gd name="connsiteX17" fmla="*/ 0 w 10000"/>
                    <a:gd name="connsiteY17" fmla="*/ 8440 h 10219"/>
                    <a:gd name="connsiteX0" fmla="*/ 0 w 10000"/>
                    <a:gd name="connsiteY0" fmla="*/ 8445 h 10224"/>
                    <a:gd name="connsiteX1" fmla="*/ 1573 w 10000"/>
                    <a:gd name="connsiteY1" fmla="*/ 2475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8445 h 10224"/>
                    <a:gd name="connsiteX0" fmla="*/ 0 w 10000"/>
                    <a:gd name="connsiteY0" fmla="*/ 8445 h 10224"/>
                    <a:gd name="connsiteX1" fmla="*/ 1721 w 10000"/>
                    <a:gd name="connsiteY1" fmla="*/ 292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8445 h 10224"/>
                    <a:gd name="connsiteX0" fmla="*/ 0 w 10000"/>
                    <a:gd name="connsiteY0" fmla="*/ 8445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8445 h 10224"/>
                    <a:gd name="connsiteX0" fmla="*/ 0 w 10000"/>
                    <a:gd name="connsiteY0" fmla="*/ 8445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8445 h 10224"/>
                    <a:gd name="connsiteX0" fmla="*/ 0 w 10000"/>
                    <a:gd name="connsiteY0" fmla="*/ 8445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8445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809 w 10000"/>
                    <a:gd name="connsiteY11" fmla="*/ 170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6982 w 10000"/>
                    <a:gd name="connsiteY10" fmla="*/ 3014 h 10224"/>
                    <a:gd name="connsiteX11" fmla="*/ 5913 w 10000"/>
                    <a:gd name="connsiteY11" fmla="*/ 161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682 w 10000"/>
                    <a:gd name="connsiteY12" fmla="*/ 227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28 w 10000"/>
                    <a:gd name="connsiteY14" fmla="*/ 327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75 w 10000"/>
                    <a:gd name="connsiteY15" fmla="*/ 333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16 w 10000"/>
                    <a:gd name="connsiteY15" fmla="*/ 3515 h 10224"/>
                    <a:gd name="connsiteX16" fmla="*/ 1111 w 10000"/>
                    <a:gd name="connsiteY16" fmla="*/ 526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16 w 10000"/>
                    <a:gd name="connsiteY15" fmla="*/ 3515 h 10224"/>
                    <a:gd name="connsiteX16" fmla="*/ 1155 w 10000"/>
                    <a:gd name="connsiteY16" fmla="*/ 5329 h 10224"/>
                    <a:gd name="connsiteX17" fmla="*/ 0 w 10000"/>
                    <a:gd name="connsiteY17" fmla="*/ 9046 h 10224"/>
                    <a:gd name="connsiteX0" fmla="*/ 0 w 10000"/>
                    <a:gd name="connsiteY0" fmla="*/ 9046 h 10224"/>
                    <a:gd name="connsiteX1" fmla="*/ 1573 w 10000"/>
                    <a:gd name="connsiteY1" fmla="*/ 2776 h 10224"/>
                    <a:gd name="connsiteX2" fmla="*/ 3363 w 10000"/>
                    <a:gd name="connsiteY2" fmla="*/ 616 h 10224"/>
                    <a:gd name="connsiteX3" fmla="*/ 5202 w 10000"/>
                    <a:gd name="connsiteY3" fmla="*/ 14 h 10224"/>
                    <a:gd name="connsiteX4" fmla="*/ 6746 w 10000"/>
                    <a:gd name="connsiteY4" fmla="*/ 672 h 10224"/>
                    <a:gd name="connsiteX5" fmla="*/ 8338 w 10000"/>
                    <a:gd name="connsiteY5" fmla="*/ 2574 h 10224"/>
                    <a:gd name="connsiteX6" fmla="*/ 9799 w 10000"/>
                    <a:gd name="connsiteY6" fmla="*/ 7228 h 10224"/>
                    <a:gd name="connsiteX7" fmla="*/ 9970 w 10000"/>
                    <a:gd name="connsiteY7" fmla="*/ 10199 h 10224"/>
                    <a:gd name="connsiteX8" fmla="*/ 9238 w 10000"/>
                    <a:gd name="connsiteY8" fmla="*/ 6107 h 10224"/>
                    <a:gd name="connsiteX9" fmla="*/ 8317 w 10000"/>
                    <a:gd name="connsiteY9" fmla="*/ 3502 h 10224"/>
                    <a:gd name="connsiteX10" fmla="*/ 7071 w 10000"/>
                    <a:gd name="connsiteY10" fmla="*/ 2984 h 10224"/>
                    <a:gd name="connsiteX11" fmla="*/ 5913 w 10000"/>
                    <a:gd name="connsiteY11" fmla="*/ 1610 h 10224"/>
                    <a:gd name="connsiteX12" fmla="*/ 4786 w 10000"/>
                    <a:gd name="connsiteY12" fmla="*/ 2155 h 10224"/>
                    <a:gd name="connsiteX13" fmla="*/ 3723 w 10000"/>
                    <a:gd name="connsiteY13" fmla="*/ 1744 h 10224"/>
                    <a:gd name="connsiteX14" fmla="*/ 2843 w 10000"/>
                    <a:gd name="connsiteY14" fmla="*/ 3060 h 10224"/>
                    <a:gd name="connsiteX15" fmla="*/ 1916 w 10000"/>
                    <a:gd name="connsiteY15" fmla="*/ 3515 h 10224"/>
                    <a:gd name="connsiteX16" fmla="*/ 1155 w 10000"/>
                    <a:gd name="connsiteY16" fmla="*/ 5329 h 10224"/>
                    <a:gd name="connsiteX17" fmla="*/ 0 w 10000"/>
                    <a:gd name="connsiteY17" fmla="*/ 9046 h 10224"/>
                    <a:gd name="connsiteX0" fmla="*/ 32 w 10032"/>
                    <a:gd name="connsiteY0" fmla="*/ 9046 h 10224"/>
                    <a:gd name="connsiteX1" fmla="*/ 1605 w 10032"/>
                    <a:gd name="connsiteY1" fmla="*/ 2776 h 10224"/>
                    <a:gd name="connsiteX2" fmla="*/ 3395 w 10032"/>
                    <a:gd name="connsiteY2" fmla="*/ 616 h 10224"/>
                    <a:gd name="connsiteX3" fmla="*/ 5234 w 10032"/>
                    <a:gd name="connsiteY3" fmla="*/ 14 h 10224"/>
                    <a:gd name="connsiteX4" fmla="*/ 6778 w 10032"/>
                    <a:gd name="connsiteY4" fmla="*/ 672 h 10224"/>
                    <a:gd name="connsiteX5" fmla="*/ 8370 w 10032"/>
                    <a:gd name="connsiteY5" fmla="*/ 2574 h 10224"/>
                    <a:gd name="connsiteX6" fmla="*/ 9831 w 10032"/>
                    <a:gd name="connsiteY6" fmla="*/ 7228 h 10224"/>
                    <a:gd name="connsiteX7" fmla="*/ 10002 w 10032"/>
                    <a:gd name="connsiteY7" fmla="*/ 10199 h 10224"/>
                    <a:gd name="connsiteX8" fmla="*/ 9270 w 10032"/>
                    <a:gd name="connsiteY8" fmla="*/ 6107 h 10224"/>
                    <a:gd name="connsiteX9" fmla="*/ 8349 w 10032"/>
                    <a:gd name="connsiteY9" fmla="*/ 3502 h 10224"/>
                    <a:gd name="connsiteX10" fmla="*/ 7103 w 10032"/>
                    <a:gd name="connsiteY10" fmla="*/ 2984 h 10224"/>
                    <a:gd name="connsiteX11" fmla="*/ 5945 w 10032"/>
                    <a:gd name="connsiteY11" fmla="*/ 1610 h 10224"/>
                    <a:gd name="connsiteX12" fmla="*/ 4818 w 10032"/>
                    <a:gd name="connsiteY12" fmla="*/ 2155 h 10224"/>
                    <a:gd name="connsiteX13" fmla="*/ 3755 w 10032"/>
                    <a:gd name="connsiteY13" fmla="*/ 1744 h 10224"/>
                    <a:gd name="connsiteX14" fmla="*/ 2875 w 10032"/>
                    <a:gd name="connsiteY14" fmla="*/ 3060 h 10224"/>
                    <a:gd name="connsiteX15" fmla="*/ 1948 w 10032"/>
                    <a:gd name="connsiteY15" fmla="*/ 3515 h 10224"/>
                    <a:gd name="connsiteX16" fmla="*/ 1187 w 10032"/>
                    <a:gd name="connsiteY16" fmla="*/ 5329 h 10224"/>
                    <a:gd name="connsiteX17" fmla="*/ 492 w 10032"/>
                    <a:gd name="connsiteY17" fmla="*/ 6758 h 10224"/>
                    <a:gd name="connsiteX18" fmla="*/ 32 w 10032"/>
                    <a:gd name="connsiteY18" fmla="*/ 9046 h 10224"/>
                    <a:gd name="connsiteX0" fmla="*/ 32 w 10032"/>
                    <a:gd name="connsiteY0" fmla="*/ 9046 h 10224"/>
                    <a:gd name="connsiteX1" fmla="*/ 1605 w 10032"/>
                    <a:gd name="connsiteY1" fmla="*/ 2776 h 10224"/>
                    <a:gd name="connsiteX2" fmla="*/ 3395 w 10032"/>
                    <a:gd name="connsiteY2" fmla="*/ 616 h 10224"/>
                    <a:gd name="connsiteX3" fmla="*/ 5234 w 10032"/>
                    <a:gd name="connsiteY3" fmla="*/ 14 h 10224"/>
                    <a:gd name="connsiteX4" fmla="*/ 6778 w 10032"/>
                    <a:gd name="connsiteY4" fmla="*/ 672 h 10224"/>
                    <a:gd name="connsiteX5" fmla="*/ 8370 w 10032"/>
                    <a:gd name="connsiteY5" fmla="*/ 2574 h 10224"/>
                    <a:gd name="connsiteX6" fmla="*/ 9831 w 10032"/>
                    <a:gd name="connsiteY6" fmla="*/ 7228 h 10224"/>
                    <a:gd name="connsiteX7" fmla="*/ 10002 w 10032"/>
                    <a:gd name="connsiteY7" fmla="*/ 10199 h 10224"/>
                    <a:gd name="connsiteX8" fmla="*/ 9270 w 10032"/>
                    <a:gd name="connsiteY8" fmla="*/ 6107 h 10224"/>
                    <a:gd name="connsiteX9" fmla="*/ 8349 w 10032"/>
                    <a:gd name="connsiteY9" fmla="*/ 3502 h 10224"/>
                    <a:gd name="connsiteX10" fmla="*/ 7103 w 10032"/>
                    <a:gd name="connsiteY10" fmla="*/ 2984 h 10224"/>
                    <a:gd name="connsiteX11" fmla="*/ 5945 w 10032"/>
                    <a:gd name="connsiteY11" fmla="*/ 1610 h 10224"/>
                    <a:gd name="connsiteX12" fmla="*/ 4818 w 10032"/>
                    <a:gd name="connsiteY12" fmla="*/ 2155 h 10224"/>
                    <a:gd name="connsiteX13" fmla="*/ 3755 w 10032"/>
                    <a:gd name="connsiteY13" fmla="*/ 1744 h 10224"/>
                    <a:gd name="connsiteX14" fmla="*/ 2875 w 10032"/>
                    <a:gd name="connsiteY14" fmla="*/ 3060 h 10224"/>
                    <a:gd name="connsiteX15" fmla="*/ 1948 w 10032"/>
                    <a:gd name="connsiteY15" fmla="*/ 3515 h 10224"/>
                    <a:gd name="connsiteX16" fmla="*/ 1187 w 10032"/>
                    <a:gd name="connsiteY16" fmla="*/ 5329 h 10224"/>
                    <a:gd name="connsiteX17" fmla="*/ 492 w 10032"/>
                    <a:gd name="connsiteY17" fmla="*/ 6758 h 10224"/>
                    <a:gd name="connsiteX18" fmla="*/ 32 w 10032"/>
                    <a:gd name="connsiteY18" fmla="*/ 9046 h 10224"/>
                    <a:gd name="connsiteX0" fmla="*/ 32 w 10032"/>
                    <a:gd name="connsiteY0" fmla="*/ 9046 h 10224"/>
                    <a:gd name="connsiteX1" fmla="*/ 1605 w 10032"/>
                    <a:gd name="connsiteY1" fmla="*/ 2776 h 10224"/>
                    <a:gd name="connsiteX2" fmla="*/ 3395 w 10032"/>
                    <a:gd name="connsiteY2" fmla="*/ 616 h 10224"/>
                    <a:gd name="connsiteX3" fmla="*/ 5234 w 10032"/>
                    <a:gd name="connsiteY3" fmla="*/ 14 h 10224"/>
                    <a:gd name="connsiteX4" fmla="*/ 6778 w 10032"/>
                    <a:gd name="connsiteY4" fmla="*/ 672 h 10224"/>
                    <a:gd name="connsiteX5" fmla="*/ 8370 w 10032"/>
                    <a:gd name="connsiteY5" fmla="*/ 2574 h 10224"/>
                    <a:gd name="connsiteX6" fmla="*/ 9831 w 10032"/>
                    <a:gd name="connsiteY6" fmla="*/ 7228 h 10224"/>
                    <a:gd name="connsiteX7" fmla="*/ 10002 w 10032"/>
                    <a:gd name="connsiteY7" fmla="*/ 10199 h 10224"/>
                    <a:gd name="connsiteX8" fmla="*/ 9270 w 10032"/>
                    <a:gd name="connsiteY8" fmla="*/ 6107 h 10224"/>
                    <a:gd name="connsiteX9" fmla="*/ 8349 w 10032"/>
                    <a:gd name="connsiteY9" fmla="*/ 3502 h 10224"/>
                    <a:gd name="connsiteX10" fmla="*/ 7103 w 10032"/>
                    <a:gd name="connsiteY10" fmla="*/ 2984 h 10224"/>
                    <a:gd name="connsiteX11" fmla="*/ 5945 w 10032"/>
                    <a:gd name="connsiteY11" fmla="*/ 1610 h 10224"/>
                    <a:gd name="connsiteX12" fmla="*/ 4818 w 10032"/>
                    <a:gd name="connsiteY12" fmla="*/ 2155 h 10224"/>
                    <a:gd name="connsiteX13" fmla="*/ 3755 w 10032"/>
                    <a:gd name="connsiteY13" fmla="*/ 1744 h 10224"/>
                    <a:gd name="connsiteX14" fmla="*/ 2875 w 10032"/>
                    <a:gd name="connsiteY14" fmla="*/ 3060 h 10224"/>
                    <a:gd name="connsiteX15" fmla="*/ 1948 w 10032"/>
                    <a:gd name="connsiteY15" fmla="*/ 3515 h 10224"/>
                    <a:gd name="connsiteX16" fmla="*/ 1187 w 10032"/>
                    <a:gd name="connsiteY16" fmla="*/ 5329 h 10224"/>
                    <a:gd name="connsiteX17" fmla="*/ 492 w 10032"/>
                    <a:gd name="connsiteY17" fmla="*/ 6758 h 10224"/>
                    <a:gd name="connsiteX18" fmla="*/ 32 w 10032"/>
                    <a:gd name="connsiteY18" fmla="*/ 9046 h 10224"/>
                    <a:gd name="connsiteX0" fmla="*/ 38 w 9964"/>
                    <a:gd name="connsiteY0" fmla="*/ 9046 h 10224"/>
                    <a:gd name="connsiteX1" fmla="*/ 1537 w 9964"/>
                    <a:gd name="connsiteY1" fmla="*/ 2776 h 10224"/>
                    <a:gd name="connsiteX2" fmla="*/ 3327 w 9964"/>
                    <a:gd name="connsiteY2" fmla="*/ 616 h 10224"/>
                    <a:gd name="connsiteX3" fmla="*/ 5166 w 9964"/>
                    <a:gd name="connsiteY3" fmla="*/ 14 h 10224"/>
                    <a:gd name="connsiteX4" fmla="*/ 6710 w 9964"/>
                    <a:gd name="connsiteY4" fmla="*/ 672 h 10224"/>
                    <a:gd name="connsiteX5" fmla="*/ 8302 w 9964"/>
                    <a:gd name="connsiteY5" fmla="*/ 2574 h 10224"/>
                    <a:gd name="connsiteX6" fmla="*/ 9763 w 9964"/>
                    <a:gd name="connsiteY6" fmla="*/ 7228 h 10224"/>
                    <a:gd name="connsiteX7" fmla="*/ 9934 w 9964"/>
                    <a:gd name="connsiteY7" fmla="*/ 10199 h 10224"/>
                    <a:gd name="connsiteX8" fmla="*/ 9202 w 9964"/>
                    <a:gd name="connsiteY8" fmla="*/ 6107 h 10224"/>
                    <a:gd name="connsiteX9" fmla="*/ 8281 w 9964"/>
                    <a:gd name="connsiteY9" fmla="*/ 3502 h 10224"/>
                    <a:gd name="connsiteX10" fmla="*/ 7035 w 9964"/>
                    <a:gd name="connsiteY10" fmla="*/ 2984 h 10224"/>
                    <a:gd name="connsiteX11" fmla="*/ 5877 w 9964"/>
                    <a:gd name="connsiteY11" fmla="*/ 1610 h 10224"/>
                    <a:gd name="connsiteX12" fmla="*/ 4750 w 9964"/>
                    <a:gd name="connsiteY12" fmla="*/ 2155 h 10224"/>
                    <a:gd name="connsiteX13" fmla="*/ 3687 w 9964"/>
                    <a:gd name="connsiteY13" fmla="*/ 1744 h 10224"/>
                    <a:gd name="connsiteX14" fmla="*/ 2807 w 9964"/>
                    <a:gd name="connsiteY14" fmla="*/ 3060 h 10224"/>
                    <a:gd name="connsiteX15" fmla="*/ 1880 w 9964"/>
                    <a:gd name="connsiteY15" fmla="*/ 3515 h 10224"/>
                    <a:gd name="connsiteX16" fmla="*/ 1119 w 9964"/>
                    <a:gd name="connsiteY16" fmla="*/ 5329 h 10224"/>
                    <a:gd name="connsiteX17" fmla="*/ 424 w 9964"/>
                    <a:gd name="connsiteY17" fmla="*/ 6758 h 10224"/>
                    <a:gd name="connsiteX18" fmla="*/ 38 w 9964"/>
                    <a:gd name="connsiteY18" fmla="*/ 9046 h 10224"/>
                    <a:gd name="connsiteX0" fmla="*/ 32 w 10054"/>
                    <a:gd name="connsiteY0" fmla="*/ 8877 h 10000"/>
                    <a:gd name="connsiteX1" fmla="*/ 1597 w 10054"/>
                    <a:gd name="connsiteY1" fmla="*/ 2715 h 10000"/>
                    <a:gd name="connsiteX2" fmla="*/ 3393 w 10054"/>
                    <a:gd name="connsiteY2" fmla="*/ 603 h 10000"/>
                    <a:gd name="connsiteX3" fmla="*/ 5239 w 10054"/>
                    <a:gd name="connsiteY3" fmla="*/ 14 h 10000"/>
                    <a:gd name="connsiteX4" fmla="*/ 6788 w 10054"/>
                    <a:gd name="connsiteY4" fmla="*/ 657 h 10000"/>
                    <a:gd name="connsiteX5" fmla="*/ 8386 w 10054"/>
                    <a:gd name="connsiteY5" fmla="*/ 2518 h 10000"/>
                    <a:gd name="connsiteX6" fmla="*/ 9852 w 10054"/>
                    <a:gd name="connsiteY6" fmla="*/ 7070 h 10000"/>
                    <a:gd name="connsiteX7" fmla="*/ 10024 w 10054"/>
                    <a:gd name="connsiteY7" fmla="*/ 9976 h 10000"/>
                    <a:gd name="connsiteX8" fmla="*/ 9289 w 10054"/>
                    <a:gd name="connsiteY8" fmla="*/ 5973 h 10000"/>
                    <a:gd name="connsiteX9" fmla="*/ 8365 w 10054"/>
                    <a:gd name="connsiteY9" fmla="*/ 3425 h 10000"/>
                    <a:gd name="connsiteX10" fmla="*/ 7114 w 10054"/>
                    <a:gd name="connsiteY10" fmla="*/ 2919 h 10000"/>
                    <a:gd name="connsiteX11" fmla="*/ 5952 w 10054"/>
                    <a:gd name="connsiteY11" fmla="*/ 1575 h 10000"/>
                    <a:gd name="connsiteX12" fmla="*/ 4821 w 10054"/>
                    <a:gd name="connsiteY12" fmla="*/ 2108 h 10000"/>
                    <a:gd name="connsiteX13" fmla="*/ 3754 w 10054"/>
                    <a:gd name="connsiteY13" fmla="*/ 1706 h 10000"/>
                    <a:gd name="connsiteX14" fmla="*/ 2871 w 10054"/>
                    <a:gd name="connsiteY14" fmla="*/ 2993 h 10000"/>
                    <a:gd name="connsiteX15" fmla="*/ 1941 w 10054"/>
                    <a:gd name="connsiteY15" fmla="*/ 3438 h 10000"/>
                    <a:gd name="connsiteX16" fmla="*/ 1177 w 10054"/>
                    <a:gd name="connsiteY16" fmla="*/ 5212 h 10000"/>
                    <a:gd name="connsiteX17" fmla="*/ 480 w 10054"/>
                    <a:gd name="connsiteY17" fmla="*/ 6610 h 10000"/>
                    <a:gd name="connsiteX18" fmla="*/ 32 w 10054"/>
                    <a:gd name="connsiteY18" fmla="*/ 8877 h 10000"/>
                    <a:gd name="connsiteX0" fmla="*/ 1 w 10023"/>
                    <a:gd name="connsiteY0" fmla="*/ 8877 h 10000"/>
                    <a:gd name="connsiteX1" fmla="*/ 1566 w 10023"/>
                    <a:gd name="connsiteY1" fmla="*/ 2715 h 10000"/>
                    <a:gd name="connsiteX2" fmla="*/ 3362 w 10023"/>
                    <a:gd name="connsiteY2" fmla="*/ 603 h 10000"/>
                    <a:gd name="connsiteX3" fmla="*/ 5208 w 10023"/>
                    <a:gd name="connsiteY3" fmla="*/ 14 h 10000"/>
                    <a:gd name="connsiteX4" fmla="*/ 6757 w 10023"/>
                    <a:gd name="connsiteY4" fmla="*/ 657 h 10000"/>
                    <a:gd name="connsiteX5" fmla="*/ 8355 w 10023"/>
                    <a:gd name="connsiteY5" fmla="*/ 2518 h 10000"/>
                    <a:gd name="connsiteX6" fmla="*/ 9821 w 10023"/>
                    <a:gd name="connsiteY6" fmla="*/ 7070 h 10000"/>
                    <a:gd name="connsiteX7" fmla="*/ 9993 w 10023"/>
                    <a:gd name="connsiteY7" fmla="*/ 9976 h 10000"/>
                    <a:gd name="connsiteX8" fmla="*/ 9258 w 10023"/>
                    <a:gd name="connsiteY8" fmla="*/ 5973 h 10000"/>
                    <a:gd name="connsiteX9" fmla="*/ 8334 w 10023"/>
                    <a:gd name="connsiteY9" fmla="*/ 3425 h 10000"/>
                    <a:gd name="connsiteX10" fmla="*/ 7083 w 10023"/>
                    <a:gd name="connsiteY10" fmla="*/ 2919 h 10000"/>
                    <a:gd name="connsiteX11" fmla="*/ 5921 w 10023"/>
                    <a:gd name="connsiteY11" fmla="*/ 1575 h 10000"/>
                    <a:gd name="connsiteX12" fmla="*/ 4790 w 10023"/>
                    <a:gd name="connsiteY12" fmla="*/ 2108 h 10000"/>
                    <a:gd name="connsiteX13" fmla="*/ 3723 w 10023"/>
                    <a:gd name="connsiteY13" fmla="*/ 1706 h 10000"/>
                    <a:gd name="connsiteX14" fmla="*/ 2840 w 10023"/>
                    <a:gd name="connsiteY14" fmla="*/ 2993 h 10000"/>
                    <a:gd name="connsiteX15" fmla="*/ 1910 w 10023"/>
                    <a:gd name="connsiteY15" fmla="*/ 3438 h 10000"/>
                    <a:gd name="connsiteX16" fmla="*/ 1146 w 10023"/>
                    <a:gd name="connsiteY16" fmla="*/ 5212 h 10000"/>
                    <a:gd name="connsiteX17" fmla="*/ 449 w 10023"/>
                    <a:gd name="connsiteY17" fmla="*/ 6610 h 10000"/>
                    <a:gd name="connsiteX18" fmla="*/ 1 w 10023"/>
                    <a:gd name="connsiteY18" fmla="*/ 8877 h 10000"/>
                    <a:gd name="connsiteX0" fmla="*/ 1 w 10023"/>
                    <a:gd name="connsiteY0" fmla="*/ 8877 h 9999"/>
                    <a:gd name="connsiteX1" fmla="*/ 1566 w 10023"/>
                    <a:gd name="connsiteY1" fmla="*/ 2715 h 9999"/>
                    <a:gd name="connsiteX2" fmla="*/ 3362 w 10023"/>
                    <a:gd name="connsiteY2" fmla="*/ 603 h 9999"/>
                    <a:gd name="connsiteX3" fmla="*/ 5208 w 10023"/>
                    <a:gd name="connsiteY3" fmla="*/ 14 h 9999"/>
                    <a:gd name="connsiteX4" fmla="*/ 6757 w 10023"/>
                    <a:gd name="connsiteY4" fmla="*/ 657 h 9999"/>
                    <a:gd name="connsiteX5" fmla="*/ 8355 w 10023"/>
                    <a:gd name="connsiteY5" fmla="*/ 2518 h 9999"/>
                    <a:gd name="connsiteX6" fmla="*/ 9821 w 10023"/>
                    <a:gd name="connsiteY6" fmla="*/ 7070 h 9999"/>
                    <a:gd name="connsiteX7" fmla="*/ 9993 w 10023"/>
                    <a:gd name="connsiteY7" fmla="*/ 9976 h 9999"/>
                    <a:gd name="connsiteX8" fmla="*/ 9867 w 10023"/>
                    <a:gd name="connsiteY8" fmla="*/ 8284 h 9999"/>
                    <a:gd name="connsiteX9" fmla="*/ 9258 w 10023"/>
                    <a:gd name="connsiteY9" fmla="*/ 5973 h 9999"/>
                    <a:gd name="connsiteX10" fmla="*/ 8334 w 10023"/>
                    <a:gd name="connsiteY10" fmla="*/ 3425 h 9999"/>
                    <a:gd name="connsiteX11" fmla="*/ 7083 w 10023"/>
                    <a:gd name="connsiteY11" fmla="*/ 2919 h 9999"/>
                    <a:gd name="connsiteX12" fmla="*/ 5921 w 10023"/>
                    <a:gd name="connsiteY12" fmla="*/ 1575 h 9999"/>
                    <a:gd name="connsiteX13" fmla="*/ 4790 w 10023"/>
                    <a:gd name="connsiteY13" fmla="*/ 2108 h 9999"/>
                    <a:gd name="connsiteX14" fmla="*/ 3723 w 10023"/>
                    <a:gd name="connsiteY14" fmla="*/ 1706 h 9999"/>
                    <a:gd name="connsiteX15" fmla="*/ 2840 w 10023"/>
                    <a:gd name="connsiteY15" fmla="*/ 2993 h 9999"/>
                    <a:gd name="connsiteX16" fmla="*/ 1910 w 10023"/>
                    <a:gd name="connsiteY16" fmla="*/ 3438 h 9999"/>
                    <a:gd name="connsiteX17" fmla="*/ 1146 w 10023"/>
                    <a:gd name="connsiteY17" fmla="*/ 5212 h 9999"/>
                    <a:gd name="connsiteX18" fmla="*/ 449 w 10023"/>
                    <a:gd name="connsiteY18" fmla="*/ 6610 h 9999"/>
                    <a:gd name="connsiteX19" fmla="*/ 1 w 10023"/>
                    <a:gd name="connsiteY19" fmla="*/ 8877 h 9999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315 w 10000"/>
                    <a:gd name="connsiteY10" fmla="*/ 3425 h 10000"/>
                    <a:gd name="connsiteX11" fmla="*/ 7319 w 10000"/>
                    <a:gd name="connsiteY11" fmla="*/ 2978 h 10000"/>
                    <a:gd name="connsiteX12" fmla="*/ 5907 w 10000"/>
                    <a:gd name="connsiteY12" fmla="*/ 1575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538 w 10000"/>
                    <a:gd name="connsiteY10" fmla="*/ 3925 h 10000"/>
                    <a:gd name="connsiteX11" fmla="*/ 7319 w 10000"/>
                    <a:gd name="connsiteY11" fmla="*/ 2978 h 10000"/>
                    <a:gd name="connsiteX12" fmla="*/ 5907 w 10000"/>
                    <a:gd name="connsiteY12" fmla="*/ 1575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538 w 10000"/>
                    <a:gd name="connsiteY10" fmla="*/ 3925 h 10000"/>
                    <a:gd name="connsiteX11" fmla="*/ 7200 w 10000"/>
                    <a:gd name="connsiteY11" fmla="*/ 2978 h 10000"/>
                    <a:gd name="connsiteX12" fmla="*/ 5907 w 10000"/>
                    <a:gd name="connsiteY12" fmla="*/ 1575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00 w 10000"/>
                    <a:gd name="connsiteY11" fmla="*/ 2978 h 10000"/>
                    <a:gd name="connsiteX12" fmla="*/ 5907 w 10000"/>
                    <a:gd name="connsiteY12" fmla="*/ 1575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07 w 10000"/>
                    <a:gd name="connsiteY12" fmla="*/ 1575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79 w 10000"/>
                    <a:gd name="connsiteY13" fmla="*/ 2108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64 w 10000"/>
                    <a:gd name="connsiteY13" fmla="*/ 1755 h 10000"/>
                    <a:gd name="connsiteX14" fmla="*/ 3714 w 10000"/>
                    <a:gd name="connsiteY14" fmla="*/ 1706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64 w 10000"/>
                    <a:gd name="connsiteY13" fmla="*/ 1755 h 10000"/>
                    <a:gd name="connsiteX14" fmla="*/ 3610 w 10000"/>
                    <a:gd name="connsiteY14" fmla="*/ 1442 h 10000"/>
                    <a:gd name="connsiteX15" fmla="*/ 2833 w 10000"/>
                    <a:gd name="connsiteY15" fmla="*/ 2993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64 w 10000"/>
                    <a:gd name="connsiteY13" fmla="*/ 1755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906 w 10000"/>
                    <a:gd name="connsiteY16" fmla="*/ 3438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64 w 10000"/>
                    <a:gd name="connsiteY13" fmla="*/ 1755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861 w 10000"/>
                    <a:gd name="connsiteY16" fmla="*/ 3320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66 w 10000"/>
                    <a:gd name="connsiteY12" fmla="*/ 1134 h 10000"/>
                    <a:gd name="connsiteX13" fmla="*/ 4764 w 10000"/>
                    <a:gd name="connsiteY13" fmla="*/ 1755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861 w 10000"/>
                    <a:gd name="connsiteY16" fmla="*/ 3320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96 w 10000"/>
                    <a:gd name="connsiteY12" fmla="*/ 1016 h 10000"/>
                    <a:gd name="connsiteX13" fmla="*/ 4764 w 10000"/>
                    <a:gd name="connsiteY13" fmla="*/ 1755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861 w 10000"/>
                    <a:gd name="connsiteY16" fmla="*/ 3320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15 w 10000"/>
                    <a:gd name="connsiteY11" fmla="*/ 2743 h 10000"/>
                    <a:gd name="connsiteX12" fmla="*/ 5996 w 10000"/>
                    <a:gd name="connsiteY12" fmla="*/ 1016 h 10000"/>
                    <a:gd name="connsiteX13" fmla="*/ 4749 w 10000"/>
                    <a:gd name="connsiteY13" fmla="*/ 1549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861 w 10000"/>
                    <a:gd name="connsiteY16" fmla="*/ 3320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  <a:gd name="connsiteX0" fmla="*/ 1 w 10000"/>
                    <a:gd name="connsiteY0" fmla="*/ 8878 h 10000"/>
                    <a:gd name="connsiteX1" fmla="*/ 1562 w 10000"/>
                    <a:gd name="connsiteY1" fmla="*/ 2715 h 10000"/>
                    <a:gd name="connsiteX2" fmla="*/ 3354 w 10000"/>
                    <a:gd name="connsiteY2" fmla="*/ 603 h 10000"/>
                    <a:gd name="connsiteX3" fmla="*/ 5196 w 10000"/>
                    <a:gd name="connsiteY3" fmla="*/ 14 h 10000"/>
                    <a:gd name="connsiteX4" fmla="*/ 6741 w 10000"/>
                    <a:gd name="connsiteY4" fmla="*/ 657 h 10000"/>
                    <a:gd name="connsiteX5" fmla="*/ 8336 w 10000"/>
                    <a:gd name="connsiteY5" fmla="*/ 2518 h 10000"/>
                    <a:gd name="connsiteX6" fmla="*/ 9798 w 10000"/>
                    <a:gd name="connsiteY6" fmla="*/ 7071 h 10000"/>
                    <a:gd name="connsiteX7" fmla="*/ 9970 w 10000"/>
                    <a:gd name="connsiteY7" fmla="*/ 9977 h 10000"/>
                    <a:gd name="connsiteX8" fmla="*/ 9844 w 10000"/>
                    <a:gd name="connsiteY8" fmla="*/ 8285 h 10000"/>
                    <a:gd name="connsiteX9" fmla="*/ 9237 w 10000"/>
                    <a:gd name="connsiteY9" fmla="*/ 5974 h 10000"/>
                    <a:gd name="connsiteX10" fmla="*/ 8449 w 10000"/>
                    <a:gd name="connsiteY10" fmla="*/ 3543 h 10000"/>
                    <a:gd name="connsiteX11" fmla="*/ 7200 w 10000"/>
                    <a:gd name="connsiteY11" fmla="*/ 2537 h 10000"/>
                    <a:gd name="connsiteX12" fmla="*/ 5996 w 10000"/>
                    <a:gd name="connsiteY12" fmla="*/ 1016 h 10000"/>
                    <a:gd name="connsiteX13" fmla="*/ 4749 w 10000"/>
                    <a:gd name="connsiteY13" fmla="*/ 1549 h 10000"/>
                    <a:gd name="connsiteX14" fmla="*/ 3610 w 10000"/>
                    <a:gd name="connsiteY14" fmla="*/ 1442 h 10000"/>
                    <a:gd name="connsiteX15" fmla="*/ 2699 w 10000"/>
                    <a:gd name="connsiteY15" fmla="*/ 2758 h 10000"/>
                    <a:gd name="connsiteX16" fmla="*/ 1861 w 10000"/>
                    <a:gd name="connsiteY16" fmla="*/ 3320 h 10000"/>
                    <a:gd name="connsiteX17" fmla="*/ 1143 w 10000"/>
                    <a:gd name="connsiteY17" fmla="*/ 5213 h 10000"/>
                    <a:gd name="connsiteX18" fmla="*/ 448 w 10000"/>
                    <a:gd name="connsiteY18" fmla="*/ 6611 h 10000"/>
                    <a:gd name="connsiteX19" fmla="*/ 1 w 10000"/>
                    <a:gd name="connsiteY19" fmla="*/ 8878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00" h="10000">
                      <a:moveTo>
                        <a:pt x="1" y="8878"/>
                      </a:moveTo>
                      <a:cubicBezTo>
                        <a:pt x="78" y="8398"/>
                        <a:pt x="149" y="5432"/>
                        <a:pt x="1562" y="2715"/>
                      </a:cubicBezTo>
                      <a:cubicBezTo>
                        <a:pt x="2016" y="1924"/>
                        <a:pt x="2724" y="1028"/>
                        <a:pt x="3354" y="603"/>
                      </a:cubicBezTo>
                      <a:cubicBezTo>
                        <a:pt x="3828" y="293"/>
                        <a:pt x="4462" y="-78"/>
                        <a:pt x="5196" y="14"/>
                      </a:cubicBezTo>
                      <a:cubicBezTo>
                        <a:pt x="5711" y="113"/>
                        <a:pt x="6213" y="215"/>
                        <a:pt x="6741" y="657"/>
                      </a:cubicBezTo>
                      <a:cubicBezTo>
                        <a:pt x="7360" y="1114"/>
                        <a:pt x="7908" y="1854"/>
                        <a:pt x="8336" y="2518"/>
                      </a:cubicBezTo>
                      <a:cubicBezTo>
                        <a:pt x="9235" y="4283"/>
                        <a:pt x="9556" y="5803"/>
                        <a:pt x="9798" y="7071"/>
                      </a:cubicBezTo>
                      <a:cubicBezTo>
                        <a:pt x="9988" y="8641"/>
                        <a:pt x="10042" y="10023"/>
                        <a:pt x="9970" y="9977"/>
                      </a:cubicBezTo>
                      <a:cubicBezTo>
                        <a:pt x="9955" y="10184"/>
                        <a:pt x="9967" y="8952"/>
                        <a:pt x="9844" y="8285"/>
                      </a:cubicBezTo>
                      <a:cubicBezTo>
                        <a:pt x="9723" y="7618"/>
                        <a:pt x="9469" y="6789"/>
                        <a:pt x="9237" y="5974"/>
                      </a:cubicBezTo>
                      <a:cubicBezTo>
                        <a:pt x="8499" y="4567"/>
                        <a:pt x="8922" y="4267"/>
                        <a:pt x="8449" y="3543"/>
                      </a:cubicBezTo>
                      <a:cubicBezTo>
                        <a:pt x="7890" y="2775"/>
                        <a:pt x="7609" y="2958"/>
                        <a:pt x="7200" y="2537"/>
                      </a:cubicBezTo>
                      <a:cubicBezTo>
                        <a:pt x="6791" y="2116"/>
                        <a:pt x="6404" y="1181"/>
                        <a:pt x="5996" y="1016"/>
                      </a:cubicBezTo>
                      <a:cubicBezTo>
                        <a:pt x="5588" y="851"/>
                        <a:pt x="5229" y="1622"/>
                        <a:pt x="4749" y="1549"/>
                      </a:cubicBezTo>
                      <a:cubicBezTo>
                        <a:pt x="4213" y="1556"/>
                        <a:pt x="3946" y="1328"/>
                        <a:pt x="3610" y="1442"/>
                      </a:cubicBezTo>
                      <a:cubicBezTo>
                        <a:pt x="3278" y="1554"/>
                        <a:pt x="3049" y="2494"/>
                        <a:pt x="2699" y="2758"/>
                      </a:cubicBezTo>
                      <a:cubicBezTo>
                        <a:pt x="2337" y="3083"/>
                        <a:pt x="2228" y="3119"/>
                        <a:pt x="1861" y="3320"/>
                      </a:cubicBezTo>
                      <a:cubicBezTo>
                        <a:pt x="1267" y="4014"/>
                        <a:pt x="1404" y="4618"/>
                        <a:pt x="1143" y="5213"/>
                      </a:cubicBezTo>
                      <a:cubicBezTo>
                        <a:pt x="891" y="5742"/>
                        <a:pt x="640" y="6005"/>
                        <a:pt x="448" y="6611"/>
                      </a:cubicBezTo>
                      <a:cubicBezTo>
                        <a:pt x="255" y="7216"/>
                        <a:pt x="-16" y="9645"/>
                        <a:pt x="1" y="8878"/>
                      </a:cubicBezTo>
                      <a:close/>
                    </a:path>
                  </a:pathLst>
                </a:custGeom>
                <a:solidFill>
                  <a:srgbClr val="017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" name="流程图: 资料带 2"/>
                <p:cNvSpPr/>
                <p:nvPr/>
              </p:nvSpPr>
              <p:spPr>
                <a:xfrm rot="5400000">
                  <a:off x="5256691" y="2393485"/>
                  <a:ext cx="3856882" cy="1582851"/>
                </a:xfrm>
                <a:custGeom>
                  <a:avLst/>
                  <a:gdLst>
                    <a:gd name="connsiteX0" fmla="*/ 0 w 10000"/>
                    <a:gd name="connsiteY0" fmla="*/ 1000 h 10000"/>
                    <a:gd name="connsiteX1" fmla="*/ 2500 w 10000"/>
                    <a:gd name="connsiteY1" fmla="*/ 2000 h 10000"/>
                    <a:gd name="connsiteX2" fmla="*/ 5000 w 10000"/>
                    <a:gd name="connsiteY2" fmla="*/ 1000 h 10000"/>
                    <a:gd name="connsiteX3" fmla="*/ 7500 w 10000"/>
                    <a:gd name="connsiteY3" fmla="*/ 0 h 10000"/>
                    <a:gd name="connsiteX4" fmla="*/ 10000 w 10000"/>
                    <a:gd name="connsiteY4" fmla="*/ 1000 h 10000"/>
                    <a:gd name="connsiteX5" fmla="*/ 10000 w 10000"/>
                    <a:gd name="connsiteY5" fmla="*/ 9000 h 10000"/>
                    <a:gd name="connsiteX6" fmla="*/ 7500 w 10000"/>
                    <a:gd name="connsiteY6" fmla="*/ 8000 h 10000"/>
                    <a:gd name="connsiteX7" fmla="*/ 5000 w 10000"/>
                    <a:gd name="connsiteY7" fmla="*/ 9000 h 10000"/>
                    <a:gd name="connsiteX8" fmla="*/ 2500 w 10000"/>
                    <a:gd name="connsiteY8" fmla="*/ 10000 h 10000"/>
                    <a:gd name="connsiteX9" fmla="*/ 0 w 10000"/>
                    <a:gd name="connsiteY9" fmla="*/ 9000 h 10000"/>
                    <a:gd name="connsiteX10" fmla="*/ 0 w 10000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5789 w 10789"/>
                    <a:gd name="connsiteY7" fmla="*/ 9000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89 w 10789"/>
                    <a:gd name="connsiteY5" fmla="*/ 9000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789"/>
                    <a:gd name="connsiteY0" fmla="*/ 1000 h 10000"/>
                    <a:gd name="connsiteX1" fmla="*/ 3289 w 10789"/>
                    <a:gd name="connsiteY1" fmla="*/ 2000 h 10000"/>
                    <a:gd name="connsiteX2" fmla="*/ 5789 w 10789"/>
                    <a:gd name="connsiteY2" fmla="*/ 1000 h 10000"/>
                    <a:gd name="connsiteX3" fmla="*/ 8289 w 10789"/>
                    <a:gd name="connsiteY3" fmla="*/ 0 h 10000"/>
                    <a:gd name="connsiteX4" fmla="*/ 10789 w 10789"/>
                    <a:gd name="connsiteY4" fmla="*/ 1000 h 10000"/>
                    <a:gd name="connsiteX5" fmla="*/ 10720 w 10789"/>
                    <a:gd name="connsiteY5" fmla="*/ 6714 h 10000"/>
                    <a:gd name="connsiteX6" fmla="*/ 8289 w 10789"/>
                    <a:gd name="connsiteY6" fmla="*/ 8000 h 10000"/>
                    <a:gd name="connsiteX7" fmla="*/ 6407 w 10789"/>
                    <a:gd name="connsiteY7" fmla="*/ 6511 h 10000"/>
                    <a:gd name="connsiteX8" fmla="*/ 3289 w 10789"/>
                    <a:gd name="connsiteY8" fmla="*/ 10000 h 10000"/>
                    <a:gd name="connsiteX9" fmla="*/ 0 w 10789"/>
                    <a:gd name="connsiteY9" fmla="*/ 6036 h 10000"/>
                    <a:gd name="connsiteX10" fmla="*/ 789 w 1078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407 w 10829"/>
                    <a:gd name="connsiteY7" fmla="*/ 6511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00 h 10000"/>
                    <a:gd name="connsiteX1" fmla="*/ 3289 w 10829"/>
                    <a:gd name="connsiteY1" fmla="*/ 2000 h 10000"/>
                    <a:gd name="connsiteX2" fmla="*/ 5789 w 10829"/>
                    <a:gd name="connsiteY2" fmla="*/ 1000 h 10000"/>
                    <a:gd name="connsiteX3" fmla="*/ 8289 w 10829"/>
                    <a:gd name="connsiteY3" fmla="*/ 0 h 10000"/>
                    <a:gd name="connsiteX4" fmla="*/ 10789 w 10829"/>
                    <a:gd name="connsiteY4" fmla="*/ 1000 h 10000"/>
                    <a:gd name="connsiteX5" fmla="*/ 10720 w 10829"/>
                    <a:gd name="connsiteY5" fmla="*/ 6714 h 10000"/>
                    <a:gd name="connsiteX6" fmla="*/ 8289 w 10829"/>
                    <a:gd name="connsiteY6" fmla="*/ 8000 h 10000"/>
                    <a:gd name="connsiteX7" fmla="*/ 6287 w 10829"/>
                    <a:gd name="connsiteY7" fmla="*/ 7778 h 10000"/>
                    <a:gd name="connsiteX8" fmla="*/ 3289 w 10829"/>
                    <a:gd name="connsiteY8" fmla="*/ 10000 h 10000"/>
                    <a:gd name="connsiteX9" fmla="*/ 0 w 10829"/>
                    <a:gd name="connsiteY9" fmla="*/ 6036 h 10000"/>
                    <a:gd name="connsiteX10" fmla="*/ 789 w 10829"/>
                    <a:gd name="connsiteY10" fmla="*/ 1000 h 10000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14 h 10014"/>
                    <a:gd name="connsiteX1" fmla="*/ 3289 w 10829"/>
                    <a:gd name="connsiteY1" fmla="*/ 2014 h 10014"/>
                    <a:gd name="connsiteX2" fmla="*/ 6081 w 10829"/>
                    <a:gd name="connsiteY2" fmla="*/ 1693 h 10014"/>
                    <a:gd name="connsiteX3" fmla="*/ 8289 w 10829"/>
                    <a:gd name="connsiteY3" fmla="*/ 14 h 10014"/>
                    <a:gd name="connsiteX4" fmla="*/ 10789 w 10829"/>
                    <a:gd name="connsiteY4" fmla="*/ 1014 h 10014"/>
                    <a:gd name="connsiteX5" fmla="*/ 10720 w 10829"/>
                    <a:gd name="connsiteY5" fmla="*/ 6728 h 10014"/>
                    <a:gd name="connsiteX6" fmla="*/ 8289 w 10829"/>
                    <a:gd name="connsiteY6" fmla="*/ 8014 h 10014"/>
                    <a:gd name="connsiteX7" fmla="*/ 6287 w 10829"/>
                    <a:gd name="connsiteY7" fmla="*/ 7792 h 10014"/>
                    <a:gd name="connsiteX8" fmla="*/ 3289 w 10829"/>
                    <a:gd name="connsiteY8" fmla="*/ 10014 h 10014"/>
                    <a:gd name="connsiteX9" fmla="*/ 0 w 10829"/>
                    <a:gd name="connsiteY9" fmla="*/ 6050 h 10014"/>
                    <a:gd name="connsiteX10" fmla="*/ 789 w 10829"/>
                    <a:gd name="connsiteY10" fmla="*/ 1014 h 10014"/>
                    <a:gd name="connsiteX0" fmla="*/ 789 w 10829"/>
                    <a:gd name="connsiteY0" fmla="*/ 1098 h 10098"/>
                    <a:gd name="connsiteX1" fmla="*/ 3289 w 10829"/>
                    <a:gd name="connsiteY1" fmla="*/ 2098 h 10098"/>
                    <a:gd name="connsiteX2" fmla="*/ 5927 w 10829"/>
                    <a:gd name="connsiteY2" fmla="*/ 3406 h 10098"/>
                    <a:gd name="connsiteX3" fmla="*/ 8289 w 10829"/>
                    <a:gd name="connsiteY3" fmla="*/ 98 h 10098"/>
                    <a:gd name="connsiteX4" fmla="*/ 10789 w 10829"/>
                    <a:gd name="connsiteY4" fmla="*/ 1098 h 10098"/>
                    <a:gd name="connsiteX5" fmla="*/ 10720 w 10829"/>
                    <a:gd name="connsiteY5" fmla="*/ 6812 h 10098"/>
                    <a:gd name="connsiteX6" fmla="*/ 8289 w 10829"/>
                    <a:gd name="connsiteY6" fmla="*/ 8098 h 10098"/>
                    <a:gd name="connsiteX7" fmla="*/ 6287 w 10829"/>
                    <a:gd name="connsiteY7" fmla="*/ 7876 h 10098"/>
                    <a:gd name="connsiteX8" fmla="*/ 3289 w 10829"/>
                    <a:gd name="connsiteY8" fmla="*/ 10098 h 10098"/>
                    <a:gd name="connsiteX9" fmla="*/ 0 w 10829"/>
                    <a:gd name="connsiteY9" fmla="*/ 6134 h 10098"/>
                    <a:gd name="connsiteX10" fmla="*/ 789 w 10829"/>
                    <a:gd name="connsiteY10" fmla="*/ 1098 h 10098"/>
                    <a:gd name="connsiteX0" fmla="*/ 789 w 10829"/>
                    <a:gd name="connsiteY0" fmla="*/ 377 h 9377"/>
                    <a:gd name="connsiteX1" fmla="*/ 3289 w 10829"/>
                    <a:gd name="connsiteY1" fmla="*/ 1377 h 9377"/>
                    <a:gd name="connsiteX2" fmla="*/ 5927 w 10829"/>
                    <a:gd name="connsiteY2" fmla="*/ 2685 h 9377"/>
                    <a:gd name="connsiteX3" fmla="*/ 8495 w 10829"/>
                    <a:gd name="connsiteY3" fmla="*/ 327 h 9377"/>
                    <a:gd name="connsiteX4" fmla="*/ 10789 w 10829"/>
                    <a:gd name="connsiteY4" fmla="*/ 377 h 9377"/>
                    <a:gd name="connsiteX5" fmla="*/ 10720 w 10829"/>
                    <a:gd name="connsiteY5" fmla="*/ 6091 h 9377"/>
                    <a:gd name="connsiteX6" fmla="*/ 8289 w 10829"/>
                    <a:gd name="connsiteY6" fmla="*/ 7377 h 9377"/>
                    <a:gd name="connsiteX7" fmla="*/ 6287 w 10829"/>
                    <a:gd name="connsiteY7" fmla="*/ 7155 h 9377"/>
                    <a:gd name="connsiteX8" fmla="*/ 3289 w 10829"/>
                    <a:gd name="connsiteY8" fmla="*/ 9377 h 9377"/>
                    <a:gd name="connsiteX9" fmla="*/ 0 w 10829"/>
                    <a:gd name="connsiteY9" fmla="*/ 5413 h 9377"/>
                    <a:gd name="connsiteX10" fmla="*/ 789 w 10829"/>
                    <a:gd name="connsiteY10" fmla="*/ 377 h 9377"/>
                    <a:gd name="connsiteX0" fmla="*/ 729 w 10185"/>
                    <a:gd name="connsiteY0" fmla="*/ 54 h 9652"/>
                    <a:gd name="connsiteX1" fmla="*/ 3037 w 10185"/>
                    <a:gd name="connsiteY1" fmla="*/ 1120 h 9652"/>
                    <a:gd name="connsiteX2" fmla="*/ 5473 w 10185"/>
                    <a:gd name="connsiteY2" fmla="*/ 2515 h 9652"/>
                    <a:gd name="connsiteX3" fmla="*/ 7845 w 10185"/>
                    <a:gd name="connsiteY3" fmla="*/ 1 h 9652"/>
                    <a:gd name="connsiteX4" fmla="*/ 10185 w 10185"/>
                    <a:gd name="connsiteY4" fmla="*/ 2781 h 9652"/>
                    <a:gd name="connsiteX5" fmla="*/ 9899 w 10185"/>
                    <a:gd name="connsiteY5" fmla="*/ 6148 h 9652"/>
                    <a:gd name="connsiteX6" fmla="*/ 7654 w 10185"/>
                    <a:gd name="connsiteY6" fmla="*/ 7519 h 9652"/>
                    <a:gd name="connsiteX7" fmla="*/ 5806 w 10185"/>
                    <a:gd name="connsiteY7" fmla="*/ 7282 h 9652"/>
                    <a:gd name="connsiteX8" fmla="*/ 3037 w 10185"/>
                    <a:gd name="connsiteY8" fmla="*/ 9652 h 9652"/>
                    <a:gd name="connsiteX9" fmla="*/ 0 w 10185"/>
                    <a:gd name="connsiteY9" fmla="*/ 5425 h 9652"/>
                    <a:gd name="connsiteX10" fmla="*/ 729 w 10185"/>
                    <a:gd name="connsiteY10" fmla="*/ 54 h 9652"/>
                    <a:gd name="connsiteX0" fmla="*/ 716 w 10000"/>
                    <a:gd name="connsiteY0" fmla="*/ 0 h 9944"/>
                    <a:gd name="connsiteX1" fmla="*/ 2982 w 10000"/>
                    <a:gd name="connsiteY1" fmla="*/ 1104 h 9944"/>
                    <a:gd name="connsiteX2" fmla="*/ 5374 w 10000"/>
                    <a:gd name="connsiteY2" fmla="*/ 2550 h 9944"/>
                    <a:gd name="connsiteX3" fmla="*/ 7641 w 10000"/>
                    <a:gd name="connsiteY3" fmla="*/ 1095 h 9944"/>
                    <a:gd name="connsiteX4" fmla="*/ 10000 w 10000"/>
                    <a:gd name="connsiteY4" fmla="*/ 2825 h 9944"/>
                    <a:gd name="connsiteX5" fmla="*/ 9719 w 10000"/>
                    <a:gd name="connsiteY5" fmla="*/ 6314 h 9944"/>
                    <a:gd name="connsiteX6" fmla="*/ 7515 w 10000"/>
                    <a:gd name="connsiteY6" fmla="*/ 7734 h 9944"/>
                    <a:gd name="connsiteX7" fmla="*/ 5701 w 10000"/>
                    <a:gd name="connsiteY7" fmla="*/ 7489 h 9944"/>
                    <a:gd name="connsiteX8" fmla="*/ 2982 w 10000"/>
                    <a:gd name="connsiteY8" fmla="*/ 9944 h 9944"/>
                    <a:gd name="connsiteX9" fmla="*/ 0 w 10000"/>
                    <a:gd name="connsiteY9" fmla="*/ 5565 h 9944"/>
                    <a:gd name="connsiteX10" fmla="*/ 716 w 10000"/>
                    <a:gd name="connsiteY10" fmla="*/ 0 h 9944"/>
                    <a:gd name="connsiteX0" fmla="*/ 716 w 10000"/>
                    <a:gd name="connsiteY0" fmla="*/ 0 h 10000"/>
                    <a:gd name="connsiteX1" fmla="*/ 2966 w 10000"/>
                    <a:gd name="connsiteY1" fmla="*/ 2594 h 10000"/>
                    <a:gd name="connsiteX2" fmla="*/ 5374 w 10000"/>
                    <a:gd name="connsiteY2" fmla="*/ 2564 h 10000"/>
                    <a:gd name="connsiteX3" fmla="*/ 7641 w 10000"/>
                    <a:gd name="connsiteY3" fmla="*/ 1101 h 10000"/>
                    <a:gd name="connsiteX4" fmla="*/ 10000 w 10000"/>
                    <a:gd name="connsiteY4" fmla="*/ 2841 h 10000"/>
                    <a:gd name="connsiteX5" fmla="*/ 9719 w 10000"/>
                    <a:gd name="connsiteY5" fmla="*/ 6350 h 10000"/>
                    <a:gd name="connsiteX6" fmla="*/ 7515 w 10000"/>
                    <a:gd name="connsiteY6" fmla="*/ 7778 h 10000"/>
                    <a:gd name="connsiteX7" fmla="*/ 5701 w 10000"/>
                    <a:gd name="connsiteY7" fmla="*/ 7531 h 10000"/>
                    <a:gd name="connsiteX8" fmla="*/ 2982 w 10000"/>
                    <a:gd name="connsiteY8" fmla="*/ 10000 h 10000"/>
                    <a:gd name="connsiteX9" fmla="*/ 0 w 10000"/>
                    <a:gd name="connsiteY9" fmla="*/ 5596 h 10000"/>
                    <a:gd name="connsiteX10" fmla="*/ 716 w 10000"/>
                    <a:gd name="connsiteY10" fmla="*/ 0 h 10000"/>
                    <a:gd name="connsiteX0" fmla="*/ 576 w 10000"/>
                    <a:gd name="connsiteY0" fmla="*/ 1139 h 8901"/>
                    <a:gd name="connsiteX1" fmla="*/ 2966 w 10000"/>
                    <a:gd name="connsiteY1" fmla="*/ 1495 h 8901"/>
                    <a:gd name="connsiteX2" fmla="*/ 5374 w 10000"/>
                    <a:gd name="connsiteY2" fmla="*/ 1465 h 8901"/>
                    <a:gd name="connsiteX3" fmla="*/ 7641 w 10000"/>
                    <a:gd name="connsiteY3" fmla="*/ 2 h 8901"/>
                    <a:gd name="connsiteX4" fmla="*/ 10000 w 10000"/>
                    <a:gd name="connsiteY4" fmla="*/ 1742 h 8901"/>
                    <a:gd name="connsiteX5" fmla="*/ 9719 w 10000"/>
                    <a:gd name="connsiteY5" fmla="*/ 5251 h 8901"/>
                    <a:gd name="connsiteX6" fmla="*/ 7515 w 10000"/>
                    <a:gd name="connsiteY6" fmla="*/ 6679 h 8901"/>
                    <a:gd name="connsiteX7" fmla="*/ 5701 w 10000"/>
                    <a:gd name="connsiteY7" fmla="*/ 6432 h 8901"/>
                    <a:gd name="connsiteX8" fmla="*/ 2982 w 10000"/>
                    <a:gd name="connsiteY8" fmla="*/ 8901 h 8901"/>
                    <a:gd name="connsiteX9" fmla="*/ 0 w 10000"/>
                    <a:gd name="connsiteY9" fmla="*/ 4497 h 8901"/>
                    <a:gd name="connsiteX10" fmla="*/ 576 w 10000"/>
                    <a:gd name="connsiteY10" fmla="*/ 1139 h 8901"/>
                    <a:gd name="connsiteX0" fmla="*/ 835 w 10259"/>
                    <a:gd name="connsiteY0" fmla="*/ 1280 h 10000"/>
                    <a:gd name="connsiteX1" fmla="*/ 3225 w 10259"/>
                    <a:gd name="connsiteY1" fmla="*/ 1680 h 10000"/>
                    <a:gd name="connsiteX2" fmla="*/ 5633 w 10259"/>
                    <a:gd name="connsiteY2" fmla="*/ 1646 h 10000"/>
                    <a:gd name="connsiteX3" fmla="*/ 7900 w 10259"/>
                    <a:gd name="connsiteY3" fmla="*/ 2 h 10000"/>
                    <a:gd name="connsiteX4" fmla="*/ 10259 w 10259"/>
                    <a:gd name="connsiteY4" fmla="*/ 1957 h 10000"/>
                    <a:gd name="connsiteX5" fmla="*/ 9978 w 10259"/>
                    <a:gd name="connsiteY5" fmla="*/ 5899 h 10000"/>
                    <a:gd name="connsiteX6" fmla="*/ 7774 w 10259"/>
                    <a:gd name="connsiteY6" fmla="*/ 7504 h 10000"/>
                    <a:gd name="connsiteX7" fmla="*/ 5960 w 10259"/>
                    <a:gd name="connsiteY7" fmla="*/ 7226 h 10000"/>
                    <a:gd name="connsiteX8" fmla="*/ 3241 w 10259"/>
                    <a:gd name="connsiteY8" fmla="*/ 10000 h 10000"/>
                    <a:gd name="connsiteX9" fmla="*/ 259 w 10259"/>
                    <a:gd name="connsiteY9" fmla="*/ 5052 h 10000"/>
                    <a:gd name="connsiteX10" fmla="*/ 835 w 10259"/>
                    <a:gd name="connsiteY10" fmla="*/ 1280 h 10000"/>
                    <a:gd name="connsiteX0" fmla="*/ 957 w 10381"/>
                    <a:gd name="connsiteY0" fmla="*/ 1280 h 10000"/>
                    <a:gd name="connsiteX1" fmla="*/ 3347 w 10381"/>
                    <a:gd name="connsiteY1" fmla="*/ 1680 h 10000"/>
                    <a:gd name="connsiteX2" fmla="*/ 5755 w 10381"/>
                    <a:gd name="connsiteY2" fmla="*/ 1646 h 10000"/>
                    <a:gd name="connsiteX3" fmla="*/ 8022 w 10381"/>
                    <a:gd name="connsiteY3" fmla="*/ 2 h 10000"/>
                    <a:gd name="connsiteX4" fmla="*/ 10381 w 10381"/>
                    <a:gd name="connsiteY4" fmla="*/ 1957 h 10000"/>
                    <a:gd name="connsiteX5" fmla="*/ 10100 w 10381"/>
                    <a:gd name="connsiteY5" fmla="*/ 5899 h 10000"/>
                    <a:gd name="connsiteX6" fmla="*/ 7896 w 10381"/>
                    <a:gd name="connsiteY6" fmla="*/ 7504 h 10000"/>
                    <a:gd name="connsiteX7" fmla="*/ 6082 w 10381"/>
                    <a:gd name="connsiteY7" fmla="*/ 7226 h 10000"/>
                    <a:gd name="connsiteX8" fmla="*/ 3363 w 10381"/>
                    <a:gd name="connsiteY8" fmla="*/ 10000 h 10000"/>
                    <a:gd name="connsiteX9" fmla="*/ 132 w 10381"/>
                    <a:gd name="connsiteY9" fmla="*/ 5419 h 10000"/>
                    <a:gd name="connsiteX10" fmla="*/ 957 w 1038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307 w 10731"/>
                    <a:gd name="connsiteY0" fmla="*/ 1280 h 10000"/>
                    <a:gd name="connsiteX1" fmla="*/ 3697 w 10731"/>
                    <a:gd name="connsiteY1" fmla="*/ 1680 h 10000"/>
                    <a:gd name="connsiteX2" fmla="*/ 6105 w 10731"/>
                    <a:gd name="connsiteY2" fmla="*/ 1646 h 10000"/>
                    <a:gd name="connsiteX3" fmla="*/ 8372 w 10731"/>
                    <a:gd name="connsiteY3" fmla="*/ 2 h 10000"/>
                    <a:gd name="connsiteX4" fmla="*/ 10731 w 10731"/>
                    <a:gd name="connsiteY4" fmla="*/ 1957 h 10000"/>
                    <a:gd name="connsiteX5" fmla="*/ 10450 w 10731"/>
                    <a:gd name="connsiteY5" fmla="*/ 5899 h 10000"/>
                    <a:gd name="connsiteX6" fmla="*/ 8246 w 10731"/>
                    <a:gd name="connsiteY6" fmla="*/ 7504 h 10000"/>
                    <a:gd name="connsiteX7" fmla="*/ 6432 w 10731"/>
                    <a:gd name="connsiteY7" fmla="*/ 7226 h 10000"/>
                    <a:gd name="connsiteX8" fmla="*/ 3713 w 10731"/>
                    <a:gd name="connsiteY8" fmla="*/ 10000 h 10000"/>
                    <a:gd name="connsiteX9" fmla="*/ 482 w 10731"/>
                    <a:gd name="connsiteY9" fmla="*/ 5419 h 10000"/>
                    <a:gd name="connsiteX10" fmla="*/ 1307 w 10731"/>
                    <a:gd name="connsiteY10" fmla="*/ 1280 h 10000"/>
                    <a:gd name="connsiteX0" fmla="*/ 1767 w 11191"/>
                    <a:gd name="connsiteY0" fmla="*/ 1280 h 10000"/>
                    <a:gd name="connsiteX1" fmla="*/ 4157 w 11191"/>
                    <a:gd name="connsiteY1" fmla="*/ 1680 h 10000"/>
                    <a:gd name="connsiteX2" fmla="*/ 6565 w 11191"/>
                    <a:gd name="connsiteY2" fmla="*/ 1646 h 10000"/>
                    <a:gd name="connsiteX3" fmla="*/ 8832 w 11191"/>
                    <a:gd name="connsiteY3" fmla="*/ 2 h 10000"/>
                    <a:gd name="connsiteX4" fmla="*/ 11191 w 11191"/>
                    <a:gd name="connsiteY4" fmla="*/ 1957 h 10000"/>
                    <a:gd name="connsiteX5" fmla="*/ 10910 w 11191"/>
                    <a:gd name="connsiteY5" fmla="*/ 5899 h 10000"/>
                    <a:gd name="connsiteX6" fmla="*/ 8706 w 11191"/>
                    <a:gd name="connsiteY6" fmla="*/ 7504 h 10000"/>
                    <a:gd name="connsiteX7" fmla="*/ 6892 w 11191"/>
                    <a:gd name="connsiteY7" fmla="*/ 7226 h 10000"/>
                    <a:gd name="connsiteX8" fmla="*/ 4173 w 11191"/>
                    <a:gd name="connsiteY8" fmla="*/ 10000 h 10000"/>
                    <a:gd name="connsiteX9" fmla="*/ 942 w 11191"/>
                    <a:gd name="connsiteY9" fmla="*/ 5419 h 10000"/>
                    <a:gd name="connsiteX10" fmla="*/ 1767 w 11191"/>
                    <a:gd name="connsiteY10" fmla="*/ 1280 h 10000"/>
                    <a:gd name="connsiteX0" fmla="*/ 1767 w 11191"/>
                    <a:gd name="connsiteY0" fmla="*/ 1280 h 8729"/>
                    <a:gd name="connsiteX1" fmla="*/ 4157 w 11191"/>
                    <a:gd name="connsiteY1" fmla="*/ 1680 h 8729"/>
                    <a:gd name="connsiteX2" fmla="*/ 6565 w 11191"/>
                    <a:gd name="connsiteY2" fmla="*/ 1646 h 8729"/>
                    <a:gd name="connsiteX3" fmla="*/ 8832 w 11191"/>
                    <a:gd name="connsiteY3" fmla="*/ 2 h 8729"/>
                    <a:gd name="connsiteX4" fmla="*/ 11191 w 11191"/>
                    <a:gd name="connsiteY4" fmla="*/ 1957 h 8729"/>
                    <a:gd name="connsiteX5" fmla="*/ 10910 w 11191"/>
                    <a:gd name="connsiteY5" fmla="*/ 5899 h 8729"/>
                    <a:gd name="connsiteX6" fmla="*/ 8706 w 11191"/>
                    <a:gd name="connsiteY6" fmla="*/ 7504 h 8729"/>
                    <a:gd name="connsiteX7" fmla="*/ 6892 w 11191"/>
                    <a:gd name="connsiteY7" fmla="*/ 7226 h 8729"/>
                    <a:gd name="connsiteX8" fmla="*/ 3364 w 11191"/>
                    <a:gd name="connsiteY8" fmla="*/ 8729 h 8729"/>
                    <a:gd name="connsiteX9" fmla="*/ 942 w 11191"/>
                    <a:gd name="connsiteY9" fmla="*/ 5419 h 8729"/>
                    <a:gd name="connsiteX10" fmla="*/ 1767 w 11191"/>
                    <a:gd name="connsiteY10" fmla="*/ 1280 h 8729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252"/>
                    <a:gd name="connsiteY0" fmla="*/ 1466 h 10000"/>
                    <a:gd name="connsiteX1" fmla="*/ 3716 w 10252"/>
                    <a:gd name="connsiteY1" fmla="*/ 1925 h 10000"/>
                    <a:gd name="connsiteX2" fmla="*/ 5867 w 10252"/>
                    <a:gd name="connsiteY2" fmla="*/ 1886 h 10000"/>
                    <a:gd name="connsiteX3" fmla="*/ 7893 w 10252"/>
                    <a:gd name="connsiteY3" fmla="*/ 2 h 10000"/>
                    <a:gd name="connsiteX4" fmla="*/ 10001 w 10252"/>
                    <a:gd name="connsiteY4" fmla="*/ 2242 h 10000"/>
                    <a:gd name="connsiteX5" fmla="*/ 10209 w 10252"/>
                    <a:gd name="connsiteY5" fmla="*/ 4978 h 10000"/>
                    <a:gd name="connsiteX6" fmla="*/ 7780 w 10252"/>
                    <a:gd name="connsiteY6" fmla="*/ 8597 h 10000"/>
                    <a:gd name="connsiteX7" fmla="*/ 6160 w 10252"/>
                    <a:gd name="connsiteY7" fmla="*/ 8278 h 10000"/>
                    <a:gd name="connsiteX8" fmla="*/ 3007 w 10252"/>
                    <a:gd name="connsiteY8" fmla="*/ 10000 h 10000"/>
                    <a:gd name="connsiteX9" fmla="*/ 843 w 10252"/>
                    <a:gd name="connsiteY9" fmla="*/ 6208 h 10000"/>
                    <a:gd name="connsiteX10" fmla="*/ 1580 w 10252"/>
                    <a:gd name="connsiteY10" fmla="*/ 1466 h 10000"/>
                    <a:gd name="connsiteX0" fmla="*/ 1580 w 10691"/>
                    <a:gd name="connsiteY0" fmla="*/ 1466 h 10000"/>
                    <a:gd name="connsiteX1" fmla="*/ 3716 w 10691"/>
                    <a:gd name="connsiteY1" fmla="*/ 1925 h 10000"/>
                    <a:gd name="connsiteX2" fmla="*/ 5867 w 10691"/>
                    <a:gd name="connsiteY2" fmla="*/ 1886 h 10000"/>
                    <a:gd name="connsiteX3" fmla="*/ 7893 w 10691"/>
                    <a:gd name="connsiteY3" fmla="*/ 2 h 10000"/>
                    <a:gd name="connsiteX4" fmla="*/ 10001 w 10691"/>
                    <a:gd name="connsiteY4" fmla="*/ 2242 h 10000"/>
                    <a:gd name="connsiteX5" fmla="*/ 10209 w 10691"/>
                    <a:gd name="connsiteY5" fmla="*/ 4978 h 10000"/>
                    <a:gd name="connsiteX6" fmla="*/ 7780 w 10691"/>
                    <a:gd name="connsiteY6" fmla="*/ 8597 h 10000"/>
                    <a:gd name="connsiteX7" fmla="*/ 6160 w 10691"/>
                    <a:gd name="connsiteY7" fmla="*/ 8278 h 10000"/>
                    <a:gd name="connsiteX8" fmla="*/ 3007 w 10691"/>
                    <a:gd name="connsiteY8" fmla="*/ 10000 h 10000"/>
                    <a:gd name="connsiteX9" fmla="*/ 843 w 10691"/>
                    <a:gd name="connsiteY9" fmla="*/ 6208 h 10000"/>
                    <a:gd name="connsiteX10" fmla="*/ 1580 w 10691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1466 h 10000"/>
                    <a:gd name="connsiteX1" fmla="*/ 3716 w 10887"/>
                    <a:gd name="connsiteY1" fmla="*/ 1925 h 10000"/>
                    <a:gd name="connsiteX2" fmla="*/ 5867 w 10887"/>
                    <a:gd name="connsiteY2" fmla="*/ 1886 h 10000"/>
                    <a:gd name="connsiteX3" fmla="*/ 7893 w 10887"/>
                    <a:gd name="connsiteY3" fmla="*/ 2 h 10000"/>
                    <a:gd name="connsiteX4" fmla="*/ 10001 w 10887"/>
                    <a:gd name="connsiteY4" fmla="*/ 2242 h 10000"/>
                    <a:gd name="connsiteX5" fmla="*/ 10209 w 10887"/>
                    <a:gd name="connsiteY5" fmla="*/ 4978 h 10000"/>
                    <a:gd name="connsiteX6" fmla="*/ 7780 w 10887"/>
                    <a:gd name="connsiteY6" fmla="*/ 8597 h 10000"/>
                    <a:gd name="connsiteX7" fmla="*/ 6160 w 10887"/>
                    <a:gd name="connsiteY7" fmla="*/ 8278 h 10000"/>
                    <a:gd name="connsiteX8" fmla="*/ 3007 w 10887"/>
                    <a:gd name="connsiteY8" fmla="*/ 10000 h 10000"/>
                    <a:gd name="connsiteX9" fmla="*/ 843 w 10887"/>
                    <a:gd name="connsiteY9" fmla="*/ 6208 h 10000"/>
                    <a:gd name="connsiteX10" fmla="*/ 1580 w 10887"/>
                    <a:gd name="connsiteY10" fmla="*/ 1466 h 10000"/>
                    <a:gd name="connsiteX0" fmla="*/ 1580 w 10887"/>
                    <a:gd name="connsiteY0" fmla="*/ 755 h 9289"/>
                    <a:gd name="connsiteX1" fmla="*/ 3716 w 10887"/>
                    <a:gd name="connsiteY1" fmla="*/ 1214 h 9289"/>
                    <a:gd name="connsiteX2" fmla="*/ 5867 w 10887"/>
                    <a:gd name="connsiteY2" fmla="*/ 1175 h 9289"/>
                    <a:gd name="connsiteX3" fmla="*/ 7712 w 10887"/>
                    <a:gd name="connsiteY3" fmla="*/ 3 h 9289"/>
                    <a:gd name="connsiteX4" fmla="*/ 10001 w 10887"/>
                    <a:gd name="connsiteY4" fmla="*/ 1531 h 9289"/>
                    <a:gd name="connsiteX5" fmla="*/ 10209 w 10887"/>
                    <a:gd name="connsiteY5" fmla="*/ 4267 h 9289"/>
                    <a:gd name="connsiteX6" fmla="*/ 7780 w 10887"/>
                    <a:gd name="connsiteY6" fmla="*/ 7886 h 9289"/>
                    <a:gd name="connsiteX7" fmla="*/ 6160 w 10887"/>
                    <a:gd name="connsiteY7" fmla="*/ 7567 h 9289"/>
                    <a:gd name="connsiteX8" fmla="*/ 3007 w 10887"/>
                    <a:gd name="connsiteY8" fmla="*/ 9289 h 9289"/>
                    <a:gd name="connsiteX9" fmla="*/ 843 w 10887"/>
                    <a:gd name="connsiteY9" fmla="*/ 5497 h 9289"/>
                    <a:gd name="connsiteX10" fmla="*/ 1580 w 10887"/>
                    <a:gd name="connsiteY10" fmla="*/ 755 h 9289"/>
                    <a:gd name="connsiteX0" fmla="*/ 1451 w 10000"/>
                    <a:gd name="connsiteY0" fmla="*/ 813 h 10000"/>
                    <a:gd name="connsiteX1" fmla="*/ 3413 w 10000"/>
                    <a:gd name="connsiteY1" fmla="*/ 1307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51 w 10000"/>
                    <a:gd name="connsiteY0" fmla="*/ 813 h 10000"/>
                    <a:gd name="connsiteX1" fmla="*/ 3439 w 10000"/>
                    <a:gd name="connsiteY1" fmla="*/ 959 h 10000"/>
                    <a:gd name="connsiteX2" fmla="*/ 5466 w 10000"/>
                    <a:gd name="connsiteY2" fmla="*/ 2031 h 10000"/>
                    <a:gd name="connsiteX3" fmla="*/ 7084 w 10000"/>
                    <a:gd name="connsiteY3" fmla="*/ 3 h 10000"/>
                    <a:gd name="connsiteX4" fmla="*/ 9186 w 10000"/>
                    <a:gd name="connsiteY4" fmla="*/ 1648 h 10000"/>
                    <a:gd name="connsiteX5" fmla="*/ 9377 w 10000"/>
                    <a:gd name="connsiteY5" fmla="*/ 4594 h 10000"/>
                    <a:gd name="connsiteX6" fmla="*/ 7146 w 10000"/>
                    <a:gd name="connsiteY6" fmla="*/ 8490 h 10000"/>
                    <a:gd name="connsiteX7" fmla="*/ 5658 w 10000"/>
                    <a:gd name="connsiteY7" fmla="*/ 8146 h 10000"/>
                    <a:gd name="connsiteX8" fmla="*/ 2762 w 10000"/>
                    <a:gd name="connsiteY8" fmla="*/ 10000 h 10000"/>
                    <a:gd name="connsiteX9" fmla="*/ 774 w 10000"/>
                    <a:gd name="connsiteY9" fmla="*/ 5918 h 10000"/>
                    <a:gd name="connsiteX10" fmla="*/ 1451 w 10000"/>
                    <a:gd name="connsiteY10" fmla="*/ 813 h 10000"/>
                    <a:gd name="connsiteX0" fmla="*/ 1494 w 9954"/>
                    <a:gd name="connsiteY0" fmla="*/ 1336 h 10000"/>
                    <a:gd name="connsiteX1" fmla="*/ 3393 w 9954"/>
                    <a:gd name="connsiteY1" fmla="*/ 959 h 10000"/>
                    <a:gd name="connsiteX2" fmla="*/ 5420 w 9954"/>
                    <a:gd name="connsiteY2" fmla="*/ 2031 h 10000"/>
                    <a:gd name="connsiteX3" fmla="*/ 7038 w 9954"/>
                    <a:gd name="connsiteY3" fmla="*/ 3 h 10000"/>
                    <a:gd name="connsiteX4" fmla="*/ 9140 w 9954"/>
                    <a:gd name="connsiteY4" fmla="*/ 1648 h 10000"/>
                    <a:gd name="connsiteX5" fmla="*/ 9331 w 9954"/>
                    <a:gd name="connsiteY5" fmla="*/ 4594 h 10000"/>
                    <a:gd name="connsiteX6" fmla="*/ 7100 w 9954"/>
                    <a:gd name="connsiteY6" fmla="*/ 8490 h 10000"/>
                    <a:gd name="connsiteX7" fmla="*/ 5612 w 9954"/>
                    <a:gd name="connsiteY7" fmla="*/ 8146 h 10000"/>
                    <a:gd name="connsiteX8" fmla="*/ 2716 w 9954"/>
                    <a:gd name="connsiteY8" fmla="*/ 10000 h 10000"/>
                    <a:gd name="connsiteX9" fmla="*/ 728 w 9954"/>
                    <a:gd name="connsiteY9" fmla="*/ 5918 h 10000"/>
                    <a:gd name="connsiteX10" fmla="*/ 1494 w 9954"/>
                    <a:gd name="connsiteY10" fmla="*/ 1336 h 10000"/>
                    <a:gd name="connsiteX0" fmla="*/ 1501 w 10000"/>
                    <a:gd name="connsiteY0" fmla="*/ 1336 h 8850"/>
                    <a:gd name="connsiteX1" fmla="*/ 3409 w 10000"/>
                    <a:gd name="connsiteY1" fmla="*/ 959 h 8850"/>
                    <a:gd name="connsiteX2" fmla="*/ 5445 w 10000"/>
                    <a:gd name="connsiteY2" fmla="*/ 2031 h 8850"/>
                    <a:gd name="connsiteX3" fmla="*/ 7071 w 10000"/>
                    <a:gd name="connsiteY3" fmla="*/ 3 h 8850"/>
                    <a:gd name="connsiteX4" fmla="*/ 9182 w 10000"/>
                    <a:gd name="connsiteY4" fmla="*/ 1648 h 8850"/>
                    <a:gd name="connsiteX5" fmla="*/ 9374 w 10000"/>
                    <a:gd name="connsiteY5" fmla="*/ 4594 h 8850"/>
                    <a:gd name="connsiteX6" fmla="*/ 7133 w 10000"/>
                    <a:gd name="connsiteY6" fmla="*/ 8490 h 8850"/>
                    <a:gd name="connsiteX7" fmla="*/ 5638 w 10000"/>
                    <a:gd name="connsiteY7" fmla="*/ 8146 h 8850"/>
                    <a:gd name="connsiteX8" fmla="*/ 2703 w 10000"/>
                    <a:gd name="connsiteY8" fmla="*/ 8850 h 8850"/>
                    <a:gd name="connsiteX9" fmla="*/ 731 w 10000"/>
                    <a:gd name="connsiteY9" fmla="*/ 5918 h 8850"/>
                    <a:gd name="connsiteX10" fmla="*/ 1501 w 10000"/>
                    <a:gd name="connsiteY10" fmla="*/ 1336 h 8850"/>
                    <a:gd name="connsiteX0" fmla="*/ 1501 w 10000"/>
                    <a:gd name="connsiteY0" fmla="*/ 1510 h 10090"/>
                    <a:gd name="connsiteX1" fmla="*/ 3409 w 10000"/>
                    <a:gd name="connsiteY1" fmla="*/ 1084 h 10090"/>
                    <a:gd name="connsiteX2" fmla="*/ 5445 w 10000"/>
                    <a:gd name="connsiteY2" fmla="*/ 2295 h 10090"/>
                    <a:gd name="connsiteX3" fmla="*/ 7071 w 10000"/>
                    <a:gd name="connsiteY3" fmla="*/ 3 h 10090"/>
                    <a:gd name="connsiteX4" fmla="*/ 9182 w 10000"/>
                    <a:gd name="connsiteY4" fmla="*/ 1862 h 10090"/>
                    <a:gd name="connsiteX5" fmla="*/ 9374 w 10000"/>
                    <a:gd name="connsiteY5" fmla="*/ 5191 h 10090"/>
                    <a:gd name="connsiteX6" fmla="*/ 7133 w 10000"/>
                    <a:gd name="connsiteY6" fmla="*/ 9593 h 10090"/>
                    <a:gd name="connsiteX7" fmla="*/ 5638 w 10000"/>
                    <a:gd name="connsiteY7" fmla="*/ 9205 h 10090"/>
                    <a:gd name="connsiteX8" fmla="*/ 4072 w 10000"/>
                    <a:gd name="connsiteY8" fmla="*/ 8529 h 10090"/>
                    <a:gd name="connsiteX9" fmla="*/ 2703 w 10000"/>
                    <a:gd name="connsiteY9" fmla="*/ 10000 h 10090"/>
                    <a:gd name="connsiteX10" fmla="*/ 731 w 10000"/>
                    <a:gd name="connsiteY10" fmla="*/ 6687 h 10090"/>
                    <a:gd name="connsiteX11" fmla="*/ 1501 w 10000"/>
                    <a:gd name="connsiteY11" fmla="*/ 1510 h 10090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5638 w 10000"/>
                    <a:gd name="connsiteY7" fmla="*/ 9205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133 w 10000"/>
                    <a:gd name="connsiteY6" fmla="*/ 9593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7608 w 10000"/>
                    <a:gd name="connsiteY6" fmla="*/ 9436 h 10092"/>
                    <a:gd name="connsiteX7" fmla="*/ 6408 w 10000"/>
                    <a:gd name="connsiteY7" fmla="*/ 8300 h 10092"/>
                    <a:gd name="connsiteX8" fmla="*/ 5136 w 10000"/>
                    <a:gd name="connsiteY8" fmla="*/ 9670 h 10092"/>
                    <a:gd name="connsiteX9" fmla="*/ 4072 w 10000"/>
                    <a:gd name="connsiteY9" fmla="*/ 8529 h 10092"/>
                    <a:gd name="connsiteX10" fmla="*/ 2703 w 10000"/>
                    <a:gd name="connsiteY10" fmla="*/ 10000 h 10092"/>
                    <a:gd name="connsiteX11" fmla="*/ 731 w 10000"/>
                    <a:gd name="connsiteY11" fmla="*/ 6687 h 10092"/>
                    <a:gd name="connsiteX12" fmla="*/ 1501 w 10000"/>
                    <a:gd name="connsiteY12" fmla="*/ 1510 h 10092"/>
                    <a:gd name="connsiteX0" fmla="*/ 1501 w 10000"/>
                    <a:gd name="connsiteY0" fmla="*/ 1510 h 10092"/>
                    <a:gd name="connsiteX1" fmla="*/ 3409 w 10000"/>
                    <a:gd name="connsiteY1" fmla="*/ 1084 h 10092"/>
                    <a:gd name="connsiteX2" fmla="*/ 5445 w 10000"/>
                    <a:gd name="connsiteY2" fmla="*/ 2295 h 10092"/>
                    <a:gd name="connsiteX3" fmla="*/ 7071 w 10000"/>
                    <a:gd name="connsiteY3" fmla="*/ 3 h 10092"/>
                    <a:gd name="connsiteX4" fmla="*/ 9182 w 10000"/>
                    <a:gd name="connsiteY4" fmla="*/ 1862 h 10092"/>
                    <a:gd name="connsiteX5" fmla="*/ 9374 w 10000"/>
                    <a:gd name="connsiteY5" fmla="*/ 5191 h 10092"/>
                    <a:gd name="connsiteX6" fmla="*/ 8471 w 10000"/>
                    <a:gd name="connsiteY6" fmla="*/ 6009 h 10092"/>
                    <a:gd name="connsiteX7" fmla="*/ 7608 w 10000"/>
                    <a:gd name="connsiteY7" fmla="*/ 9436 h 10092"/>
                    <a:gd name="connsiteX8" fmla="*/ 6408 w 10000"/>
                    <a:gd name="connsiteY8" fmla="*/ 8300 h 10092"/>
                    <a:gd name="connsiteX9" fmla="*/ 5136 w 10000"/>
                    <a:gd name="connsiteY9" fmla="*/ 9670 h 10092"/>
                    <a:gd name="connsiteX10" fmla="*/ 4072 w 10000"/>
                    <a:gd name="connsiteY10" fmla="*/ 8529 h 10092"/>
                    <a:gd name="connsiteX11" fmla="*/ 2703 w 10000"/>
                    <a:gd name="connsiteY11" fmla="*/ 10000 h 10092"/>
                    <a:gd name="connsiteX12" fmla="*/ 731 w 10000"/>
                    <a:gd name="connsiteY12" fmla="*/ 6687 h 10092"/>
                    <a:gd name="connsiteX13" fmla="*/ 1501 w 10000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8471 w 11272"/>
                    <a:gd name="connsiteY6" fmla="*/ 6009 h 10092"/>
                    <a:gd name="connsiteX7" fmla="*/ 7608 w 11272"/>
                    <a:gd name="connsiteY7" fmla="*/ 9436 h 10092"/>
                    <a:gd name="connsiteX8" fmla="*/ 6408 w 11272"/>
                    <a:gd name="connsiteY8" fmla="*/ 8300 h 10092"/>
                    <a:gd name="connsiteX9" fmla="*/ 5136 w 11272"/>
                    <a:gd name="connsiteY9" fmla="*/ 9670 h 10092"/>
                    <a:gd name="connsiteX10" fmla="*/ 4072 w 11272"/>
                    <a:gd name="connsiteY10" fmla="*/ 8529 h 10092"/>
                    <a:gd name="connsiteX11" fmla="*/ 2703 w 11272"/>
                    <a:gd name="connsiteY11" fmla="*/ 10000 h 10092"/>
                    <a:gd name="connsiteX12" fmla="*/ 731 w 11272"/>
                    <a:gd name="connsiteY12" fmla="*/ 6687 h 10092"/>
                    <a:gd name="connsiteX13" fmla="*/ 1501 w 11272"/>
                    <a:gd name="connsiteY13" fmla="*/ 1510 h 10092"/>
                    <a:gd name="connsiteX0" fmla="*/ 1501 w 11272"/>
                    <a:gd name="connsiteY0" fmla="*/ 1510 h 10092"/>
                    <a:gd name="connsiteX1" fmla="*/ 3409 w 11272"/>
                    <a:gd name="connsiteY1" fmla="*/ 1084 h 10092"/>
                    <a:gd name="connsiteX2" fmla="*/ 5445 w 11272"/>
                    <a:gd name="connsiteY2" fmla="*/ 2295 h 10092"/>
                    <a:gd name="connsiteX3" fmla="*/ 7071 w 11272"/>
                    <a:gd name="connsiteY3" fmla="*/ 3 h 10092"/>
                    <a:gd name="connsiteX4" fmla="*/ 9182 w 11272"/>
                    <a:gd name="connsiteY4" fmla="*/ 1862 h 10092"/>
                    <a:gd name="connsiteX5" fmla="*/ 11080 w 11272"/>
                    <a:gd name="connsiteY5" fmla="*/ 3931 h 10092"/>
                    <a:gd name="connsiteX6" fmla="*/ 9843 w 11272"/>
                    <a:gd name="connsiteY6" fmla="*/ 6245 h 10092"/>
                    <a:gd name="connsiteX7" fmla="*/ 8471 w 11272"/>
                    <a:gd name="connsiteY7" fmla="*/ 6009 h 10092"/>
                    <a:gd name="connsiteX8" fmla="*/ 7608 w 11272"/>
                    <a:gd name="connsiteY8" fmla="*/ 9436 h 10092"/>
                    <a:gd name="connsiteX9" fmla="*/ 6408 w 11272"/>
                    <a:gd name="connsiteY9" fmla="*/ 8300 h 10092"/>
                    <a:gd name="connsiteX10" fmla="*/ 5136 w 11272"/>
                    <a:gd name="connsiteY10" fmla="*/ 9670 h 10092"/>
                    <a:gd name="connsiteX11" fmla="*/ 4072 w 11272"/>
                    <a:gd name="connsiteY11" fmla="*/ 8529 h 10092"/>
                    <a:gd name="connsiteX12" fmla="*/ 2703 w 11272"/>
                    <a:gd name="connsiteY12" fmla="*/ 10000 h 10092"/>
                    <a:gd name="connsiteX13" fmla="*/ 731 w 11272"/>
                    <a:gd name="connsiteY13" fmla="*/ 6687 h 10092"/>
                    <a:gd name="connsiteX14" fmla="*/ 1501 w 11272"/>
                    <a:gd name="connsiteY14" fmla="*/ 1510 h 10092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501 w 11272"/>
                    <a:gd name="connsiteY0" fmla="*/ 1510 h 10000"/>
                    <a:gd name="connsiteX1" fmla="*/ 3409 w 11272"/>
                    <a:gd name="connsiteY1" fmla="*/ 1084 h 10000"/>
                    <a:gd name="connsiteX2" fmla="*/ 5445 w 11272"/>
                    <a:gd name="connsiteY2" fmla="*/ 2295 h 10000"/>
                    <a:gd name="connsiteX3" fmla="*/ 7071 w 11272"/>
                    <a:gd name="connsiteY3" fmla="*/ 3 h 10000"/>
                    <a:gd name="connsiteX4" fmla="*/ 9182 w 11272"/>
                    <a:gd name="connsiteY4" fmla="*/ 1862 h 10000"/>
                    <a:gd name="connsiteX5" fmla="*/ 11080 w 11272"/>
                    <a:gd name="connsiteY5" fmla="*/ 3931 h 10000"/>
                    <a:gd name="connsiteX6" fmla="*/ 9843 w 11272"/>
                    <a:gd name="connsiteY6" fmla="*/ 6245 h 10000"/>
                    <a:gd name="connsiteX7" fmla="*/ 8471 w 11272"/>
                    <a:gd name="connsiteY7" fmla="*/ 6009 h 10000"/>
                    <a:gd name="connsiteX8" fmla="*/ 7608 w 11272"/>
                    <a:gd name="connsiteY8" fmla="*/ 9436 h 10000"/>
                    <a:gd name="connsiteX9" fmla="*/ 6408 w 11272"/>
                    <a:gd name="connsiteY9" fmla="*/ 8300 h 10000"/>
                    <a:gd name="connsiteX10" fmla="*/ 5136 w 11272"/>
                    <a:gd name="connsiteY10" fmla="*/ 9670 h 10000"/>
                    <a:gd name="connsiteX11" fmla="*/ 4072 w 11272"/>
                    <a:gd name="connsiteY11" fmla="*/ 8529 h 10000"/>
                    <a:gd name="connsiteX12" fmla="*/ 2703 w 11272"/>
                    <a:gd name="connsiteY12" fmla="*/ 10000 h 10000"/>
                    <a:gd name="connsiteX13" fmla="*/ 2007 w 11272"/>
                    <a:gd name="connsiteY13" fmla="*/ 7623 h 10000"/>
                    <a:gd name="connsiteX14" fmla="*/ 731 w 11272"/>
                    <a:gd name="connsiteY14" fmla="*/ 6687 h 10000"/>
                    <a:gd name="connsiteX15" fmla="*/ 1501 w 11272"/>
                    <a:gd name="connsiteY15" fmla="*/ 1510 h 10000"/>
                    <a:gd name="connsiteX0" fmla="*/ 1613 w 11384"/>
                    <a:gd name="connsiteY0" fmla="*/ 1510 h 10000"/>
                    <a:gd name="connsiteX1" fmla="*/ 3521 w 11384"/>
                    <a:gd name="connsiteY1" fmla="*/ 1084 h 10000"/>
                    <a:gd name="connsiteX2" fmla="*/ 5557 w 11384"/>
                    <a:gd name="connsiteY2" fmla="*/ 2295 h 10000"/>
                    <a:gd name="connsiteX3" fmla="*/ 7183 w 11384"/>
                    <a:gd name="connsiteY3" fmla="*/ 3 h 10000"/>
                    <a:gd name="connsiteX4" fmla="*/ 9294 w 11384"/>
                    <a:gd name="connsiteY4" fmla="*/ 1862 h 10000"/>
                    <a:gd name="connsiteX5" fmla="*/ 11192 w 11384"/>
                    <a:gd name="connsiteY5" fmla="*/ 3931 h 10000"/>
                    <a:gd name="connsiteX6" fmla="*/ 9955 w 11384"/>
                    <a:gd name="connsiteY6" fmla="*/ 6245 h 10000"/>
                    <a:gd name="connsiteX7" fmla="*/ 8583 w 11384"/>
                    <a:gd name="connsiteY7" fmla="*/ 6009 h 10000"/>
                    <a:gd name="connsiteX8" fmla="*/ 7720 w 11384"/>
                    <a:gd name="connsiteY8" fmla="*/ 9436 h 10000"/>
                    <a:gd name="connsiteX9" fmla="*/ 6520 w 11384"/>
                    <a:gd name="connsiteY9" fmla="*/ 8300 h 10000"/>
                    <a:gd name="connsiteX10" fmla="*/ 5248 w 11384"/>
                    <a:gd name="connsiteY10" fmla="*/ 9670 h 10000"/>
                    <a:gd name="connsiteX11" fmla="*/ 4184 w 11384"/>
                    <a:gd name="connsiteY11" fmla="*/ 8529 h 10000"/>
                    <a:gd name="connsiteX12" fmla="*/ 2815 w 11384"/>
                    <a:gd name="connsiteY12" fmla="*/ 10000 h 10000"/>
                    <a:gd name="connsiteX13" fmla="*/ 2119 w 11384"/>
                    <a:gd name="connsiteY13" fmla="*/ 7623 h 10000"/>
                    <a:gd name="connsiteX14" fmla="*/ 843 w 11384"/>
                    <a:gd name="connsiteY14" fmla="*/ 6687 h 10000"/>
                    <a:gd name="connsiteX15" fmla="*/ 1613 w 11384"/>
                    <a:gd name="connsiteY15" fmla="*/ 1510 h 10000"/>
                    <a:gd name="connsiteX0" fmla="*/ 1321 w 11733"/>
                    <a:gd name="connsiteY0" fmla="*/ 2455 h 10000"/>
                    <a:gd name="connsiteX1" fmla="*/ 3870 w 11733"/>
                    <a:gd name="connsiteY1" fmla="*/ 1084 h 10000"/>
                    <a:gd name="connsiteX2" fmla="*/ 5906 w 11733"/>
                    <a:gd name="connsiteY2" fmla="*/ 2295 h 10000"/>
                    <a:gd name="connsiteX3" fmla="*/ 7532 w 11733"/>
                    <a:gd name="connsiteY3" fmla="*/ 3 h 10000"/>
                    <a:gd name="connsiteX4" fmla="*/ 9643 w 11733"/>
                    <a:gd name="connsiteY4" fmla="*/ 1862 h 10000"/>
                    <a:gd name="connsiteX5" fmla="*/ 11541 w 11733"/>
                    <a:gd name="connsiteY5" fmla="*/ 3931 h 10000"/>
                    <a:gd name="connsiteX6" fmla="*/ 10304 w 11733"/>
                    <a:gd name="connsiteY6" fmla="*/ 6245 h 10000"/>
                    <a:gd name="connsiteX7" fmla="*/ 8932 w 11733"/>
                    <a:gd name="connsiteY7" fmla="*/ 6009 h 10000"/>
                    <a:gd name="connsiteX8" fmla="*/ 8069 w 11733"/>
                    <a:gd name="connsiteY8" fmla="*/ 9436 h 10000"/>
                    <a:gd name="connsiteX9" fmla="*/ 6869 w 11733"/>
                    <a:gd name="connsiteY9" fmla="*/ 8300 h 10000"/>
                    <a:gd name="connsiteX10" fmla="*/ 5597 w 11733"/>
                    <a:gd name="connsiteY10" fmla="*/ 9670 h 10000"/>
                    <a:gd name="connsiteX11" fmla="*/ 4533 w 11733"/>
                    <a:gd name="connsiteY11" fmla="*/ 8529 h 10000"/>
                    <a:gd name="connsiteX12" fmla="*/ 3164 w 11733"/>
                    <a:gd name="connsiteY12" fmla="*/ 10000 h 10000"/>
                    <a:gd name="connsiteX13" fmla="*/ 2468 w 11733"/>
                    <a:gd name="connsiteY13" fmla="*/ 7623 h 10000"/>
                    <a:gd name="connsiteX14" fmla="*/ 1192 w 11733"/>
                    <a:gd name="connsiteY14" fmla="*/ 6687 h 10000"/>
                    <a:gd name="connsiteX15" fmla="*/ 1321 w 11733"/>
                    <a:gd name="connsiteY15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870 w 11733"/>
                    <a:gd name="connsiteY2" fmla="*/ 1084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5906 w 11733"/>
                    <a:gd name="connsiteY3" fmla="*/ 2295 h 10000"/>
                    <a:gd name="connsiteX4" fmla="*/ 7532 w 11733"/>
                    <a:gd name="connsiteY4" fmla="*/ 3 h 10000"/>
                    <a:gd name="connsiteX5" fmla="*/ 9643 w 11733"/>
                    <a:gd name="connsiteY5" fmla="*/ 1862 h 10000"/>
                    <a:gd name="connsiteX6" fmla="*/ 11541 w 11733"/>
                    <a:gd name="connsiteY6" fmla="*/ 3931 h 10000"/>
                    <a:gd name="connsiteX7" fmla="*/ 10304 w 11733"/>
                    <a:gd name="connsiteY7" fmla="*/ 6245 h 10000"/>
                    <a:gd name="connsiteX8" fmla="*/ 8932 w 11733"/>
                    <a:gd name="connsiteY8" fmla="*/ 6009 h 10000"/>
                    <a:gd name="connsiteX9" fmla="*/ 8069 w 11733"/>
                    <a:gd name="connsiteY9" fmla="*/ 9436 h 10000"/>
                    <a:gd name="connsiteX10" fmla="*/ 6869 w 11733"/>
                    <a:gd name="connsiteY10" fmla="*/ 8300 h 10000"/>
                    <a:gd name="connsiteX11" fmla="*/ 5597 w 11733"/>
                    <a:gd name="connsiteY11" fmla="*/ 9670 h 10000"/>
                    <a:gd name="connsiteX12" fmla="*/ 4533 w 11733"/>
                    <a:gd name="connsiteY12" fmla="*/ 8529 h 10000"/>
                    <a:gd name="connsiteX13" fmla="*/ 3164 w 11733"/>
                    <a:gd name="connsiteY13" fmla="*/ 10000 h 10000"/>
                    <a:gd name="connsiteX14" fmla="*/ 2468 w 11733"/>
                    <a:gd name="connsiteY14" fmla="*/ 7623 h 10000"/>
                    <a:gd name="connsiteX15" fmla="*/ 1192 w 11733"/>
                    <a:gd name="connsiteY15" fmla="*/ 6687 h 10000"/>
                    <a:gd name="connsiteX16" fmla="*/ 1321 w 11733"/>
                    <a:gd name="connsiteY16" fmla="*/ 2455 h 10000"/>
                    <a:gd name="connsiteX0" fmla="*/ 1321 w 11733"/>
                    <a:gd name="connsiteY0" fmla="*/ 2455 h 10000"/>
                    <a:gd name="connsiteX1" fmla="*/ 2519 w 11733"/>
                    <a:gd name="connsiteY1" fmla="*/ 2387 h 10000"/>
                    <a:gd name="connsiteX2" fmla="*/ 3229 w 11733"/>
                    <a:gd name="connsiteY2" fmla="*/ 927 h 10000"/>
                    <a:gd name="connsiteX3" fmla="*/ 4417 w 11733"/>
                    <a:gd name="connsiteY3" fmla="*/ 2742 h 10000"/>
                    <a:gd name="connsiteX4" fmla="*/ 5906 w 11733"/>
                    <a:gd name="connsiteY4" fmla="*/ 2295 h 10000"/>
                    <a:gd name="connsiteX5" fmla="*/ 7532 w 11733"/>
                    <a:gd name="connsiteY5" fmla="*/ 3 h 10000"/>
                    <a:gd name="connsiteX6" fmla="*/ 9643 w 11733"/>
                    <a:gd name="connsiteY6" fmla="*/ 1862 h 10000"/>
                    <a:gd name="connsiteX7" fmla="*/ 11541 w 11733"/>
                    <a:gd name="connsiteY7" fmla="*/ 3931 h 10000"/>
                    <a:gd name="connsiteX8" fmla="*/ 10304 w 11733"/>
                    <a:gd name="connsiteY8" fmla="*/ 6245 h 10000"/>
                    <a:gd name="connsiteX9" fmla="*/ 8932 w 11733"/>
                    <a:gd name="connsiteY9" fmla="*/ 6009 h 10000"/>
                    <a:gd name="connsiteX10" fmla="*/ 8069 w 11733"/>
                    <a:gd name="connsiteY10" fmla="*/ 9436 h 10000"/>
                    <a:gd name="connsiteX11" fmla="*/ 6869 w 11733"/>
                    <a:gd name="connsiteY11" fmla="*/ 8300 h 10000"/>
                    <a:gd name="connsiteX12" fmla="*/ 5597 w 11733"/>
                    <a:gd name="connsiteY12" fmla="*/ 9670 h 10000"/>
                    <a:gd name="connsiteX13" fmla="*/ 4533 w 11733"/>
                    <a:gd name="connsiteY13" fmla="*/ 8529 h 10000"/>
                    <a:gd name="connsiteX14" fmla="*/ 3164 w 11733"/>
                    <a:gd name="connsiteY14" fmla="*/ 10000 h 10000"/>
                    <a:gd name="connsiteX15" fmla="*/ 2468 w 11733"/>
                    <a:gd name="connsiteY15" fmla="*/ 7623 h 10000"/>
                    <a:gd name="connsiteX16" fmla="*/ 1192 w 11733"/>
                    <a:gd name="connsiteY16" fmla="*/ 6687 h 10000"/>
                    <a:gd name="connsiteX17" fmla="*/ 1321 w 11733"/>
                    <a:gd name="connsiteY17" fmla="*/ 2455 h 10000"/>
                    <a:gd name="connsiteX0" fmla="*/ 1321 w 11733"/>
                    <a:gd name="connsiteY0" fmla="*/ 2483 h 10028"/>
                    <a:gd name="connsiteX1" fmla="*/ 2519 w 11733"/>
                    <a:gd name="connsiteY1" fmla="*/ 2415 h 10028"/>
                    <a:gd name="connsiteX2" fmla="*/ 3229 w 11733"/>
                    <a:gd name="connsiteY2" fmla="*/ 955 h 10028"/>
                    <a:gd name="connsiteX3" fmla="*/ 4417 w 11733"/>
                    <a:gd name="connsiteY3" fmla="*/ 2770 h 10028"/>
                    <a:gd name="connsiteX4" fmla="*/ 5367 w 11733"/>
                    <a:gd name="connsiteY4" fmla="*/ 866 h 10028"/>
                    <a:gd name="connsiteX5" fmla="*/ 7532 w 11733"/>
                    <a:gd name="connsiteY5" fmla="*/ 31 h 10028"/>
                    <a:gd name="connsiteX6" fmla="*/ 9643 w 11733"/>
                    <a:gd name="connsiteY6" fmla="*/ 1890 h 10028"/>
                    <a:gd name="connsiteX7" fmla="*/ 11541 w 11733"/>
                    <a:gd name="connsiteY7" fmla="*/ 3959 h 10028"/>
                    <a:gd name="connsiteX8" fmla="*/ 10304 w 11733"/>
                    <a:gd name="connsiteY8" fmla="*/ 6273 h 10028"/>
                    <a:gd name="connsiteX9" fmla="*/ 8932 w 11733"/>
                    <a:gd name="connsiteY9" fmla="*/ 6037 h 10028"/>
                    <a:gd name="connsiteX10" fmla="*/ 8069 w 11733"/>
                    <a:gd name="connsiteY10" fmla="*/ 9464 h 10028"/>
                    <a:gd name="connsiteX11" fmla="*/ 6869 w 11733"/>
                    <a:gd name="connsiteY11" fmla="*/ 8328 h 10028"/>
                    <a:gd name="connsiteX12" fmla="*/ 5597 w 11733"/>
                    <a:gd name="connsiteY12" fmla="*/ 9698 h 10028"/>
                    <a:gd name="connsiteX13" fmla="*/ 4533 w 11733"/>
                    <a:gd name="connsiteY13" fmla="*/ 8557 h 10028"/>
                    <a:gd name="connsiteX14" fmla="*/ 3164 w 11733"/>
                    <a:gd name="connsiteY14" fmla="*/ 10028 h 10028"/>
                    <a:gd name="connsiteX15" fmla="*/ 2468 w 11733"/>
                    <a:gd name="connsiteY15" fmla="*/ 7651 h 10028"/>
                    <a:gd name="connsiteX16" fmla="*/ 1192 w 11733"/>
                    <a:gd name="connsiteY16" fmla="*/ 6715 h 10028"/>
                    <a:gd name="connsiteX17" fmla="*/ 1321 w 11733"/>
                    <a:gd name="connsiteY17" fmla="*/ 2483 h 10028"/>
                    <a:gd name="connsiteX0" fmla="*/ 1321 w 11733"/>
                    <a:gd name="connsiteY0" fmla="*/ 2454 h 9999"/>
                    <a:gd name="connsiteX1" fmla="*/ 2519 w 11733"/>
                    <a:gd name="connsiteY1" fmla="*/ 2386 h 9999"/>
                    <a:gd name="connsiteX2" fmla="*/ 3229 w 11733"/>
                    <a:gd name="connsiteY2" fmla="*/ 926 h 9999"/>
                    <a:gd name="connsiteX3" fmla="*/ 4417 w 11733"/>
                    <a:gd name="connsiteY3" fmla="*/ 2741 h 9999"/>
                    <a:gd name="connsiteX4" fmla="*/ 5367 w 11733"/>
                    <a:gd name="connsiteY4" fmla="*/ 837 h 9999"/>
                    <a:gd name="connsiteX5" fmla="*/ 6867 w 11733"/>
                    <a:gd name="connsiteY5" fmla="*/ 1520 h 9999"/>
                    <a:gd name="connsiteX6" fmla="*/ 7532 w 11733"/>
                    <a:gd name="connsiteY6" fmla="*/ 2 h 9999"/>
                    <a:gd name="connsiteX7" fmla="*/ 9643 w 11733"/>
                    <a:gd name="connsiteY7" fmla="*/ 1861 h 9999"/>
                    <a:gd name="connsiteX8" fmla="*/ 11541 w 11733"/>
                    <a:gd name="connsiteY8" fmla="*/ 3930 h 9999"/>
                    <a:gd name="connsiteX9" fmla="*/ 10304 w 11733"/>
                    <a:gd name="connsiteY9" fmla="*/ 6244 h 9999"/>
                    <a:gd name="connsiteX10" fmla="*/ 8932 w 11733"/>
                    <a:gd name="connsiteY10" fmla="*/ 6008 h 9999"/>
                    <a:gd name="connsiteX11" fmla="*/ 8069 w 11733"/>
                    <a:gd name="connsiteY11" fmla="*/ 9435 h 9999"/>
                    <a:gd name="connsiteX12" fmla="*/ 6869 w 11733"/>
                    <a:gd name="connsiteY12" fmla="*/ 8299 h 9999"/>
                    <a:gd name="connsiteX13" fmla="*/ 5597 w 11733"/>
                    <a:gd name="connsiteY13" fmla="*/ 9669 h 9999"/>
                    <a:gd name="connsiteX14" fmla="*/ 4533 w 11733"/>
                    <a:gd name="connsiteY14" fmla="*/ 8528 h 9999"/>
                    <a:gd name="connsiteX15" fmla="*/ 3164 w 11733"/>
                    <a:gd name="connsiteY15" fmla="*/ 9999 h 9999"/>
                    <a:gd name="connsiteX16" fmla="*/ 2468 w 11733"/>
                    <a:gd name="connsiteY16" fmla="*/ 7622 h 9999"/>
                    <a:gd name="connsiteX17" fmla="*/ 1192 w 11733"/>
                    <a:gd name="connsiteY17" fmla="*/ 6686 h 9999"/>
                    <a:gd name="connsiteX18" fmla="*/ 1321 w 11733"/>
                    <a:gd name="connsiteY18" fmla="*/ 2454 h 9999"/>
                    <a:gd name="connsiteX0" fmla="*/ 1126 w 10000"/>
                    <a:gd name="connsiteY0" fmla="*/ 2807 h 10353"/>
                    <a:gd name="connsiteX1" fmla="*/ 2147 w 10000"/>
                    <a:gd name="connsiteY1" fmla="*/ 2739 h 10353"/>
                    <a:gd name="connsiteX2" fmla="*/ 2752 w 10000"/>
                    <a:gd name="connsiteY2" fmla="*/ 1279 h 10353"/>
                    <a:gd name="connsiteX3" fmla="*/ 3765 w 10000"/>
                    <a:gd name="connsiteY3" fmla="*/ 3094 h 10353"/>
                    <a:gd name="connsiteX4" fmla="*/ 4574 w 10000"/>
                    <a:gd name="connsiteY4" fmla="*/ 1190 h 10353"/>
                    <a:gd name="connsiteX5" fmla="*/ 5853 w 10000"/>
                    <a:gd name="connsiteY5" fmla="*/ 1873 h 10353"/>
                    <a:gd name="connsiteX6" fmla="*/ 6803 w 10000"/>
                    <a:gd name="connsiteY6" fmla="*/ 1 h 10353"/>
                    <a:gd name="connsiteX7" fmla="*/ 8219 w 10000"/>
                    <a:gd name="connsiteY7" fmla="*/ 2214 h 10353"/>
                    <a:gd name="connsiteX8" fmla="*/ 9836 w 10000"/>
                    <a:gd name="connsiteY8" fmla="*/ 4283 h 10353"/>
                    <a:gd name="connsiteX9" fmla="*/ 8782 w 10000"/>
                    <a:gd name="connsiteY9" fmla="*/ 6598 h 10353"/>
                    <a:gd name="connsiteX10" fmla="*/ 7613 w 10000"/>
                    <a:gd name="connsiteY10" fmla="*/ 6362 h 10353"/>
                    <a:gd name="connsiteX11" fmla="*/ 6877 w 10000"/>
                    <a:gd name="connsiteY11" fmla="*/ 9789 h 10353"/>
                    <a:gd name="connsiteX12" fmla="*/ 5854 w 10000"/>
                    <a:gd name="connsiteY12" fmla="*/ 8653 h 10353"/>
                    <a:gd name="connsiteX13" fmla="*/ 4770 w 10000"/>
                    <a:gd name="connsiteY13" fmla="*/ 10023 h 10353"/>
                    <a:gd name="connsiteX14" fmla="*/ 3863 w 10000"/>
                    <a:gd name="connsiteY14" fmla="*/ 8882 h 10353"/>
                    <a:gd name="connsiteX15" fmla="*/ 2697 w 10000"/>
                    <a:gd name="connsiteY15" fmla="*/ 10353 h 10353"/>
                    <a:gd name="connsiteX16" fmla="*/ 2103 w 10000"/>
                    <a:gd name="connsiteY16" fmla="*/ 7976 h 10353"/>
                    <a:gd name="connsiteX17" fmla="*/ 1016 w 10000"/>
                    <a:gd name="connsiteY17" fmla="*/ 7040 h 10353"/>
                    <a:gd name="connsiteX18" fmla="*/ 1126 w 10000"/>
                    <a:gd name="connsiteY18" fmla="*/ 2807 h 10353"/>
                    <a:gd name="connsiteX0" fmla="*/ 1126 w 9838"/>
                    <a:gd name="connsiteY0" fmla="*/ 2807 h 10353"/>
                    <a:gd name="connsiteX1" fmla="*/ 2147 w 9838"/>
                    <a:gd name="connsiteY1" fmla="*/ 2739 h 10353"/>
                    <a:gd name="connsiteX2" fmla="*/ 2752 w 9838"/>
                    <a:gd name="connsiteY2" fmla="*/ 1279 h 10353"/>
                    <a:gd name="connsiteX3" fmla="*/ 3765 w 9838"/>
                    <a:gd name="connsiteY3" fmla="*/ 3094 h 10353"/>
                    <a:gd name="connsiteX4" fmla="*/ 4574 w 9838"/>
                    <a:gd name="connsiteY4" fmla="*/ 1190 h 10353"/>
                    <a:gd name="connsiteX5" fmla="*/ 5853 w 9838"/>
                    <a:gd name="connsiteY5" fmla="*/ 1873 h 10353"/>
                    <a:gd name="connsiteX6" fmla="*/ 6803 w 9838"/>
                    <a:gd name="connsiteY6" fmla="*/ 1 h 10353"/>
                    <a:gd name="connsiteX7" fmla="*/ 8219 w 9838"/>
                    <a:gd name="connsiteY7" fmla="*/ 2214 h 10353"/>
                    <a:gd name="connsiteX8" fmla="*/ 8935 w 9838"/>
                    <a:gd name="connsiteY8" fmla="*/ 1322 h 10353"/>
                    <a:gd name="connsiteX9" fmla="*/ 9836 w 9838"/>
                    <a:gd name="connsiteY9" fmla="*/ 4283 h 10353"/>
                    <a:gd name="connsiteX10" fmla="*/ 8782 w 9838"/>
                    <a:gd name="connsiteY10" fmla="*/ 6598 h 10353"/>
                    <a:gd name="connsiteX11" fmla="*/ 7613 w 9838"/>
                    <a:gd name="connsiteY11" fmla="*/ 6362 h 10353"/>
                    <a:gd name="connsiteX12" fmla="*/ 6877 w 9838"/>
                    <a:gd name="connsiteY12" fmla="*/ 9789 h 10353"/>
                    <a:gd name="connsiteX13" fmla="*/ 5854 w 9838"/>
                    <a:gd name="connsiteY13" fmla="*/ 8653 h 10353"/>
                    <a:gd name="connsiteX14" fmla="*/ 4770 w 9838"/>
                    <a:gd name="connsiteY14" fmla="*/ 10023 h 10353"/>
                    <a:gd name="connsiteX15" fmla="*/ 3863 w 9838"/>
                    <a:gd name="connsiteY15" fmla="*/ 8882 h 10353"/>
                    <a:gd name="connsiteX16" fmla="*/ 2697 w 9838"/>
                    <a:gd name="connsiteY16" fmla="*/ 10353 h 10353"/>
                    <a:gd name="connsiteX17" fmla="*/ 2103 w 9838"/>
                    <a:gd name="connsiteY17" fmla="*/ 7976 h 10353"/>
                    <a:gd name="connsiteX18" fmla="*/ 1016 w 9838"/>
                    <a:gd name="connsiteY18" fmla="*/ 7040 h 10353"/>
                    <a:gd name="connsiteX19" fmla="*/ 1126 w 9838"/>
                    <a:gd name="connsiteY19" fmla="*/ 2807 h 10353"/>
                    <a:gd name="connsiteX0" fmla="*/ 1065 w 9920"/>
                    <a:gd name="connsiteY0" fmla="*/ 2711 h 10000"/>
                    <a:gd name="connsiteX1" fmla="*/ 2102 w 9920"/>
                    <a:gd name="connsiteY1" fmla="*/ 2646 h 10000"/>
                    <a:gd name="connsiteX2" fmla="*/ 2717 w 9920"/>
                    <a:gd name="connsiteY2" fmla="*/ 1235 h 10000"/>
                    <a:gd name="connsiteX3" fmla="*/ 3747 w 9920"/>
                    <a:gd name="connsiteY3" fmla="*/ 2989 h 10000"/>
                    <a:gd name="connsiteX4" fmla="*/ 4569 w 9920"/>
                    <a:gd name="connsiteY4" fmla="*/ 1149 h 10000"/>
                    <a:gd name="connsiteX5" fmla="*/ 5869 w 9920"/>
                    <a:gd name="connsiteY5" fmla="*/ 1809 h 10000"/>
                    <a:gd name="connsiteX6" fmla="*/ 6835 w 9920"/>
                    <a:gd name="connsiteY6" fmla="*/ 1 h 10000"/>
                    <a:gd name="connsiteX7" fmla="*/ 8274 w 9920"/>
                    <a:gd name="connsiteY7" fmla="*/ 2139 h 10000"/>
                    <a:gd name="connsiteX8" fmla="*/ 9002 w 9920"/>
                    <a:gd name="connsiteY8" fmla="*/ 1277 h 10000"/>
                    <a:gd name="connsiteX9" fmla="*/ 9918 w 9920"/>
                    <a:gd name="connsiteY9" fmla="*/ 4137 h 10000"/>
                    <a:gd name="connsiteX10" fmla="*/ 8847 w 9920"/>
                    <a:gd name="connsiteY10" fmla="*/ 6373 h 10000"/>
                    <a:gd name="connsiteX11" fmla="*/ 7658 w 9920"/>
                    <a:gd name="connsiteY11" fmla="*/ 6145 h 10000"/>
                    <a:gd name="connsiteX12" fmla="*/ 6910 w 9920"/>
                    <a:gd name="connsiteY12" fmla="*/ 9455 h 10000"/>
                    <a:gd name="connsiteX13" fmla="*/ 5870 w 9920"/>
                    <a:gd name="connsiteY13" fmla="*/ 8358 h 10000"/>
                    <a:gd name="connsiteX14" fmla="*/ 4769 w 9920"/>
                    <a:gd name="connsiteY14" fmla="*/ 9681 h 10000"/>
                    <a:gd name="connsiteX15" fmla="*/ 3847 w 9920"/>
                    <a:gd name="connsiteY15" fmla="*/ 8579 h 10000"/>
                    <a:gd name="connsiteX16" fmla="*/ 2661 w 9920"/>
                    <a:gd name="connsiteY16" fmla="*/ 10000 h 10000"/>
                    <a:gd name="connsiteX17" fmla="*/ 2058 w 9920"/>
                    <a:gd name="connsiteY17" fmla="*/ 7704 h 10000"/>
                    <a:gd name="connsiteX18" fmla="*/ 1175 w 9920"/>
                    <a:gd name="connsiteY18" fmla="*/ 7903 h 10000"/>
                    <a:gd name="connsiteX19" fmla="*/ 1065 w 9920"/>
                    <a:gd name="connsiteY19" fmla="*/ 2711 h 10000"/>
                    <a:gd name="connsiteX0" fmla="*/ 1074 w 11488"/>
                    <a:gd name="connsiteY0" fmla="*/ 2711 h 10000"/>
                    <a:gd name="connsiteX1" fmla="*/ 2119 w 11488"/>
                    <a:gd name="connsiteY1" fmla="*/ 2646 h 10000"/>
                    <a:gd name="connsiteX2" fmla="*/ 2739 w 11488"/>
                    <a:gd name="connsiteY2" fmla="*/ 1235 h 10000"/>
                    <a:gd name="connsiteX3" fmla="*/ 3777 w 11488"/>
                    <a:gd name="connsiteY3" fmla="*/ 2989 h 10000"/>
                    <a:gd name="connsiteX4" fmla="*/ 4606 w 11488"/>
                    <a:gd name="connsiteY4" fmla="*/ 1149 h 10000"/>
                    <a:gd name="connsiteX5" fmla="*/ 5916 w 11488"/>
                    <a:gd name="connsiteY5" fmla="*/ 1809 h 10000"/>
                    <a:gd name="connsiteX6" fmla="*/ 6890 w 11488"/>
                    <a:gd name="connsiteY6" fmla="*/ 1 h 10000"/>
                    <a:gd name="connsiteX7" fmla="*/ 8341 w 11488"/>
                    <a:gd name="connsiteY7" fmla="*/ 2139 h 10000"/>
                    <a:gd name="connsiteX8" fmla="*/ 9075 w 11488"/>
                    <a:gd name="connsiteY8" fmla="*/ 1277 h 10000"/>
                    <a:gd name="connsiteX9" fmla="*/ 11488 w 11488"/>
                    <a:gd name="connsiteY9" fmla="*/ 3605 h 10000"/>
                    <a:gd name="connsiteX10" fmla="*/ 8918 w 11488"/>
                    <a:gd name="connsiteY10" fmla="*/ 6373 h 10000"/>
                    <a:gd name="connsiteX11" fmla="*/ 7720 w 11488"/>
                    <a:gd name="connsiteY11" fmla="*/ 6145 h 10000"/>
                    <a:gd name="connsiteX12" fmla="*/ 6966 w 11488"/>
                    <a:gd name="connsiteY12" fmla="*/ 9455 h 10000"/>
                    <a:gd name="connsiteX13" fmla="*/ 5917 w 11488"/>
                    <a:gd name="connsiteY13" fmla="*/ 8358 h 10000"/>
                    <a:gd name="connsiteX14" fmla="*/ 4807 w 11488"/>
                    <a:gd name="connsiteY14" fmla="*/ 9681 h 10000"/>
                    <a:gd name="connsiteX15" fmla="*/ 3878 w 11488"/>
                    <a:gd name="connsiteY15" fmla="*/ 8579 h 10000"/>
                    <a:gd name="connsiteX16" fmla="*/ 2682 w 11488"/>
                    <a:gd name="connsiteY16" fmla="*/ 10000 h 10000"/>
                    <a:gd name="connsiteX17" fmla="*/ 2075 w 11488"/>
                    <a:gd name="connsiteY17" fmla="*/ 7704 h 10000"/>
                    <a:gd name="connsiteX18" fmla="*/ 1184 w 11488"/>
                    <a:gd name="connsiteY18" fmla="*/ 7903 h 10000"/>
                    <a:gd name="connsiteX19" fmla="*/ 1074 w 11488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9075 w 11489"/>
                    <a:gd name="connsiteY8" fmla="*/ 1277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512 w 11489"/>
                    <a:gd name="connsiteY10" fmla="*/ 6753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7720 w 11489"/>
                    <a:gd name="connsiteY11" fmla="*/ 6145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1489"/>
                    <a:gd name="connsiteY0" fmla="*/ 2711 h 10000"/>
                    <a:gd name="connsiteX1" fmla="*/ 2119 w 11489"/>
                    <a:gd name="connsiteY1" fmla="*/ 2646 h 10000"/>
                    <a:gd name="connsiteX2" fmla="*/ 2739 w 11489"/>
                    <a:gd name="connsiteY2" fmla="*/ 1235 h 10000"/>
                    <a:gd name="connsiteX3" fmla="*/ 3777 w 11489"/>
                    <a:gd name="connsiteY3" fmla="*/ 2989 h 10000"/>
                    <a:gd name="connsiteX4" fmla="*/ 4606 w 11489"/>
                    <a:gd name="connsiteY4" fmla="*/ 1149 h 10000"/>
                    <a:gd name="connsiteX5" fmla="*/ 5916 w 11489"/>
                    <a:gd name="connsiteY5" fmla="*/ 1809 h 10000"/>
                    <a:gd name="connsiteX6" fmla="*/ 6890 w 11489"/>
                    <a:gd name="connsiteY6" fmla="*/ 1 h 10000"/>
                    <a:gd name="connsiteX7" fmla="*/ 8341 w 11489"/>
                    <a:gd name="connsiteY7" fmla="*/ 2139 h 10000"/>
                    <a:gd name="connsiteX8" fmla="*/ 10072 w 11489"/>
                    <a:gd name="connsiteY8" fmla="*/ 821 h 10000"/>
                    <a:gd name="connsiteX9" fmla="*/ 11488 w 11489"/>
                    <a:gd name="connsiteY9" fmla="*/ 3605 h 10000"/>
                    <a:gd name="connsiteX10" fmla="*/ 9882 w 11489"/>
                    <a:gd name="connsiteY10" fmla="*/ 6905 h 10000"/>
                    <a:gd name="connsiteX11" fmla="*/ 8336 w 11489"/>
                    <a:gd name="connsiteY11" fmla="*/ 6753 h 10000"/>
                    <a:gd name="connsiteX12" fmla="*/ 6966 w 11489"/>
                    <a:gd name="connsiteY12" fmla="*/ 9455 h 10000"/>
                    <a:gd name="connsiteX13" fmla="*/ 5917 w 11489"/>
                    <a:gd name="connsiteY13" fmla="*/ 8358 h 10000"/>
                    <a:gd name="connsiteX14" fmla="*/ 4807 w 11489"/>
                    <a:gd name="connsiteY14" fmla="*/ 9681 h 10000"/>
                    <a:gd name="connsiteX15" fmla="*/ 3878 w 11489"/>
                    <a:gd name="connsiteY15" fmla="*/ 8579 h 10000"/>
                    <a:gd name="connsiteX16" fmla="*/ 2682 w 11489"/>
                    <a:gd name="connsiteY16" fmla="*/ 10000 h 10000"/>
                    <a:gd name="connsiteX17" fmla="*/ 2075 w 11489"/>
                    <a:gd name="connsiteY17" fmla="*/ 7704 h 10000"/>
                    <a:gd name="connsiteX18" fmla="*/ 1184 w 11489"/>
                    <a:gd name="connsiteY18" fmla="*/ 7903 h 10000"/>
                    <a:gd name="connsiteX19" fmla="*/ 1074 w 11489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10072 w 10825"/>
                    <a:gd name="connsiteY8" fmla="*/ 821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6905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6966 w 10825"/>
                    <a:gd name="connsiteY12" fmla="*/ 9455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8358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8579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07 w 10825"/>
                    <a:gd name="connsiteY14" fmla="*/ 9681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10000"/>
                    <a:gd name="connsiteX1" fmla="*/ 2119 w 10825"/>
                    <a:gd name="connsiteY1" fmla="*/ 2646 h 10000"/>
                    <a:gd name="connsiteX2" fmla="*/ 2739 w 10825"/>
                    <a:gd name="connsiteY2" fmla="*/ 1235 h 10000"/>
                    <a:gd name="connsiteX3" fmla="*/ 3777 w 10825"/>
                    <a:gd name="connsiteY3" fmla="*/ 2989 h 10000"/>
                    <a:gd name="connsiteX4" fmla="*/ 4606 w 10825"/>
                    <a:gd name="connsiteY4" fmla="*/ 1149 h 10000"/>
                    <a:gd name="connsiteX5" fmla="*/ 5916 w 10825"/>
                    <a:gd name="connsiteY5" fmla="*/ 1809 h 10000"/>
                    <a:gd name="connsiteX6" fmla="*/ 6890 w 10825"/>
                    <a:gd name="connsiteY6" fmla="*/ 1 h 10000"/>
                    <a:gd name="connsiteX7" fmla="*/ 8341 w 10825"/>
                    <a:gd name="connsiteY7" fmla="*/ 2139 h 10000"/>
                    <a:gd name="connsiteX8" fmla="*/ 9703 w 10825"/>
                    <a:gd name="connsiteY8" fmla="*/ 2075 h 10000"/>
                    <a:gd name="connsiteX9" fmla="*/ 10823 w 10825"/>
                    <a:gd name="connsiteY9" fmla="*/ 7037 h 10000"/>
                    <a:gd name="connsiteX10" fmla="*/ 9882 w 10825"/>
                    <a:gd name="connsiteY10" fmla="*/ 7723 h 10000"/>
                    <a:gd name="connsiteX11" fmla="*/ 8336 w 10825"/>
                    <a:gd name="connsiteY11" fmla="*/ 6753 h 10000"/>
                    <a:gd name="connsiteX12" fmla="*/ 7014 w 10825"/>
                    <a:gd name="connsiteY12" fmla="*/ 7983 h 10000"/>
                    <a:gd name="connsiteX13" fmla="*/ 5917 w 10825"/>
                    <a:gd name="connsiteY13" fmla="*/ 6722 h 10000"/>
                    <a:gd name="connsiteX14" fmla="*/ 4855 w 10825"/>
                    <a:gd name="connsiteY14" fmla="*/ 8263 h 10000"/>
                    <a:gd name="connsiteX15" fmla="*/ 3878 w 10825"/>
                    <a:gd name="connsiteY15" fmla="*/ 6943 h 10000"/>
                    <a:gd name="connsiteX16" fmla="*/ 2682 w 10825"/>
                    <a:gd name="connsiteY16" fmla="*/ 10000 h 10000"/>
                    <a:gd name="connsiteX17" fmla="*/ 2075 w 10825"/>
                    <a:gd name="connsiteY17" fmla="*/ 7704 h 10000"/>
                    <a:gd name="connsiteX18" fmla="*/ 1184 w 10825"/>
                    <a:gd name="connsiteY18" fmla="*/ 7903 h 10000"/>
                    <a:gd name="connsiteX19" fmla="*/ 1074 w 10825"/>
                    <a:gd name="connsiteY19" fmla="*/ 2711 h 10000"/>
                    <a:gd name="connsiteX0" fmla="*/ 1074 w 10825"/>
                    <a:gd name="connsiteY0" fmla="*/ 2711 h 8748"/>
                    <a:gd name="connsiteX1" fmla="*/ 2119 w 10825"/>
                    <a:gd name="connsiteY1" fmla="*/ 2646 h 8748"/>
                    <a:gd name="connsiteX2" fmla="*/ 2739 w 10825"/>
                    <a:gd name="connsiteY2" fmla="*/ 1235 h 8748"/>
                    <a:gd name="connsiteX3" fmla="*/ 3777 w 10825"/>
                    <a:gd name="connsiteY3" fmla="*/ 2989 h 8748"/>
                    <a:gd name="connsiteX4" fmla="*/ 4606 w 10825"/>
                    <a:gd name="connsiteY4" fmla="*/ 1149 h 8748"/>
                    <a:gd name="connsiteX5" fmla="*/ 5916 w 10825"/>
                    <a:gd name="connsiteY5" fmla="*/ 1809 h 8748"/>
                    <a:gd name="connsiteX6" fmla="*/ 6890 w 10825"/>
                    <a:gd name="connsiteY6" fmla="*/ 1 h 8748"/>
                    <a:gd name="connsiteX7" fmla="*/ 8341 w 10825"/>
                    <a:gd name="connsiteY7" fmla="*/ 2139 h 8748"/>
                    <a:gd name="connsiteX8" fmla="*/ 9703 w 10825"/>
                    <a:gd name="connsiteY8" fmla="*/ 2075 h 8748"/>
                    <a:gd name="connsiteX9" fmla="*/ 10823 w 10825"/>
                    <a:gd name="connsiteY9" fmla="*/ 7037 h 8748"/>
                    <a:gd name="connsiteX10" fmla="*/ 9882 w 10825"/>
                    <a:gd name="connsiteY10" fmla="*/ 7723 h 8748"/>
                    <a:gd name="connsiteX11" fmla="*/ 8336 w 10825"/>
                    <a:gd name="connsiteY11" fmla="*/ 6753 h 8748"/>
                    <a:gd name="connsiteX12" fmla="*/ 7014 w 10825"/>
                    <a:gd name="connsiteY12" fmla="*/ 7983 h 8748"/>
                    <a:gd name="connsiteX13" fmla="*/ 5917 w 10825"/>
                    <a:gd name="connsiteY13" fmla="*/ 6722 h 8748"/>
                    <a:gd name="connsiteX14" fmla="*/ 4855 w 10825"/>
                    <a:gd name="connsiteY14" fmla="*/ 8263 h 8748"/>
                    <a:gd name="connsiteX15" fmla="*/ 3878 w 10825"/>
                    <a:gd name="connsiteY15" fmla="*/ 6943 h 8748"/>
                    <a:gd name="connsiteX16" fmla="*/ 2810 w 10825"/>
                    <a:gd name="connsiteY16" fmla="*/ 8746 h 8748"/>
                    <a:gd name="connsiteX17" fmla="*/ 2075 w 10825"/>
                    <a:gd name="connsiteY17" fmla="*/ 7704 h 8748"/>
                    <a:gd name="connsiteX18" fmla="*/ 1184 w 10825"/>
                    <a:gd name="connsiteY18" fmla="*/ 7903 h 8748"/>
                    <a:gd name="connsiteX19" fmla="*/ 1074 w 10825"/>
                    <a:gd name="connsiteY19" fmla="*/ 2711 h 8748"/>
                    <a:gd name="connsiteX0" fmla="*/ 1022 w 10030"/>
                    <a:gd name="connsiteY0" fmla="*/ 3099 h 10000"/>
                    <a:gd name="connsiteX1" fmla="*/ 1988 w 10030"/>
                    <a:gd name="connsiteY1" fmla="*/ 3025 h 10000"/>
                    <a:gd name="connsiteX2" fmla="*/ 2560 w 10030"/>
                    <a:gd name="connsiteY2" fmla="*/ 1412 h 10000"/>
                    <a:gd name="connsiteX3" fmla="*/ 3519 w 10030"/>
                    <a:gd name="connsiteY3" fmla="*/ 3417 h 10000"/>
                    <a:gd name="connsiteX4" fmla="*/ 4285 w 10030"/>
                    <a:gd name="connsiteY4" fmla="*/ 1313 h 10000"/>
                    <a:gd name="connsiteX5" fmla="*/ 5495 w 10030"/>
                    <a:gd name="connsiteY5" fmla="*/ 2068 h 10000"/>
                    <a:gd name="connsiteX6" fmla="*/ 6395 w 10030"/>
                    <a:gd name="connsiteY6" fmla="*/ 1 h 10000"/>
                    <a:gd name="connsiteX7" fmla="*/ 7735 w 10030"/>
                    <a:gd name="connsiteY7" fmla="*/ 2445 h 10000"/>
                    <a:gd name="connsiteX8" fmla="*/ 8994 w 10030"/>
                    <a:gd name="connsiteY8" fmla="*/ 2372 h 10000"/>
                    <a:gd name="connsiteX9" fmla="*/ 10028 w 10030"/>
                    <a:gd name="connsiteY9" fmla="*/ 8044 h 10000"/>
                    <a:gd name="connsiteX10" fmla="*/ 9159 w 10030"/>
                    <a:gd name="connsiteY10" fmla="*/ 8828 h 10000"/>
                    <a:gd name="connsiteX11" fmla="*/ 7731 w 10030"/>
                    <a:gd name="connsiteY11" fmla="*/ 7719 h 10000"/>
                    <a:gd name="connsiteX12" fmla="*/ 6509 w 10030"/>
                    <a:gd name="connsiteY12" fmla="*/ 9126 h 10000"/>
                    <a:gd name="connsiteX13" fmla="*/ 5496 w 10030"/>
                    <a:gd name="connsiteY13" fmla="*/ 7684 h 10000"/>
                    <a:gd name="connsiteX14" fmla="*/ 4515 w 10030"/>
                    <a:gd name="connsiteY14" fmla="*/ 9446 h 10000"/>
                    <a:gd name="connsiteX15" fmla="*/ 3612 w 10030"/>
                    <a:gd name="connsiteY15" fmla="*/ 7937 h 10000"/>
                    <a:gd name="connsiteX16" fmla="*/ 2626 w 10030"/>
                    <a:gd name="connsiteY16" fmla="*/ 9998 h 10000"/>
                    <a:gd name="connsiteX17" fmla="*/ 1947 w 10030"/>
                    <a:gd name="connsiteY17" fmla="*/ 8807 h 10000"/>
                    <a:gd name="connsiteX18" fmla="*/ 1035 w 10030"/>
                    <a:gd name="connsiteY18" fmla="*/ 7039 h 10000"/>
                    <a:gd name="connsiteX19" fmla="*/ 1022 w 10030"/>
                    <a:gd name="connsiteY19" fmla="*/ 3099 h 10000"/>
                    <a:gd name="connsiteX0" fmla="*/ 1022 w 10030"/>
                    <a:gd name="connsiteY0" fmla="*/ 3099 h 9998"/>
                    <a:gd name="connsiteX1" fmla="*/ 1988 w 10030"/>
                    <a:gd name="connsiteY1" fmla="*/ 3025 h 9998"/>
                    <a:gd name="connsiteX2" fmla="*/ 2560 w 10030"/>
                    <a:gd name="connsiteY2" fmla="*/ 1412 h 9998"/>
                    <a:gd name="connsiteX3" fmla="*/ 3519 w 10030"/>
                    <a:gd name="connsiteY3" fmla="*/ 3417 h 9998"/>
                    <a:gd name="connsiteX4" fmla="*/ 4285 w 10030"/>
                    <a:gd name="connsiteY4" fmla="*/ 1313 h 9998"/>
                    <a:gd name="connsiteX5" fmla="*/ 5495 w 10030"/>
                    <a:gd name="connsiteY5" fmla="*/ 2068 h 9998"/>
                    <a:gd name="connsiteX6" fmla="*/ 6395 w 10030"/>
                    <a:gd name="connsiteY6" fmla="*/ 1 h 9998"/>
                    <a:gd name="connsiteX7" fmla="*/ 7735 w 10030"/>
                    <a:gd name="connsiteY7" fmla="*/ 2445 h 9998"/>
                    <a:gd name="connsiteX8" fmla="*/ 8994 w 10030"/>
                    <a:gd name="connsiteY8" fmla="*/ 2372 h 9998"/>
                    <a:gd name="connsiteX9" fmla="*/ 10028 w 10030"/>
                    <a:gd name="connsiteY9" fmla="*/ 8044 h 9998"/>
                    <a:gd name="connsiteX10" fmla="*/ 9159 w 10030"/>
                    <a:gd name="connsiteY10" fmla="*/ 8828 h 9998"/>
                    <a:gd name="connsiteX11" fmla="*/ 7731 w 10030"/>
                    <a:gd name="connsiteY11" fmla="*/ 7719 h 9998"/>
                    <a:gd name="connsiteX12" fmla="*/ 6509 w 10030"/>
                    <a:gd name="connsiteY12" fmla="*/ 9126 h 9998"/>
                    <a:gd name="connsiteX13" fmla="*/ 5496 w 10030"/>
                    <a:gd name="connsiteY13" fmla="*/ 7684 h 9998"/>
                    <a:gd name="connsiteX14" fmla="*/ 4515 w 10030"/>
                    <a:gd name="connsiteY14" fmla="*/ 9446 h 9998"/>
                    <a:gd name="connsiteX15" fmla="*/ 3612 w 10030"/>
                    <a:gd name="connsiteY15" fmla="*/ 7937 h 9998"/>
                    <a:gd name="connsiteX16" fmla="*/ 2626 w 10030"/>
                    <a:gd name="connsiteY16" fmla="*/ 9998 h 9998"/>
                    <a:gd name="connsiteX17" fmla="*/ 2110 w 10030"/>
                    <a:gd name="connsiteY17" fmla="*/ 6438 h 9998"/>
                    <a:gd name="connsiteX18" fmla="*/ 1035 w 10030"/>
                    <a:gd name="connsiteY18" fmla="*/ 7039 h 9998"/>
                    <a:gd name="connsiteX19" fmla="*/ 1022 w 10030"/>
                    <a:gd name="connsiteY19" fmla="*/ 3099 h 9998"/>
                    <a:gd name="connsiteX0" fmla="*/ 1019 w 10000"/>
                    <a:gd name="connsiteY0" fmla="*/ 3100 h 9454"/>
                    <a:gd name="connsiteX1" fmla="*/ 1982 w 10000"/>
                    <a:gd name="connsiteY1" fmla="*/ 3026 h 9454"/>
                    <a:gd name="connsiteX2" fmla="*/ 2552 w 10000"/>
                    <a:gd name="connsiteY2" fmla="*/ 1412 h 9454"/>
                    <a:gd name="connsiteX3" fmla="*/ 3508 w 10000"/>
                    <a:gd name="connsiteY3" fmla="*/ 3418 h 9454"/>
                    <a:gd name="connsiteX4" fmla="*/ 4272 w 10000"/>
                    <a:gd name="connsiteY4" fmla="*/ 1313 h 9454"/>
                    <a:gd name="connsiteX5" fmla="*/ 5479 w 10000"/>
                    <a:gd name="connsiteY5" fmla="*/ 2068 h 9454"/>
                    <a:gd name="connsiteX6" fmla="*/ 6376 w 10000"/>
                    <a:gd name="connsiteY6" fmla="*/ 1 h 9454"/>
                    <a:gd name="connsiteX7" fmla="*/ 7712 w 10000"/>
                    <a:gd name="connsiteY7" fmla="*/ 2445 h 9454"/>
                    <a:gd name="connsiteX8" fmla="*/ 8967 w 10000"/>
                    <a:gd name="connsiteY8" fmla="*/ 2372 h 9454"/>
                    <a:gd name="connsiteX9" fmla="*/ 9998 w 10000"/>
                    <a:gd name="connsiteY9" fmla="*/ 8046 h 9454"/>
                    <a:gd name="connsiteX10" fmla="*/ 9132 w 10000"/>
                    <a:gd name="connsiteY10" fmla="*/ 8830 h 9454"/>
                    <a:gd name="connsiteX11" fmla="*/ 7708 w 10000"/>
                    <a:gd name="connsiteY11" fmla="*/ 7721 h 9454"/>
                    <a:gd name="connsiteX12" fmla="*/ 6490 w 10000"/>
                    <a:gd name="connsiteY12" fmla="*/ 9128 h 9454"/>
                    <a:gd name="connsiteX13" fmla="*/ 5480 w 10000"/>
                    <a:gd name="connsiteY13" fmla="*/ 7686 h 9454"/>
                    <a:gd name="connsiteX14" fmla="*/ 4501 w 10000"/>
                    <a:gd name="connsiteY14" fmla="*/ 9448 h 9454"/>
                    <a:gd name="connsiteX15" fmla="*/ 3601 w 10000"/>
                    <a:gd name="connsiteY15" fmla="*/ 7939 h 9454"/>
                    <a:gd name="connsiteX16" fmla="*/ 2751 w 10000"/>
                    <a:gd name="connsiteY16" fmla="*/ 8441 h 9454"/>
                    <a:gd name="connsiteX17" fmla="*/ 2104 w 10000"/>
                    <a:gd name="connsiteY17" fmla="*/ 6439 h 9454"/>
                    <a:gd name="connsiteX18" fmla="*/ 1032 w 10000"/>
                    <a:gd name="connsiteY18" fmla="*/ 7040 h 9454"/>
                    <a:gd name="connsiteX19" fmla="*/ 1019 w 10000"/>
                    <a:gd name="connsiteY19" fmla="*/ 3100 h 9454"/>
                    <a:gd name="connsiteX0" fmla="*/ 1019 w 10000"/>
                    <a:gd name="connsiteY0" fmla="*/ 3279 h 10000"/>
                    <a:gd name="connsiteX1" fmla="*/ 1982 w 10000"/>
                    <a:gd name="connsiteY1" fmla="*/ 3201 h 10000"/>
                    <a:gd name="connsiteX2" fmla="*/ 2552 w 10000"/>
                    <a:gd name="connsiteY2" fmla="*/ 1494 h 10000"/>
                    <a:gd name="connsiteX3" fmla="*/ 3508 w 10000"/>
                    <a:gd name="connsiteY3" fmla="*/ 3615 h 10000"/>
                    <a:gd name="connsiteX4" fmla="*/ 4272 w 10000"/>
                    <a:gd name="connsiteY4" fmla="*/ 1389 h 10000"/>
                    <a:gd name="connsiteX5" fmla="*/ 5479 w 10000"/>
                    <a:gd name="connsiteY5" fmla="*/ 2187 h 10000"/>
                    <a:gd name="connsiteX6" fmla="*/ 6376 w 10000"/>
                    <a:gd name="connsiteY6" fmla="*/ 1 h 10000"/>
                    <a:gd name="connsiteX7" fmla="*/ 7712 w 10000"/>
                    <a:gd name="connsiteY7" fmla="*/ 2586 h 10000"/>
                    <a:gd name="connsiteX8" fmla="*/ 8967 w 10000"/>
                    <a:gd name="connsiteY8" fmla="*/ 2509 h 10000"/>
                    <a:gd name="connsiteX9" fmla="*/ 9998 w 10000"/>
                    <a:gd name="connsiteY9" fmla="*/ 8511 h 10000"/>
                    <a:gd name="connsiteX10" fmla="*/ 9132 w 10000"/>
                    <a:gd name="connsiteY10" fmla="*/ 9340 h 10000"/>
                    <a:gd name="connsiteX11" fmla="*/ 7708 w 10000"/>
                    <a:gd name="connsiteY11" fmla="*/ 8167 h 10000"/>
                    <a:gd name="connsiteX12" fmla="*/ 6490 w 10000"/>
                    <a:gd name="connsiteY12" fmla="*/ 9655 h 10000"/>
                    <a:gd name="connsiteX13" fmla="*/ 5480 w 10000"/>
                    <a:gd name="connsiteY13" fmla="*/ 8130 h 10000"/>
                    <a:gd name="connsiteX14" fmla="*/ 4501 w 10000"/>
                    <a:gd name="connsiteY14" fmla="*/ 9994 h 10000"/>
                    <a:gd name="connsiteX15" fmla="*/ 3749 w 10000"/>
                    <a:gd name="connsiteY15" fmla="*/ 6683 h 10000"/>
                    <a:gd name="connsiteX16" fmla="*/ 2751 w 10000"/>
                    <a:gd name="connsiteY16" fmla="*/ 8928 h 10000"/>
                    <a:gd name="connsiteX17" fmla="*/ 2104 w 10000"/>
                    <a:gd name="connsiteY17" fmla="*/ 6811 h 10000"/>
                    <a:gd name="connsiteX18" fmla="*/ 1032 w 10000"/>
                    <a:gd name="connsiteY18" fmla="*/ 7447 h 10000"/>
                    <a:gd name="connsiteX19" fmla="*/ 1019 w 10000"/>
                    <a:gd name="connsiteY19" fmla="*/ 3279 h 10000"/>
                    <a:gd name="connsiteX0" fmla="*/ 1019 w 10000"/>
                    <a:gd name="connsiteY0" fmla="*/ 3279 h 9655"/>
                    <a:gd name="connsiteX1" fmla="*/ 1982 w 10000"/>
                    <a:gd name="connsiteY1" fmla="*/ 3201 h 9655"/>
                    <a:gd name="connsiteX2" fmla="*/ 2552 w 10000"/>
                    <a:gd name="connsiteY2" fmla="*/ 1494 h 9655"/>
                    <a:gd name="connsiteX3" fmla="*/ 3508 w 10000"/>
                    <a:gd name="connsiteY3" fmla="*/ 3615 h 9655"/>
                    <a:gd name="connsiteX4" fmla="*/ 4272 w 10000"/>
                    <a:gd name="connsiteY4" fmla="*/ 1389 h 9655"/>
                    <a:gd name="connsiteX5" fmla="*/ 5479 w 10000"/>
                    <a:gd name="connsiteY5" fmla="*/ 2187 h 9655"/>
                    <a:gd name="connsiteX6" fmla="*/ 6376 w 10000"/>
                    <a:gd name="connsiteY6" fmla="*/ 1 h 9655"/>
                    <a:gd name="connsiteX7" fmla="*/ 7712 w 10000"/>
                    <a:gd name="connsiteY7" fmla="*/ 2586 h 9655"/>
                    <a:gd name="connsiteX8" fmla="*/ 8967 w 10000"/>
                    <a:gd name="connsiteY8" fmla="*/ 2509 h 9655"/>
                    <a:gd name="connsiteX9" fmla="*/ 9998 w 10000"/>
                    <a:gd name="connsiteY9" fmla="*/ 8511 h 9655"/>
                    <a:gd name="connsiteX10" fmla="*/ 9132 w 10000"/>
                    <a:gd name="connsiteY10" fmla="*/ 9340 h 9655"/>
                    <a:gd name="connsiteX11" fmla="*/ 7708 w 10000"/>
                    <a:gd name="connsiteY11" fmla="*/ 8167 h 9655"/>
                    <a:gd name="connsiteX12" fmla="*/ 6490 w 10000"/>
                    <a:gd name="connsiteY12" fmla="*/ 9655 h 9655"/>
                    <a:gd name="connsiteX13" fmla="*/ 5480 w 10000"/>
                    <a:gd name="connsiteY13" fmla="*/ 8130 h 9655"/>
                    <a:gd name="connsiteX14" fmla="*/ 4531 w 10000"/>
                    <a:gd name="connsiteY14" fmla="*/ 8939 h 9655"/>
                    <a:gd name="connsiteX15" fmla="*/ 3749 w 10000"/>
                    <a:gd name="connsiteY15" fmla="*/ 6683 h 9655"/>
                    <a:gd name="connsiteX16" fmla="*/ 2751 w 10000"/>
                    <a:gd name="connsiteY16" fmla="*/ 8928 h 9655"/>
                    <a:gd name="connsiteX17" fmla="*/ 2104 w 10000"/>
                    <a:gd name="connsiteY17" fmla="*/ 6811 h 9655"/>
                    <a:gd name="connsiteX18" fmla="*/ 1032 w 10000"/>
                    <a:gd name="connsiteY18" fmla="*/ 7447 h 9655"/>
                    <a:gd name="connsiteX19" fmla="*/ 1019 w 10000"/>
                    <a:gd name="connsiteY19" fmla="*/ 3279 h 9655"/>
                    <a:gd name="connsiteX0" fmla="*/ 1019 w 10000"/>
                    <a:gd name="connsiteY0" fmla="*/ 3396 h 10046"/>
                    <a:gd name="connsiteX1" fmla="*/ 1982 w 10000"/>
                    <a:gd name="connsiteY1" fmla="*/ 3315 h 10046"/>
                    <a:gd name="connsiteX2" fmla="*/ 2552 w 10000"/>
                    <a:gd name="connsiteY2" fmla="*/ 1547 h 10046"/>
                    <a:gd name="connsiteX3" fmla="*/ 3508 w 10000"/>
                    <a:gd name="connsiteY3" fmla="*/ 3744 h 10046"/>
                    <a:gd name="connsiteX4" fmla="*/ 4272 w 10000"/>
                    <a:gd name="connsiteY4" fmla="*/ 1439 h 10046"/>
                    <a:gd name="connsiteX5" fmla="*/ 5479 w 10000"/>
                    <a:gd name="connsiteY5" fmla="*/ 2265 h 10046"/>
                    <a:gd name="connsiteX6" fmla="*/ 6376 w 10000"/>
                    <a:gd name="connsiteY6" fmla="*/ 1 h 10046"/>
                    <a:gd name="connsiteX7" fmla="*/ 7712 w 10000"/>
                    <a:gd name="connsiteY7" fmla="*/ 2678 h 10046"/>
                    <a:gd name="connsiteX8" fmla="*/ 8967 w 10000"/>
                    <a:gd name="connsiteY8" fmla="*/ 2599 h 10046"/>
                    <a:gd name="connsiteX9" fmla="*/ 9998 w 10000"/>
                    <a:gd name="connsiteY9" fmla="*/ 8815 h 10046"/>
                    <a:gd name="connsiteX10" fmla="*/ 9132 w 10000"/>
                    <a:gd name="connsiteY10" fmla="*/ 9674 h 10046"/>
                    <a:gd name="connsiteX11" fmla="*/ 7708 w 10000"/>
                    <a:gd name="connsiteY11" fmla="*/ 8459 h 10046"/>
                    <a:gd name="connsiteX12" fmla="*/ 6490 w 10000"/>
                    <a:gd name="connsiteY12" fmla="*/ 10000 h 10046"/>
                    <a:gd name="connsiteX13" fmla="*/ 5584 w 10000"/>
                    <a:gd name="connsiteY13" fmla="*/ 6577 h 10046"/>
                    <a:gd name="connsiteX14" fmla="*/ 4531 w 10000"/>
                    <a:gd name="connsiteY14" fmla="*/ 9258 h 10046"/>
                    <a:gd name="connsiteX15" fmla="*/ 3749 w 10000"/>
                    <a:gd name="connsiteY15" fmla="*/ 6922 h 10046"/>
                    <a:gd name="connsiteX16" fmla="*/ 2751 w 10000"/>
                    <a:gd name="connsiteY16" fmla="*/ 9247 h 10046"/>
                    <a:gd name="connsiteX17" fmla="*/ 2104 w 10000"/>
                    <a:gd name="connsiteY17" fmla="*/ 7054 h 10046"/>
                    <a:gd name="connsiteX18" fmla="*/ 1032 w 10000"/>
                    <a:gd name="connsiteY18" fmla="*/ 7713 h 10046"/>
                    <a:gd name="connsiteX19" fmla="*/ 1019 w 10000"/>
                    <a:gd name="connsiteY19" fmla="*/ 3396 h 10046"/>
                    <a:gd name="connsiteX0" fmla="*/ 1019 w 10000"/>
                    <a:gd name="connsiteY0" fmla="*/ 3396 h 9735"/>
                    <a:gd name="connsiteX1" fmla="*/ 1982 w 10000"/>
                    <a:gd name="connsiteY1" fmla="*/ 3315 h 9735"/>
                    <a:gd name="connsiteX2" fmla="*/ 2552 w 10000"/>
                    <a:gd name="connsiteY2" fmla="*/ 1547 h 9735"/>
                    <a:gd name="connsiteX3" fmla="*/ 3508 w 10000"/>
                    <a:gd name="connsiteY3" fmla="*/ 3744 h 9735"/>
                    <a:gd name="connsiteX4" fmla="*/ 4272 w 10000"/>
                    <a:gd name="connsiteY4" fmla="*/ 1439 h 9735"/>
                    <a:gd name="connsiteX5" fmla="*/ 5479 w 10000"/>
                    <a:gd name="connsiteY5" fmla="*/ 2265 h 9735"/>
                    <a:gd name="connsiteX6" fmla="*/ 6376 w 10000"/>
                    <a:gd name="connsiteY6" fmla="*/ 1 h 9735"/>
                    <a:gd name="connsiteX7" fmla="*/ 7712 w 10000"/>
                    <a:gd name="connsiteY7" fmla="*/ 2678 h 9735"/>
                    <a:gd name="connsiteX8" fmla="*/ 8967 w 10000"/>
                    <a:gd name="connsiteY8" fmla="*/ 2599 h 9735"/>
                    <a:gd name="connsiteX9" fmla="*/ 9998 w 10000"/>
                    <a:gd name="connsiteY9" fmla="*/ 8815 h 9735"/>
                    <a:gd name="connsiteX10" fmla="*/ 9132 w 10000"/>
                    <a:gd name="connsiteY10" fmla="*/ 9674 h 9735"/>
                    <a:gd name="connsiteX11" fmla="*/ 7708 w 10000"/>
                    <a:gd name="connsiteY11" fmla="*/ 8459 h 9735"/>
                    <a:gd name="connsiteX12" fmla="*/ 6490 w 10000"/>
                    <a:gd name="connsiteY12" fmla="*/ 7541 h 9735"/>
                    <a:gd name="connsiteX13" fmla="*/ 5584 w 10000"/>
                    <a:gd name="connsiteY13" fmla="*/ 6577 h 9735"/>
                    <a:gd name="connsiteX14" fmla="*/ 4531 w 10000"/>
                    <a:gd name="connsiteY14" fmla="*/ 9258 h 9735"/>
                    <a:gd name="connsiteX15" fmla="*/ 3749 w 10000"/>
                    <a:gd name="connsiteY15" fmla="*/ 6922 h 9735"/>
                    <a:gd name="connsiteX16" fmla="*/ 2751 w 10000"/>
                    <a:gd name="connsiteY16" fmla="*/ 9247 h 9735"/>
                    <a:gd name="connsiteX17" fmla="*/ 2104 w 10000"/>
                    <a:gd name="connsiteY17" fmla="*/ 7054 h 9735"/>
                    <a:gd name="connsiteX18" fmla="*/ 1032 w 10000"/>
                    <a:gd name="connsiteY18" fmla="*/ 7713 h 9735"/>
                    <a:gd name="connsiteX19" fmla="*/ 1019 w 10000"/>
                    <a:gd name="connsiteY19" fmla="*/ 3396 h 9735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90 w 10000"/>
                    <a:gd name="connsiteY12" fmla="*/ 774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10000"/>
                    <a:gd name="connsiteX1" fmla="*/ 1982 w 10000"/>
                    <a:gd name="connsiteY1" fmla="*/ 3405 h 10000"/>
                    <a:gd name="connsiteX2" fmla="*/ 2552 w 10000"/>
                    <a:gd name="connsiteY2" fmla="*/ 1589 h 10000"/>
                    <a:gd name="connsiteX3" fmla="*/ 3508 w 10000"/>
                    <a:gd name="connsiteY3" fmla="*/ 3846 h 10000"/>
                    <a:gd name="connsiteX4" fmla="*/ 4272 w 10000"/>
                    <a:gd name="connsiteY4" fmla="*/ 1478 h 10000"/>
                    <a:gd name="connsiteX5" fmla="*/ 5479 w 10000"/>
                    <a:gd name="connsiteY5" fmla="*/ 2327 h 10000"/>
                    <a:gd name="connsiteX6" fmla="*/ 6376 w 10000"/>
                    <a:gd name="connsiteY6" fmla="*/ 1 h 10000"/>
                    <a:gd name="connsiteX7" fmla="*/ 7712 w 10000"/>
                    <a:gd name="connsiteY7" fmla="*/ 2751 h 10000"/>
                    <a:gd name="connsiteX8" fmla="*/ 8967 w 10000"/>
                    <a:gd name="connsiteY8" fmla="*/ 2670 h 10000"/>
                    <a:gd name="connsiteX9" fmla="*/ 9998 w 10000"/>
                    <a:gd name="connsiteY9" fmla="*/ 9055 h 10000"/>
                    <a:gd name="connsiteX10" fmla="*/ 9132 w 10000"/>
                    <a:gd name="connsiteY10" fmla="*/ 9937 h 10000"/>
                    <a:gd name="connsiteX11" fmla="*/ 7708 w 10000"/>
                    <a:gd name="connsiteY11" fmla="*/ 8689 h 10000"/>
                    <a:gd name="connsiteX12" fmla="*/ 6475 w 10000"/>
                    <a:gd name="connsiteY12" fmla="*/ 7956 h 10000"/>
                    <a:gd name="connsiteX13" fmla="*/ 5628 w 10000"/>
                    <a:gd name="connsiteY13" fmla="*/ 5704 h 10000"/>
                    <a:gd name="connsiteX14" fmla="*/ 4531 w 10000"/>
                    <a:gd name="connsiteY14" fmla="*/ 9510 h 10000"/>
                    <a:gd name="connsiteX15" fmla="*/ 3749 w 10000"/>
                    <a:gd name="connsiteY15" fmla="*/ 7110 h 10000"/>
                    <a:gd name="connsiteX16" fmla="*/ 2751 w 10000"/>
                    <a:gd name="connsiteY16" fmla="*/ 9499 h 10000"/>
                    <a:gd name="connsiteX17" fmla="*/ 2104 w 10000"/>
                    <a:gd name="connsiteY17" fmla="*/ 7246 h 10000"/>
                    <a:gd name="connsiteX18" fmla="*/ 1032 w 10000"/>
                    <a:gd name="connsiteY18" fmla="*/ 7923 h 10000"/>
                    <a:gd name="connsiteX19" fmla="*/ 1019 w 10000"/>
                    <a:gd name="connsiteY19" fmla="*/ 3488 h 10000"/>
                    <a:gd name="connsiteX0" fmla="*/ 1019 w 10000"/>
                    <a:gd name="connsiteY0" fmla="*/ 3488 h 9969"/>
                    <a:gd name="connsiteX1" fmla="*/ 1982 w 10000"/>
                    <a:gd name="connsiteY1" fmla="*/ 3405 h 9969"/>
                    <a:gd name="connsiteX2" fmla="*/ 2552 w 10000"/>
                    <a:gd name="connsiteY2" fmla="*/ 1589 h 9969"/>
                    <a:gd name="connsiteX3" fmla="*/ 3508 w 10000"/>
                    <a:gd name="connsiteY3" fmla="*/ 3846 h 9969"/>
                    <a:gd name="connsiteX4" fmla="*/ 4272 w 10000"/>
                    <a:gd name="connsiteY4" fmla="*/ 1478 h 9969"/>
                    <a:gd name="connsiteX5" fmla="*/ 5479 w 10000"/>
                    <a:gd name="connsiteY5" fmla="*/ 2327 h 9969"/>
                    <a:gd name="connsiteX6" fmla="*/ 6376 w 10000"/>
                    <a:gd name="connsiteY6" fmla="*/ 1 h 9969"/>
                    <a:gd name="connsiteX7" fmla="*/ 7712 w 10000"/>
                    <a:gd name="connsiteY7" fmla="*/ 2751 h 9969"/>
                    <a:gd name="connsiteX8" fmla="*/ 8967 w 10000"/>
                    <a:gd name="connsiteY8" fmla="*/ 2670 h 9969"/>
                    <a:gd name="connsiteX9" fmla="*/ 9998 w 10000"/>
                    <a:gd name="connsiteY9" fmla="*/ 9055 h 9969"/>
                    <a:gd name="connsiteX10" fmla="*/ 9132 w 10000"/>
                    <a:gd name="connsiteY10" fmla="*/ 9937 h 9969"/>
                    <a:gd name="connsiteX11" fmla="*/ 7886 w 10000"/>
                    <a:gd name="connsiteY11" fmla="*/ 6584 h 9969"/>
                    <a:gd name="connsiteX12" fmla="*/ 6475 w 10000"/>
                    <a:gd name="connsiteY12" fmla="*/ 7956 h 9969"/>
                    <a:gd name="connsiteX13" fmla="*/ 5628 w 10000"/>
                    <a:gd name="connsiteY13" fmla="*/ 5704 h 9969"/>
                    <a:gd name="connsiteX14" fmla="*/ 4531 w 10000"/>
                    <a:gd name="connsiteY14" fmla="*/ 9510 h 9969"/>
                    <a:gd name="connsiteX15" fmla="*/ 3749 w 10000"/>
                    <a:gd name="connsiteY15" fmla="*/ 7110 h 9969"/>
                    <a:gd name="connsiteX16" fmla="*/ 2751 w 10000"/>
                    <a:gd name="connsiteY16" fmla="*/ 9499 h 9969"/>
                    <a:gd name="connsiteX17" fmla="*/ 2104 w 10000"/>
                    <a:gd name="connsiteY17" fmla="*/ 7246 h 9969"/>
                    <a:gd name="connsiteX18" fmla="*/ 1032 w 10000"/>
                    <a:gd name="connsiteY18" fmla="*/ 7923 h 9969"/>
                    <a:gd name="connsiteX19" fmla="*/ 1019 w 10000"/>
                    <a:gd name="connsiteY19" fmla="*/ 3488 h 9969"/>
                    <a:gd name="connsiteX0" fmla="*/ 1019 w 10000"/>
                    <a:gd name="connsiteY0" fmla="*/ 3499 h 9543"/>
                    <a:gd name="connsiteX1" fmla="*/ 1982 w 10000"/>
                    <a:gd name="connsiteY1" fmla="*/ 3416 h 9543"/>
                    <a:gd name="connsiteX2" fmla="*/ 2552 w 10000"/>
                    <a:gd name="connsiteY2" fmla="*/ 1594 h 9543"/>
                    <a:gd name="connsiteX3" fmla="*/ 3508 w 10000"/>
                    <a:gd name="connsiteY3" fmla="*/ 3858 h 9543"/>
                    <a:gd name="connsiteX4" fmla="*/ 4272 w 10000"/>
                    <a:gd name="connsiteY4" fmla="*/ 1483 h 9543"/>
                    <a:gd name="connsiteX5" fmla="*/ 5479 w 10000"/>
                    <a:gd name="connsiteY5" fmla="*/ 2334 h 9543"/>
                    <a:gd name="connsiteX6" fmla="*/ 6376 w 10000"/>
                    <a:gd name="connsiteY6" fmla="*/ 1 h 9543"/>
                    <a:gd name="connsiteX7" fmla="*/ 7712 w 10000"/>
                    <a:gd name="connsiteY7" fmla="*/ 2760 h 9543"/>
                    <a:gd name="connsiteX8" fmla="*/ 8967 w 10000"/>
                    <a:gd name="connsiteY8" fmla="*/ 2678 h 9543"/>
                    <a:gd name="connsiteX9" fmla="*/ 9998 w 10000"/>
                    <a:gd name="connsiteY9" fmla="*/ 9083 h 9543"/>
                    <a:gd name="connsiteX10" fmla="*/ 9117 w 10000"/>
                    <a:gd name="connsiteY10" fmla="*/ 8842 h 9543"/>
                    <a:gd name="connsiteX11" fmla="*/ 7886 w 10000"/>
                    <a:gd name="connsiteY11" fmla="*/ 6604 h 9543"/>
                    <a:gd name="connsiteX12" fmla="*/ 6475 w 10000"/>
                    <a:gd name="connsiteY12" fmla="*/ 7981 h 9543"/>
                    <a:gd name="connsiteX13" fmla="*/ 5628 w 10000"/>
                    <a:gd name="connsiteY13" fmla="*/ 5722 h 9543"/>
                    <a:gd name="connsiteX14" fmla="*/ 4531 w 10000"/>
                    <a:gd name="connsiteY14" fmla="*/ 9540 h 9543"/>
                    <a:gd name="connsiteX15" fmla="*/ 3749 w 10000"/>
                    <a:gd name="connsiteY15" fmla="*/ 7132 h 9543"/>
                    <a:gd name="connsiteX16" fmla="*/ 2751 w 10000"/>
                    <a:gd name="connsiteY16" fmla="*/ 9529 h 9543"/>
                    <a:gd name="connsiteX17" fmla="*/ 2104 w 10000"/>
                    <a:gd name="connsiteY17" fmla="*/ 7269 h 9543"/>
                    <a:gd name="connsiteX18" fmla="*/ 1032 w 10000"/>
                    <a:gd name="connsiteY18" fmla="*/ 7948 h 9543"/>
                    <a:gd name="connsiteX19" fmla="*/ 1019 w 10000"/>
                    <a:gd name="connsiteY19" fmla="*/ 3499 h 9543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001"/>
                    <a:gd name="connsiteX1" fmla="*/ 1982 w 10000"/>
                    <a:gd name="connsiteY1" fmla="*/ 3580 h 10001"/>
                    <a:gd name="connsiteX2" fmla="*/ 2552 w 10000"/>
                    <a:gd name="connsiteY2" fmla="*/ 1670 h 10001"/>
                    <a:gd name="connsiteX3" fmla="*/ 3508 w 10000"/>
                    <a:gd name="connsiteY3" fmla="*/ 4043 h 10001"/>
                    <a:gd name="connsiteX4" fmla="*/ 4272 w 10000"/>
                    <a:gd name="connsiteY4" fmla="*/ 1554 h 10001"/>
                    <a:gd name="connsiteX5" fmla="*/ 5479 w 10000"/>
                    <a:gd name="connsiteY5" fmla="*/ 2446 h 10001"/>
                    <a:gd name="connsiteX6" fmla="*/ 6376 w 10000"/>
                    <a:gd name="connsiteY6" fmla="*/ 1 h 10001"/>
                    <a:gd name="connsiteX7" fmla="*/ 7712 w 10000"/>
                    <a:gd name="connsiteY7" fmla="*/ 2892 h 10001"/>
                    <a:gd name="connsiteX8" fmla="*/ 8967 w 10000"/>
                    <a:gd name="connsiteY8" fmla="*/ 2806 h 10001"/>
                    <a:gd name="connsiteX9" fmla="*/ 9998 w 10000"/>
                    <a:gd name="connsiteY9" fmla="*/ 9518 h 10001"/>
                    <a:gd name="connsiteX10" fmla="*/ 9117 w 10000"/>
                    <a:gd name="connsiteY10" fmla="*/ 9265 h 10001"/>
                    <a:gd name="connsiteX11" fmla="*/ 7886 w 10000"/>
                    <a:gd name="connsiteY11" fmla="*/ 6920 h 10001"/>
                    <a:gd name="connsiteX12" fmla="*/ 6475 w 10000"/>
                    <a:gd name="connsiteY12" fmla="*/ 8363 h 10001"/>
                    <a:gd name="connsiteX13" fmla="*/ 5628 w 10000"/>
                    <a:gd name="connsiteY13" fmla="*/ 5996 h 10001"/>
                    <a:gd name="connsiteX14" fmla="*/ 4531 w 10000"/>
                    <a:gd name="connsiteY14" fmla="*/ 9997 h 10001"/>
                    <a:gd name="connsiteX15" fmla="*/ 3749 w 10000"/>
                    <a:gd name="connsiteY15" fmla="*/ 7474 h 10001"/>
                    <a:gd name="connsiteX16" fmla="*/ 2751 w 10000"/>
                    <a:gd name="connsiteY16" fmla="*/ 9985 h 10001"/>
                    <a:gd name="connsiteX17" fmla="*/ 2104 w 10000"/>
                    <a:gd name="connsiteY17" fmla="*/ 7617 h 10001"/>
                    <a:gd name="connsiteX18" fmla="*/ 1032 w 10000"/>
                    <a:gd name="connsiteY18" fmla="*/ 8329 h 10001"/>
                    <a:gd name="connsiteX19" fmla="*/ 1019 w 10000"/>
                    <a:gd name="connsiteY19" fmla="*/ 3667 h 10001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9 w 10000"/>
                    <a:gd name="connsiteY0" fmla="*/ 3667 h 10173"/>
                    <a:gd name="connsiteX1" fmla="*/ 1982 w 10000"/>
                    <a:gd name="connsiteY1" fmla="*/ 3580 h 10173"/>
                    <a:gd name="connsiteX2" fmla="*/ 2552 w 10000"/>
                    <a:gd name="connsiteY2" fmla="*/ 1670 h 10173"/>
                    <a:gd name="connsiteX3" fmla="*/ 3508 w 10000"/>
                    <a:gd name="connsiteY3" fmla="*/ 4043 h 10173"/>
                    <a:gd name="connsiteX4" fmla="*/ 4272 w 10000"/>
                    <a:gd name="connsiteY4" fmla="*/ 1554 h 10173"/>
                    <a:gd name="connsiteX5" fmla="*/ 5479 w 10000"/>
                    <a:gd name="connsiteY5" fmla="*/ 2446 h 10173"/>
                    <a:gd name="connsiteX6" fmla="*/ 6376 w 10000"/>
                    <a:gd name="connsiteY6" fmla="*/ 1 h 10173"/>
                    <a:gd name="connsiteX7" fmla="*/ 7712 w 10000"/>
                    <a:gd name="connsiteY7" fmla="*/ 2892 h 10173"/>
                    <a:gd name="connsiteX8" fmla="*/ 8967 w 10000"/>
                    <a:gd name="connsiteY8" fmla="*/ 2806 h 10173"/>
                    <a:gd name="connsiteX9" fmla="*/ 9998 w 10000"/>
                    <a:gd name="connsiteY9" fmla="*/ 9518 h 10173"/>
                    <a:gd name="connsiteX10" fmla="*/ 9117 w 10000"/>
                    <a:gd name="connsiteY10" fmla="*/ 9634 h 10173"/>
                    <a:gd name="connsiteX11" fmla="*/ 7886 w 10000"/>
                    <a:gd name="connsiteY11" fmla="*/ 6920 h 10173"/>
                    <a:gd name="connsiteX12" fmla="*/ 6475 w 10000"/>
                    <a:gd name="connsiteY12" fmla="*/ 8363 h 10173"/>
                    <a:gd name="connsiteX13" fmla="*/ 5628 w 10000"/>
                    <a:gd name="connsiteY13" fmla="*/ 5996 h 10173"/>
                    <a:gd name="connsiteX14" fmla="*/ 4531 w 10000"/>
                    <a:gd name="connsiteY14" fmla="*/ 9997 h 10173"/>
                    <a:gd name="connsiteX15" fmla="*/ 3749 w 10000"/>
                    <a:gd name="connsiteY15" fmla="*/ 7474 h 10173"/>
                    <a:gd name="connsiteX16" fmla="*/ 2751 w 10000"/>
                    <a:gd name="connsiteY16" fmla="*/ 9985 h 10173"/>
                    <a:gd name="connsiteX17" fmla="*/ 2104 w 10000"/>
                    <a:gd name="connsiteY17" fmla="*/ 7617 h 10173"/>
                    <a:gd name="connsiteX18" fmla="*/ 1032 w 10000"/>
                    <a:gd name="connsiteY18" fmla="*/ 8329 h 10173"/>
                    <a:gd name="connsiteX19" fmla="*/ 1019 w 10000"/>
                    <a:gd name="connsiteY19" fmla="*/ 3667 h 10173"/>
                    <a:gd name="connsiteX0" fmla="*/ 1015 w 9996"/>
                    <a:gd name="connsiteY0" fmla="*/ 3667 h 10173"/>
                    <a:gd name="connsiteX1" fmla="*/ 1978 w 9996"/>
                    <a:gd name="connsiteY1" fmla="*/ 3580 h 10173"/>
                    <a:gd name="connsiteX2" fmla="*/ 2548 w 9996"/>
                    <a:gd name="connsiteY2" fmla="*/ 1670 h 10173"/>
                    <a:gd name="connsiteX3" fmla="*/ 3504 w 9996"/>
                    <a:gd name="connsiteY3" fmla="*/ 4043 h 10173"/>
                    <a:gd name="connsiteX4" fmla="*/ 4268 w 9996"/>
                    <a:gd name="connsiteY4" fmla="*/ 1554 h 10173"/>
                    <a:gd name="connsiteX5" fmla="*/ 5475 w 9996"/>
                    <a:gd name="connsiteY5" fmla="*/ 2446 h 10173"/>
                    <a:gd name="connsiteX6" fmla="*/ 6372 w 9996"/>
                    <a:gd name="connsiteY6" fmla="*/ 1 h 10173"/>
                    <a:gd name="connsiteX7" fmla="*/ 7708 w 9996"/>
                    <a:gd name="connsiteY7" fmla="*/ 2892 h 10173"/>
                    <a:gd name="connsiteX8" fmla="*/ 8963 w 9996"/>
                    <a:gd name="connsiteY8" fmla="*/ 2806 h 10173"/>
                    <a:gd name="connsiteX9" fmla="*/ 9994 w 9996"/>
                    <a:gd name="connsiteY9" fmla="*/ 9518 h 10173"/>
                    <a:gd name="connsiteX10" fmla="*/ 9113 w 9996"/>
                    <a:gd name="connsiteY10" fmla="*/ 9634 h 10173"/>
                    <a:gd name="connsiteX11" fmla="*/ 7882 w 9996"/>
                    <a:gd name="connsiteY11" fmla="*/ 6920 h 10173"/>
                    <a:gd name="connsiteX12" fmla="*/ 6471 w 9996"/>
                    <a:gd name="connsiteY12" fmla="*/ 8363 h 10173"/>
                    <a:gd name="connsiteX13" fmla="*/ 5624 w 9996"/>
                    <a:gd name="connsiteY13" fmla="*/ 5996 h 10173"/>
                    <a:gd name="connsiteX14" fmla="*/ 4527 w 9996"/>
                    <a:gd name="connsiteY14" fmla="*/ 9997 h 10173"/>
                    <a:gd name="connsiteX15" fmla="*/ 3745 w 9996"/>
                    <a:gd name="connsiteY15" fmla="*/ 7474 h 10173"/>
                    <a:gd name="connsiteX16" fmla="*/ 2747 w 9996"/>
                    <a:gd name="connsiteY16" fmla="*/ 9985 h 10173"/>
                    <a:gd name="connsiteX17" fmla="*/ 2100 w 9996"/>
                    <a:gd name="connsiteY17" fmla="*/ 7617 h 10173"/>
                    <a:gd name="connsiteX18" fmla="*/ 1043 w 9996"/>
                    <a:gd name="connsiteY18" fmla="*/ 6854 h 10173"/>
                    <a:gd name="connsiteX19" fmla="*/ 1015 w 9996"/>
                    <a:gd name="connsiteY19" fmla="*/ 3667 h 10173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748 w 10000"/>
                    <a:gd name="connsiteY16" fmla="*/ 981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7487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746 w 10000"/>
                    <a:gd name="connsiteY15" fmla="*/ 7347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3974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164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3605 h 10000"/>
                    <a:gd name="connsiteX1" fmla="*/ 1979 w 10000"/>
                    <a:gd name="connsiteY1" fmla="*/ 3519 h 10000"/>
                    <a:gd name="connsiteX2" fmla="*/ 2549 w 10000"/>
                    <a:gd name="connsiteY2" fmla="*/ 772 h 10000"/>
                    <a:gd name="connsiteX3" fmla="*/ 3505 w 10000"/>
                    <a:gd name="connsiteY3" fmla="*/ 2887 h 10000"/>
                    <a:gd name="connsiteX4" fmla="*/ 4270 w 10000"/>
                    <a:gd name="connsiteY4" fmla="*/ 1528 h 10000"/>
                    <a:gd name="connsiteX5" fmla="*/ 5477 w 10000"/>
                    <a:gd name="connsiteY5" fmla="*/ 2404 h 10000"/>
                    <a:gd name="connsiteX6" fmla="*/ 6375 w 10000"/>
                    <a:gd name="connsiteY6" fmla="*/ 1 h 10000"/>
                    <a:gd name="connsiteX7" fmla="*/ 7711 w 10000"/>
                    <a:gd name="connsiteY7" fmla="*/ 2843 h 10000"/>
                    <a:gd name="connsiteX8" fmla="*/ 8967 w 10000"/>
                    <a:gd name="connsiteY8" fmla="*/ 2758 h 10000"/>
                    <a:gd name="connsiteX9" fmla="*/ 9998 w 10000"/>
                    <a:gd name="connsiteY9" fmla="*/ 9356 h 10000"/>
                    <a:gd name="connsiteX10" fmla="*/ 9117 w 10000"/>
                    <a:gd name="connsiteY10" fmla="*/ 9470 h 10000"/>
                    <a:gd name="connsiteX11" fmla="*/ 7885 w 10000"/>
                    <a:gd name="connsiteY11" fmla="*/ 6802 h 10000"/>
                    <a:gd name="connsiteX12" fmla="*/ 6474 w 10000"/>
                    <a:gd name="connsiteY12" fmla="*/ 8221 h 10000"/>
                    <a:gd name="connsiteX13" fmla="*/ 5626 w 10000"/>
                    <a:gd name="connsiteY13" fmla="*/ 5894 h 10000"/>
                    <a:gd name="connsiteX14" fmla="*/ 4529 w 10000"/>
                    <a:gd name="connsiteY14" fmla="*/ 9827 h 10000"/>
                    <a:gd name="connsiteX15" fmla="*/ 3835 w 10000"/>
                    <a:gd name="connsiteY15" fmla="*/ 6115 h 10000"/>
                    <a:gd name="connsiteX16" fmla="*/ 2866 w 10000"/>
                    <a:gd name="connsiteY16" fmla="*/ 8655 h 10000"/>
                    <a:gd name="connsiteX17" fmla="*/ 2101 w 10000"/>
                    <a:gd name="connsiteY17" fmla="*/ 6472 h 10000"/>
                    <a:gd name="connsiteX18" fmla="*/ 1043 w 10000"/>
                    <a:gd name="connsiteY18" fmla="*/ 6737 h 10000"/>
                    <a:gd name="connsiteX19" fmla="*/ 1015 w 10000"/>
                    <a:gd name="connsiteY19" fmla="*/ 3605 h 10000"/>
                    <a:gd name="connsiteX0" fmla="*/ 1015 w 10000"/>
                    <a:gd name="connsiteY0" fmla="*/ 4543 h 10938"/>
                    <a:gd name="connsiteX1" fmla="*/ 1979 w 10000"/>
                    <a:gd name="connsiteY1" fmla="*/ 4457 h 10938"/>
                    <a:gd name="connsiteX2" fmla="*/ 2549 w 10000"/>
                    <a:gd name="connsiteY2" fmla="*/ 1710 h 10938"/>
                    <a:gd name="connsiteX3" fmla="*/ 3505 w 10000"/>
                    <a:gd name="connsiteY3" fmla="*/ 3825 h 10938"/>
                    <a:gd name="connsiteX4" fmla="*/ 4492 w 10000"/>
                    <a:gd name="connsiteY4" fmla="*/ 1 h 10938"/>
                    <a:gd name="connsiteX5" fmla="*/ 5477 w 10000"/>
                    <a:gd name="connsiteY5" fmla="*/ 3342 h 10938"/>
                    <a:gd name="connsiteX6" fmla="*/ 6375 w 10000"/>
                    <a:gd name="connsiteY6" fmla="*/ 939 h 10938"/>
                    <a:gd name="connsiteX7" fmla="*/ 7711 w 10000"/>
                    <a:gd name="connsiteY7" fmla="*/ 3781 h 10938"/>
                    <a:gd name="connsiteX8" fmla="*/ 8967 w 10000"/>
                    <a:gd name="connsiteY8" fmla="*/ 3696 h 10938"/>
                    <a:gd name="connsiteX9" fmla="*/ 9998 w 10000"/>
                    <a:gd name="connsiteY9" fmla="*/ 10294 h 10938"/>
                    <a:gd name="connsiteX10" fmla="*/ 9117 w 10000"/>
                    <a:gd name="connsiteY10" fmla="*/ 10408 h 10938"/>
                    <a:gd name="connsiteX11" fmla="*/ 7885 w 10000"/>
                    <a:gd name="connsiteY11" fmla="*/ 7740 h 10938"/>
                    <a:gd name="connsiteX12" fmla="*/ 6474 w 10000"/>
                    <a:gd name="connsiteY12" fmla="*/ 9159 h 10938"/>
                    <a:gd name="connsiteX13" fmla="*/ 5626 w 10000"/>
                    <a:gd name="connsiteY13" fmla="*/ 6832 h 10938"/>
                    <a:gd name="connsiteX14" fmla="*/ 4529 w 10000"/>
                    <a:gd name="connsiteY14" fmla="*/ 10765 h 10938"/>
                    <a:gd name="connsiteX15" fmla="*/ 3835 w 10000"/>
                    <a:gd name="connsiteY15" fmla="*/ 7053 h 10938"/>
                    <a:gd name="connsiteX16" fmla="*/ 2866 w 10000"/>
                    <a:gd name="connsiteY16" fmla="*/ 9593 h 10938"/>
                    <a:gd name="connsiteX17" fmla="*/ 2101 w 10000"/>
                    <a:gd name="connsiteY17" fmla="*/ 7410 h 10938"/>
                    <a:gd name="connsiteX18" fmla="*/ 1043 w 10000"/>
                    <a:gd name="connsiteY18" fmla="*/ 7675 h 10938"/>
                    <a:gd name="connsiteX19" fmla="*/ 1015 w 10000"/>
                    <a:gd name="connsiteY19" fmla="*/ 4543 h 10938"/>
                    <a:gd name="connsiteX0" fmla="*/ 1015 w 10000"/>
                    <a:gd name="connsiteY0" fmla="*/ 4566 h 10961"/>
                    <a:gd name="connsiteX1" fmla="*/ 1979 w 10000"/>
                    <a:gd name="connsiteY1" fmla="*/ 4480 h 10961"/>
                    <a:gd name="connsiteX2" fmla="*/ 2549 w 10000"/>
                    <a:gd name="connsiteY2" fmla="*/ 1733 h 10961"/>
                    <a:gd name="connsiteX3" fmla="*/ 3505 w 10000"/>
                    <a:gd name="connsiteY3" fmla="*/ 3848 h 10961"/>
                    <a:gd name="connsiteX4" fmla="*/ 4492 w 10000"/>
                    <a:gd name="connsiteY4" fmla="*/ 24 h 10961"/>
                    <a:gd name="connsiteX5" fmla="*/ 5566 w 10000"/>
                    <a:gd name="connsiteY5" fmla="*/ 2060 h 10961"/>
                    <a:gd name="connsiteX6" fmla="*/ 6375 w 10000"/>
                    <a:gd name="connsiteY6" fmla="*/ 962 h 10961"/>
                    <a:gd name="connsiteX7" fmla="*/ 7711 w 10000"/>
                    <a:gd name="connsiteY7" fmla="*/ 3804 h 10961"/>
                    <a:gd name="connsiteX8" fmla="*/ 8967 w 10000"/>
                    <a:gd name="connsiteY8" fmla="*/ 3719 h 10961"/>
                    <a:gd name="connsiteX9" fmla="*/ 9998 w 10000"/>
                    <a:gd name="connsiteY9" fmla="*/ 10317 h 10961"/>
                    <a:gd name="connsiteX10" fmla="*/ 9117 w 10000"/>
                    <a:gd name="connsiteY10" fmla="*/ 10431 h 10961"/>
                    <a:gd name="connsiteX11" fmla="*/ 7885 w 10000"/>
                    <a:gd name="connsiteY11" fmla="*/ 7763 h 10961"/>
                    <a:gd name="connsiteX12" fmla="*/ 6474 w 10000"/>
                    <a:gd name="connsiteY12" fmla="*/ 9182 h 10961"/>
                    <a:gd name="connsiteX13" fmla="*/ 5626 w 10000"/>
                    <a:gd name="connsiteY13" fmla="*/ 6855 h 10961"/>
                    <a:gd name="connsiteX14" fmla="*/ 4529 w 10000"/>
                    <a:gd name="connsiteY14" fmla="*/ 10788 h 10961"/>
                    <a:gd name="connsiteX15" fmla="*/ 3835 w 10000"/>
                    <a:gd name="connsiteY15" fmla="*/ 7076 h 10961"/>
                    <a:gd name="connsiteX16" fmla="*/ 2866 w 10000"/>
                    <a:gd name="connsiteY16" fmla="*/ 9616 h 10961"/>
                    <a:gd name="connsiteX17" fmla="*/ 2101 w 10000"/>
                    <a:gd name="connsiteY17" fmla="*/ 7433 h 10961"/>
                    <a:gd name="connsiteX18" fmla="*/ 1043 w 10000"/>
                    <a:gd name="connsiteY18" fmla="*/ 7698 h 10961"/>
                    <a:gd name="connsiteX19" fmla="*/ 1015 w 10000"/>
                    <a:gd name="connsiteY19" fmla="*/ 4566 h 10961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529 w 10000"/>
                    <a:gd name="connsiteY14" fmla="*/ 1101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474 w 10000"/>
                    <a:gd name="connsiteY12" fmla="*/ 940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626 w 10000"/>
                    <a:gd name="connsiteY13" fmla="*/ 7077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77 w 10000"/>
                    <a:gd name="connsiteY14" fmla="*/ 956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35 w 10000"/>
                    <a:gd name="connsiteY15" fmla="*/ 729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983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655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518 w 10000"/>
                    <a:gd name="connsiteY12" fmla="*/ 8824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7885 w 10000"/>
                    <a:gd name="connsiteY11" fmla="*/ 7985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0"/>
                    <a:gd name="connsiteY0" fmla="*/ 4788 h 11183"/>
                    <a:gd name="connsiteX1" fmla="*/ 1979 w 10000"/>
                    <a:gd name="connsiteY1" fmla="*/ 4702 h 11183"/>
                    <a:gd name="connsiteX2" fmla="*/ 2549 w 10000"/>
                    <a:gd name="connsiteY2" fmla="*/ 1955 h 11183"/>
                    <a:gd name="connsiteX3" fmla="*/ 3505 w 10000"/>
                    <a:gd name="connsiteY3" fmla="*/ 4070 h 11183"/>
                    <a:gd name="connsiteX4" fmla="*/ 4492 w 10000"/>
                    <a:gd name="connsiteY4" fmla="*/ 246 h 11183"/>
                    <a:gd name="connsiteX5" fmla="*/ 5566 w 10000"/>
                    <a:gd name="connsiteY5" fmla="*/ 2282 h 11183"/>
                    <a:gd name="connsiteX6" fmla="*/ 6538 w 10000"/>
                    <a:gd name="connsiteY6" fmla="*/ 24 h 11183"/>
                    <a:gd name="connsiteX7" fmla="*/ 7711 w 10000"/>
                    <a:gd name="connsiteY7" fmla="*/ 4026 h 11183"/>
                    <a:gd name="connsiteX8" fmla="*/ 8967 w 10000"/>
                    <a:gd name="connsiteY8" fmla="*/ 3941 h 11183"/>
                    <a:gd name="connsiteX9" fmla="*/ 9998 w 10000"/>
                    <a:gd name="connsiteY9" fmla="*/ 10539 h 11183"/>
                    <a:gd name="connsiteX10" fmla="*/ 9117 w 10000"/>
                    <a:gd name="connsiteY10" fmla="*/ 10653 h 11183"/>
                    <a:gd name="connsiteX11" fmla="*/ 8077 w 10000"/>
                    <a:gd name="connsiteY11" fmla="*/ 6970 h 11183"/>
                    <a:gd name="connsiteX12" fmla="*/ 6770 w 10000"/>
                    <a:gd name="connsiteY12" fmla="*/ 8317 h 11183"/>
                    <a:gd name="connsiteX13" fmla="*/ 5774 w 10000"/>
                    <a:gd name="connsiteY13" fmla="*/ 5555 h 11183"/>
                    <a:gd name="connsiteX14" fmla="*/ 4662 w 10000"/>
                    <a:gd name="connsiteY14" fmla="*/ 8400 h 11183"/>
                    <a:gd name="connsiteX15" fmla="*/ 3894 w 10000"/>
                    <a:gd name="connsiteY15" fmla="*/ 6428 h 11183"/>
                    <a:gd name="connsiteX16" fmla="*/ 2866 w 10000"/>
                    <a:gd name="connsiteY16" fmla="*/ 8968 h 11183"/>
                    <a:gd name="connsiteX17" fmla="*/ 2101 w 10000"/>
                    <a:gd name="connsiteY17" fmla="*/ 7438 h 11183"/>
                    <a:gd name="connsiteX18" fmla="*/ 1043 w 10000"/>
                    <a:gd name="connsiteY18" fmla="*/ 7920 h 11183"/>
                    <a:gd name="connsiteX19" fmla="*/ 1015 w 10000"/>
                    <a:gd name="connsiteY19" fmla="*/ 4788 h 11183"/>
                    <a:gd name="connsiteX0" fmla="*/ 1015 w 10001"/>
                    <a:gd name="connsiteY0" fmla="*/ 4788 h 10872"/>
                    <a:gd name="connsiteX1" fmla="*/ 1979 w 10001"/>
                    <a:gd name="connsiteY1" fmla="*/ 4702 h 10872"/>
                    <a:gd name="connsiteX2" fmla="*/ 2549 w 10001"/>
                    <a:gd name="connsiteY2" fmla="*/ 1955 h 10872"/>
                    <a:gd name="connsiteX3" fmla="*/ 3505 w 10001"/>
                    <a:gd name="connsiteY3" fmla="*/ 4070 h 10872"/>
                    <a:gd name="connsiteX4" fmla="*/ 4492 w 10001"/>
                    <a:gd name="connsiteY4" fmla="*/ 246 h 10872"/>
                    <a:gd name="connsiteX5" fmla="*/ 5566 w 10001"/>
                    <a:gd name="connsiteY5" fmla="*/ 2282 h 10872"/>
                    <a:gd name="connsiteX6" fmla="*/ 6538 w 10001"/>
                    <a:gd name="connsiteY6" fmla="*/ 24 h 10872"/>
                    <a:gd name="connsiteX7" fmla="*/ 7711 w 10001"/>
                    <a:gd name="connsiteY7" fmla="*/ 4026 h 10872"/>
                    <a:gd name="connsiteX8" fmla="*/ 8967 w 10001"/>
                    <a:gd name="connsiteY8" fmla="*/ 3941 h 10872"/>
                    <a:gd name="connsiteX9" fmla="*/ 9998 w 10001"/>
                    <a:gd name="connsiteY9" fmla="*/ 10539 h 10872"/>
                    <a:gd name="connsiteX10" fmla="*/ 9176 w 10001"/>
                    <a:gd name="connsiteY10" fmla="*/ 9928 h 10872"/>
                    <a:gd name="connsiteX11" fmla="*/ 8077 w 10001"/>
                    <a:gd name="connsiteY11" fmla="*/ 6970 h 10872"/>
                    <a:gd name="connsiteX12" fmla="*/ 6770 w 10001"/>
                    <a:gd name="connsiteY12" fmla="*/ 8317 h 10872"/>
                    <a:gd name="connsiteX13" fmla="*/ 5774 w 10001"/>
                    <a:gd name="connsiteY13" fmla="*/ 5555 h 10872"/>
                    <a:gd name="connsiteX14" fmla="*/ 4662 w 10001"/>
                    <a:gd name="connsiteY14" fmla="*/ 8400 h 10872"/>
                    <a:gd name="connsiteX15" fmla="*/ 3894 w 10001"/>
                    <a:gd name="connsiteY15" fmla="*/ 6428 h 10872"/>
                    <a:gd name="connsiteX16" fmla="*/ 2866 w 10001"/>
                    <a:gd name="connsiteY16" fmla="*/ 8968 h 10872"/>
                    <a:gd name="connsiteX17" fmla="*/ 2101 w 10001"/>
                    <a:gd name="connsiteY17" fmla="*/ 7438 h 10872"/>
                    <a:gd name="connsiteX18" fmla="*/ 1043 w 10001"/>
                    <a:gd name="connsiteY18" fmla="*/ 7920 h 10872"/>
                    <a:gd name="connsiteX19" fmla="*/ 1015 w 10001"/>
                    <a:gd name="connsiteY19" fmla="*/ 4788 h 10872"/>
                    <a:gd name="connsiteX0" fmla="*/ 1015 w 10005"/>
                    <a:gd name="connsiteY0" fmla="*/ 4788 h 10727"/>
                    <a:gd name="connsiteX1" fmla="*/ 1979 w 10005"/>
                    <a:gd name="connsiteY1" fmla="*/ 4702 h 10727"/>
                    <a:gd name="connsiteX2" fmla="*/ 2549 w 10005"/>
                    <a:gd name="connsiteY2" fmla="*/ 1955 h 10727"/>
                    <a:gd name="connsiteX3" fmla="*/ 3505 w 10005"/>
                    <a:gd name="connsiteY3" fmla="*/ 4070 h 10727"/>
                    <a:gd name="connsiteX4" fmla="*/ 4492 w 10005"/>
                    <a:gd name="connsiteY4" fmla="*/ 246 h 10727"/>
                    <a:gd name="connsiteX5" fmla="*/ 5566 w 10005"/>
                    <a:gd name="connsiteY5" fmla="*/ 2282 h 10727"/>
                    <a:gd name="connsiteX6" fmla="*/ 6538 w 10005"/>
                    <a:gd name="connsiteY6" fmla="*/ 24 h 10727"/>
                    <a:gd name="connsiteX7" fmla="*/ 7711 w 10005"/>
                    <a:gd name="connsiteY7" fmla="*/ 4026 h 10727"/>
                    <a:gd name="connsiteX8" fmla="*/ 8967 w 10005"/>
                    <a:gd name="connsiteY8" fmla="*/ 3941 h 10727"/>
                    <a:gd name="connsiteX9" fmla="*/ 9998 w 10005"/>
                    <a:gd name="connsiteY9" fmla="*/ 10539 h 10727"/>
                    <a:gd name="connsiteX10" fmla="*/ 9502 w 10005"/>
                    <a:gd name="connsiteY10" fmla="*/ 9058 h 10727"/>
                    <a:gd name="connsiteX11" fmla="*/ 8077 w 10005"/>
                    <a:gd name="connsiteY11" fmla="*/ 6970 h 10727"/>
                    <a:gd name="connsiteX12" fmla="*/ 6770 w 10005"/>
                    <a:gd name="connsiteY12" fmla="*/ 8317 h 10727"/>
                    <a:gd name="connsiteX13" fmla="*/ 5774 w 10005"/>
                    <a:gd name="connsiteY13" fmla="*/ 5555 h 10727"/>
                    <a:gd name="connsiteX14" fmla="*/ 4662 w 10005"/>
                    <a:gd name="connsiteY14" fmla="*/ 8400 h 10727"/>
                    <a:gd name="connsiteX15" fmla="*/ 3894 w 10005"/>
                    <a:gd name="connsiteY15" fmla="*/ 6428 h 10727"/>
                    <a:gd name="connsiteX16" fmla="*/ 2866 w 10005"/>
                    <a:gd name="connsiteY16" fmla="*/ 8968 h 10727"/>
                    <a:gd name="connsiteX17" fmla="*/ 2101 w 10005"/>
                    <a:gd name="connsiteY17" fmla="*/ 7438 h 10727"/>
                    <a:gd name="connsiteX18" fmla="*/ 1043 w 10005"/>
                    <a:gd name="connsiteY18" fmla="*/ 7920 h 10727"/>
                    <a:gd name="connsiteX19" fmla="*/ 1015 w 10005"/>
                    <a:gd name="connsiteY19" fmla="*/ 4788 h 10727"/>
                    <a:gd name="connsiteX0" fmla="*/ 1015 w 10005"/>
                    <a:gd name="connsiteY0" fmla="*/ 4788 h 19489"/>
                    <a:gd name="connsiteX1" fmla="*/ 1979 w 10005"/>
                    <a:gd name="connsiteY1" fmla="*/ 4702 h 19489"/>
                    <a:gd name="connsiteX2" fmla="*/ 2549 w 10005"/>
                    <a:gd name="connsiteY2" fmla="*/ 1955 h 19489"/>
                    <a:gd name="connsiteX3" fmla="*/ 3505 w 10005"/>
                    <a:gd name="connsiteY3" fmla="*/ 4070 h 19489"/>
                    <a:gd name="connsiteX4" fmla="*/ 4492 w 10005"/>
                    <a:gd name="connsiteY4" fmla="*/ 246 h 19489"/>
                    <a:gd name="connsiteX5" fmla="*/ 5566 w 10005"/>
                    <a:gd name="connsiteY5" fmla="*/ 2282 h 19489"/>
                    <a:gd name="connsiteX6" fmla="*/ 6538 w 10005"/>
                    <a:gd name="connsiteY6" fmla="*/ 24 h 19489"/>
                    <a:gd name="connsiteX7" fmla="*/ 7711 w 10005"/>
                    <a:gd name="connsiteY7" fmla="*/ 4026 h 19489"/>
                    <a:gd name="connsiteX8" fmla="*/ 8967 w 10005"/>
                    <a:gd name="connsiteY8" fmla="*/ 3941 h 19489"/>
                    <a:gd name="connsiteX9" fmla="*/ 9998 w 10005"/>
                    <a:gd name="connsiteY9" fmla="*/ 19457 h 19489"/>
                    <a:gd name="connsiteX10" fmla="*/ 9502 w 10005"/>
                    <a:gd name="connsiteY10" fmla="*/ 9058 h 19489"/>
                    <a:gd name="connsiteX11" fmla="*/ 8077 w 10005"/>
                    <a:gd name="connsiteY11" fmla="*/ 6970 h 19489"/>
                    <a:gd name="connsiteX12" fmla="*/ 6770 w 10005"/>
                    <a:gd name="connsiteY12" fmla="*/ 8317 h 19489"/>
                    <a:gd name="connsiteX13" fmla="*/ 5774 w 10005"/>
                    <a:gd name="connsiteY13" fmla="*/ 5555 h 19489"/>
                    <a:gd name="connsiteX14" fmla="*/ 4662 w 10005"/>
                    <a:gd name="connsiteY14" fmla="*/ 8400 h 19489"/>
                    <a:gd name="connsiteX15" fmla="*/ 3894 w 10005"/>
                    <a:gd name="connsiteY15" fmla="*/ 6428 h 19489"/>
                    <a:gd name="connsiteX16" fmla="*/ 2866 w 10005"/>
                    <a:gd name="connsiteY16" fmla="*/ 8968 h 19489"/>
                    <a:gd name="connsiteX17" fmla="*/ 2101 w 10005"/>
                    <a:gd name="connsiteY17" fmla="*/ 7438 h 19489"/>
                    <a:gd name="connsiteX18" fmla="*/ 1043 w 10005"/>
                    <a:gd name="connsiteY18" fmla="*/ 7920 h 19489"/>
                    <a:gd name="connsiteX19" fmla="*/ 1015 w 10005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8967 w 10000"/>
                    <a:gd name="connsiteY8" fmla="*/ 3941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89"/>
                    <a:gd name="connsiteX1" fmla="*/ 1979 w 10000"/>
                    <a:gd name="connsiteY1" fmla="*/ 4702 h 19489"/>
                    <a:gd name="connsiteX2" fmla="*/ 2549 w 10000"/>
                    <a:gd name="connsiteY2" fmla="*/ 1955 h 19489"/>
                    <a:gd name="connsiteX3" fmla="*/ 3505 w 10000"/>
                    <a:gd name="connsiteY3" fmla="*/ 4070 h 19489"/>
                    <a:gd name="connsiteX4" fmla="*/ 4492 w 10000"/>
                    <a:gd name="connsiteY4" fmla="*/ 246 h 19489"/>
                    <a:gd name="connsiteX5" fmla="*/ 5566 w 10000"/>
                    <a:gd name="connsiteY5" fmla="*/ 2282 h 19489"/>
                    <a:gd name="connsiteX6" fmla="*/ 6538 w 10000"/>
                    <a:gd name="connsiteY6" fmla="*/ 24 h 19489"/>
                    <a:gd name="connsiteX7" fmla="*/ 7711 w 10000"/>
                    <a:gd name="connsiteY7" fmla="*/ 4026 h 19489"/>
                    <a:gd name="connsiteX8" fmla="*/ 9397 w 10000"/>
                    <a:gd name="connsiteY8" fmla="*/ 8203 h 19489"/>
                    <a:gd name="connsiteX9" fmla="*/ 9998 w 10000"/>
                    <a:gd name="connsiteY9" fmla="*/ 19457 h 19489"/>
                    <a:gd name="connsiteX10" fmla="*/ 9101 w 10000"/>
                    <a:gd name="connsiteY10" fmla="*/ 9058 h 19489"/>
                    <a:gd name="connsiteX11" fmla="*/ 8077 w 10000"/>
                    <a:gd name="connsiteY11" fmla="*/ 6970 h 19489"/>
                    <a:gd name="connsiteX12" fmla="*/ 6770 w 10000"/>
                    <a:gd name="connsiteY12" fmla="*/ 8317 h 19489"/>
                    <a:gd name="connsiteX13" fmla="*/ 5774 w 10000"/>
                    <a:gd name="connsiteY13" fmla="*/ 5555 h 19489"/>
                    <a:gd name="connsiteX14" fmla="*/ 4662 w 10000"/>
                    <a:gd name="connsiteY14" fmla="*/ 8400 h 19489"/>
                    <a:gd name="connsiteX15" fmla="*/ 3894 w 10000"/>
                    <a:gd name="connsiteY15" fmla="*/ 6428 h 19489"/>
                    <a:gd name="connsiteX16" fmla="*/ 2866 w 10000"/>
                    <a:gd name="connsiteY16" fmla="*/ 8968 h 19489"/>
                    <a:gd name="connsiteX17" fmla="*/ 2101 w 10000"/>
                    <a:gd name="connsiteY17" fmla="*/ 7438 h 19489"/>
                    <a:gd name="connsiteX18" fmla="*/ 1043 w 10000"/>
                    <a:gd name="connsiteY18" fmla="*/ 7920 h 19489"/>
                    <a:gd name="connsiteX19" fmla="*/ 1015 w 10000"/>
                    <a:gd name="connsiteY19" fmla="*/ 4788 h 19489"/>
                    <a:gd name="connsiteX0" fmla="*/ 1015 w 10000"/>
                    <a:gd name="connsiteY0" fmla="*/ 4788 h 19491"/>
                    <a:gd name="connsiteX1" fmla="*/ 1979 w 10000"/>
                    <a:gd name="connsiteY1" fmla="*/ 4702 h 19491"/>
                    <a:gd name="connsiteX2" fmla="*/ 2549 w 10000"/>
                    <a:gd name="connsiteY2" fmla="*/ 1955 h 19491"/>
                    <a:gd name="connsiteX3" fmla="*/ 3505 w 10000"/>
                    <a:gd name="connsiteY3" fmla="*/ 4070 h 19491"/>
                    <a:gd name="connsiteX4" fmla="*/ 4492 w 10000"/>
                    <a:gd name="connsiteY4" fmla="*/ 246 h 19491"/>
                    <a:gd name="connsiteX5" fmla="*/ 5566 w 10000"/>
                    <a:gd name="connsiteY5" fmla="*/ 2282 h 19491"/>
                    <a:gd name="connsiteX6" fmla="*/ 6538 w 10000"/>
                    <a:gd name="connsiteY6" fmla="*/ 24 h 19491"/>
                    <a:gd name="connsiteX7" fmla="*/ 7711 w 10000"/>
                    <a:gd name="connsiteY7" fmla="*/ 4026 h 19491"/>
                    <a:gd name="connsiteX8" fmla="*/ 9397 w 10000"/>
                    <a:gd name="connsiteY8" fmla="*/ 8203 h 19491"/>
                    <a:gd name="connsiteX9" fmla="*/ 9998 w 10000"/>
                    <a:gd name="connsiteY9" fmla="*/ 19457 h 19491"/>
                    <a:gd name="connsiteX10" fmla="*/ 8967 w 10000"/>
                    <a:gd name="connsiteY10" fmla="*/ 9926 h 19491"/>
                    <a:gd name="connsiteX11" fmla="*/ 8077 w 10000"/>
                    <a:gd name="connsiteY11" fmla="*/ 6970 h 19491"/>
                    <a:gd name="connsiteX12" fmla="*/ 6770 w 10000"/>
                    <a:gd name="connsiteY12" fmla="*/ 8317 h 19491"/>
                    <a:gd name="connsiteX13" fmla="*/ 5774 w 10000"/>
                    <a:gd name="connsiteY13" fmla="*/ 5555 h 19491"/>
                    <a:gd name="connsiteX14" fmla="*/ 4662 w 10000"/>
                    <a:gd name="connsiteY14" fmla="*/ 8400 h 19491"/>
                    <a:gd name="connsiteX15" fmla="*/ 3894 w 10000"/>
                    <a:gd name="connsiteY15" fmla="*/ 6428 h 19491"/>
                    <a:gd name="connsiteX16" fmla="*/ 2866 w 10000"/>
                    <a:gd name="connsiteY16" fmla="*/ 8968 h 19491"/>
                    <a:gd name="connsiteX17" fmla="*/ 2101 w 10000"/>
                    <a:gd name="connsiteY17" fmla="*/ 7438 h 19491"/>
                    <a:gd name="connsiteX18" fmla="*/ 1043 w 10000"/>
                    <a:gd name="connsiteY18" fmla="*/ 7920 h 19491"/>
                    <a:gd name="connsiteX19" fmla="*/ 1015 w 10000"/>
                    <a:gd name="connsiteY19" fmla="*/ 4788 h 19491"/>
                    <a:gd name="connsiteX0" fmla="*/ 1015 w 10000"/>
                    <a:gd name="connsiteY0" fmla="*/ 4788 h 19494"/>
                    <a:gd name="connsiteX1" fmla="*/ 1979 w 10000"/>
                    <a:gd name="connsiteY1" fmla="*/ 4702 h 19494"/>
                    <a:gd name="connsiteX2" fmla="*/ 2549 w 10000"/>
                    <a:gd name="connsiteY2" fmla="*/ 1955 h 19494"/>
                    <a:gd name="connsiteX3" fmla="*/ 3505 w 10000"/>
                    <a:gd name="connsiteY3" fmla="*/ 4070 h 19494"/>
                    <a:gd name="connsiteX4" fmla="*/ 4492 w 10000"/>
                    <a:gd name="connsiteY4" fmla="*/ 246 h 19494"/>
                    <a:gd name="connsiteX5" fmla="*/ 5566 w 10000"/>
                    <a:gd name="connsiteY5" fmla="*/ 2282 h 19494"/>
                    <a:gd name="connsiteX6" fmla="*/ 6538 w 10000"/>
                    <a:gd name="connsiteY6" fmla="*/ 24 h 19494"/>
                    <a:gd name="connsiteX7" fmla="*/ 7711 w 10000"/>
                    <a:gd name="connsiteY7" fmla="*/ 4026 h 19494"/>
                    <a:gd name="connsiteX8" fmla="*/ 9397 w 10000"/>
                    <a:gd name="connsiteY8" fmla="*/ 8203 h 19494"/>
                    <a:gd name="connsiteX9" fmla="*/ 9998 w 10000"/>
                    <a:gd name="connsiteY9" fmla="*/ 19457 h 19494"/>
                    <a:gd name="connsiteX10" fmla="*/ 8967 w 10000"/>
                    <a:gd name="connsiteY10" fmla="*/ 9926 h 19494"/>
                    <a:gd name="connsiteX11" fmla="*/ 8077 w 10000"/>
                    <a:gd name="connsiteY11" fmla="*/ 6970 h 19494"/>
                    <a:gd name="connsiteX12" fmla="*/ 6770 w 10000"/>
                    <a:gd name="connsiteY12" fmla="*/ 8317 h 19494"/>
                    <a:gd name="connsiteX13" fmla="*/ 5774 w 10000"/>
                    <a:gd name="connsiteY13" fmla="*/ 5555 h 19494"/>
                    <a:gd name="connsiteX14" fmla="*/ 4662 w 10000"/>
                    <a:gd name="connsiteY14" fmla="*/ 8400 h 19494"/>
                    <a:gd name="connsiteX15" fmla="*/ 3894 w 10000"/>
                    <a:gd name="connsiteY15" fmla="*/ 6428 h 19494"/>
                    <a:gd name="connsiteX16" fmla="*/ 2866 w 10000"/>
                    <a:gd name="connsiteY16" fmla="*/ 8968 h 19494"/>
                    <a:gd name="connsiteX17" fmla="*/ 2101 w 10000"/>
                    <a:gd name="connsiteY17" fmla="*/ 7438 h 19494"/>
                    <a:gd name="connsiteX18" fmla="*/ 1043 w 10000"/>
                    <a:gd name="connsiteY18" fmla="*/ 7920 h 19494"/>
                    <a:gd name="connsiteX19" fmla="*/ 1015 w 10000"/>
                    <a:gd name="connsiteY19" fmla="*/ 4788 h 19494"/>
                    <a:gd name="connsiteX0" fmla="*/ 1015 w 10000"/>
                    <a:gd name="connsiteY0" fmla="*/ 4809 h 19515"/>
                    <a:gd name="connsiteX1" fmla="*/ 1979 w 10000"/>
                    <a:gd name="connsiteY1" fmla="*/ 4723 h 19515"/>
                    <a:gd name="connsiteX2" fmla="*/ 2549 w 10000"/>
                    <a:gd name="connsiteY2" fmla="*/ 1976 h 19515"/>
                    <a:gd name="connsiteX3" fmla="*/ 3505 w 10000"/>
                    <a:gd name="connsiteY3" fmla="*/ 4091 h 19515"/>
                    <a:gd name="connsiteX4" fmla="*/ 4492 w 10000"/>
                    <a:gd name="connsiteY4" fmla="*/ 267 h 19515"/>
                    <a:gd name="connsiteX5" fmla="*/ 5566 w 10000"/>
                    <a:gd name="connsiteY5" fmla="*/ 2303 h 19515"/>
                    <a:gd name="connsiteX6" fmla="*/ 6538 w 10000"/>
                    <a:gd name="connsiteY6" fmla="*/ 45 h 19515"/>
                    <a:gd name="connsiteX7" fmla="*/ 8186 w 10000"/>
                    <a:gd name="connsiteY7" fmla="*/ 4757 h 19515"/>
                    <a:gd name="connsiteX8" fmla="*/ 9397 w 10000"/>
                    <a:gd name="connsiteY8" fmla="*/ 8224 h 19515"/>
                    <a:gd name="connsiteX9" fmla="*/ 9998 w 10000"/>
                    <a:gd name="connsiteY9" fmla="*/ 19478 h 19515"/>
                    <a:gd name="connsiteX10" fmla="*/ 8967 w 10000"/>
                    <a:gd name="connsiteY10" fmla="*/ 9947 h 19515"/>
                    <a:gd name="connsiteX11" fmla="*/ 8077 w 10000"/>
                    <a:gd name="connsiteY11" fmla="*/ 6991 h 19515"/>
                    <a:gd name="connsiteX12" fmla="*/ 6770 w 10000"/>
                    <a:gd name="connsiteY12" fmla="*/ 8338 h 19515"/>
                    <a:gd name="connsiteX13" fmla="*/ 5774 w 10000"/>
                    <a:gd name="connsiteY13" fmla="*/ 5576 h 19515"/>
                    <a:gd name="connsiteX14" fmla="*/ 4662 w 10000"/>
                    <a:gd name="connsiteY14" fmla="*/ 8421 h 19515"/>
                    <a:gd name="connsiteX15" fmla="*/ 3894 w 10000"/>
                    <a:gd name="connsiteY15" fmla="*/ 6449 h 19515"/>
                    <a:gd name="connsiteX16" fmla="*/ 2866 w 10000"/>
                    <a:gd name="connsiteY16" fmla="*/ 8989 h 19515"/>
                    <a:gd name="connsiteX17" fmla="*/ 2101 w 10000"/>
                    <a:gd name="connsiteY17" fmla="*/ 7459 h 19515"/>
                    <a:gd name="connsiteX18" fmla="*/ 1043 w 10000"/>
                    <a:gd name="connsiteY18" fmla="*/ 7941 h 19515"/>
                    <a:gd name="connsiteX19" fmla="*/ 1015 w 10000"/>
                    <a:gd name="connsiteY19" fmla="*/ 4809 h 19515"/>
                    <a:gd name="connsiteX0" fmla="*/ 1015 w 10000"/>
                    <a:gd name="connsiteY0" fmla="*/ 4567 h 19273"/>
                    <a:gd name="connsiteX1" fmla="*/ 1979 w 10000"/>
                    <a:gd name="connsiteY1" fmla="*/ 4481 h 19273"/>
                    <a:gd name="connsiteX2" fmla="*/ 2549 w 10000"/>
                    <a:gd name="connsiteY2" fmla="*/ 1734 h 19273"/>
                    <a:gd name="connsiteX3" fmla="*/ 3505 w 10000"/>
                    <a:gd name="connsiteY3" fmla="*/ 3849 h 19273"/>
                    <a:gd name="connsiteX4" fmla="*/ 4492 w 10000"/>
                    <a:gd name="connsiteY4" fmla="*/ 25 h 19273"/>
                    <a:gd name="connsiteX5" fmla="*/ 5566 w 10000"/>
                    <a:gd name="connsiteY5" fmla="*/ 2061 h 19273"/>
                    <a:gd name="connsiteX6" fmla="*/ 7280 w 10000"/>
                    <a:gd name="connsiteY6" fmla="*/ 513 h 19273"/>
                    <a:gd name="connsiteX7" fmla="*/ 8186 w 10000"/>
                    <a:gd name="connsiteY7" fmla="*/ 4515 h 19273"/>
                    <a:gd name="connsiteX8" fmla="*/ 9397 w 10000"/>
                    <a:gd name="connsiteY8" fmla="*/ 7982 h 19273"/>
                    <a:gd name="connsiteX9" fmla="*/ 9998 w 10000"/>
                    <a:gd name="connsiteY9" fmla="*/ 19236 h 19273"/>
                    <a:gd name="connsiteX10" fmla="*/ 8967 w 10000"/>
                    <a:gd name="connsiteY10" fmla="*/ 9705 h 19273"/>
                    <a:gd name="connsiteX11" fmla="*/ 8077 w 10000"/>
                    <a:gd name="connsiteY11" fmla="*/ 6749 h 19273"/>
                    <a:gd name="connsiteX12" fmla="*/ 6770 w 10000"/>
                    <a:gd name="connsiteY12" fmla="*/ 8096 h 19273"/>
                    <a:gd name="connsiteX13" fmla="*/ 5774 w 10000"/>
                    <a:gd name="connsiteY13" fmla="*/ 5334 h 19273"/>
                    <a:gd name="connsiteX14" fmla="*/ 4662 w 10000"/>
                    <a:gd name="connsiteY14" fmla="*/ 8179 h 19273"/>
                    <a:gd name="connsiteX15" fmla="*/ 3894 w 10000"/>
                    <a:gd name="connsiteY15" fmla="*/ 6207 h 19273"/>
                    <a:gd name="connsiteX16" fmla="*/ 2866 w 10000"/>
                    <a:gd name="connsiteY16" fmla="*/ 8747 h 19273"/>
                    <a:gd name="connsiteX17" fmla="*/ 2101 w 10000"/>
                    <a:gd name="connsiteY17" fmla="*/ 7217 h 19273"/>
                    <a:gd name="connsiteX18" fmla="*/ 1043 w 10000"/>
                    <a:gd name="connsiteY18" fmla="*/ 7699 h 19273"/>
                    <a:gd name="connsiteX19" fmla="*/ 1015 w 10000"/>
                    <a:gd name="connsiteY19" fmla="*/ 4567 h 19273"/>
                    <a:gd name="connsiteX0" fmla="*/ 1015 w 10000"/>
                    <a:gd name="connsiteY0" fmla="*/ 6292 h 20998"/>
                    <a:gd name="connsiteX1" fmla="*/ 1979 w 10000"/>
                    <a:gd name="connsiteY1" fmla="*/ 6206 h 20998"/>
                    <a:gd name="connsiteX2" fmla="*/ 2549 w 10000"/>
                    <a:gd name="connsiteY2" fmla="*/ 3459 h 20998"/>
                    <a:gd name="connsiteX3" fmla="*/ 3505 w 10000"/>
                    <a:gd name="connsiteY3" fmla="*/ 5574 h 20998"/>
                    <a:gd name="connsiteX4" fmla="*/ 4626 w 10000"/>
                    <a:gd name="connsiteY4" fmla="*/ 14 h 20998"/>
                    <a:gd name="connsiteX5" fmla="*/ 5566 w 10000"/>
                    <a:gd name="connsiteY5" fmla="*/ 3786 h 20998"/>
                    <a:gd name="connsiteX6" fmla="*/ 7280 w 10000"/>
                    <a:gd name="connsiteY6" fmla="*/ 2238 h 20998"/>
                    <a:gd name="connsiteX7" fmla="*/ 8186 w 10000"/>
                    <a:gd name="connsiteY7" fmla="*/ 6240 h 20998"/>
                    <a:gd name="connsiteX8" fmla="*/ 9397 w 10000"/>
                    <a:gd name="connsiteY8" fmla="*/ 9707 h 20998"/>
                    <a:gd name="connsiteX9" fmla="*/ 9998 w 10000"/>
                    <a:gd name="connsiteY9" fmla="*/ 20961 h 20998"/>
                    <a:gd name="connsiteX10" fmla="*/ 8967 w 10000"/>
                    <a:gd name="connsiteY10" fmla="*/ 11430 h 20998"/>
                    <a:gd name="connsiteX11" fmla="*/ 8077 w 10000"/>
                    <a:gd name="connsiteY11" fmla="*/ 8474 h 20998"/>
                    <a:gd name="connsiteX12" fmla="*/ 6770 w 10000"/>
                    <a:gd name="connsiteY12" fmla="*/ 9821 h 20998"/>
                    <a:gd name="connsiteX13" fmla="*/ 5774 w 10000"/>
                    <a:gd name="connsiteY13" fmla="*/ 7059 h 20998"/>
                    <a:gd name="connsiteX14" fmla="*/ 4662 w 10000"/>
                    <a:gd name="connsiteY14" fmla="*/ 9904 h 20998"/>
                    <a:gd name="connsiteX15" fmla="*/ 3894 w 10000"/>
                    <a:gd name="connsiteY15" fmla="*/ 7932 h 20998"/>
                    <a:gd name="connsiteX16" fmla="*/ 2866 w 10000"/>
                    <a:gd name="connsiteY16" fmla="*/ 10472 h 20998"/>
                    <a:gd name="connsiteX17" fmla="*/ 2101 w 10000"/>
                    <a:gd name="connsiteY17" fmla="*/ 8942 h 20998"/>
                    <a:gd name="connsiteX18" fmla="*/ 1043 w 10000"/>
                    <a:gd name="connsiteY18" fmla="*/ 9424 h 20998"/>
                    <a:gd name="connsiteX19" fmla="*/ 1015 w 10000"/>
                    <a:gd name="connsiteY19" fmla="*/ 6292 h 20998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549 w 10000"/>
                    <a:gd name="connsiteY2" fmla="*/ 3511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280 w 10000"/>
                    <a:gd name="connsiteY6" fmla="*/ 2290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549 w 10000"/>
                    <a:gd name="connsiteY2" fmla="*/ 3511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310 w 10000"/>
                    <a:gd name="connsiteY6" fmla="*/ 475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344 h 21050"/>
                    <a:gd name="connsiteX1" fmla="*/ 1979 w 10000"/>
                    <a:gd name="connsiteY1" fmla="*/ 6258 h 21050"/>
                    <a:gd name="connsiteX2" fmla="*/ 2460 w 10000"/>
                    <a:gd name="connsiteY2" fmla="*/ 670 h 21050"/>
                    <a:gd name="connsiteX3" fmla="*/ 3505 w 10000"/>
                    <a:gd name="connsiteY3" fmla="*/ 5626 h 21050"/>
                    <a:gd name="connsiteX4" fmla="*/ 4626 w 10000"/>
                    <a:gd name="connsiteY4" fmla="*/ 66 h 21050"/>
                    <a:gd name="connsiteX5" fmla="*/ 5670 w 10000"/>
                    <a:gd name="connsiteY5" fmla="*/ 2339 h 21050"/>
                    <a:gd name="connsiteX6" fmla="*/ 7310 w 10000"/>
                    <a:gd name="connsiteY6" fmla="*/ 475 h 21050"/>
                    <a:gd name="connsiteX7" fmla="*/ 8186 w 10000"/>
                    <a:gd name="connsiteY7" fmla="*/ 6292 h 21050"/>
                    <a:gd name="connsiteX8" fmla="*/ 9397 w 10000"/>
                    <a:gd name="connsiteY8" fmla="*/ 9759 h 21050"/>
                    <a:gd name="connsiteX9" fmla="*/ 9998 w 10000"/>
                    <a:gd name="connsiteY9" fmla="*/ 21013 h 21050"/>
                    <a:gd name="connsiteX10" fmla="*/ 8967 w 10000"/>
                    <a:gd name="connsiteY10" fmla="*/ 11482 h 21050"/>
                    <a:gd name="connsiteX11" fmla="*/ 8077 w 10000"/>
                    <a:gd name="connsiteY11" fmla="*/ 8526 h 21050"/>
                    <a:gd name="connsiteX12" fmla="*/ 6770 w 10000"/>
                    <a:gd name="connsiteY12" fmla="*/ 9873 h 21050"/>
                    <a:gd name="connsiteX13" fmla="*/ 5774 w 10000"/>
                    <a:gd name="connsiteY13" fmla="*/ 7111 h 21050"/>
                    <a:gd name="connsiteX14" fmla="*/ 4662 w 10000"/>
                    <a:gd name="connsiteY14" fmla="*/ 9956 h 21050"/>
                    <a:gd name="connsiteX15" fmla="*/ 3894 w 10000"/>
                    <a:gd name="connsiteY15" fmla="*/ 7984 h 21050"/>
                    <a:gd name="connsiteX16" fmla="*/ 2866 w 10000"/>
                    <a:gd name="connsiteY16" fmla="*/ 10524 h 21050"/>
                    <a:gd name="connsiteX17" fmla="*/ 2101 w 10000"/>
                    <a:gd name="connsiteY17" fmla="*/ 8994 h 21050"/>
                    <a:gd name="connsiteX18" fmla="*/ 1043 w 10000"/>
                    <a:gd name="connsiteY18" fmla="*/ 9476 h 21050"/>
                    <a:gd name="connsiteX19" fmla="*/ 1015 w 10000"/>
                    <a:gd name="connsiteY19" fmla="*/ 6344 h 21050"/>
                    <a:gd name="connsiteX0" fmla="*/ 1015 w 10000"/>
                    <a:gd name="connsiteY0" fmla="*/ 6287 h 20993"/>
                    <a:gd name="connsiteX1" fmla="*/ 1979 w 10000"/>
                    <a:gd name="connsiteY1" fmla="*/ 6201 h 20993"/>
                    <a:gd name="connsiteX2" fmla="*/ 2460 w 10000"/>
                    <a:gd name="connsiteY2" fmla="*/ 613 h 20993"/>
                    <a:gd name="connsiteX3" fmla="*/ 3505 w 10000"/>
                    <a:gd name="connsiteY3" fmla="*/ 3359 h 20993"/>
                    <a:gd name="connsiteX4" fmla="*/ 4626 w 10000"/>
                    <a:gd name="connsiteY4" fmla="*/ 9 h 20993"/>
                    <a:gd name="connsiteX5" fmla="*/ 5670 w 10000"/>
                    <a:gd name="connsiteY5" fmla="*/ 2282 h 20993"/>
                    <a:gd name="connsiteX6" fmla="*/ 7310 w 10000"/>
                    <a:gd name="connsiteY6" fmla="*/ 418 h 20993"/>
                    <a:gd name="connsiteX7" fmla="*/ 8186 w 10000"/>
                    <a:gd name="connsiteY7" fmla="*/ 6235 h 20993"/>
                    <a:gd name="connsiteX8" fmla="*/ 9397 w 10000"/>
                    <a:gd name="connsiteY8" fmla="*/ 9702 h 20993"/>
                    <a:gd name="connsiteX9" fmla="*/ 9998 w 10000"/>
                    <a:gd name="connsiteY9" fmla="*/ 20956 h 20993"/>
                    <a:gd name="connsiteX10" fmla="*/ 8967 w 10000"/>
                    <a:gd name="connsiteY10" fmla="*/ 11425 h 20993"/>
                    <a:gd name="connsiteX11" fmla="*/ 8077 w 10000"/>
                    <a:gd name="connsiteY11" fmla="*/ 8469 h 20993"/>
                    <a:gd name="connsiteX12" fmla="*/ 6770 w 10000"/>
                    <a:gd name="connsiteY12" fmla="*/ 9816 h 20993"/>
                    <a:gd name="connsiteX13" fmla="*/ 5774 w 10000"/>
                    <a:gd name="connsiteY13" fmla="*/ 7054 h 20993"/>
                    <a:gd name="connsiteX14" fmla="*/ 4662 w 10000"/>
                    <a:gd name="connsiteY14" fmla="*/ 9899 h 20993"/>
                    <a:gd name="connsiteX15" fmla="*/ 3894 w 10000"/>
                    <a:gd name="connsiteY15" fmla="*/ 7927 h 20993"/>
                    <a:gd name="connsiteX16" fmla="*/ 2866 w 10000"/>
                    <a:gd name="connsiteY16" fmla="*/ 10467 h 20993"/>
                    <a:gd name="connsiteX17" fmla="*/ 2101 w 10000"/>
                    <a:gd name="connsiteY17" fmla="*/ 8937 h 20993"/>
                    <a:gd name="connsiteX18" fmla="*/ 1043 w 10000"/>
                    <a:gd name="connsiteY18" fmla="*/ 9419 h 20993"/>
                    <a:gd name="connsiteX19" fmla="*/ 1015 w 10000"/>
                    <a:gd name="connsiteY19" fmla="*/ 6287 h 20993"/>
                    <a:gd name="connsiteX0" fmla="*/ 1015 w 10000"/>
                    <a:gd name="connsiteY0" fmla="*/ 6287 h 20993"/>
                    <a:gd name="connsiteX1" fmla="*/ 1875 w 10000"/>
                    <a:gd name="connsiteY1" fmla="*/ 5491 h 20993"/>
                    <a:gd name="connsiteX2" fmla="*/ 2460 w 10000"/>
                    <a:gd name="connsiteY2" fmla="*/ 613 h 20993"/>
                    <a:gd name="connsiteX3" fmla="*/ 3505 w 10000"/>
                    <a:gd name="connsiteY3" fmla="*/ 3359 h 20993"/>
                    <a:gd name="connsiteX4" fmla="*/ 4626 w 10000"/>
                    <a:gd name="connsiteY4" fmla="*/ 9 h 20993"/>
                    <a:gd name="connsiteX5" fmla="*/ 5670 w 10000"/>
                    <a:gd name="connsiteY5" fmla="*/ 2282 h 20993"/>
                    <a:gd name="connsiteX6" fmla="*/ 7310 w 10000"/>
                    <a:gd name="connsiteY6" fmla="*/ 418 h 20993"/>
                    <a:gd name="connsiteX7" fmla="*/ 8186 w 10000"/>
                    <a:gd name="connsiteY7" fmla="*/ 6235 h 20993"/>
                    <a:gd name="connsiteX8" fmla="*/ 9397 w 10000"/>
                    <a:gd name="connsiteY8" fmla="*/ 9702 h 20993"/>
                    <a:gd name="connsiteX9" fmla="*/ 9998 w 10000"/>
                    <a:gd name="connsiteY9" fmla="*/ 20956 h 20993"/>
                    <a:gd name="connsiteX10" fmla="*/ 8967 w 10000"/>
                    <a:gd name="connsiteY10" fmla="*/ 11425 h 20993"/>
                    <a:gd name="connsiteX11" fmla="*/ 8077 w 10000"/>
                    <a:gd name="connsiteY11" fmla="*/ 8469 h 20993"/>
                    <a:gd name="connsiteX12" fmla="*/ 6770 w 10000"/>
                    <a:gd name="connsiteY12" fmla="*/ 9816 h 20993"/>
                    <a:gd name="connsiteX13" fmla="*/ 5774 w 10000"/>
                    <a:gd name="connsiteY13" fmla="*/ 7054 h 20993"/>
                    <a:gd name="connsiteX14" fmla="*/ 4662 w 10000"/>
                    <a:gd name="connsiteY14" fmla="*/ 9899 h 20993"/>
                    <a:gd name="connsiteX15" fmla="*/ 3894 w 10000"/>
                    <a:gd name="connsiteY15" fmla="*/ 7927 h 20993"/>
                    <a:gd name="connsiteX16" fmla="*/ 2866 w 10000"/>
                    <a:gd name="connsiteY16" fmla="*/ 10467 h 20993"/>
                    <a:gd name="connsiteX17" fmla="*/ 2101 w 10000"/>
                    <a:gd name="connsiteY17" fmla="*/ 8937 h 20993"/>
                    <a:gd name="connsiteX18" fmla="*/ 1043 w 10000"/>
                    <a:gd name="connsiteY18" fmla="*/ 9419 h 20993"/>
                    <a:gd name="connsiteX19" fmla="*/ 1015 w 10000"/>
                    <a:gd name="connsiteY19" fmla="*/ 6287 h 20993"/>
                    <a:gd name="connsiteX0" fmla="*/ 996 w 9981"/>
                    <a:gd name="connsiteY0" fmla="*/ 6287 h 20993"/>
                    <a:gd name="connsiteX1" fmla="*/ 1856 w 9981"/>
                    <a:gd name="connsiteY1" fmla="*/ 5491 h 20993"/>
                    <a:gd name="connsiteX2" fmla="*/ 2441 w 9981"/>
                    <a:gd name="connsiteY2" fmla="*/ 613 h 20993"/>
                    <a:gd name="connsiteX3" fmla="*/ 3486 w 9981"/>
                    <a:gd name="connsiteY3" fmla="*/ 3359 h 20993"/>
                    <a:gd name="connsiteX4" fmla="*/ 4607 w 9981"/>
                    <a:gd name="connsiteY4" fmla="*/ 9 h 20993"/>
                    <a:gd name="connsiteX5" fmla="*/ 5651 w 9981"/>
                    <a:gd name="connsiteY5" fmla="*/ 2282 h 20993"/>
                    <a:gd name="connsiteX6" fmla="*/ 7291 w 9981"/>
                    <a:gd name="connsiteY6" fmla="*/ 418 h 20993"/>
                    <a:gd name="connsiteX7" fmla="*/ 8167 w 9981"/>
                    <a:gd name="connsiteY7" fmla="*/ 6235 h 20993"/>
                    <a:gd name="connsiteX8" fmla="*/ 9378 w 9981"/>
                    <a:gd name="connsiteY8" fmla="*/ 9702 h 20993"/>
                    <a:gd name="connsiteX9" fmla="*/ 9979 w 9981"/>
                    <a:gd name="connsiteY9" fmla="*/ 20956 h 20993"/>
                    <a:gd name="connsiteX10" fmla="*/ 8948 w 9981"/>
                    <a:gd name="connsiteY10" fmla="*/ 11425 h 20993"/>
                    <a:gd name="connsiteX11" fmla="*/ 8058 w 9981"/>
                    <a:gd name="connsiteY11" fmla="*/ 8469 h 20993"/>
                    <a:gd name="connsiteX12" fmla="*/ 6751 w 9981"/>
                    <a:gd name="connsiteY12" fmla="*/ 9816 h 20993"/>
                    <a:gd name="connsiteX13" fmla="*/ 5755 w 9981"/>
                    <a:gd name="connsiteY13" fmla="*/ 7054 h 20993"/>
                    <a:gd name="connsiteX14" fmla="*/ 4643 w 9981"/>
                    <a:gd name="connsiteY14" fmla="*/ 9899 h 20993"/>
                    <a:gd name="connsiteX15" fmla="*/ 3875 w 9981"/>
                    <a:gd name="connsiteY15" fmla="*/ 7927 h 20993"/>
                    <a:gd name="connsiteX16" fmla="*/ 2847 w 9981"/>
                    <a:gd name="connsiteY16" fmla="*/ 10467 h 20993"/>
                    <a:gd name="connsiteX17" fmla="*/ 2082 w 9981"/>
                    <a:gd name="connsiteY17" fmla="*/ 8937 h 20993"/>
                    <a:gd name="connsiteX18" fmla="*/ 1024 w 9981"/>
                    <a:gd name="connsiteY18" fmla="*/ 9419 h 20993"/>
                    <a:gd name="connsiteX19" fmla="*/ 1 w 9981"/>
                    <a:gd name="connsiteY19" fmla="*/ 17579 h 20993"/>
                    <a:gd name="connsiteX20" fmla="*/ 996 w 9981"/>
                    <a:gd name="connsiteY20" fmla="*/ 6287 h 20993"/>
                    <a:gd name="connsiteX0" fmla="*/ 998 w 10000"/>
                    <a:gd name="connsiteY0" fmla="*/ 2995 h 9999"/>
                    <a:gd name="connsiteX1" fmla="*/ 1860 w 10000"/>
                    <a:gd name="connsiteY1" fmla="*/ 2616 h 9999"/>
                    <a:gd name="connsiteX2" fmla="*/ 2446 w 10000"/>
                    <a:gd name="connsiteY2" fmla="*/ 292 h 9999"/>
                    <a:gd name="connsiteX3" fmla="*/ 3493 w 10000"/>
                    <a:gd name="connsiteY3" fmla="*/ 1600 h 9999"/>
                    <a:gd name="connsiteX4" fmla="*/ 4616 w 10000"/>
                    <a:gd name="connsiteY4" fmla="*/ 4 h 9999"/>
                    <a:gd name="connsiteX5" fmla="*/ 5662 w 10000"/>
                    <a:gd name="connsiteY5" fmla="*/ 1087 h 9999"/>
                    <a:gd name="connsiteX6" fmla="*/ 7305 w 10000"/>
                    <a:gd name="connsiteY6" fmla="*/ 199 h 9999"/>
                    <a:gd name="connsiteX7" fmla="*/ 8183 w 10000"/>
                    <a:gd name="connsiteY7" fmla="*/ 2970 h 9999"/>
                    <a:gd name="connsiteX8" fmla="*/ 9396 w 10000"/>
                    <a:gd name="connsiteY8" fmla="*/ 4622 h 9999"/>
                    <a:gd name="connsiteX9" fmla="*/ 9998 w 10000"/>
                    <a:gd name="connsiteY9" fmla="*/ 9982 h 9999"/>
                    <a:gd name="connsiteX10" fmla="*/ 8965 w 10000"/>
                    <a:gd name="connsiteY10" fmla="*/ 5442 h 9999"/>
                    <a:gd name="connsiteX11" fmla="*/ 8073 w 10000"/>
                    <a:gd name="connsiteY11" fmla="*/ 4034 h 9999"/>
                    <a:gd name="connsiteX12" fmla="*/ 6764 w 10000"/>
                    <a:gd name="connsiteY12" fmla="*/ 4676 h 9999"/>
                    <a:gd name="connsiteX13" fmla="*/ 5766 w 10000"/>
                    <a:gd name="connsiteY13" fmla="*/ 3360 h 9999"/>
                    <a:gd name="connsiteX14" fmla="*/ 4652 w 10000"/>
                    <a:gd name="connsiteY14" fmla="*/ 4715 h 9999"/>
                    <a:gd name="connsiteX15" fmla="*/ 3882 w 10000"/>
                    <a:gd name="connsiteY15" fmla="*/ 3776 h 9999"/>
                    <a:gd name="connsiteX16" fmla="*/ 2852 w 10000"/>
                    <a:gd name="connsiteY16" fmla="*/ 4986 h 9999"/>
                    <a:gd name="connsiteX17" fmla="*/ 2086 w 10000"/>
                    <a:gd name="connsiteY17" fmla="*/ 4257 h 9999"/>
                    <a:gd name="connsiteX18" fmla="*/ 1115 w 10000"/>
                    <a:gd name="connsiteY18" fmla="*/ 5464 h 9999"/>
                    <a:gd name="connsiteX19" fmla="*/ 1 w 10000"/>
                    <a:gd name="connsiteY19" fmla="*/ 8374 h 9999"/>
                    <a:gd name="connsiteX20" fmla="*/ 998 w 10000"/>
                    <a:gd name="connsiteY20" fmla="*/ 2995 h 9999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852 w 10000"/>
                    <a:gd name="connsiteY16" fmla="*/ 4986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852 w 10000"/>
                    <a:gd name="connsiteY16" fmla="*/ 4986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2086 w 10000"/>
                    <a:gd name="connsiteY17" fmla="*/ 4257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52 w 10000"/>
                    <a:gd name="connsiteY14" fmla="*/ 4715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82 w 10000"/>
                    <a:gd name="connsiteY15" fmla="*/ 3776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78 w 10000"/>
                    <a:gd name="connsiteY16" fmla="*/ 4422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764 w 10000"/>
                    <a:gd name="connsiteY12" fmla="*/ 4676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766 w 10000"/>
                    <a:gd name="connsiteY13" fmla="*/ 3360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37 w 10000"/>
                    <a:gd name="connsiteY14" fmla="*/ 3850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183 w 10000"/>
                    <a:gd name="connsiteY7" fmla="*/ 2970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53 w 10000"/>
                    <a:gd name="connsiteY12" fmla="*/ 4187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073 w 10000"/>
                    <a:gd name="connsiteY11" fmla="*/ 4034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0"/>
                    <a:gd name="connsiteY0" fmla="*/ 2995 h 10000"/>
                    <a:gd name="connsiteX1" fmla="*/ 1860 w 10000"/>
                    <a:gd name="connsiteY1" fmla="*/ 2616 h 10000"/>
                    <a:gd name="connsiteX2" fmla="*/ 2446 w 10000"/>
                    <a:gd name="connsiteY2" fmla="*/ 292 h 10000"/>
                    <a:gd name="connsiteX3" fmla="*/ 3493 w 10000"/>
                    <a:gd name="connsiteY3" fmla="*/ 1600 h 10000"/>
                    <a:gd name="connsiteX4" fmla="*/ 4616 w 10000"/>
                    <a:gd name="connsiteY4" fmla="*/ 4 h 10000"/>
                    <a:gd name="connsiteX5" fmla="*/ 5662 w 10000"/>
                    <a:gd name="connsiteY5" fmla="*/ 1087 h 10000"/>
                    <a:gd name="connsiteX6" fmla="*/ 7305 w 10000"/>
                    <a:gd name="connsiteY6" fmla="*/ 199 h 10000"/>
                    <a:gd name="connsiteX7" fmla="*/ 8495 w 10000"/>
                    <a:gd name="connsiteY7" fmla="*/ 2594 h 10000"/>
                    <a:gd name="connsiteX8" fmla="*/ 9396 w 10000"/>
                    <a:gd name="connsiteY8" fmla="*/ 4622 h 10000"/>
                    <a:gd name="connsiteX9" fmla="*/ 9998 w 10000"/>
                    <a:gd name="connsiteY9" fmla="*/ 9983 h 10000"/>
                    <a:gd name="connsiteX10" fmla="*/ 8965 w 10000"/>
                    <a:gd name="connsiteY10" fmla="*/ 5443 h 10000"/>
                    <a:gd name="connsiteX11" fmla="*/ 8192 w 10000"/>
                    <a:gd name="connsiteY11" fmla="*/ 3395 h 10000"/>
                    <a:gd name="connsiteX12" fmla="*/ 6868 w 10000"/>
                    <a:gd name="connsiteY12" fmla="*/ 3473 h 10000"/>
                    <a:gd name="connsiteX13" fmla="*/ 5662 w 10000"/>
                    <a:gd name="connsiteY13" fmla="*/ 2495 h 10000"/>
                    <a:gd name="connsiteX14" fmla="*/ 4622 w 10000"/>
                    <a:gd name="connsiteY14" fmla="*/ 3248 h 10000"/>
                    <a:gd name="connsiteX15" fmla="*/ 3823 w 10000"/>
                    <a:gd name="connsiteY15" fmla="*/ 2723 h 10000"/>
                    <a:gd name="connsiteX16" fmla="*/ 2748 w 10000"/>
                    <a:gd name="connsiteY16" fmla="*/ 3783 h 10000"/>
                    <a:gd name="connsiteX17" fmla="*/ 1982 w 10000"/>
                    <a:gd name="connsiteY17" fmla="*/ 3693 h 10000"/>
                    <a:gd name="connsiteX18" fmla="*/ 1115 w 10000"/>
                    <a:gd name="connsiteY18" fmla="*/ 5465 h 10000"/>
                    <a:gd name="connsiteX19" fmla="*/ 1 w 10000"/>
                    <a:gd name="connsiteY19" fmla="*/ 8375 h 10000"/>
                    <a:gd name="connsiteX20" fmla="*/ 998 w 10000"/>
                    <a:gd name="connsiteY20" fmla="*/ 2995 h 10000"/>
                    <a:gd name="connsiteX0" fmla="*/ 998 w 10001"/>
                    <a:gd name="connsiteY0" fmla="*/ 2995 h 10004"/>
                    <a:gd name="connsiteX1" fmla="*/ 1860 w 10001"/>
                    <a:gd name="connsiteY1" fmla="*/ 2616 h 10004"/>
                    <a:gd name="connsiteX2" fmla="*/ 2446 w 10001"/>
                    <a:gd name="connsiteY2" fmla="*/ 292 h 10004"/>
                    <a:gd name="connsiteX3" fmla="*/ 3493 w 10001"/>
                    <a:gd name="connsiteY3" fmla="*/ 1600 h 10004"/>
                    <a:gd name="connsiteX4" fmla="*/ 4616 w 10001"/>
                    <a:gd name="connsiteY4" fmla="*/ 4 h 10004"/>
                    <a:gd name="connsiteX5" fmla="*/ 5662 w 10001"/>
                    <a:gd name="connsiteY5" fmla="*/ 1087 h 10004"/>
                    <a:gd name="connsiteX6" fmla="*/ 7305 w 10001"/>
                    <a:gd name="connsiteY6" fmla="*/ 199 h 10004"/>
                    <a:gd name="connsiteX7" fmla="*/ 8495 w 10001"/>
                    <a:gd name="connsiteY7" fmla="*/ 2594 h 10004"/>
                    <a:gd name="connsiteX8" fmla="*/ 9396 w 10001"/>
                    <a:gd name="connsiteY8" fmla="*/ 4622 h 10004"/>
                    <a:gd name="connsiteX9" fmla="*/ 9998 w 10001"/>
                    <a:gd name="connsiteY9" fmla="*/ 9983 h 10004"/>
                    <a:gd name="connsiteX10" fmla="*/ 9233 w 10001"/>
                    <a:gd name="connsiteY10" fmla="*/ 6233 h 10004"/>
                    <a:gd name="connsiteX11" fmla="*/ 8192 w 10001"/>
                    <a:gd name="connsiteY11" fmla="*/ 3395 h 10004"/>
                    <a:gd name="connsiteX12" fmla="*/ 6868 w 10001"/>
                    <a:gd name="connsiteY12" fmla="*/ 3473 h 10004"/>
                    <a:gd name="connsiteX13" fmla="*/ 5662 w 10001"/>
                    <a:gd name="connsiteY13" fmla="*/ 2495 h 10004"/>
                    <a:gd name="connsiteX14" fmla="*/ 4622 w 10001"/>
                    <a:gd name="connsiteY14" fmla="*/ 3248 h 10004"/>
                    <a:gd name="connsiteX15" fmla="*/ 3823 w 10001"/>
                    <a:gd name="connsiteY15" fmla="*/ 2723 h 10004"/>
                    <a:gd name="connsiteX16" fmla="*/ 2748 w 10001"/>
                    <a:gd name="connsiteY16" fmla="*/ 3783 h 10004"/>
                    <a:gd name="connsiteX17" fmla="*/ 1982 w 10001"/>
                    <a:gd name="connsiteY17" fmla="*/ 3693 h 10004"/>
                    <a:gd name="connsiteX18" fmla="*/ 1115 w 10001"/>
                    <a:gd name="connsiteY18" fmla="*/ 5465 h 10004"/>
                    <a:gd name="connsiteX19" fmla="*/ 1 w 10001"/>
                    <a:gd name="connsiteY19" fmla="*/ 8375 h 10004"/>
                    <a:gd name="connsiteX20" fmla="*/ 998 w 10001"/>
                    <a:gd name="connsiteY20" fmla="*/ 2995 h 10004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5 h 10006"/>
                    <a:gd name="connsiteX1" fmla="*/ 1860 w 10000"/>
                    <a:gd name="connsiteY1" fmla="*/ 2616 h 10006"/>
                    <a:gd name="connsiteX2" fmla="*/ 2446 w 10000"/>
                    <a:gd name="connsiteY2" fmla="*/ 292 h 10006"/>
                    <a:gd name="connsiteX3" fmla="*/ 3493 w 10000"/>
                    <a:gd name="connsiteY3" fmla="*/ 1600 h 10006"/>
                    <a:gd name="connsiteX4" fmla="*/ 4616 w 10000"/>
                    <a:gd name="connsiteY4" fmla="*/ 4 h 10006"/>
                    <a:gd name="connsiteX5" fmla="*/ 5662 w 10000"/>
                    <a:gd name="connsiteY5" fmla="*/ 1087 h 10006"/>
                    <a:gd name="connsiteX6" fmla="*/ 7305 w 10000"/>
                    <a:gd name="connsiteY6" fmla="*/ 199 h 10006"/>
                    <a:gd name="connsiteX7" fmla="*/ 8495 w 10000"/>
                    <a:gd name="connsiteY7" fmla="*/ 2594 h 10006"/>
                    <a:gd name="connsiteX8" fmla="*/ 9396 w 10000"/>
                    <a:gd name="connsiteY8" fmla="*/ 4622 h 10006"/>
                    <a:gd name="connsiteX9" fmla="*/ 9998 w 10000"/>
                    <a:gd name="connsiteY9" fmla="*/ 9983 h 10006"/>
                    <a:gd name="connsiteX10" fmla="*/ 9233 w 10000"/>
                    <a:gd name="connsiteY10" fmla="*/ 6233 h 10006"/>
                    <a:gd name="connsiteX11" fmla="*/ 8192 w 10000"/>
                    <a:gd name="connsiteY11" fmla="*/ 3395 h 10006"/>
                    <a:gd name="connsiteX12" fmla="*/ 6868 w 10000"/>
                    <a:gd name="connsiteY12" fmla="*/ 3473 h 10006"/>
                    <a:gd name="connsiteX13" fmla="*/ 5662 w 10000"/>
                    <a:gd name="connsiteY13" fmla="*/ 2495 h 10006"/>
                    <a:gd name="connsiteX14" fmla="*/ 4622 w 10000"/>
                    <a:gd name="connsiteY14" fmla="*/ 3248 h 10006"/>
                    <a:gd name="connsiteX15" fmla="*/ 3823 w 10000"/>
                    <a:gd name="connsiteY15" fmla="*/ 2723 h 10006"/>
                    <a:gd name="connsiteX16" fmla="*/ 2748 w 10000"/>
                    <a:gd name="connsiteY16" fmla="*/ 3783 h 10006"/>
                    <a:gd name="connsiteX17" fmla="*/ 1982 w 10000"/>
                    <a:gd name="connsiteY17" fmla="*/ 3693 h 10006"/>
                    <a:gd name="connsiteX18" fmla="*/ 1115 w 10000"/>
                    <a:gd name="connsiteY18" fmla="*/ 5465 h 10006"/>
                    <a:gd name="connsiteX19" fmla="*/ 1 w 10000"/>
                    <a:gd name="connsiteY19" fmla="*/ 8375 h 10006"/>
                    <a:gd name="connsiteX20" fmla="*/ 998 w 10000"/>
                    <a:gd name="connsiteY20" fmla="*/ 2995 h 10006"/>
                    <a:gd name="connsiteX0" fmla="*/ 998 w 10000"/>
                    <a:gd name="connsiteY0" fmla="*/ 2992 h 10003"/>
                    <a:gd name="connsiteX1" fmla="*/ 1860 w 10000"/>
                    <a:gd name="connsiteY1" fmla="*/ 2613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748 w 10000"/>
                    <a:gd name="connsiteY16" fmla="*/ 378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748 w 10000"/>
                    <a:gd name="connsiteY16" fmla="*/ 378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823 w 10000"/>
                    <a:gd name="connsiteY15" fmla="*/ 2720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446 w 10000"/>
                    <a:gd name="connsiteY2" fmla="*/ 289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2992 h 10003"/>
                    <a:gd name="connsiteX1" fmla="*/ 1786 w 10000"/>
                    <a:gd name="connsiteY1" fmla="*/ 2275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2992 h 10003"/>
                    <a:gd name="connsiteX0" fmla="*/ 998 w 10000"/>
                    <a:gd name="connsiteY0" fmla="*/ 3330 h 10003"/>
                    <a:gd name="connsiteX1" fmla="*/ 1786 w 10000"/>
                    <a:gd name="connsiteY1" fmla="*/ 2275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3330 h 10003"/>
                    <a:gd name="connsiteX0" fmla="*/ 998 w 10000"/>
                    <a:gd name="connsiteY0" fmla="*/ 3330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998 w 10000"/>
                    <a:gd name="connsiteY20" fmla="*/ 3330 h 10003"/>
                    <a:gd name="connsiteX0" fmla="*/ 760 w 10000"/>
                    <a:gd name="connsiteY0" fmla="*/ 464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760 w 10000"/>
                    <a:gd name="connsiteY20" fmla="*/ 4646 h 10003"/>
                    <a:gd name="connsiteX0" fmla="*/ 760 w 10000"/>
                    <a:gd name="connsiteY0" fmla="*/ 464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760 w 10000"/>
                    <a:gd name="connsiteY20" fmla="*/ 464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6868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192 w 10000"/>
                    <a:gd name="connsiteY11" fmla="*/ 3392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3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4"/>
                    <a:gd name="connsiteX1" fmla="*/ 1578 w 10000"/>
                    <a:gd name="connsiteY1" fmla="*/ 2764 h 10004"/>
                    <a:gd name="connsiteX2" fmla="*/ 2520 w 10000"/>
                    <a:gd name="connsiteY2" fmla="*/ 627 h 10004"/>
                    <a:gd name="connsiteX3" fmla="*/ 3404 w 10000"/>
                    <a:gd name="connsiteY3" fmla="*/ 1033 h 10004"/>
                    <a:gd name="connsiteX4" fmla="*/ 4616 w 10000"/>
                    <a:gd name="connsiteY4" fmla="*/ 1 h 10004"/>
                    <a:gd name="connsiteX5" fmla="*/ 5662 w 10000"/>
                    <a:gd name="connsiteY5" fmla="*/ 1084 h 10004"/>
                    <a:gd name="connsiteX6" fmla="*/ 7305 w 10000"/>
                    <a:gd name="connsiteY6" fmla="*/ 196 h 10004"/>
                    <a:gd name="connsiteX7" fmla="*/ 8495 w 10000"/>
                    <a:gd name="connsiteY7" fmla="*/ 2591 h 10004"/>
                    <a:gd name="connsiteX8" fmla="*/ 9396 w 10000"/>
                    <a:gd name="connsiteY8" fmla="*/ 4619 h 10004"/>
                    <a:gd name="connsiteX9" fmla="*/ 9998 w 10000"/>
                    <a:gd name="connsiteY9" fmla="*/ 9980 h 10004"/>
                    <a:gd name="connsiteX10" fmla="*/ 9218 w 10000"/>
                    <a:gd name="connsiteY10" fmla="*/ 6343 h 10004"/>
                    <a:gd name="connsiteX11" fmla="*/ 8341 w 10000"/>
                    <a:gd name="connsiteY11" fmla="*/ 3843 h 10004"/>
                    <a:gd name="connsiteX12" fmla="*/ 7240 w 10000"/>
                    <a:gd name="connsiteY12" fmla="*/ 3470 h 10004"/>
                    <a:gd name="connsiteX13" fmla="*/ 5662 w 10000"/>
                    <a:gd name="connsiteY13" fmla="*/ 2492 h 10004"/>
                    <a:gd name="connsiteX14" fmla="*/ 4622 w 10000"/>
                    <a:gd name="connsiteY14" fmla="*/ 3245 h 10004"/>
                    <a:gd name="connsiteX15" fmla="*/ 3734 w 10000"/>
                    <a:gd name="connsiteY15" fmla="*/ 2231 h 10004"/>
                    <a:gd name="connsiteX16" fmla="*/ 2837 w 10000"/>
                    <a:gd name="connsiteY16" fmla="*/ 3630 h 10004"/>
                    <a:gd name="connsiteX17" fmla="*/ 1982 w 10000"/>
                    <a:gd name="connsiteY17" fmla="*/ 3690 h 10004"/>
                    <a:gd name="connsiteX18" fmla="*/ 1115 w 10000"/>
                    <a:gd name="connsiteY18" fmla="*/ 5462 h 10004"/>
                    <a:gd name="connsiteX19" fmla="*/ 1 w 10000"/>
                    <a:gd name="connsiteY19" fmla="*/ 8372 h 10004"/>
                    <a:gd name="connsiteX20" fmla="*/ 671 w 10000"/>
                    <a:gd name="connsiteY20" fmla="*/ 4496 h 10004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240 w 10000"/>
                    <a:gd name="connsiteY12" fmla="*/ 3470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662 w 10000"/>
                    <a:gd name="connsiteY13" fmla="*/ 2492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22 w 10000"/>
                    <a:gd name="connsiteY14" fmla="*/ 3245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637 w 10000"/>
                    <a:gd name="connsiteY14" fmla="*/ 2831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6 h 10003"/>
                    <a:gd name="connsiteX1" fmla="*/ 1578 w 10000"/>
                    <a:gd name="connsiteY1" fmla="*/ 2764 h 10003"/>
                    <a:gd name="connsiteX2" fmla="*/ 2520 w 10000"/>
                    <a:gd name="connsiteY2" fmla="*/ 627 h 10003"/>
                    <a:gd name="connsiteX3" fmla="*/ 3404 w 10000"/>
                    <a:gd name="connsiteY3" fmla="*/ 1033 h 10003"/>
                    <a:gd name="connsiteX4" fmla="*/ 4616 w 10000"/>
                    <a:gd name="connsiteY4" fmla="*/ 1 h 10003"/>
                    <a:gd name="connsiteX5" fmla="*/ 5662 w 10000"/>
                    <a:gd name="connsiteY5" fmla="*/ 1084 h 10003"/>
                    <a:gd name="connsiteX6" fmla="*/ 7305 w 10000"/>
                    <a:gd name="connsiteY6" fmla="*/ 196 h 10003"/>
                    <a:gd name="connsiteX7" fmla="*/ 8495 w 10000"/>
                    <a:gd name="connsiteY7" fmla="*/ 2591 h 10003"/>
                    <a:gd name="connsiteX8" fmla="*/ 9396 w 10000"/>
                    <a:gd name="connsiteY8" fmla="*/ 4619 h 10003"/>
                    <a:gd name="connsiteX9" fmla="*/ 9998 w 10000"/>
                    <a:gd name="connsiteY9" fmla="*/ 9980 h 10003"/>
                    <a:gd name="connsiteX10" fmla="*/ 9263 w 10000"/>
                    <a:gd name="connsiteY10" fmla="*/ 6230 h 10003"/>
                    <a:gd name="connsiteX11" fmla="*/ 8341 w 10000"/>
                    <a:gd name="connsiteY11" fmla="*/ 3843 h 10003"/>
                    <a:gd name="connsiteX12" fmla="*/ 7002 w 10000"/>
                    <a:gd name="connsiteY12" fmla="*/ 3395 h 10003"/>
                    <a:gd name="connsiteX13" fmla="*/ 5826 w 10000"/>
                    <a:gd name="connsiteY13" fmla="*/ 2191 h 10003"/>
                    <a:gd name="connsiteX14" fmla="*/ 4815 w 10000"/>
                    <a:gd name="connsiteY14" fmla="*/ 2643 h 10003"/>
                    <a:gd name="connsiteX15" fmla="*/ 3734 w 10000"/>
                    <a:gd name="connsiteY15" fmla="*/ 2231 h 10003"/>
                    <a:gd name="connsiteX16" fmla="*/ 2837 w 10000"/>
                    <a:gd name="connsiteY16" fmla="*/ 3630 h 10003"/>
                    <a:gd name="connsiteX17" fmla="*/ 1982 w 10000"/>
                    <a:gd name="connsiteY17" fmla="*/ 3690 h 10003"/>
                    <a:gd name="connsiteX18" fmla="*/ 1115 w 10000"/>
                    <a:gd name="connsiteY18" fmla="*/ 5462 h 10003"/>
                    <a:gd name="connsiteX19" fmla="*/ 1 w 10000"/>
                    <a:gd name="connsiteY19" fmla="*/ 8372 h 10003"/>
                    <a:gd name="connsiteX20" fmla="*/ 671 w 10000"/>
                    <a:gd name="connsiteY20" fmla="*/ 4496 h 10003"/>
                    <a:gd name="connsiteX0" fmla="*/ 671 w 10000"/>
                    <a:gd name="connsiteY0" fmla="*/ 4497 h 10004"/>
                    <a:gd name="connsiteX1" fmla="*/ 1578 w 10000"/>
                    <a:gd name="connsiteY1" fmla="*/ 2765 h 10004"/>
                    <a:gd name="connsiteX2" fmla="*/ 2520 w 10000"/>
                    <a:gd name="connsiteY2" fmla="*/ 628 h 10004"/>
                    <a:gd name="connsiteX3" fmla="*/ 3404 w 10000"/>
                    <a:gd name="connsiteY3" fmla="*/ 1034 h 10004"/>
                    <a:gd name="connsiteX4" fmla="*/ 4616 w 10000"/>
                    <a:gd name="connsiteY4" fmla="*/ 2 h 10004"/>
                    <a:gd name="connsiteX5" fmla="*/ 5692 w 10000"/>
                    <a:gd name="connsiteY5" fmla="*/ 709 h 10004"/>
                    <a:gd name="connsiteX6" fmla="*/ 7305 w 10000"/>
                    <a:gd name="connsiteY6" fmla="*/ 197 h 10004"/>
                    <a:gd name="connsiteX7" fmla="*/ 8495 w 10000"/>
                    <a:gd name="connsiteY7" fmla="*/ 2592 h 10004"/>
                    <a:gd name="connsiteX8" fmla="*/ 9396 w 10000"/>
                    <a:gd name="connsiteY8" fmla="*/ 4620 h 10004"/>
                    <a:gd name="connsiteX9" fmla="*/ 9998 w 10000"/>
                    <a:gd name="connsiteY9" fmla="*/ 9981 h 10004"/>
                    <a:gd name="connsiteX10" fmla="*/ 9263 w 10000"/>
                    <a:gd name="connsiteY10" fmla="*/ 6231 h 10004"/>
                    <a:gd name="connsiteX11" fmla="*/ 8341 w 10000"/>
                    <a:gd name="connsiteY11" fmla="*/ 3844 h 10004"/>
                    <a:gd name="connsiteX12" fmla="*/ 7002 w 10000"/>
                    <a:gd name="connsiteY12" fmla="*/ 3396 h 10004"/>
                    <a:gd name="connsiteX13" fmla="*/ 5826 w 10000"/>
                    <a:gd name="connsiteY13" fmla="*/ 2192 h 10004"/>
                    <a:gd name="connsiteX14" fmla="*/ 4815 w 10000"/>
                    <a:gd name="connsiteY14" fmla="*/ 2644 h 10004"/>
                    <a:gd name="connsiteX15" fmla="*/ 3734 w 10000"/>
                    <a:gd name="connsiteY15" fmla="*/ 2232 h 10004"/>
                    <a:gd name="connsiteX16" fmla="*/ 2837 w 10000"/>
                    <a:gd name="connsiteY16" fmla="*/ 3631 h 10004"/>
                    <a:gd name="connsiteX17" fmla="*/ 1982 w 10000"/>
                    <a:gd name="connsiteY17" fmla="*/ 3691 h 10004"/>
                    <a:gd name="connsiteX18" fmla="*/ 1115 w 10000"/>
                    <a:gd name="connsiteY18" fmla="*/ 5463 h 10004"/>
                    <a:gd name="connsiteX19" fmla="*/ 1 w 10000"/>
                    <a:gd name="connsiteY19" fmla="*/ 8373 h 10004"/>
                    <a:gd name="connsiteX20" fmla="*/ 671 w 10000"/>
                    <a:gd name="connsiteY20" fmla="*/ 4497 h 10004"/>
                    <a:gd name="connsiteX0" fmla="*/ 671 w 10000"/>
                    <a:gd name="connsiteY0" fmla="*/ 4498 h 10005"/>
                    <a:gd name="connsiteX1" fmla="*/ 1578 w 10000"/>
                    <a:gd name="connsiteY1" fmla="*/ 2766 h 10005"/>
                    <a:gd name="connsiteX2" fmla="*/ 2520 w 10000"/>
                    <a:gd name="connsiteY2" fmla="*/ 629 h 10005"/>
                    <a:gd name="connsiteX3" fmla="*/ 3404 w 10000"/>
                    <a:gd name="connsiteY3" fmla="*/ 1035 h 10005"/>
                    <a:gd name="connsiteX4" fmla="*/ 4616 w 10000"/>
                    <a:gd name="connsiteY4" fmla="*/ 3 h 10005"/>
                    <a:gd name="connsiteX5" fmla="*/ 5692 w 10000"/>
                    <a:gd name="connsiteY5" fmla="*/ 710 h 10005"/>
                    <a:gd name="connsiteX6" fmla="*/ 7305 w 10000"/>
                    <a:gd name="connsiteY6" fmla="*/ 198 h 10005"/>
                    <a:gd name="connsiteX7" fmla="*/ 8495 w 10000"/>
                    <a:gd name="connsiteY7" fmla="*/ 2593 h 10005"/>
                    <a:gd name="connsiteX8" fmla="*/ 9396 w 10000"/>
                    <a:gd name="connsiteY8" fmla="*/ 4621 h 10005"/>
                    <a:gd name="connsiteX9" fmla="*/ 9998 w 10000"/>
                    <a:gd name="connsiteY9" fmla="*/ 9982 h 10005"/>
                    <a:gd name="connsiteX10" fmla="*/ 9263 w 10000"/>
                    <a:gd name="connsiteY10" fmla="*/ 6232 h 10005"/>
                    <a:gd name="connsiteX11" fmla="*/ 8341 w 10000"/>
                    <a:gd name="connsiteY11" fmla="*/ 3845 h 10005"/>
                    <a:gd name="connsiteX12" fmla="*/ 7002 w 10000"/>
                    <a:gd name="connsiteY12" fmla="*/ 3397 h 10005"/>
                    <a:gd name="connsiteX13" fmla="*/ 5826 w 10000"/>
                    <a:gd name="connsiteY13" fmla="*/ 2193 h 10005"/>
                    <a:gd name="connsiteX14" fmla="*/ 4815 w 10000"/>
                    <a:gd name="connsiteY14" fmla="*/ 2645 h 10005"/>
                    <a:gd name="connsiteX15" fmla="*/ 3734 w 10000"/>
                    <a:gd name="connsiteY15" fmla="*/ 2233 h 10005"/>
                    <a:gd name="connsiteX16" fmla="*/ 2837 w 10000"/>
                    <a:gd name="connsiteY16" fmla="*/ 3632 h 10005"/>
                    <a:gd name="connsiteX17" fmla="*/ 1982 w 10000"/>
                    <a:gd name="connsiteY17" fmla="*/ 3692 h 10005"/>
                    <a:gd name="connsiteX18" fmla="*/ 1115 w 10000"/>
                    <a:gd name="connsiteY18" fmla="*/ 5464 h 10005"/>
                    <a:gd name="connsiteX19" fmla="*/ 1 w 10000"/>
                    <a:gd name="connsiteY19" fmla="*/ 8374 h 10005"/>
                    <a:gd name="connsiteX20" fmla="*/ 671 w 10000"/>
                    <a:gd name="connsiteY20" fmla="*/ 4498 h 10005"/>
                    <a:gd name="connsiteX0" fmla="*/ 671 w 10000"/>
                    <a:gd name="connsiteY0" fmla="*/ 4498 h 10005"/>
                    <a:gd name="connsiteX1" fmla="*/ 1578 w 10000"/>
                    <a:gd name="connsiteY1" fmla="*/ 2766 h 10005"/>
                    <a:gd name="connsiteX2" fmla="*/ 2520 w 10000"/>
                    <a:gd name="connsiteY2" fmla="*/ 629 h 10005"/>
                    <a:gd name="connsiteX3" fmla="*/ 3404 w 10000"/>
                    <a:gd name="connsiteY3" fmla="*/ 1035 h 10005"/>
                    <a:gd name="connsiteX4" fmla="*/ 4616 w 10000"/>
                    <a:gd name="connsiteY4" fmla="*/ 3 h 10005"/>
                    <a:gd name="connsiteX5" fmla="*/ 5692 w 10000"/>
                    <a:gd name="connsiteY5" fmla="*/ 710 h 10005"/>
                    <a:gd name="connsiteX6" fmla="*/ 7305 w 10000"/>
                    <a:gd name="connsiteY6" fmla="*/ 198 h 10005"/>
                    <a:gd name="connsiteX7" fmla="*/ 8495 w 10000"/>
                    <a:gd name="connsiteY7" fmla="*/ 2593 h 10005"/>
                    <a:gd name="connsiteX8" fmla="*/ 9396 w 10000"/>
                    <a:gd name="connsiteY8" fmla="*/ 4621 h 10005"/>
                    <a:gd name="connsiteX9" fmla="*/ 9998 w 10000"/>
                    <a:gd name="connsiteY9" fmla="*/ 9982 h 10005"/>
                    <a:gd name="connsiteX10" fmla="*/ 9263 w 10000"/>
                    <a:gd name="connsiteY10" fmla="*/ 6232 h 10005"/>
                    <a:gd name="connsiteX11" fmla="*/ 8341 w 10000"/>
                    <a:gd name="connsiteY11" fmla="*/ 3845 h 10005"/>
                    <a:gd name="connsiteX12" fmla="*/ 7002 w 10000"/>
                    <a:gd name="connsiteY12" fmla="*/ 3397 h 10005"/>
                    <a:gd name="connsiteX13" fmla="*/ 5826 w 10000"/>
                    <a:gd name="connsiteY13" fmla="*/ 2193 h 10005"/>
                    <a:gd name="connsiteX14" fmla="*/ 4815 w 10000"/>
                    <a:gd name="connsiteY14" fmla="*/ 2645 h 10005"/>
                    <a:gd name="connsiteX15" fmla="*/ 3734 w 10000"/>
                    <a:gd name="connsiteY15" fmla="*/ 2233 h 10005"/>
                    <a:gd name="connsiteX16" fmla="*/ 2837 w 10000"/>
                    <a:gd name="connsiteY16" fmla="*/ 3632 h 10005"/>
                    <a:gd name="connsiteX17" fmla="*/ 1982 w 10000"/>
                    <a:gd name="connsiteY17" fmla="*/ 3692 h 10005"/>
                    <a:gd name="connsiteX18" fmla="*/ 1115 w 10000"/>
                    <a:gd name="connsiteY18" fmla="*/ 5464 h 10005"/>
                    <a:gd name="connsiteX19" fmla="*/ 1 w 10000"/>
                    <a:gd name="connsiteY19" fmla="*/ 8374 h 10005"/>
                    <a:gd name="connsiteX20" fmla="*/ 671 w 10000"/>
                    <a:gd name="connsiteY20" fmla="*/ 4498 h 10005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495 w 10000"/>
                    <a:gd name="connsiteY7" fmla="*/ 2595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0"/>
                    <a:gd name="connsiteY0" fmla="*/ 4500 h 10007"/>
                    <a:gd name="connsiteX1" fmla="*/ 1578 w 10000"/>
                    <a:gd name="connsiteY1" fmla="*/ 2768 h 10007"/>
                    <a:gd name="connsiteX2" fmla="*/ 2520 w 10000"/>
                    <a:gd name="connsiteY2" fmla="*/ 631 h 10007"/>
                    <a:gd name="connsiteX3" fmla="*/ 3404 w 10000"/>
                    <a:gd name="connsiteY3" fmla="*/ 1037 h 10007"/>
                    <a:gd name="connsiteX4" fmla="*/ 4616 w 10000"/>
                    <a:gd name="connsiteY4" fmla="*/ 5 h 10007"/>
                    <a:gd name="connsiteX5" fmla="*/ 5811 w 10000"/>
                    <a:gd name="connsiteY5" fmla="*/ 637 h 10007"/>
                    <a:gd name="connsiteX6" fmla="*/ 7305 w 10000"/>
                    <a:gd name="connsiteY6" fmla="*/ 200 h 10007"/>
                    <a:gd name="connsiteX7" fmla="*/ 8733 w 10000"/>
                    <a:gd name="connsiteY7" fmla="*/ 3272 h 10007"/>
                    <a:gd name="connsiteX8" fmla="*/ 9396 w 10000"/>
                    <a:gd name="connsiteY8" fmla="*/ 4623 h 10007"/>
                    <a:gd name="connsiteX9" fmla="*/ 9998 w 10000"/>
                    <a:gd name="connsiteY9" fmla="*/ 9984 h 10007"/>
                    <a:gd name="connsiteX10" fmla="*/ 9263 w 10000"/>
                    <a:gd name="connsiteY10" fmla="*/ 6234 h 10007"/>
                    <a:gd name="connsiteX11" fmla="*/ 8341 w 10000"/>
                    <a:gd name="connsiteY11" fmla="*/ 3847 h 10007"/>
                    <a:gd name="connsiteX12" fmla="*/ 7002 w 10000"/>
                    <a:gd name="connsiteY12" fmla="*/ 3399 h 10007"/>
                    <a:gd name="connsiteX13" fmla="*/ 5826 w 10000"/>
                    <a:gd name="connsiteY13" fmla="*/ 2195 h 10007"/>
                    <a:gd name="connsiteX14" fmla="*/ 4815 w 10000"/>
                    <a:gd name="connsiteY14" fmla="*/ 2647 h 10007"/>
                    <a:gd name="connsiteX15" fmla="*/ 3734 w 10000"/>
                    <a:gd name="connsiteY15" fmla="*/ 2235 h 10007"/>
                    <a:gd name="connsiteX16" fmla="*/ 2837 w 10000"/>
                    <a:gd name="connsiteY16" fmla="*/ 3634 h 10007"/>
                    <a:gd name="connsiteX17" fmla="*/ 1982 w 10000"/>
                    <a:gd name="connsiteY17" fmla="*/ 3694 h 10007"/>
                    <a:gd name="connsiteX18" fmla="*/ 1115 w 10000"/>
                    <a:gd name="connsiteY18" fmla="*/ 5466 h 10007"/>
                    <a:gd name="connsiteX19" fmla="*/ 1 w 10000"/>
                    <a:gd name="connsiteY19" fmla="*/ 8376 h 10007"/>
                    <a:gd name="connsiteX20" fmla="*/ 671 w 10000"/>
                    <a:gd name="connsiteY20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733 w 10008"/>
                    <a:gd name="connsiteY7" fmla="*/ 3272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815 w 10008"/>
                    <a:gd name="connsiteY15" fmla="*/ 2647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305 w 10008"/>
                    <a:gd name="connsiteY6" fmla="*/ 200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696 w 10008"/>
                    <a:gd name="connsiteY15" fmla="*/ 2722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7691 w 10008"/>
                    <a:gd name="connsiteY6" fmla="*/ 877 h 10007"/>
                    <a:gd name="connsiteX7" fmla="*/ 8540 w 10008"/>
                    <a:gd name="connsiteY7" fmla="*/ 2858 h 10007"/>
                    <a:gd name="connsiteX8" fmla="*/ 9396 w 10008"/>
                    <a:gd name="connsiteY8" fmla="*/ 4623 h 10007"/>
                    <a:gd name="connsiteX9" fmla="*/ 9634 w 10008"/>
                    <a:gd name="connsiteY9" fmla="*/ 6684 h 10007"/>
                    <a:gd name="connsiteX10" fmla="*/ 9998 w 10008"/>
                    <a:gd name="connsiteY10" fmla="*/ 9984 h 10007"/>
                    <a:gd name="connsiteX11" fmla="*/ 9263 w 10008"/>
                    <a:gd name="connsiteY11" fmla="*/ 6234 h 10007"/>
                    <a:gd name="connsiteX12" fmla="*/ 8341 w 10008"/>
                    <a:gd name="connsiteY12" fmla="*/ 3847 h 10007"/>
                    <a:gd name="connsiteX13" fmla="*/ 7002 w 10008"/>
                    <a:gd name="connsiteY13" fmla="*/ 3399 h 10007"/>
                    <a:gd name="connsiteX14" fmla="*/ 5826 w 10008"/>
                    <a:gd name="connsiteY14" fmla="*/ 2195 h 10007"/>
                    <a:gd name="connsiteX15" fmla="*/ 4696 w 10008"/>
                    <a:gd name="connsiteY15" fmla="*/ 2722 h 10007"/>
                    <a:gd name="connsiteX16" fmla="*/ 3734 w 10008"/>
                    <a:gd name="connsiteY16" fmla="*/ 2235 h 10007"/>
                    <a:gd name="connsiteX17" fmla="*/ 2837 w 10008"/>
                    <a:gd name="connsiteY17" fmla="*/ 3634 h 10007"/>
                    <a:gd name="connsiteX18" fmla="*/ 1982 w 10008"/>
                    <a:gd name="connsiteY18" fmla="*/ 3694 h 10007"/>
                    <a:gd name="connsiteX19" fmla="*/ 1115 w 10008"/>
                    <a:gd name="connsiteY19" fmla="*/ 5466 h 10007"/>
                    <a:gd name="connsiteX20" fmla="*/ 1 w 10008"/>
                    <a:gd name="connsiteY20" fmla="*/ 8376 h 10007"/>
                    <a:gd name="connsiteX21" fmla="*/ 671 w 10008"/>
                    <a:gd name="connsiteY21" fmla="*/ 4500 h 10007"/>
                    <a:gd name="connsiteX0" fmla="*/ 671 w 10008"/>
                    <a:gd name="connsiteY0" fmla="*/ 4500 h 10007"/>
                    <a:gd name="connsiteX1" fmla="*/ 1578 w 10008"/>
                    <a:gd name="connsiteY1" fmla="*/ 2768 h 10007"/>
                    <a:gd name="connsiteX2" fmla="*/ 2520 w 10008"/>
                    <a:gd name="connsiteY2" fmla="*/ 631 h 10007"/>
                    <a:gd name="connsiteX3" fmla="*/ 3404 w 10008"/>
                    <a:gd name="connsiteY3" fmla="*/ 1037 h 10007"/>
                    <a:gd name="connsiteX4" fmla="*/ 4616 w 10008"/>
                    <a:gd name="connsiteY4" fmla="*/ 5 h 10007"/>
                    <a:gd name="connsiteX5" fmla="*/ 5811 w 10008"/>
                    <a:gd name="connsiteY5" fmla="*/ 637 h 10007"/>
                    <a:gd name="connsiteX6" fmla="*/ 6824 w 10008"/>
                    <a:gd name="connsiteY6" fmla="*/ 894 h 10007"/>
                    <a:gd name="connsiteX7" fmla="*/ 7691 w 10008"/>
                    <a:gd name="connsiteY7" fmla="*/ 877 h 10007"/>
                    <a:gd name="connsiteX8" fmla="*/ 8540 w 10008"/>
                    <a:gd name="connsiteY8" fmla="*/ 2858 h 10007"/>
                    <a:gd name="connsiteX9" fmla="*/ 9396 w 10008"/>
                    <a:gd name="connsiteY9" fmla="*/ 4623 h 10007"/>
                    <a:gd name="connsiteX10" fmla="*/ 9634 w 10008"/>
                    <a:gd name="connsiteY10" fmla="*/ 6684 h 10007"/>
                    <a:gd name="connsiteX11" fmla="*/ 9998 w 10008"/>
                    <a:gd name="connsiteY11" fmla="*/ 9984 h 10007"/>
                    <a:gd name="connsiteX12" fmla="*/ 9263 w 10008"/>
                    <a:gd name="connsiteY12" fmla="*/ 6234 h 10007"/>
                    <a:gd name="connsiteX13" fmla="*/ 8341 w 10008"/>
                    <a:gd name="connsiteY13" fmla="*/ 3847 h 10007"/>
                    <a:gd name="connsiteX14" fmla="*/ 7002 w 10008"/>
                    <a:gd name="connsiteY14" fmla="*/ 3399 h 10007"/>
                    <a:gd name="connsiteX15" fmla="*/ 5826 w 10008"/>
                    <a:gd name="connsiteY15" fmla="*/ 2195 h 10007"/>
                    <a:gd name="connsiteX16" fmla="*/ 4696 w 10008"/>
                    <a:gd name="connsiteY16" fmla="*/ 2722 h 10007"/>
                    <a:gd name="connsiteX17" fmla="*/ 3734 w 10008"/>
                    <a:gd name="connsiteY17" fmla="*/ 2235 h 10007"/>
                    <a:gd name="connsiteX18" fmla="*/ 2837 w 10008"/>
                    <a:gd name="connsiteY18" fmla="*/ 3634 h 10007"/>
                    <a:gd name="connsiteX19" fmla="*/ 1982 w 10008"/>
                    <a:gd name="connsiteY19" fmla="*/ 3694 h 10007"/>
                    <a:gd name="connsiteX20" fmla="*/ 1115 w 10008"/>
                    <a:gd name="connsiteY20" fmla="*/ 5466 h 10007"/>
                    <a:gd name="connsiteX21" fmla="*/ 1 w 10008"/>
                    <a:gd name="connsiteY21" fmla="*/ 8376 h 10007"/>
                    <a:gd name="connsiteX22" fmla="*/ 671 w 10008"/>
                    <a:gd name="connsiteY22" fmla="*/ 4500 h 10007"/>
                    <a:gd name="connsiteX0" fmla="*/ 671 w 10008"/>
                    <a:gd name="connsiteY0" fmla="*/ 4547 h 10054"/>
                    <a:gd name="connsiteX1" fmla="*/ 1578 w 10008"/>
                    <a:gd name="connsiteY1" fmla="*/ 2815 h 10054"/>
                    <a:gd name="connsiteX2" fmla="*/ 2520 w 10008"/>
                    <a:gd name="connsiteY2" fmla="*/ 678 h 10054"/>
                    <a:gd name="connsiteX3" fmla="*/ 3404 w 10008"/>
                    <a:gd name="connsiteY3" fmla="*/ 1084 h 10054"/>
                    <a:gd name="connsiteX4" fmla="*/ 4616 w 10008"/>
                    <a:gd name="connsiteY4" fmla="*/ 52 h 10054"/>
                    <a:gd name="connsiteX5" fmla="*/ 5811 w 10008"/>
                    <a:gd name="connsiteY5" fmla="*/ 684 h 10054"/>
                    <a:gd name="connsiteX6" fmla="*/ 6155 w 10008"/>
                    <a:gd name="connsiteY6" fmla="*/ 1 h 10054"/>
                    <a:gd name="connsiteX7" fmla="*/ 6824 w 10008"/>
                    <a:gd name="connsiteY7" fmla="*/ 941 h 10054"/>
                    <a:gd name="connsiteX8" fmla="*/ 7691 w 10008"/>
                    <a:gd name="connsiteY8" fmla="*/ 924 h 10054"/>
                    <a:gd name="connsiteX9" fmla="*/ 8540 w 10008"/>
                    <a:gd name="connsiteY9" fmla="*/ 2905 h 10054"/>
                    <a:gd name="connsiteX10" fmla="*/ 9396 w 10008"/>
                    <a:gd name="connsiteY10" fmla="*/ 4670 h 10054"/>
                    <a:gd name="connsiteX11" fmla="*/ 9634 w 10008"/>
                    <a:gd name="connsiteY11" fmla="*/ 6731 h 10054"/>
                    <a:gd name="connsiteX12" fmla="*/ 9998 w 10008"/>
                    <a:gd name="connsiteY12" fmla="*/ 10031 h 10054"/>
                    <a:gd name="connsiteX13" fmla="*/ 9263 w 10008"/>
                    <a:gd name="connsiteY13" fmla="*/ 6281 h 10054"/>
                    <a:gd name="connsiteX14" fmla="*/ 8341 w 10008"/>
                    <a:gd name="connsiteY14" fmla="*/ 3894 h 10054"/>
                    <a:gd name="connsiteX15" fmla="*/ 7002 w 10008"/>
                    <a:gd name="connsiteY15" fmla="*/ 3446 h 10054"/>
                    <a:gd name="connsiteX16" fmla="*/ 5826 w 10008"/>
                    <a:gd name="connsiteY16" fmla="*/ 2242 h 10054"/>
                    <a:gd name="connsiteX17" fmla="*/ 4696 w 10008"/>
                    <a:gd name="connsiteY17" fmla="*/ 2769 h 10054"/>
                    <a:gd name="connsiteX18" fmla="*/ 3734 w 10008"/>
                    <a:gd name="connsiteY18" fmla="*/ 2282 h 10054"/>
                    <a:gd name="connsiteX19" fmla="*/ 2837 w 10008"/>
                    <a:gd name="connsiteY19" fmla="*/ 3681 h 10054"/>
                    <a:gd name="connsiteX20" fmla="*/ 1982 w 10008"/>
                    <a:gd name="connsiteY20" fmla="*/ 3741 h 10054"/>
                    <a:gd name="connsiteX21" fmla="*/ 1115 w 10008"/>
                    <a:gd name="connsiteY21" fmla="*/ 5513 h 10054"/>
                    <a:gd name="connsiteX22" fmla="*/ 1 w 10008"/>
                    <a:gd name="connsiteY22" fmla="*/ 8423 h 10054"/>
                    <a:gd name="connsiteX23" fmla="*/ 671 w 10008"/>
                    <a:gd name="connsiteY23" fmla="*/ 4547 h 10054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309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422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48 h 10055"/>
                    <a:gd name="connsiteX1" fmla="*/ 1578 w 10008"/>
                    <a:gd name="connsiteY1" fmla="*/ 2816 h 10055"/>
                    <a:gd name="connsiteX2" fmla="*/ 2520 w 10008"/>
                    <a:gd name="connsiteY2" fmla="*/ 679 h 10055"/>
                    <a:gd name="connsiteX3" fmla="*/ 3404 w 10008"/>
                    <a:gd name="connsiteY3" fmla="*/ 1085 h 10055"/>
                    <a:gd name="connsiteX4" fmla="*/ 4616 w 10008"/>
                    <a:gd name="connsiteY4" fmla="*/ 53 h 10055"/>
                    <a:gd name="connsiteX5" fmla="*/ 5365 w 10008"/>
                    <a:gd name="connsiteY5" fmla="*/ 422 h 10055"/>
                    <a:gd name="connsiteX6" fmla="*/ 6155 w 10008"/>
                    <a:gd name="connsiteY6" fmla="*/ 2 h 10055"/>
                    <a:gd name="connsiteX7" fmla="*/ 6824 w 10008"/>
                    <a:gd name="connsiteY7" fmla="*/ 942 h 10055"/>
                    <a:gd name="connsiteX8" fmla="*/ 7691 w 10008"/>
                    <a:gd name="connsiteY8" fmla="*/ 925 h 10055"/>
                    <a:gd name="connsiteX9" fmla="*/ 8540 w 10008"/>
                    <a:gd name="connsiteY9" fmla="*/ 2906 h 10055"/>
                    <a:gd name="connsiteX10" fmla="*/ 9396 w 10008"/>
                    <a:gd name="connsiteY10" fmla="*/ 4671 h 10055"/>
                    <a:gd name="connsiteX11" fmla="*/ 9634 w 10008"/>
                    <a:gd name="connsiteY11" fmla="*/ 6732 h 10055"/>
                    <a:gd name="connsiteX12" fmla="*/ 9998 w 10008"/>
                    <a:gd name="connsiteY12" fmla="*/ 10032 h 10055"/>
                    <a:gd name="connsiteX13" fmla="*/ 9263 w 10008"/>
                    <a:gd name="connsiteY13" fmla="*/ 6282 h 10055"/>
                    <a:gd name="connsiteX14" fmla="*/ 8341 w 10008"/>
                    <a:gd name="connsiteY14" fmla="*/ 3895 h 10055"/>
                    <a:gd name="connsiteX15" fmla="*/ 7002 w 10008"/>
                    <a:gd name="connsiteY15" fmla="*/ 3447 h 10055"/>
                    <a:gd name="connsiteX16" fmla="*/ 5826 w 10008"/>
                    <a:gd name="connsiteY16" fmla="*/ 2243 h 10055"/>
                    <a:gd name="connsiteX17" fmla="*/ 4696 w 10008"/>
                    <a:gd name="connsiteY17" fmla="*/ 2770 h 10055"/>
                    <a:gd name="connsiteX18" fmla="*/ 3734 w 10008"/>
                    <a:gd name="connsiteY18" fmla="*/ 2283 h 10055"/>
                    <a:gd name="connsiteX19" fmla="*/ 2837 w 10008"/>
                    <a:gd name="connsiteY19" fmla="*/ 3682 h 10055"/>
                    <a:gd name="connsiteX20" fmla="*/ 1982 w 10008"/>
                    <a:gd name="connsiteY20" fmla="*/ 3742 h 10055"/>
                    <a:gd name="connsiteX21" fmla="*/ 1115 w 10008"/>
                    <a:gd name="connsiteY21" fmla="*/ 5514 h 10055"/>
                    <a:gd name="connsiteX22" fmla="*/ 1 w 10008"/>
                    <a:gd name="connsiteY22" fmla="*/ 8424 h 10055"/>
                    <a:gd name="connsiteX23" fmla="*/ 671 w 10008"/>
                    <a:gd name="connsiteY23" fmla="*/ 4548 h 10055"/>
                    <a:gd name="connsiteX0" fmla="*/ 671 w 10008"/>
                    <a:gd name="connsiteY0" fmla="*/ 4553 h 10060"/>
                    <a:gd name="connsiteX1" fmla="*/ 1578 w 10008"/>
                    <a:gd name="connsiteY1" fmla="*/ 2821 h 10060"/>
                    <a:gd name="connsiteX2" fmla="*/ 2520 w 10008"/>
                    <a:gd name="connsiteY2" fmla="*/ 684 h 10060"/>
                    <a:gd name="connsiteX3" fmla="*/ 3404 w 10008"/>
                    <a:gd name="connsiteY3" fmla="*/ 1090 h 10060"/>
                    <a:gd name="connsiteX4" fmla="*/ 4616 w 10008"/>
                    <a:gd name="connsiteY4" fmla="*/ 58 h 10060"/>
                    <a:gd name="connsiteX5" fmla="*/ 5365 w 10008"/>
                    <a:gd name="connsiteY5" fmla="*/ 427 h 10060"/>
                    <a:gd name="connsiteX6" fmla="*/ 6155 w 10008"/>
                    <a:gd name="connsiteY6" fmla="*/ 7 h 10060"/>
                    <a:gd name="connsiteX7" fmla="*/ 6824 w 10008"/>
                    <a:gd name="connsiteY7" fmla="*/ 947 h 10060"/>
                    <a:gd name="connsiteX8" fmla="*/ 7691 w 10008"/>
                    <a:gd name="connsiteY8" fmla="*/ 930 h 10060"/>
                    <a:gd name="connsiteX9" fmla="*/ 8540 w 10008"/>
                    <a:gd name="connsiteY9" fmla="*/ 2911 h 10060"/>
                    <a:gd name="connsiteX10" fmla="*/ 9396 w 10008"/>
                    <a:gd name="connsiteY10" fmla="*/ 4676 h 10060"/>
                    <a:gd name="connsiteX11" fmla="*/ 9634 w 10008"/>
                    <a:gd name="connsiteY11" fmla="*/ 6737 h 10060"/>
                    <a:gd name="connsiteX12" fmla="*/ 9998 w 10008"/>
                    <a:gd name="connsiteY12" fmla="*/ 10037 h 10060"/>
                    <a:gd name="connsiteX13" fmla="*/ 9263 w 10008"/>
                    <a:gd name="connsiteY13" fmla="*/ 6287 h 10060"/>
                    <a:gd name="connsiteX14" fmla="*/ 8341 w 10008"/>
                    <a:gd name="connsiteY14" fmla="*/ 3900 h 10060"/>
                    <a:gd name="connsiteX15" fmla="*/ 7002 w 10008"/>
                    <a:gd name="connsiteY15" fmla="*/ 3452 h 10060"/>
                    <a:gd name="connsiteX16" fmla="*/ 5826 w 10008"/>
                    <a:gd name="connsiteY16" fmla="*/ 2248 h 10060"/>
                    <a:gd name="connsiteX17" fmla="*/ 4696 w 10008"/>
                    <a:gd name="connsiteY17" fmla="*/ 2775 h 10060"/>
                    <a:gd name="connsiteX18" fmla="*/ 3734 w 10008"/>
                    <a:gd name="connsiteY18" fmla="*/ 2288 h 10060"/>
                    <a:gd name="connsiteX19" fmla="*/ 2837 w 10008"/>
                    <a:gd name="connsiteY19" fmla="*/ 3687 h 10060"/>
                    <a:gd name="connsiteX20" fmla="*/ 1982 w 10008"/>
                    <a:gd name="connsiteY20" fmla="*/ 3747 h 10060"/>
                    <a:gd name="connsiteX21" fmla="*/ 1115 w 10008"/>
                    <a:gd name="connsiteY21" fmla="*/ 5519 h 10060"/>
                    <a:gd name="connsiteX22" fmla="*/ 1 w 10008"/>
                    <a:gd name="connsiteY22" fmla="*/ 8429 h 10060"/>
                    <a:gd name="connsiteX23" fmla="*/ 671 w 10008"/>
                    <a:gd name="connsiteY23" fmla="*/ 4553 h 10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008" h="10060">
                      <a:moveTo>
                        <a:pt x="671" y="4553"/>
                      </a:moveTo>
                      <a:cubicBezTo>
                        <a:pt x="761" y="3929"/>
                        <a:pt x="1235" y="2960"/>
                        <a:pt x="1578" y="2821"/>
                      </a:cubicBezTo>
                      <a:cubicBezTo>
                        <a:pt x="1919" y="2681"/>
                        <a:pt x="2216" y="973"/>
                        <a:pt x="2520" y="684"/>
                      </a:cubicBezTo>
                      <a:cubicBezTo>
                        <a:pt x="2824" y="396"/>
                        <a:pt x="3045" y="950"/>
                        <a:pt x="3404" y="1090"/>
                      </a:cubicBezTo>
                      <a:cubicBezTo>
                        <a:pt x="3763" y="1229"/>
                        <a:pt x="4289" y="169"/>
                        <a:pt x="4616" y="58"/>
                      </a:cubicBezTo>
                      <a:cubicBezTo>
                        <a:pt x="4943" y="-53"/>
                        <a:pt x="5086" y="285"/>
                        <a:pt x="5365" y="427"/>
                      </a:cubicBezTo>
                      <a:cubicBezTo>
                        <a:pt x="5644" y="569"/>
                        <a:pt x="5718" y="-74"/>
                        <a:pt x="6155" y="7"/>
                      </a:cubicBezTo>
                      <a:cubicBezTo>
                        <a:pt x="6517" y="50"/>
                        <a:pt x="6590" y="944"/>
                        <a:pt x="6824" y="947"/>
                      </a:cubicBezTo>
                      <a:cubicBezTo>
                        <a:pt x="7058" y="951"/>
                        <a:pt x="7405" y="603"/>
                        <a:pt x="7691" y="930"/>
                      </a:cubicBezTo>
                      <a:cubicBezTo>
                        <a:pt x="7977" y="1257"/>
                        <a:pt x="7952" y="1807"/>
                        <a:pt x="8540" y="2911"/>
                      </a:cubicBezTo>
                      <a:cubicBezTo>
                        <a:pt x="8902" y="3790"/>
                        <a:pt x="9155" y="3562"/>
                        <a:pt x="9396" y="4676"/>
                      </a:cubicBezTo>
                      <a:cubicBezTo>
                        <a:pt x="9556" y="5213"/>
                        <a:pt x="9549" y="5994"/>
                        <a:pt x="9634" y="6737"/>
                      </a:cubicBezTo>
                      <a:cubicBezTo>
                        <a:pt x="9734" y="7631"/>
                        <a:pt x="10070" y="10081"/>
                        <a:pt x="9998" y="10037"/>
                      </a:cubicBezTo>
                      <a:cubicBezTo>
                        <a:pt x="10044" y="10359"/>
                        <a:pt x="9525" y="7263"/>
                        <a:pt x="9263" y="6287"/>
                      </a:cubicBezTo>
                      <a:cubicBezTo>
                        <a:pt x="8525" y="4969"/>
                        <a:pt x="8814" y="4578"/>
                        <a:pt x="8341" y="3900"/>
                      </a:cubicBezTo>
                      <a:cubicBezTo>
                        <a:pt x="7781" y="3180"/>
                        <a:pt x="7421" y="3727"/>
                        <a:pt x="7002" y="3452"/>
                      </a:cubicBezTo>
                      <a:cubicBezTo>
                        <a:pt x="6583" y="3177"/>
                        <a:pt x="6210" y="2361"/>
                        <a:pt x="5826" y="2248"/>
                      </a:cubicBezTo>
                      <a:cubicBezTo>
                        <a:pt x="5442" y="2135"/>
                        <a:pt x="5175" y="2844"/>
                        <a:pt x="4696" y="2775"/>
                      </a:cubicBezTo>
                      <a:cubicBezTo>
                        <a:pt x="4159" y="2781"/>
                        <a:pt x="4069" y="2182"/>
                        <a:pt x="3734" y="2288"/>
                      </a:cubicBezTo>
                      <a:cubicBezTo>
                        <a:pt x="3402" y="2394"/>
                        <a:pt x="3143" y="3659"/>
                        <a:pt x="2837" y="3687"/>
                      </a:cubicBezTo>
                      <a:cubicBezTo>
                        <a:pt x="2533" y="3716"/>
                        <a:pt x="2350" y="3558"/>
                        <a:pt x="1982" y="3747"/>
                      </a:cubicBezTo>
                      <a:cubicBezTo>
                        <a:pt x="1343" y="4011"/>
                        <a:pt x="1465" y="5127"/>
                        <a:pt x="1115" y="5519"/>
                      </a:cubicBezTo>
                      <a:cubicBezTo>
                        <a:pt x="735" y="5610"/>
                        <a:pt x="6" y="8677"/>
                        <a:pt x="1" y="8429"/>
                      </a:cubicBezTo>
                      <a:cubicBezTo>
                        <a:pt x="-4" y="8180"/>
                        <a:pt x="462" y="5181"/>
                        <a:pt x="671" y="4553"/>
                      </a:cubicBezTo>
                      <a:close/>
                    </a:path>
                  </a:pathLst>
                </a:custGeom>
                <a:solidFill>
                  <a:srgbClr val="017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6311828" y="937405"/>
                  <a:ext cx="255882" cy="307378"/>
                </a:xfrm>
                <a:custGeom>
                  <a:avLst/>
                  <a:gdLst>
                    <a:gd name="connsiteX0" fmla="*/ 33165 w 255882"/>
                    <a:gd name="connsiteY0" fmla="*/ 0 h 601703"/>
                    <a:gd name="connsiteX1" fmla="*/ 56854 w 255882"/>
                    <a:gd name="connsiteY1" fmla="*/ 4737 h 601703"/>
                    <a:gd name="connsiteX2" fmla="*/ 85281 w 255882"/>
                    <a:gd name="connsiteY2" fmla="*/ 9475 h 601703"/>
                    <a:gd name="connsiteX3" fmla="*/ 104232 w 255882"/>
                    <a:gd name="connsiteY3" fmla="*/ 14213 h 601703"/>
                    <a:gd name="connsiteX4" fmla="*/ 118446 w 255882"/>
                    <a:gd name="connsiteY4" fmla="*/ 23689 h 601703"/>
                    <a:gd name="connsiteX5" fmla="*/ 132659 w 255882"/>
                    <a:gd name="connsiteY5" fmla="*/ 28426 h 601703"/>
                    <a:gd name="connsiteX6" fmla="*/ 146873 w 255882"/>
                    <a:gd name="connsiteY6" fmla="*/ 56853 h 601703"/>
                    <a:gd name="connsiteX7" fmla="*/ 161086 w 255882"/>
                    <a:gd name="connsiteY7" fmla="*/ 71067 h 601703"/>
                    <a:gd name="connsiteX8" fmla="*/ 170562 w 255882"/>
                    <a:gd name="connsiteY8" fmla="*/ 85280 h 601703"/>
                    <a:gd name="connsiteX9" fmla="*/ 184775 w 255882"/>
                    <a:gd name="connsiteY9" fmla="*/ 99494 h 601703"/>
                    <a:gd name="connsiteX10" fmla="*/ 217940 w 255882"/>
                    <a:gd name="connsiteY10" fmla="*/ 142134 h 601703"/>
                    <a:gd name="connsiteX11" fmla="*/ 222678 w 255882"/>
                    <a:gd name="connsiteY11" fmla="*/ 156348 h 601703"/>
                    <a:gd name="connsiteX12" fmla="*/ 227416 w 255882"/>
                    <a:gd name="connsiteY12" fmla="*/ 175299 h 601703"/>
                    <a:gd name="connsiteX13" fmla="*/ 236891 w 255882"/>
                    <a:gd name="connsiteY13" fmla="*/ 203726 h 601703"/>
                    <a:gd name="connsiteX14" fmla="*/ 232154 w 255882"/>
                    <a:gd name="connsiteY14" fmla="*/ 246366 h 601703"/>
                    <a:gd name="connsiteX15" fmla="*/ 222678 w 255882"/>
                    <a:gd name="connsiteY15" fmla="*/ 260580 h 601703"/>
                    <a:gd name="connsiteX16" fmla="*/ 194251 w 255882"/>
                    <a:gd name="connsiteY16" fmla="*/ 289007 h 601703"/>
                    <a:gd name="connsiteX17" fmla="*/ 184775 w 255882"/>
                    <a:gd name="connsiteY17" fmla="*/ 303220 h 601703"/>
                    <a:gd name="connsiteX18" fmla="*/ 170562 w 255882"/>
                    <a:gd name="connsiteY18" fmla="*/ 312696 h 601703"/>
                    <a:gd name="connsiteX19" fmla="*/ 137397 w 255882"/>
                    <a:gd name="connsiteY19" fmla="*/ 336385 h 601703"/>
                    <a:gd name="connsiteX20" fmla="*/ 104232 w 255882"/>
                    <a:gd name="connsiteY20" fmla="*/ 345861 h 601703"/>
                    <a:gd name="connsiteX21" fmla="*/ 85281 w 255882"/>
                    <a:gd name="connsiteY21" fmla="*/ 355336 h 601703"/>
                    <a:gd name="connsiteX22" fmla="*/ 56854 w 255882"/>
                    <a:gd name="connsiteY22" fmla="*/ 364812 h 601703"/>
                    <a:gd name="connsiteX23" fmla="*/ 28427 w 255882"/>
                    <a:gd name="connsiteY23" fmla="*/ 360074 h 601703"/>
                    <a:gd name="connsiteX24" fmla="*/ 18951 w 255882"/>
                    <a:gd name="connsiteY24" fmla="*/ 345861 h 601703"/>
                    <a:gd name="connsiteX25" fmla="*/ 0 w 255882"/>
                    <a:gd name="connsiteY25" fmla="*/ 312696 h 601703"/>
                    <a:gd name="connsiteX26" fmla="*/ 4738 w 255882"/>
                    <a:gd name="connsiteY26" fmla="*/ 270055 h 601703"/>
                    <a:gd name="connsiteX27" fmla="*/ 18951 w 255882"/>
                    <a:gd name="connsiteY27" fmla="*/ 260580 h 601703"/>
                    <a:gd name="connsiteX28" fmla="*/ 165824 w 255882"/>
                    <a:gd name="connsiteY28" fmla="*/ 265318 h 601703"/>
                    <a:gd name="connsiteX29" fmla="*/ 194251 w 255882"/>
                    <a:gd name="connsiteY29" fmla="*/ 274793 h 601703"/>
                    <a:gd name="connsiteX30" fmla="*/ 208464 w 255882"/>
                    <a:gd name="connsiteY30" fmla="*/ 284269 h 601703"/>
                    <a:gd name="connsiteX31" fmla="*/ 246367 w 255882"/>
                    <a:gd name="connsiteY31" fmla="*/ 326909 h 601703"/>
                    <a:gd name="connsiteX32" fmla="*/ 255843 w 255882"/>
                    <a:gd name="connsiteY32" fmla="*/ 355336 h 601703"/>
                    <a:gd name="connsiteX33" fmla="*/ 251105 w 255882"/>
                    <a:gd name="connsiteY33" fmla="*/ 431141 h 601703"/>
                    <a:gd name="connsiteX34" fmla="*/ 246367 w 255882"/>
                    <a:gd name="connsiteY34" fmla="*/ 445355 h 601703"/>
                    <a:gd name="connsiteX35" fmla="*/ 232154 w 255882"/>
                    <a:gd name="connsiteY35" fmla="*/ 464306 h 601703"/>
                    <a:gd name="connsiteX36" fmla="*/ 217940 w 255882"/>
                    <a:gd name="connsiteY36" fmla="*/ 473782 h 601703"/>
                    <a:gd name="connsiteX37" fmla="*/ 208464 w 255882"/>
                    <a:gd name="connsiteY37" fmla="*/ 487995 h 601703"/>
                    <a:gd name="connsiteX38" fmla="*/ 180037 w 255882"/>
                    <a:gd name="connsiteY38" fmla="*/ 497471 h 601703"/>
                    <a:gd name="connsiteX39" fmla="*/ 151611 w 255882"/>
                    <a:gd name="connsiteY39" fmla="*/ 516422 h 601703"/>
                    <a:gd name="connsiteX40" fmla="*/ 108970 w 255882"/>
                    <a:gd name="connsiteY40" fmla="*/ 530636 h 601703"/>
                    <a:gd name="connsiteX41" fmla="*/ 94757 w 255882"/>
                    <a:gd name="connsiteY41" fmla="*/ 535374 h 601703"/>
                    <a:gd name="connsiteX42" fmla="*/ 80543 w 255882"/>
                    <a:gd name="connsiteY42" fmla="*/ 540111 h 601703"/>
                    <a:gd name="connsiteX43" fmla="*/ 33165 w 255882"/>
                    <a:gd name="connsiteY43" fmla="*/ 521160 h 601703"/>
                    <a:gd name="connsiteX44" fmla="*/ 28427 w 255882"/>
                    <a:gd name="connsiteY44" fmla="*/ 506947 h 601703"/>
                    <a:gd name="connsiteX45" fmla="*/ 33165 w 255882"/>
                    <a:gd name="connsiteY45" fmla="*/ 483258 h 601703"/>
                    <a:gd name="connsiteX46" fmla="*/ 47378 w 255882"/>
                    <a:gd name="connsiteY46" fmla="*/ 478520 h 601703"/>
                    <a:gd name="connsiteX47" fmla="*/ 71068 w 255882"/>
                    <a:gd name="connsiteY47" fmla="*/ 473782 h 601703"/>
                    <a:gd name="connsiteX48" fmla="*/ 142135 w 255882"/>
                    <a:gd name="connsiteY48" fmla="*/ 478520 h 601703"/>
                    <a:gd name="connsiteX49" fmla="*/ 170562 w 255882"/>
                    <a:gd name="connsiteY49" fmla="*/ 497471 h 601703"/>
                    <a:gd name="connsiteX50" fmla="*/ 180037 w 255882"/>
                    <a:gd name="connsiteY50" fmla="*/ 511684 h 601703"/>
                    <a:gd name="connsiteX51" fmla="*/ 180037 w 255882"/>
                    <a:gd name="connsiteY51" fmla="*/ 578014 h 601703"/>
                    <a:gd name="connsiteX52" fmla="*/ 151611 w 255882"/>
                    <a:gd name="connsiteY52" fmla="*/ 596965 h 601703"/>
                    <a:gd name="connsiteX53" fmla="*/ 146873 w 255882"/>
                    <a:gd name="connsiteY53" fmla="*/ 601703 h 601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255882" h="601703">
                      <a:moveTo>
                        <a:pt x="33165" y="0"/>
                      </a:moveTo>
                      <a:lnTo>
                        <a:pt x="56854" y="4737"/>
                      </a:lnTo>
                      <a:cubicBezTo>
                        <a:pt x="66305" y="6455"/>
                        <a:pt x="75861" y="7591"/>
                        <a:pt x="85281" y="9475"/>
                      </a:cubicBezTo>
                      <a:cubicBezTo>
                        <a:pt x="91666" y="10752"/>
                        <a:pt x="97915" y="12634"/>
                        <a:pt x="104232" y="14213"/>
                      </a:cubicBezTo>
                      <a:cubicBezTo>
                        <a:pt x="108970" y="17372"/>
                        <a:pt x="113353" y="21142"/>
                        <a:pt x="118446" y="23689"/>
                      </a:cubicBezTo>
                      <a:cubicBezTo>
                        <a:pt x="122913" y="25922"/>
                        <a:pt x="128759" y="25306"/>
                        <a:pt x="132659" y="28426"/>
                      </a:cubicBezTo>
                      <a:cubicBezTo>
                        <a:pt x="148633" y="41205"/>
                        <a:pt x="137065" y="42140"/>
                        <a:pt x="146873" y="56853"/>
                      </a:cubicBezTo>
                      <a:cubicBezTo>
                        <a:pt x="150590" y="62428"/>
                        <a:pt x="156797" y="65920"/>
                        <a:pt x="161086" y="71067"/>
                      </a:cubicBezTo>
                      <a:cubicBezTo>
                        <a:pt x="164731" y="75441"/>
                        <a:pt x="166917" y="80906"/>
                        <a:pt x="170562" y="85280"/>
                      </a:cubicBezTo>
                      <a:cubicBezTo>
                        <a:pt x="174851" y="90427"/>
                        <a:pt x="180661" y="94205"/>
                        <a:pt x="184775" y="99494"/>
                      </a:cubicBezTo>
                      <a:cubicBezTo>
                        <a:pt x="224440" y="150492"/>
                        <a:pt x="185675" y="109869"/>
                        <a:pt x="217940" y="142134"/>
                      </a:cubicBezTo>
                      <a:cubicBezTo>
                        <a:pt x="219519" y="146872"/>
                        <a:pt x="221306" y="151546"/>
                        <a:pt x="222678" y="156348"/>
                      </a:cubicBezTo>
                      <a:cubicBezTo>
                        <a:pt x="224467" y="162609"/>
                        <a:pt x="225545" y="169062"/>
                        <a:pt x="227416" y="175299"/>
                      </a:cubicBezTo>
                      <a:cubicBezTo>
                        <a:pt x="230286" y="184866"/>
                        <a:pt x="236891" y="203726"/>
                        <a:pt x="236891" y="203726"/>
                      </a:cubicBezTo>
                      <a:cubicBezTo>
                        <a:pt x="235312" y="217939"/>
                        <a:pt x="235622" y="232492"/>
                        <a:pt x="232154" y="246366"/>
                      </a:cubicBezTo>
                      <a:cubicBezTo>
                        <a:pt x="230773" y="251890"/>
                        <a:pt x="226461" y="256324"/>
                        <a:pt x="222678" y="260580"/>
                      </a:cubicBezTo>
                      <a:cubicBezTo>
                        <a:pt x="213775" y="270596"/>
                        <a:pt x="201685" y="277857"/>
                        <a:pt x="194251" y="289007"/>
                      </a:cubicBezTo>
                      <a:cubicBezTo>
                        <a:pt x="191092" y="293745"/>
                        <a:pt x="188801" y="299194"/>
                        <a:pt x="184775" y="303220"/>
                      </a:cubicBezTo>
                      <a:cubicBezTo>
                        <a:pt x="180749" y="307246"/>
                        <a:pt x="175195" y="309386"/>
                        <a:pt x="170562" y="312696"/>
                      </a:cubicBezTo>
                      <a:cubicBezTo>
                        <a:pt x="165555" y="316273"/>
                        <a:pt x="144840" y="332663"/>
                        <a:pt x="137397" y="336385"/>
                      </a:cubicBezTo>
                      <a:cubicBezTo>
                        <a:pt x="125943" y="342112"/>
                        <a:pt x="116377" y="341307"/>
                        <a:pt x="104232" y="345861"/>
                      </a:cubicBezTo>
                      <a:cubicBezTo>
                        <a:pt x="97619" y="348341"/>
                        <a:pt x="91838" y="352713"/>
                        <a:pt x="85281" y="355336"/>
                      </a:cubicBezTo>
                      <a:cubicBezTo>
                        <a:pt x="76007" y="359046"/>
                        <a:pt x="56854" y="364812"/>
                        <a:pt x="56854" y="364812"/>
                      </a:cubicBezTo>
                      <a:cubicBezTo>
                        <a:pt x="47378" y="363233"/>
                        <a:pt x="37019" y="364370"/>
                        <a:pt x="28427" y="360074"/>
                      </a:cubicBezTo>
                      <a:cubicBezTo>
                        <a:pt x="23334" y="357528"/>
                        <a:pt x="21776" y="350805"/>
                        <a:pt x="18951" y="345861"/>
                      </a:cubicBezTo>
                      <a:cubicBezTo>
                        <a:pt x="-5093" y="303783"/>
                        <a:pt x="23087" y="347323"/>
                        <a:pt x="0" y="312696"/>
                      </a:cubicBezTo>
                      <a:cubicBezTo>
                        <a:pt x="1579" y="298482"/>
                        <a:pt x="-149" y="283495"/>
                        <a:pt x="4738" y="270055"/>
                      </a:cubicBezTo>
                      <a:cubicBezTo>
                        <a:pt x="6684" y="264704"/>
                        <a:pt x="13260" y="260747"/>
                        <a:pt x="18951" y="260580"/>
                      </a:cubicBezTo>
                      <a:lnTo>
                        <a:pt x="165824" y="265318"/>
                      </a:lnTo>
                      <a:cubicBezTo>
                        <a:pt x="175300" y="268476"/>
                        <a:pt x="185941" y="269252"/>
                        <a:pt x="194251" y="274793"/>
                      </a:cubicBezTo>
                      <a:cubicBezTo>
                        <a:pt x="198989" y="277952"/>
                        <a:pt x="204208" y="280486"/>
                        <a:pt x="208464" y="284269"/>
                      </a:cubicBezTo>
                      <a:cubicBezTo>
                        <a:pt x="235016" y="307872"/>
                        <a:pt x="231965" y="305307"/>
                        <a:pt x="246367" y="326909"/>
                      </a:cubicBezTo>
                      <a:cubicBezTo>
                        <a:pt x="249526" y="336385"/>
                        <a:pt x="256466" y="345367"/>
                        <a:pt x="255843" y="355336"/>
                      </a:cubicBezTo>
                      <a:cubicBezTo>
                        <a:pt x="254264" y="380604"/>
                        <a:pt x="253755" y="405962"/>
                        <a:pt x="251105" y="431141"/>
                      </a:cubicBezTo>
                      <a:cubicBezTo>
                        <a:pt x="250582" y="436108"/>
                        <a:pt x="248845" y="441019"/>
                        <a:pt x="246367" y="445355"/>
                      </a:cubicBezTo>
                      <a:cubicBezTo>
                        <a:pt x="242449" y="452211"/>
                        <a:pt x="237737" y="458723"/>
                        <a:pt x="232154" y="464306"/>
                      </a:cubicBezTo>
                      <a:cubicBezTo>
                        <a:pt x="228127" y="468333"/>
                        <a:pt x="222678" y="470623"/>
                        <a:pt x="217940" y="473782"/>
                      </a:cubicBezTo>
                      <a:cubicBezTo>
                        <a:pt x="214781" y="478520"/>
                        <a:pt x="213293" y="484977"/>
                        <a:pt x="208464" y="487995"/>
                      </a:cubicBezTo>
                      <a:cubicBezTo>
                        <a:pt x="199994" y="493289"/>
                        <a:pt x="180037" y="497471"/>
                        <a:pt x="180037" y="497471"/>
                      </a:cubicBezTo>
                      <a:cubicBezTo>
                        <a:pt x="170562" y="503788"/>
                        <a:pt x="162415" y="512821"/>
                        <a:pt x="151611" y="516422"/>
                      </a:cubicBezTo>
                      <a:lnTo>
                        <a:pt x="108970" y="530636"/>
                      </a:lnTo>
                      <a:lnTo>
                        <a:pt x="94757" y="535374"/>
                      </a:lnTo>
                      <a:lnTo>
                        <a:pt x="80543" y="540111"/>
                      </a:lnTo>
                      <a:cubicBezTo>
                        <a:pt x="46851" y="535900"/>
                        <a:pt x="45294" y="545417"/>
                        <a:pt x="33165" y="521160"/>
                      </a:cubicBezTo>
                      <a:cubicBezTo>
                        <a:pt x="30932" y="516693"/>
                        <a:pt x="30006" y="511685"/>
                        <a:pt x="28427" y="506947"/>
                      </a:cubicBezTo>
                      <a:cubicBezTo>
                        <a:pt x="30006" y="499051"/>
                        <a:pt x="28698" y="489958"/>
                        <a:pt x="33165" y="483258"/>
                      </a:cubicBezTo>
                      <a:cubicBezTo>
                        <a:pt x="35935" y="479103"/>
                        <a:pt x="42533" y="479731"/>
                        <a:pt x="47378" y="478520"/>
                      </a:cubicBezTo>
                      <a:cubicBezTo>
                        <a:pt x="55191" y="476567"/>
                        <a:pt x="63171" y="475361"/>
                        <a:pt x="71068" y="473782"/>
                      </a:cubicBezTo>
                      <a:cubicBezTo>
                        <a:pt x="94757" y="475361"/>
                        <a:pt x="119039" y="473021"/>
                        <a:pt x="142135" y="478520"/>
                      </a:cubicBezTo>
                      <a:cubicBezTo>
                        <a:pt x="153214" y="481158"/>
                        <a:pt x="170562" y="497471"/>
                        <a:pt x="170562" y="497471"/>
                      </a:cubicBezTo>
                      <a:cubicBezTo>
                        <a:pt x="173720" y="502209"/>
                        <a:pt x="177491" y="506591"/>
                        <a:pt x="180037" y="511684"/>
                      </a:cubicBezTo>
                      <a:cubicBezTo>
                        <a:pt x="189589" y="530789"/>
                        <a:pt x="187678" y="561639"/>
                        <a:pt x="180037" y="578014"/>
                      </a:cubicBezTo>
                      <a:cubicBezTo>
                        <a:pt x="175221" y="588334"/>
                        <a:pt x="159664" y="588912"/>
                        <a:pt x="151611" y="596965"/>
                      </a:cubicBezTo>
                      <a:lnTo>
                        <a:pt x="146873" y="601703"/>
                      </a:lnTo>
                    </a:path>
                  </a:pathLst>
                </a:custGeom>
                <a:noFill/>
                <a:ln w="317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55" name="直接连接符 54"/>
          <p:cNvCxnSpPr/>
          <p:nvPr/>
        </p:nvCxnSpPr>
        <p:spPr>
          <a:xfrm flipH="1" flipV="1">
            <a:off x="4363992" y="1628718"/>
            <a:ext cx="5426219" cy="3694"/>
          </a:xfrm>
          <a:prstGeom prst="line">
            <a:avLst/>
          </a:prstGeom>
          <a:ln>
            <a:solidFill>
              <a:srgbClr val="01723D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465863" y="5110502"/>
            <a:ext cx="4978454" cy="17311"/>
          </a:xfrm>
          <a:prstGeom prst="line">
            <a:avLst/>
          </a:prstGeom>
          <a:ln>
            <a:solidFill>
              <a:srgbClr val="01723D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-446522" y="3623499"/>
            <a:ext cx="71498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520" dirty="0" smtClean="0">
                <a:solidFill>
                  <a:schemeClr val="bg1"/>
                </a:solidFill>
                <a:latin typeface="COYuenGB-Xbold-U" panose="020F0904080101010104" pitchFamily="34" charset="-122"/>
                <a:ea typeface="COYuenGB-Xbold-U" panose="020F0904080101010104" pitchFamily="34" charset="-122"/>
              </a:rPr>
              <a:t>      </a:t>
            </a:r>
            <a:r>
              <a:rPr lang="zh-CN" altLang="en-US" sz="3600" spc="52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我是大西瓜，</a:t>
            </a:r>
            <a:endParaRPr lang="en-US" altLang="zh-CN" sz="3600" spc="52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  <a:p>
            <a:r>
              <a:rPr lang="en-US" altLang="zh-CN" sz="3600" spc="52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    </a:t>
            </a:r>
            <a:r>
              <a:rPr lang="zh-CN" altLang="en-US" sz="3600" spc="52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来自广告集装箱</a:t>
            </a:r>
            <a:endParaRPr lang="en-US" altLang="zh-CN" sz="3600" spc="520" dirty="0" smtClean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  <a:p>
            <a:endParaRPr lang="en-US" altLang="zh-CN" sz="3200" dirty="0" smtClean="0">
              <a:solidFill>
                <a:srgbClr val="61BB61"/>
              </a:solidFill>
              <a:latin typeface="方正北魏楷书繁体" panose="03000509000000000000" pitchFamily="65" charset="-122"/>
              <a:ea typeface="方正北魏楷书繁体" panose="03000509000000000000" pitchFamily="65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717568" y="3733972"/>
            <a:ext cx="3712365" cy="1033209"/>
            <a:chOff x="717568" y="3733972"/>
            <a:chExt cx="3712365" cy="1033209"/>
          </a:xfrm>
        </p:grpSpPr>
        <p:grpSp>
          <p:nvGrpSpPr>
            <p:cNvPr id="120" name="组合 119"/>
            <p:cNvGrpSpPr/>
            <p:nvPr/>
          </p:nvGrpSpPr>
          <p:grpSpPr>
            <a:xfrm>
              <a:off x="717568" y="3733972"/>
              <a:ext cx="3111068" cy="495954"/>
              <a:chOff x="717568" y="3733972"/>
              <a:chExt cx="3111068" cy="495954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717568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64" name="矩形 63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5" name="直接连接符 64"/>
                <p:cNvCxnSpPr>
                  <a:stCxn id="64" idx="1"/>
                  <a:endCxn id="64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>
                  <a:stCxn id="64" idx="2"/>
                  <a:endCxn id="64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/>
              <p:cNvGrpSpPr/>
              <p:nvPr/>
            </p:nvGrpSpPr>
            <p:grpSpPr>
              <a:xfrm>
                <a:off x="1240591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4" name="直接连接符 73"/>
                <p:cNvCxnSpPr>
                  <a:stCxn id="73" idx="1"/>
                  <a:endCxn id="73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>
                  <a:stCxn id="73" idx="2"/>
                  <a:endCxn id="73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/>
              <p:cNvGrpSpPr/>
              <p:nvPr/>
            </p:nvGrpSpPr>
            <p:grpSpPr>
              <a:xfrm>
                <a:off x="1763614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8" name="直接连接符 77"/>
                <p:cNvCxnSpPr>
                  <a:stCxn id="77" idx="1"/>
                  <a:endCxn id="77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>
                  <a:stCxn id="77" idx="2"/>
                  <a:endCxn id="77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2286636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2" name="直接连接符 81"/>
                <p:cNvCxnSpPr>
                  <a:stCxn id="81" idx="1"/>
                  <a:endCxn id="81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>
                  <a:stCxn id="81" idx="2"/>
                  <a:endCxn id="81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" name="组合 83"/>
              <p:cNvGrpSpPr/>
              <p:nvPr/>
            </p:nvGrpSpPr>
            <p:grpSpPr>
              <a:xfrm>
                <a:off x="2809659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86" name="直接连接符 85"/>
                <p:cNvCxnSpPr>
                  <a:stCxn id="85" idx="1"/>
                  <a:endCxn id="85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/>
                <p:cNvCxnSpPr>
                  <a:stCxn id="85" idx="2"/>
                  <a:endCxn id="85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组合 87"/>
              <p:cNvGrpSpPr/>
              <p:nvPr/>
            </p:nvGrpSpPr>
            <p:grpSpPr>
              <a:xfrm>
                <a:off x="3332682" y="3733972"/>
                <a:ext cx="495954" cy="495954"/>
                <a:chOff x="3995232" y="4596140"/>
                <a:chExt cx="829009" cy="829009"/>
              </a:xfrm>
            </p:grpSpPr>
            <p:sp>
              <p:nvSpPr>
                <p:cNvPr id="89" name="矩形 88"/>
                <p:cNvSpPr/>
                <p:nvPr/>
              </p:nvSpPr>
              <p:spPr>
                <a:xfrm>
                  <a:off x="3995232" y="4596140"/>
                  <a:ext cx="829009" cy="829009"/>
                </a:xfrm>
                <a:prstGeom prst="rect">
                  <a:avLst/>
                </a:prstGeom>
                <a:noFill/>
                <a:ln>
                  <a:solidFill>
                    <a:srgbClr val="0172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90" name="直接连接符 89"/>
                <p:cNvCxnSpPr>
                  <a:stCxn id="89" idx="1"/>
                  <a:endCxn id="89" idx="3"/>
                </p:cNvCxnSpPr>
                <p:nvPr/>
              </p:nvCxnSpPr>
              <p:spPr>
                <a:xfrm>
                  <a:off x="3995232" y="5010645"/>
                  <a:ext cx="829009" cy="0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>
                  <a:stCxn id="89" idx="2"/>
                  <a:endCxn id="89" idx="0"/>
                </p:cNvCxnSpPr>
                <p:nvPr/>
              </p:nvCxnSpPr>
              <p:spPr>
                <a:xfrm flipV="1">
                  <a:off x="4409737" y="4596140"/>
                  <a:ext cx="0" cy="829009"/>
                </a:xfrm>
                <a:prstGeom prst="line">
                  <a:avLst/>
                </a:prstGeom>
                <a:ln>
                  <a:solidFill>
                    <a:srgbClr val="01723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2" name="组合 91"/>
            <p:cNvGrpSpPr/>
            <p:nvPr/>
          </p:nvGrpSpPr>
          <p:grpSpPr>
            <a:xfrm>
              <a:off x="788727" y="4271227"/>
              <a:ext cx="495954" cy="495954"/>
              <a:chOff x="3995232" y="4596140"/>
              <a:chExt cx="829009" cy="829009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4" name="直接连接符 93"/>
              <p:cNvCxnSpPr>
                <a:stCxn id="93" idx="1"/>
                <a:endCxn id="9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>
                <a:stCxn id="93" idx="2"/>
                <a:endCxn id="9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/>
            <p:cNvGrpSpPr/>
            <p:nvPr/>
          </p:nvGrpSpPr>
          <p:grpSpPr>
            <a:xfrm>
              <a:off x="1311750" y="4271227"/>
              <a:ext cx="495954" cy="495954"/>
              <a:chOff x="3995232" y="4596140"/>
              <a:chExt cx="829009" cy="829009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8" name="直接连接符 97"/>
              <p:cNvCxnSpPr>
                <a:stCxn id="97" idx="1"/>
                <a:endCxn id="9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>
                <a:stCxn id="97" idx="2"/>
                <a:endCxn id="9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02" name="直接连接符 101"/>
              <p:cNvCxnSpPr>
                <a:stCxn id="101" idx="1"/>
                <a:endCxn id="10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stCxn id="101" idx="2"/>
                <a:endCxn id="10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06" name="直接连接符 105"/>
              <p:cNvCxnSpPr>
                <a:stCxn id="105" idx="1"/>
                <a:endCxn id="105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105" idx="2"/>
                <a:endCxn id="105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0" name="直接连接符 109"/>
              <p:cNvCxnSpPr>
                <a:stCxn id="109" idx="1"/>
                <a:endCxn id="109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109" idx="2"/>
                <a:endCxn id="109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4" name="直接连接符 113"/>
              <p:cNvCxnSpPr>
                <a:stCxn id="113" idx="1"/>
                <a:endCxn id="11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stCxn id="113" idx="2"/>
                <a:endCxn id="11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>
              <a:off x="3933979" y="4271227"/>
              <a:ext cx="495954" cy="495954"/>
              <a:chOff x="3995232" y="4596140"/>
              <a:chExt cx="829009" cy="829009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8" name="直接连接符 117"/>
              <p:cNvCxnSpPr>
                <a:stCxn id="117" idx="1"/>
                <a:endCxn id="11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stCxn id="117" idx="2"/>
                <a:endCxn id="11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9558398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86993" y="0"/>
            <a:ext cx="405007" cy="6858000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>
            <a:off x="4985393" y="1376173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我是一号大西瓜</a:t>
            </a:r>
            <a:endParaRPr lang="zh-CN" altLang="en-US" sz="3200" b="1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399576" y="2455796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我是二号大西瓜</a:t>
            </a:r>
            <a:endParaRPr lang="zh-CN" altLang="en-US" sz="3200" b="1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412526" y="3705614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我是三号大西瓜</a:t>
            </a:r>
            <a:endParaRPr lang="zh-CN" altLang="en-US" sz="3200" b="1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035463" y="5049380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我是四号大西瓜</a:t>
            </a:r>
            <a:endParaRPr lang="zh-CN" altLang="en-US" sz="3200" b="1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 rot="5400000">
            <a:off x="1342023" y="-1347945"/>
            <a:ext cx="221465" cy="2905511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椭圆 77"/>
          <p:cNvSpPr/>
          <p:nvPr/>
        </p:nvSpPr>
        <p:spPr>
          <a:xfrm>
            <a:off x="1730431" y="4768436"/>
            <a:ext cx="720328" cy="720328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9" name="组合 78"/>
          <p:cNvGrpSpPr/>
          <p:nvPr/>
        </p:nvGrpSpPr>
        <p:grpSpPr>
          <a:xfrm>
            <a:off x="1469834" y="2422982"/>
            <a:ext cx="1833674" cy="2083641"/>
            <a:chOff x="4979138" y="1765308"/>
            <a:chExt cx="2233724" cy="2538226"/>
          </a:xfrm>
        </p:grpSpPr>
        <p:sp>
          <p:nvSpPr>
            <p:cNvPr id="80" name="椭圆 79"/>
            <p:cNvSpPr/>
            <p:nvPr/>
          </p:nvSpPr>
          <p:spPr>
            <a:xfrm>
              <a:off x="5285806" y="3941350"/>
              <a:ext cx="1623626" cy="362184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9138" y="1765308"/>
              <a:ext cx="2233724" cy="2403957"/>
              <a:chOff x="4445810" y="937405"/>
              <a:chExt cx="3892152" cy="4188775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449453" y="1237671"/>
                <a:ext cx="3888509" cy="3888509"/>
              </a:xfrm>
              <a:prstGeom prst="ellipse">
                <a:avLst/>
              </a:pr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3" name="流程图: 资料带 2"/>
              <p:cNvSpPr/>
              <p:nvPr/>
            </p:nvSpPr>
            <p:spPr>
              <a:xfrm rot="5400000">
                <a:off x="4718954" y="2814378"/>
                <a:ext cx="3876885" cy="723473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2"/>
                  <a:gd name="connsiteY0" fmla="*/ 4788 h 10678"/>
                  <a:gd name="connsiteX1" fmla="*/ 1979 w 10002"/>
                  <a:gd name="connsiteY1" fmla="*/ 4702 h 10678"/>
                  <a:gd name="connsiteX2" fmla="*/ 2549 w 10002"/>
                  <a:gd name="connsiteY2" fmla="*/ 1955 h 10678"/>
                  <a:gd name="connsiteX3" fmla="*/ 3505 w 10002"/>
                  <a:gd name="connsiteY3" fmla="*/ 4070 h 10678"/>
                  <a:gd name="connsiteX4" fmla="*/ 4492 w 10002"/>
                  <a:gd name="connsiteY4" fmla="*/ 246 h 10678"/>
                  <a:gd name="connsiteX5" fmla="*/ 5566 w 10002"/>
                  <a:gd name="connsiteY5" fmla="*/ 2282 h 10678"/>
                  <a:gd name="connsiteX6" fmla="*/ 6538 w 10002"/>
                  <a:gd name="connsiteY6" fmla="*/ 24 h 10678"/>
                  <a:gd name="connsiteX7" fmla="*/ 7711 w 10002"/>
                  <a:gd name="connsiteY7" fmla="*/ 4026 h 10678"/>
                  <a:gd name="connsiteX8" fmla="*/ 8967 w 10002"/>
                  <a:gd name="connsiteY8" fmla="*/ 3941 h 10678"/>
                  <a:gd name="connsiteX9" fmla="*/ 9998 w 10002"/>
                  <a:gd name="connsiteY9" fmla="*/ 10539 h 10678"/>
                  <a:gd name="connsiteX10" fmla="*/ 9339 w 10002"/>
                  <a:gd name="connsiteY10" fmla="*/ 8406 h 10678"/>
                  <a:gd name="connsiteX11" fmla="*/ 8077 w 10002"/>
                  <a:gd name="connsiteY11" fmla="*/ 6970 h 10678"/>
                  <a:gd name="connsiteX12" fmla="*/ 6770 w 10002"/>
                  <a:gd name="connsiteY12" fmla="*/ 8317 h 10678"/>
                  <a:gd name="connsiteX13" fmla="*/ 5774 w 10002"/>
                  <a:gd name="connsiteY13" fmla="*/ 5555 h 10678"/>
                  <a:gd name="connsiteX14" fmla="*/ 4662 w 10002"/>
                  <a:gd name="connsiteY14" fmla="*/ 8400 h 10678"/>
                  <a:gd name="connsiteX15" fmla="*/ 3894 w 10002"/>
                  <a:gd name="connsiteY15" fmla="*/ 6428 h 10678"/>
                  <a:gd name="connsiteX16" fmla="*/ 2866 w 10002"/>
                  <a:gd name="connsiteY16" fmla="*/ 8968 h 10678"/>
                  <a:gd name="connsiteX17" fmla="*/ 2101 w 10002"/>
                  <a:gd name="connsiteY17" fmla="*/ 7438 h 10678"/>
                  <a:gd name="connsiteX18" fmla="*/ 1043 w 10002"/>
                  <a:gd name="connsiteY18" fmla="*/ 7920 h 10678"/>
                  <a:gd name="connsiteX19" fmla="*/ 1015 w 10002"/>
                  <a:gd name="connsiteY19" fmla="*/ 4788 h 1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2" h="10678">
                    <a:moveTo>
                      <a:pt x="1015" y="4788"/>
                    </a:moveTo>
                    <a:cubicBezTo>
                      <a:pt x="1179" y="3716"/>
                      <a:pt x="1637" y="4994"/>
                      <a:pt x="1979" y="4702"/>
                    </a:cubicBezTo>
                    <a:cubicBezTo>
                      <a:pt x="2320" y="4408"/>
                      <a:pt x="2295" y="2060"/>
                      <a:pt x="2549" y="1955"/>
                    </a:cubicBezTo>
                    <a:cubicBezTo>
                      <a:pt x="2803" y="1850"/>
                      <a:pt x="3147" y="3776"/>
                      <a:pt x="3505" y="4070"/>
                    </a:cubicBezTo>
                    <a:cubicBezTo>
                      <a:pt x="3864" y="4362"/>
                      <a:pt x="4149" y="544"/>
                      <a:pt x="4492" y="246"/>
                    </a:cubicBezTo>
                    <a:cubicBezTo>
                      <a:pt x="4836" y="-52"/>
                      <a:pt x="5275" y="2460"/>
                      <a:pt x="5566" y="2282"/>
                    </a:cubicBezTo>
                    <a:cubicBezTo>
                      <a:pt x="5856" y="2105"/>
                      <a:pt x="6181" y="-267"/>
                      <a:pt x="6538" y="24"/>
                    </a:cubicBezTo>
                    <a:cubicBezTo>
                      <a:pt x="6895" y="315"/>
                      <a:pt x="7422" y="3524"/>
                      <a:pt x="7711" y="4026"/>
                    </a:cubicBezTo>
                    <a:cubicBezTo>
                      <a:pt x="7999" y="4529"/>
                      <a:pt x="8712" y="3498"/>
                      <a:pt x="8967" y="3941"/>
                    </a:cubicBezTo>
                    <a:cubicBezTo>
                      <a:pt x="9220" y="4386"/>
                      <a:pt x="9976" y="9627"/>
                      <a:pt x="9998" y="10539"/>
                    </a:cubicBezTo>
                    <a:cubicBezTo>
                      <a:pt x="10044" y="11214"/>
                      <a:pt x="9719" y="9269"/>
                      <a:pt x="9339" y="8406"/>
                    </a:cubicBezTo>
                    <a:cubicBezTo>
                      <a:pt x="8944" y="7691"/>
                      <a:pt x="8489" y="6734"/>
                      <a:pt x="8077" y="6970"/>
                    </a:cubicBezTo>
                    <a:cubicBezTo>
                      <a:pt x="7666" y="7511"/>
                      <a:pt x="7154" y="8553"/>
                      <a:pt x="6770" y="8317"/>
                    </a:cubicBezTo>
                    <a:cubicBezTo>
                      <a:pt x="6386" y="8081"/>
                      <a:pt x="6125" y="5541"/>
                      <a:pt x="5774" y="5555"/>
                    </a:cubicBezTo>
                    <a:cubicBezTo>
                      <a:pt x="5423" y="5569"/>
                      <a:pt x="4873" y="8544"/>
                      <a:pt x="4662" y="8400"/>
                    </a:cubicBezTo>
                    <a:cubicBezTo>
                      <a:pt x="4453" y="8254"/>
                      <a:pt x="4228" y="6205"/>
                      <a:pt x="3894" y="6428"/>
                    </a:cubicBezTo>
                    <a:cubicBezTo>
                      <a:pt x="3562" y="6650"/>
                      <a:pt x="3171" y="8909"/>
                      <a:pt x="2866" y="8968"/>
                    </a:cubicBezTo>
                    <a:cubicBezTo>
                      <a:pt x="2562" y="9026"/>
                      <a:pt x="2365" y="8146"/>
                      <a:pt x="2101" y="7438"/>
                    </a:cubicBezTo>
                    <a:cubicBezTo>
                      <a:pt x="1835" y="6729"/>
                      <a:pt x="1361" y="8803"/>
                      <a:pt x="1043" y="7920"/>
                    </a:cubicBezTo>
                    <a:cubicBezTo>
                      <a:pt x="259" y="7221"/>
                      <a:pt x="-833" y="10441"/>
                      <a:pt x="1015" y="478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                   </a:t>
                </a:r>
                <a:endParaRPr lang="zh-CN" altLang="en-US" dirty="0"/>
              </a:p>
            </p:txBody>
          </p:sp>
          <p:sp>
            <p:nvSpPr>
              <p:cNvPr id="84" name="流程图: 资料带 2"/>
              <p:cNvSpPr/>
              <p:nvPr/>
            </p:nvSpPr>
            <p:spPr>
              <a:xfrm rot="16200000">
                <a:off x="3897917" y="2576900"/>
                <a:ext cx="3888797" cy="1194906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744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1 h 10720"/>
                  <a:gd name="connsiteX1" fmla="*/ 1979 w 10005"/>
                  <a:gd name="connsiteY1" fmla="*/ 4695 h 10720"/>
                  <a:gd name="connsiteX2" fmla="*/ 2549 w 10005"/>
                  <a:gd name="connsiteY2" fmla="*/ 1948 h 10720"/>
                  <a:gd name="connsiteX3" fmla="*/ 3505 w 10005"/>
                  <a:gd name="connsiteY3" fmla="*/ 4063 h 10720"/>
                  <a:gd name="connsiteX4" fmla="*/ 4492 w 10005"/>
                  <a:gd name="connsiteY4" fmla="*/ 239 h 10720"/>
                  <a:gd name="connsiteX5" fmla="*/ 5566 w 10005"/>
                  <a:gd name="connsiteY5" fmla="*/ 2275 h 10720"/>
                  <a:gd name="connsiteX6" fmla="*/ 6538 w 10005"/>
                  <a:gd name="connsiteY6" fmla="*/ 17 h 10720"/>
                  <a:gd name="connsiteX7" fmla="*/ 7785 w 10005"/>
                  <a:gd name="connsiteY7" fmla="*/ 3657 h 10720"/>
                  <a:gd name="connsiteX8" fmla="*/ 8967 w 10005"/>
                  <a:gd name="connsiteY8" fmla="*/ 3934 h 10720"/>
                  <a:gd name="connsiteX9" fmla="*/ 9998 w 10005"/>
                  <a:gd name="connsiteY9" fmla="*/ 10532 h 10720"/>
                  <a:gd name="connsiteX10" fmla="*/ 9502 w 10005"/>
                  <a:gd name="connsiteY10" fmla="*/ 9051 h 10720"/>
                  <a:gd name="connsiteX11" fmla="*/ 8077 w 10005"/>
                  <a:gd name="connsiteY11" fmla="*/ 6963 h 10720"/>
                  <a:gd name="connsiteX12" fmla="*/ 6770 w 10005"/>
                  <a:gd name="connsiteY12" fmla="*/ 7440 h 10720"/>
                  <a:gd name="connsiteX13" fmla="*/ 5774 w 10005"/>
                  <a:gd name="connsiteY13" fmla="*/ 5548 h 10720"/>
                  <a:gd name="connsiteX14" fmla="*/ 4662 w 10005"/>
                  <a:gd name="connsiteY14" fmla="*/ 8393 h 10720"/>
                  <a:gd name="connsiteX15" fmla="*/ 3894 w 10005"/>
                  <a:gd name="connsiteY15" fmla="*/ 6421 h 10720"/>
                  <a:gd name="connsiteX16" fmla="*/ 2866 w 10005"/>
                  <a:gd name="connsiteY16" fmla="*/ 8961 h 10720"/>
                  <a:gd name="connsiteX17" fmla="*/ 2101 w 10005"/>
                  <a:gd name="connsiteY17" fmla="*/ 7431 h 10720"/>
                  <a:gd name="connsiteX18" fmla="*/ 1043 w 10005"/>
                  <a:gd name="connsiteY18" fmla="*/ 7913 h 10720"/>
                  <a:gd name="connsiteX19" fmla="*/ 1015 w 10005"/>
                  <a:gd name="connsiteY19" fmla="*/ 4781 h 10720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77 w 10005"/>
                  <a:gd name="connsiteY11" fmla="*/ 6749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64 w 10005"/>
                  <a:gd name="connsiteY1" fmla="*/ 4119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6152 h 12091"/>
                  <a:gd name="connsiteX1" fmla="*/ 1964 w 10005"/>
                  <a:gd name="connsiteY1" fmla="*/ 5704 h 12091"/>
                  <a:gd name="connsiteX2" fmla="*/ 2549 w 10005"/>
                  <a:gd name="connsiteY2" fmla="*/ 3319 h 12091"/>
                  <a:gd name="connsiteX3" fmla="*/ 3505 w 10005"/>
                  <a:gd name="connsiteY3" fmla="*/ 5434 h 12091"/>
                  <a:gd name="connsiteX4" fmla="*/ 4492 w 10005"/>
                  <a:gd name="connsiteY4" fmla="*/ 1610 h 12091"/>
                  <a:gd name="connsiteX5" fmla="*/ 5566 w 10005"/>
                  <a:gd name="connsiteY5" fmla="*/ 3646 h 12091"/>
                  <a:gd name="connsiteX6" fmla="*/ 6479 w 10005"/>
                  <a:gd name="connsiteY6" fmla="*/ 10 h 12091"/>
                  <a:gd name="connsiteX7" fmla="*/ 7785 w 10005"/>
                  <a:gd name="connsiteY7" fmla="*/ 5028 h 12091"/>
                  <a:gd name="connsiteX8" fmla="*/ 8967 w 10005"/>
                  <a:gd name="connsiteY8" fmla="*/ 5305 h 12091"/>
                  <a:gd name="connsiteX9" fmla="*/ 9998 w 10005"/>
                  <a:gd name="connsiteY9" fmla="*/ 11903 h 12091"/>
                  <a:gd name="connsiteX10" fmla="*/ 9502 w 10005"/>
                  <a:gd name="connsiteY10" fmla="*/ 10422 h 12091"/>
                  <a:gd name="connsiteX11" fmla="*/ 8047 w 10005"/>
                  <a:gd name="connsiteY11" fmla="*/ 7827 h 12091"/>
                  <a:gd name="connsiteX12" fmla="*/ 6770 w 10005"/>
                  <a:gd name="connsiteY12" fmla="*/ 8811 h 12091"/>
                  <a:gd name="connsiteX13" fmla="*/ 5774 w 10005"/>
                  <a:gd name="connsiteY13" fmla="*/ 6919 h 12091"/>
                  <a:gd name="connsiteX14" fmla="*/ 4632 w 10005"/>
                  <a:gd name="connsiteY14" fmla="*/ 8604 h 12091"/>
                  <a:gd name="connsiteX15" fmla="*/ 3805 w 10005"/>
                  <a:gd name="connsiteY15" fmla="*/ 7212 h 12091"/>
                  <a:gd name="connsiteX16" fmla="*/ 2821 w 10005"/>
                  <a:gd name="connsiteY16" fmla="*/ 9897 h 12091"/>
                  <a:gd name="connsiteX17" fmla="*/ 2101 w 10005"/>
                  <a:gd name="connsiteY17" fmla="*/ 8802 h 12091"/>
                  <a:gd name="connsiteX18" fmla="*/ 1043 w 10005"/>
                  <a:gd name="connsiteY18" fmla="*/ 9284 h 12091"/>
                  <a:gd name="connsiteX19" fmla="*/ 1015 w 10005"/>
                  <a:gd name="connsiteY19" fmla="*/ 6152 h 12091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8967 w 10005"/>
                  <a:gd name="connsiteY8" fmla="*/ 5303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9115 w 10005"/>
                  <a:gd name="connsiteY8" fmla="*/ 4288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48 h 12087"/>
                  <a:gd name="connsiteX1" fmla="*/ 1964 w 10005"/>
                  <a:gd name="connsiteY1" fmla="*/ 5700 h 12087"/>
                  <a:gd name="connsiteX2" fmla="*/ 2549 w 10005"/>
                  <a:gd name="connsiteY2" fmla="*/ 3315 h 12087"/>
                  <a:gd name="connsiteX3" fmla="*/ 3505 w 10005"/>
                  <a:gd name="connsiteY3" fmla="*/ 5430 h 12087"/>
                  <a:gd name="connsiteX4" fmla="*/ 4492 w 10005"/>
                  <a:gd name="connsiteY4" fmla="*/ 1606 h 12087"/>
                  <a:gd name="connsiteX5" fmla="*/ 5655 w 10005"/>
                  <a:gd name="connsiteY5" fmla="*/ 1975 h 12087"/>
                  <a:gd name="connsiteX6" fmla="*/ 6479 w 10005"/>
                  <a:gd name="connsiteY6" fmla="*/ 6 h 12087"/>
                  <a:gd name="connsiteX7" fmla="*/ 7859 w 10005"/>
                  <a:gd name="connsiteY7" fmla="*/ 2704 h 12087"/>
                  <a:gd name="connsiteX8" fmla="*/ 9115 w 10005"/>
                  <a:gd name="connsiteY8" fmla="*/ 4286 h 12087"/>
                  <a:gd name="connsiteX9" fmla="*/ 9998 w 10005"/>
                  <a:gd name="connsiteY9" fmla="*/ 11899 h 12087"/>
                  <a:gd name="connsiteX10" fmla="*/ 9502 w 10005"/>
                  <a:gd name="connsiteY10" fmla="*/ 10418 h 12087"/>
                  <a:gd name="connsiteX11" fmla="*/ 8047 w 10005"/>
                  <a:gd name="connsiteY11" fmla="*/ 7823 h 12087"/>
                  <a:gd name="connsiteX12" fmla="*/ 6770 w 10005"/>
                  <a:gd name="connsiteY12" fmla="*/ 8807 h 12087"/>
                  <a:gd name="connsiteX13" fmla="*/ 5774 w 10005"/>
                  <a:gd name="connsiteY13" fmla="*/ 6915 h 12087"/>
                  <a:gd name="connsiteX14" fmla="*/ 4632 w 10005"/>
                  <a:gd name="connsiteY14" fmla="*/ 8600 h 12087"/>
                  <a:gd name="connsiteX15" fmla="*/ 3805 w 10005"/>
                  <a:gd name="connsiteY15" fmla="*/ 7208 h 12087"/>
                  <a:gd name="connsiteX16" fmla="*/ 2821 w 10005"/>
                  <a:gd name="connsiteY16" fmla="*/ 9893 h 12087"/>
                  <a:gd name="connsiteX17" fmla="*/ 2101 w 10005"/>
                  <a:gd name="connsiteY17" fmla="*/ 8798 h 12087"/>
                  <a:gd name="connsiteX18" fmla="*/ 1043 w 10005"/>
                  <a:gd name="connsiteY18" fmla="*/ 9280 h 12087"/>
                  <a:gd name="connsiteX19" fmla="*/ 1015 w 10005"/>
                  <a:gd name="connsiteY19" fmla="*/ 6148 h 12087"/>
                  <a:gd name="connsiteX0" fmla="*/ 1015 w 10005"/>
                  <a:gd name="connsiteY0" fmla="*/ 6500 h 12439"/>
                  <a:gd name="connsiteX1" fmla="*/ 1964 w 10005"/>
                  <a:gd name="connsiteY1" fmla="*/ 6052 h 12439"/>
                  <a:gd name="connsiteX2" fmla="*/ 2549 w 10005"/>
                  <a:gd name="connsiteY2" fmla="*/ 3667 h 12439"/>
                  <a:gd name="connsiteX3" fmla="*/ 3505 w 10005"/>
                  <a:gd name="connsiteY3" fmla="*/ 5782 h 12439"/>
                  <a:gd name="connsiteX4" fmla="*/ 4418 w 10005"/>
                  <a:gd name="connsiteY4" fmla="*/ 73 h 12439"/>
                  <a:gd name="connsiteX5" fmla="*/ 5655 w 10005"/>
                  <a:gd name="connsiteY5" fmla="*/ 2327 h 12439"/>
                  <a:gd name="connsiteX6" fmla="*/ 6479 w 10005"/>
                  <a:gd name="connsiteY6" fmla="*/ 358 h 12439"/>
                  <a:gd name="connsiteX7" fmla="*/ 7859 w 10005"/>
                  <a:gd name="connsiteY7" fmla="*/ 3056 h 12439"/>
                  <a:gd name="connsiteX8" fmla="*/ 9115 w 10005"/>
                  <a:gd name="connsiteY8" fmla="*/ 4638 h 12439"/>
                  <a:gd name="connsiteX9" fmla="*/ 9998 w 10005"/>
                  <a:gd name="connsiteY9" fmla="*/ 12251 h 12439"/>
                  <a:gd name="connsiteX10" fmla="*/ 9502 w 10005"/>
                  <a:gd name="connsiteY10" fmla="*/ 10770 h 12439"/>
                  <a:gd name="connsiteX11" fmla="*/ 8047 w 10005"/>
                  <a:gd name="connsiteY11" fmla="*/ 8175 h 12439"/>
                  <a:gd name="connsiteX12" fmla="*/ 6770 w 10005"/>
                  <a:gd name="connsiteY12" fmla="*/ 9159 h 12439"/>
                  <a:gd name="connsiteX13" fmla="*/ 5774 w 10005"/>
                  <a:gd name="connsiteY13" fmla="*/ 7267 h 12439"/>
                  <a:gd name="connsiteX14" fmla="*/ 4632 w 10005"/>
                  <a:gd name="connsiteY14" fmla="*/ 8952 h 12439"/>
                  <a:gd name="connsiteX15" fmla="*/ 3805 w 10005"/>
                  <a:gd name="connsiteY15" fmla="*/ 7560 h 12439"/>
                  <a:gd name="connsiteX16" fmla="*/ 2821 w 10005"/>
                  <a:gd name="connsiteY16" fmla="*/ 10245 h 12439"/>
                  <a:gd name="connsiteX17" fmla="*/ 2101 w 10005"/>
                  <a:gd name="connsiteY17" fmla="*/ 9150 h 12439"/>
                  <a:gd name="connsiteX18" fmla="*/ 1043 w 10005"/>
                  <a:gd name="connsiteY18" fmla="*/ 9632 h 12439"/>
                  <a:gd name="connsiteX19" fmla="*/ 1015 w 10005"/>
                  <a:gd name="connsiteY19" fmla="*/ 6500 h 12439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549 w 10005"/>
                  <a:gd name="connsiteY2" fmla="*/ 3599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727 w 10005"/>
                  <a:gd name="connsiteY1" fmla="*/ 4172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958 w 10111"/>
                  <a:gd name="connsiteY0" fmla="*/ 5635 h 12371"/>
                  <a:gd name="connsiteX1" fmla="*/ 1833 w 10111"/>
                  <a:gd name="connsiteY1" fmla="*/ 4172 h 12371"/>
                  <a:gd name="connsiteX2" fmla="*/ 2388 w 10111"/>
                  <a:gd name="connsiteY2" fmla="*/ 1352 h 12371"/>
                  <a:gd name="connsiteX3" fmla="*/ 3596 w 10111"/>
                  <a:gd name="connsiteY3" fmla="*/ 3032 h 12371"/>
                  <a:gd name="connsiteX4" fmla="*/ 4524 w 10111"/>
                  <a:gd name="connsiteY4" fmla="*/ 5 h 12371"/>
                  <a:gd name="connsiteX5" fmla="*/ 5761 w 10111"/>
                  <a:gd name="connsiteY5" fmla="*/ 2259 h 12371"/>
                  <a:gd name="connsiteX6" fmla="*/ 6585 w 10111"/>
                  <a:gd name="connsiteY6" fmla="*/ 290 h 12371"/>
                  <a:gd name="connsiteX7" fmla="*/ 7965 w 10111"/>
                  <a:gd name="connsiteY7" fmla="*/ 2988 h 12371"/>
                  <a:gd name="connsiteX8" fmla="*/ 9221 w 10111"/>
                  <a:gd name="connsiteY8" fmla="*/ 4570 h 12371"/>
                  <a:gd name="connsiteX9" fmla="*/ 10104 w 10111"/>
                  <a:gd name="connsiteY9" fmla="*/ 12183 h 12371"/>
                  <a:gd name="connsiteX10" fmla="*/ 9608 w 10111"/>
                  <a:gd name="connsiteY10" fmla="*/ 10702 h 12371"/>
                  <a:gd name="connsiteX11" fmla="*/ 8153 w 10111"/>
                  <a:gd name="connsiteY11" fmla="*/ 8107 h 12371"/>
                  <a:gd name="connsiteX12" fmla="*/ 6876 w 10111"/>
                  <a:gd name="connsiteY12" fmla="*/ 9091 h 12371"/>
                  <a:gd name="connsiteX13" fmla="*/ 5880 w 10111"/>
                  <a:gd name="connsiteY13" fmla="*/ 7199 h 12371"/>
                  <a:gd name="connsiteX14" fmla="*/ 4738 w 10111"/>
                  <a:gd name="connsiteY14" fmla="*/ 8884 h 12371"/>
                  <a:gd name="connsiteX15" fmla="*/ 3911 w 10111"/>
                  <a:gd name="connsiteY15" fmla="*/ 7492 h 12371"/>
                  <a:gd name="connsiteX16" fmla="*/ 2927 w 10111"/>
                  <a:gd name="connsiteY16" fmla="*/ 10177 h 12371"/>
                  <a:gd name="connsiteX17" fmla="*/ 2207 w 10111"/>
                  <a:gd name="connsiteY17" fmla="*/ 9082 h 12371"/>
                  <a:gd name="connsiteX18" fmla="*/ 1149 w 10111"/>
                  <a:gd name="connsiteY18" fmla="*/ 9564 h 12371"/>
                  <a:gd name="connsiteX19" fmla="*/ 958 w 10111"/>
                  <a:gd name="connsiteY19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089 w 10047"/>
                  <a:gd name="connsiteY11" fmla="*/ 8107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925 h 12661"/>
                  <a:gd name="connsiteX1" fmla="*/ 1769 w 10047"/>
                  <a:gd name="connsiteY1" fmla="*/ 4462 h 12661"/>
                  <a:gd name="connsiteX2" fmla="*/ 2324 w 10047"/>
                  <a:gd name="connsiteY2" fmla="*/ 1642 h 12661"/>
                  <a:gd name="connsiteX3" fmla="*/ 3532 w 10047"/>
                  <a:gd name="connsiteY3" fmla="*/ 3322 h 12661"/>
                  <a:gd name="connsiteX4" fmla="*/ 4460 w 10047"/>
                  <a:gd name="connsiteY4" fmla="*/ 295 h 12661"/>
                  <a:gd name="connsiteX5" fmla="*/ 5697 w 10047"/>
                  <a:gd name="connsiteY5" fmla="*/ 2549 h 12661"/>
                  <a:gd name="connsiteX6" fmla="*/ 6714 w 10047"/>
                  <a:gd name="connsiteY6" fmla="*/ 0 h 12661"/>
                  <a:gd name="connsiteX7" fmla="*/ 7901 w 10047"/>
                  <a:gd name="connsiteY7" fmla="*/ 3278 h 12661"/>
                  <a:gd name="connsiteX8" fmla="*/ 9157 w 10047"/>
                  <a:gd name="connsiteY8" fmla="*/ 4280 h 12661"/>
                  <a:gd name="connsiteX9" fmla="*/ 10040 w 10047"/>
                  <a:gd name="connsiteY9" fmla="*/ 12473 h 12661"/>
                  <a:gd name="connsiteX10" fmla="*/ 9544 w 10047"/>
                  <a:gd name="connsiteY10" fmla="*/ 10992 h 12661"/>
                  <a:gd name="connsiteX11" fmla="*/ 8119 w 10047"/>
                  <a:gd name="connsiteY11" fmla="*/ 5932 h 12661"/>
                  <a:gd name="connsiteX12" fmla="*/ 6812 w 10047"/>
                  <a:gd name="connsiteY12" fmla="*/ 9381 h 12661"/>
                  <a:gd name="connsiteX13" fmla="*/ 5816 w 10047"/>
                  <a:gd name="connsiteY13" fmla="*/ 7489 h 12661"/>
                  <a:gd name="connsiteX14" fmla="*/ 4674 w 10047"/>
                  <a:gd name="connsiteY14" fmla="*/ 9174 h 12661"/>
                  <a:gd name="connsiteX15" fmla="*/ 3847 w 10047"/>
                  <a:gd name="connsiteY15" fmla="*/ 7782 h 12661"/>
                  <a:gd name="connsiteX16" fmla="*/ 2863 w 10047"/>
                  <a:gd name="connsiteY16" fmla="*/ 10467 h 12661"/>
                  <a:gd name="connsiteX17" fmla="*/ 2143 w 10047"/>
                  <a:gd name="connsiteY17" fmla="*/ 9372 h 12661"/>
                  <a:gd name="connsiteX18" fmla="*/ 1085 w 10047"/>
                  <a:gd name="connsiteY18" fmla="*/ 9854 h 12661"/>
                  <a:gd name="connsiteX19" fmla="*/ 2 w 10047"/>
                  <a:gd name="connsiteY19" fmla="*/ 10270 h 12661"/>
                  <a:gd name="connsiteX20" fmla="*/ 894 w 10047"/>
                  <a:gd name="connsiteY20" fmla="*/ 5925 h 12661"/>
                  <a:gd name="connsiteX0" fmla="*/ 894 w 10047"/>
                  <a:gd name="connsiteY0" fmla="*/ 6143 h 12879"/>
                  <a:gd name="connsiteX1" fmla="*/ 1769 w 10047"/>
                  <a:gd name="connsiteY1" fmla="*/ 4680 h 12879"/>
                  <a:gd name="connsiteX2" fmla="*/ 2324 w 10047"/>
                  <a:gd name="connsiteY2" fmla="*/ 1860 h 12879"/>
                  <a:gd name="connsiteX3" fmla="*/ 3532 w 10047"/>
                  <a:gd name="connsiteY3" fmla="*/ 3540 h 12879"/>
                  <a:gd name="connsiteX4" fmla="*/ 4460 w 10047"/>
                  <a:gd name="connsiteY4" fmla="*/ 513 h 12879"/>
                  <a:gd name="connsiteX5" fmla="*/ 5697 w 10047"/>
                  <a:gd name="connsiteY5" fmla="*/ 2767 h 12879"/>
                  <a:gd name="connsiteX6" fmla="*/ 6714 w 10047"/>
                  <a:gd name="connsiteY6" fmla="*/ 0 h 12879"/>
                  <a:gd name="connsiteX7" fmla="*/ 7901 w 10047"/>
                  <a:gd name="connsiteY7" fmla="*/ 3496 h 12879"/>
                  <a:gd name="connsiteX8" fmla="*/ 9157 w 10047"/>
                  <a:gd name="connsiteY8" fmla="*/ 4498 h 12879"/>
                  <a:gd name="connsiteX9" fmla="*/ 10040 w 10047"/>
                  <a:gd name="connsiteY9" fmla="*/ 12691 h 12879"/>
                  <a:gd name="connsiteX10" fmla="*/ 9544 w 10047"/>
                  <a:gd name="connsiteY10" fmla="*/ 11210 h 12879"/>
                  <a:gd name="connsiteX11" fmla="*/ 8119 w 10047"/>
                  <a:gd name="connsiteY11" fmla="*/ 6150 h 12879"/>
                  <a:gd name="connsiteX12" fmla="*/ 6812 w 10047"/>
                  <a:gd name="connsiteY12" fmla="*/ 9599 h 12879"/>
                  <a:gd name="connsiteX13" fmla="*/ 5816 w 10047"/>
                  <a:gd name="connsiteY13" fmla="*/ 7707 h 12879"/>
                  <a:gd name="connsiteX14" fmla="*/ 4674 w 10047"/>
                  <a:gd name="connsiteY14" fmla="*/ 9392 h 12879"/>
                  <a:gd name="connsiteX15" fmla="*/ 3847 w 10047"/>
                  <a:gd name="connsiteY15" fmla="*/ 8000 h 12879"/>
                  <a:gd name="connsiteX16" fmla="*/ 2863 w 10047"/>
                  <a:gd name="connsiteY16" fmla="*/ 10685 h 12879"/>
                  <a:gd name="connsiteX17" fmla="*/ 2143 w 10047"/>
                  <a:gd name="connsiteY17" fmla="*/ 9590 h 12879"/>
                  <a:gd name="connsiteX18" fmla="*/ 1085 w 10047"/>
                  <a:gd name="connsiteY18" fmla="*/ 10072 h 12879"/>
                  <a:gd name="connsiteX19" fmla="*/ 2 w 10047"/>
                  <a:gd name="connsiteY19" fmla="*/ 10488 h 12879"/>
                  <a:gd name="connsiteX20" fmla="*/ 894 w 10047"/>
                  <a:gd name="connsiteY20" fmla="*/ 6143 h 12879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812 w 10047"/>
                  <a:gd name="connsiteY12" fmla="*/ 961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671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2"/>
                  <a:gd name="connsiteY0" fmla="*/ 6156 h 12789"/>
                  <a:gd name="connsiteX1" fmla="*/ 1769 w 10042"/>
                  <a:gd name="connsiteY1" fmla="*/ 4693 h 12789"/>
                  <a:gd name="connsiteX2" fmla="*/ 2324 w 10042"/>
                  <a:gd name="connsiteY2" fmla="*/ 1873 h 12789"/>
                  <a:gd name="connsiteX3" fmla="*/ 3532 w 10042"/>
                  <a:gd name="connsiteY3" fmla="*/ 3553 h 12789"/>
                  <a:gd name="connsiteX4" fmla="*/ 4460 w 10042"/>
                  <a:gd name="connsiteY4" fmla="*/ 526 h 12789"/>
                  <a:gd name="connsiteX5" fmla="*/ 5652 w 10042"/>
                  <a:gd name="connsiteY5" fmla="*/ 2273 h 12789"/>
                  <a:gd name="connsiteX6" fmla="*/ 6714 w 10042"/>
                  <a:gd name="connsiteY6" fmla="*/ 13 h 12789"/>
                  <a:gd name="connsiteX7" fmla="*/ 7901 w 10042"/>
                  <a:gd name="connsiteY7" fmla="*/ 3509 h 12789"/>
                  <a:gd name="connsiteX8" fmla="*/ 9157 w 10042"/>
                  <a:gd name="connsiteY8" fmla="*/ 4511 h 12789"/>
                  <a:gd name="connsiteX9" fmla="*/ 10040 w 10042"/>
                  <a:gd name="connsiteY9" fmla="*/ 12704 h 12789"/>
                  <a:gd name="connsiteX10" fmla="*/ 9188 w 10042"/>
                  <a:gd name="connsiteY10" fmla="*/ 8976 h 12789"/>
                  <a:gd name="connsiteX11" fmla="*/ 8119 w 10042"/>
                  <a:gd name="connsiteY11" fmla="*/ 6163 h 12789"/>
                  <a:gd name="connsiteX12" fmla="*/ 6738 w 10042"/>
                  <a:gd name="connsiteY12" fmla="*/ 6712 h 12789"/>
                  <a:gd name="connsiteX13" fmla="*/ 5727 w 10042"/>
                  <a:gd name="connsiteY13" fmla="*/ 5400 h 12789"/>
                  <a:gd name="connsiteX14" fmla="*/ 4926 w 10042"/>
                  <a:gd name="connsiteY14" fmla="*/ 8028 h 12789"/>
                  <a:gd name="connsiteX15" fmla="*/ 3832 w 10042"/>
                  <a:gd name="connsiteY15" fmla="*/ 6853 h 12789"/>
                  <a:gd name="connsiteX16" fmla="*/ 2997 w 10042"/>
                  <a:gd name="connsiteY16" fmla="*/ 9466 h 12789"/>
                  <a:gd name="connsiteX17" fmla="*/ 1950 w 10042"/>
                  <a:gd name="connsiteY17" fmla="*/ 8298 h 12789"/>
                  <a:gd name="connsiteX18" fmla="*/ 1085 w 10042"/>
                  <a:gd name="connsiteY18" fmla="*/ 9215 h 12789"/>
                  <a:gd name="connsiteX19" fmla="*/ 2 w 10042"/>
                  <a:gd name="connsiteY19" fmla="*/ 10501 h 12789"/>
                  <a:gd name="connsiteX20" fmla="*/ 894 w 10042"/>
                  <a:gd name="connsiteY20" fmla="*/ 6156 h 12789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2"/>
                  <a:gd name="connsiteY0" fmla="*/ 6156 h 12811"/>
                  <a:gd name="connsiteX1" fmla="*/ 1769 w 10042"/>
                  <a:gd name="connsiteY1" fmla="*/ 4693 h 12811"/>
                  <a:gd name="connsiteX2" fmla="*/ 2324 w 10042"/>
                  <a:gd name="connsiteY2" fmla="*/ 1873 h 12811"/>
                  <a:gd name="connsiteX3" fmla="*/ 3532 w 10042"/>
                  <a:gd name="connsiteY3" fmla="*/ 3553 h 12811"/>
                  <a:gd name="connsiteX4" fmla="*/ 4460 w 10042"/>
                  <a:gd name="connsiteY4" fmla="*/ 526 h 12811"/>
                  <a:gd name="connsiteX5" fmla="*/ 5652 w 10042"/>
                  <a:gd name="connsiteY5" fmla="*/ 2273 h 12811"/>
                  <a:gd name="connsiteX6" fmla="*/ 6714 w 10042"/>
                  <a:gd name="connsiteY6" fmla="*/ 13 h 12811"/>
                  <a:gd name="connsiteX7" fmla="*/ 7901 w 10042"/>
                  <a:gd name="connsiteY7" fmla="*/ 3509 h 12811"/>
                  <a:gd name="connsiteX8" fmla="*/ 9157 w 10042"/>
                  <a:gd name="connsiteY8" fmla="*/ 4511 h 12811"/>
                  <a:gd name="connsiteX9" fmla="*/ 10040 w 10042"/>
                  <a:gd name="connsiteY9" fmla="*/ 12704 h 12811"/>
                  <a:gd name="connsiteX10" fmla="*/ 9069 w 10042"/>
                  <a:gd name="connsiteY10" fmla="*/ 8976 h 12811"/>
                  <a:gd name="connsiteX11" fmla="*/ 8119 w 10042"/>
                  <a:gd name="connsiteY11" fmla="*/ 6163 h 12811"/>
                  <a:gd name="connsiteX12" fmla="*/ 6738 w 10042"/>
                  <a:gd name="connsiteY12" fmla="*/ 6712 h 12811"/>
                  <a:gd name="connsiteX13" fmla="*/ 5727 w 10042"/>
                  <a:gd name="connsiteY13" fmla="*/ 5400 h 12811"/>
                  <a:gd name="connsiteX14" fmla="*/ 4926 w 10042"/>
                  <a:gd name="connsiteY14" fmla="*/ 8028 h 12811"/>
                  <a:gd name="connsiteX15" fmla="*/ 3832 w 10042"/>
                  <a:gd name="connsiteY15" fmla="*/ 6853 h 12811"/>
                  <a:gd name="connsiteX16" fmla="*/ 2997 w 10042"/>
                  <a:gd name="connsiteY16" fmla="*/ 9466 h 12811"/>
                  <a:gd name="connsiteX17" fmla="*/ 1950 w 10042"/>
                  <a:gd name="connsiteY17" fmla="*/ 8298 h 12811"/>
                  <a:gd name="connsiteX18" fmla="*/ 1085 w 10042"/>
                  <a:gd name="connsiteY18" fmla="*/ 9215 h 12811"/>
                  <a:gd name="connsiteX19" fmla="*/ 2 w 10042"/>
                  <a:gd name="connsiteY19" fmla="*/ 10501 h 12811"/>
                  <a:gd name="connsiteX20" fmla="*/ 894 w 10042"/>
                  <a:gd name="connsiteY20" fmla="*/ 6156 h 12811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19 w 10042"/>
                  <a:gd name="connsiteY11" fmla="*/ 616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86 w 10042"/>
                  <a:gd name="connsiteY13" fmla="*/ 4965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32 w 10042"/>
                  <a:gd name="connsiteY15" fmla="*/ 6881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487 w 10042"/>
                  <a:gd name="connsiteY2" fmla="*/ 2046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6"/>
                  <a:gd name="connsiteY0" fmla="*/ 6184 h 12828"/>
                  <a:gd name="connsiteX1" fmla="*/ 1769 w 10046"/>
                  <a:gd name="connsiteY1" fmla="*/ 4721 h 12828"/>
                  <a:gd name="connsiteX2" fmla="*/ 2487 w 10046"/>
                  <a:gd name="connsiteY2" fmla="*/ 2046 h 12828"/>
                  <a:gd name="connsiteX3" fmla="*/ 3532 w 10046"/>
                  <a:gd name="connsiteY3" fmla="*/ 3581 h 12828"/>
                  <a:gd name="connsiteX4" fmla="*/ 4460 w 10046"/>
                  <a:gd name="connsiteY4" fmla="*/ 554 h 12828"/>
                  <a:gd name="connsiteX5" fmla="*/ 5607 w 10046"/>
                  <a:gd name="connsiteY5" fmla="*/ 1576 h 12828"/>
                  <a:gd name="connsiteX6" fmla="*/ 6714 w 10046"/>
                  <a:gd name="connsiteY6" fmla="*/ 41 h 12828"/>
                  <a:gd name="connsiteX7" fmla="*/ 7901 w 10046"/>
                  <a:gd name="connsiteY7" fmla="*/ 3537 h 12828"/>
                  <a:gd name="connsiteX8" fmla="*/ 9157 w 10046"/>
                  <a:gd name="connsiteY8" fmla="*/ 4539 h 12828"/>
                  <a:gd name="connsiteX9" fmla="*/ 10040 w 10046"/>
                  <a:gd name="connsiteY9" fmla="*/ 12732 h 12828"/>
                  <a:gd name="connsiteX10" fmla="*/ 9441 w 10046"/>
                  <a:gd name="connsiteY10" fmla="*/ 9004 h 12828"/>
                  <a:gd name="connsiteX11" fmla="*/ 8134 w 10046"/>
                  <a:gd name="connsiteY11" fmla="*/ 5973 h 12828"/>
                  <a:gd name="connsiteX12" fmla="*/ 6738 w 10046"/>
                  <a:gd name="connsiteY12" fmla="*/ 6740 h 12828"/>
                  <a:gd name="connsiteX13" fmla="*/ 5786 w 10046"/>
                  <a:gd name="connsiteY13" fmla="*/ 4993 h 12828"/>
                  <a:gd name="connsiteX14" fmla="*/ 4837 w 10046"/>
                  <a:gd name="connsiteY14" fmla="*/ 6389 h 12828"/>
                  <a:gd name="connsiteX15" fmla="*/ 3802 w 10046"/>
                  <a:gd name="connsiteY15" fmla="*/ 6374 h 12828"/>
                  <a:gd name="connsiteX16" fmla="*/ 2863 w 10046"/>
                  <a:gd name="connsiteY16" fmla="*/ 8552 h 12828"/>
                  <a:gd name="connsiteX17" fmla="*/ 1950 w 10046"/>
                  <a:gd name="connsiteY17" fmla="*/ 8326 h 12828"/>
                  <a:gd name="connsiteX18" fmla="*/ 1085 w 10046"/>
                  <a:gd name="connsiteY18" fmla="*/ 9243 h 12828"/>
                  <a:gd name="connsiteX19" fmla="*/ 2 w 10046"/>
                  <a:gd name="connsiteY19" fmla="*/ 10529 h 12828"/>
                  <a:gd name="connsiteX20" fmla="*/ 894 w 10046"/>
                  <a:gd name="connsiteY20" fmla="*/ 6184 h 12828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157 w 10002"/>
                  <a:gd name="connsiteY8" fmla="*/ 4539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231 w 10002"/>
                  <a:gd name="connsiteY8" fmla="*/ 5734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9999"/>
                  <a:gd name="connsiteY0" fmla="*/ 6184 h 13293"/>
                  <a:gd name="connsiteX1" fmla="*/ 1769 w 9999"/>
                  <a:gd name="connsiteY1" fmla="*/ 4721 h 13293"/>
                  <a:gd name="connsiteX2" fmla="*/ 2487 w 9999"/>
                  <a:gd name="connsiteY2" fmla="*/ 2046 h 13293"/>
                  <a:gd name="connsiteX3" fmla="*/ 3532 w 9999"/>
                  <a:gd name="connsiteY3" fmla="*/ 3581 h 13293"/>
                  <a:gd name="connsiteX4" fmla="*/ 4460 w 9999"/>
                  <a:gd name="connsiteY4" fmla="*/ 554 h 13293"/>
                  <a:gd name="connsiteX5" fmla="*/ 5607 w 9999"/>
                  <a:gd name="connsiteY5" fmla="*/ 1576 h 13293"/>
                  <a:gd name="connsiteX6" fmla="*/ 6714 w 9999"/>
                  <a:gd name="connsiteY6" fmla="*/ 41 h 13293"/>
                  <a:gd name="connsiteX7" fmla="*/ 7901 w 9999"/>
                  <a:gd name="connsiteY7" fmla="*/ 3537 h 13293"/>
                  <a:gd name="connsiteX8" fmla="*/ 9231 w 9999"/>
                  <a:gd name="connsiteY8" fmla="*/ 5734 h 13293"/>
                  <a:gd name="connsiteX9" fmla="*/ 9995 w 9999"/>
                  <a:gd name="connsiteY9" fmla="*/ 13210 h 13293"/>
                  <a:gd name="connsiteX10" fmla="*/ 9292 w 9999"/>
                  <a:gd name="connsiteY10" fmla="*/ 8924 h 13293"/>
                  <a:gd name="connsiteX11" fmla="*/ 8134 w 9999"/>
                  <a:gd name="connsiteY11" fmla="*/ 5973 h 13293"/>
                  <a:gd name="connsiteX12" fmla="*/ 6738 w 9999"/>
                  <a:gd name="connsiteY12" fmla="*/ 6740 h 13293"/>
                  <a:gd name="connsiteX13" fmla="*/ 5786 w 9999"/>
                  <a:gd name="connsiteY13" fmla="*/ 4993 h 13293"/>
                  <a:gd name="connsiteX14" fmla="*/ 4837 w 9999"/>
                  <a:gd name="connsiteY14" fmla="*/ 6389 h 13293"/>
                  <a:gd name="connsiteX15" fmla="*/ 3802 w 9999"/>
                  <a:gd name="connsiteY15" fmla="*/ 6374 h 13293"/>
                  <a:gd name="connsiteX16" fmla="*/ 2863 w 9999"/>
                  <a:gd name="connsiteY16" fmla="*/ 8552 h 13293"/>
                  <a:gd name="connsiteX17" fmla="*/ 1950 w 9999"/>
                  <a:gd name="connsiteY17" fmla="*/ 8326 h 13293"/>
                  <a:gd name="connsiteX18" fmla="*/ 1085 w 9999"/>
                  <a:gd name="connsiteY18" fmla="*/ 9243 h 13293"/>
                  <a:gd name="connsiteX19" fmla="*/ 2 w 9999"/>
                  <a:gd name="connsiteY19" fmla="*/ 10529 h 13293"/>
                  <a:gd name="connsiteX20" fmla="*/ 894 w 9999"/>
                  <a:gd name="connsiteY20" fmla="*/ 6184 h 13293"/>
                  <a:gd name="connsiteX0" fmla="*/ 894 w 10000"/>
                  <a:gd name="connsiteY0" fmla="*/ 4652 h 10000"/>
                  <a:gd name="connsiteX1" fmla="*/ 1769 w 10000"/>
                  <a:gd name="connsiteY1" fmla="*/ 3551 h 10000"/>
                  <a:gd name="connsiteX2" fmla="*/ 2487 w 10000"/>
                  <a:gd name="connsiteY2" fmla="*/ 1539 h 10000"/>
                  <a:gd name="connsiteX3" fmla="*/ 3532 w 10000"/>
                  <a:gd name="connsiteY3" fmla="*/ 2694 h 10000"/>
                  <a:gd name="connsiteX4" fmla="*/ 4460 w 10000"/>
                  <a:gd name="connsiteY4" fmla="*/ 417 h 10000"/>
                  <a:gd name="connsiteX5" fmla="*/ 5608 w 10000"/>
                  <a:gd name="connsiteY5" fmla="*/ 1186 h 10000"/>
                  <a:gd name="connsiteX6" fmla="*/ 6715 w 10000"/>
                  <a:gd name="connsiteY6" fmla="*/ 31 h 10000"/>
                  <a:gd name="connsiteX7" fmla="*/ 7902 w 10000"/>
                  <a:gd name="connsiteY7" fmla="*/ 2661 h 10000"/>
                  <a:gd name="connsiteX8" fmla="*/ 9232 w 10000"/>
                  <a:gd name="connsiteY8" fmla="*/ 4314 h 10000"/>
                  <a:gd name="connsiteX9" fmla="*/ 9996 w 10000"/>
                  <a:gd name="connsiteY9" fmla="*/ 9938 h 10000"/>
                  <a:gd name="connsiteX10" fmla="*/ 9293 w 10000"/>
                  <a:gd name="connsiteY10" fmla="*/ 6713 h 10000"/>
                  <a:gd name="connsiteX11" fmla="*/ 8135 w 10000"/>
                  <a:gd name="connsiteY11" fmla="*/ 4493 h 10000"/>
                  <a:gd name="connsiteX12" fmla="*/ 6739 w 10000"/>
                  <a:gd name="connsiteY12" fmla="*/ 5070 h 10000"/>
                  <a:gd name="connsiteX13" fmla="*/ 5787 w 10000"/>
                  <a:gd name="connsiteY13" fmla="*/ 3756 h 10000"/>
                  <a:gd name="connsiteX14" fmla="*/ 4837 w 10000"/>
                  <a:gd name="connsiteY14" fmla="*/ 4806 h 10000"/>
                  <a:gd name="connsiteX15" fmla="*/ 3802 w 10000"/>
                  <a:gd name="connsiteY15" fmla="*/ 4795 h 10000"/>
                  <a:gd name="connsiteX16" fmla="*/ 2863 w 10000"/>
                  <a:gd name="connsiteY16" fmla="*/ 6433 h 10000"/>
                  <a:gd name="connsiteX17" fmla="*/ 1950 w 10000"/>
                  <a:gd name="connsiteY17" fmla="*/ 6263 h 10000"/>
                  <a:gd name="connsiteX18" fmla="*/ 1085 w 10000"/>
                  <a:gd name="connsiteY18" fmla="*/ 6953 h 10000"/>
                  <a:gd name="connsiteX19" fmla="*/ 2 w 10000"/>
                  <a:gd name="connsiteY19" fmla="*/ 7921 h 10000"/>
                  <a:gd name="connsiteX20" fmla="*/ 894 w 10000"/>
                  <a:gd name="connsiteY20" fmla="*/ 4652 h 10000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135 w 10007"/>
                  <a:gd name="connsiteY11" fmla="*/ 4493 h 10021"/>
                  <a:gd name="connsiteX12" fmla="*/ 6739 w 10007"/>
                  <a:gd name="connsiteY12" fmla="*/ 5070 h 10021"/>
                  <a:gd name="connsiteX13" fmla="*/ 5787 w 10007"/>
                  <a:gd name="connsiteY13" fmla="*/ 3756 h 10021"/>
                  <a:gd name="connsiteX14" fmla="*/ 4837 w 10007"/>
                  <a:gd name="connsiteY14" fmla="*/ 4806 h 10021"/>
                  <a:gd name="connsiteX15" fmla="*/ 3802 w 10007"/>
                  <a:gd name="connsiteY15" fmla="*/ 4795 h 10021"/>
                  <a:gd name="connsiteX16" fmla="*/ 2863 w 10007"/>
                  <a:gd name="connsiteY16" fmla="*/ 6433 h 10021"/>
                  <a:gd name="connsiteX17" fmla="*/ 1950 w 10007"/>
                  <a:gd name="connsiteY17" fmla="*/ 6263 h 10021"/>
                  <a:gd name="connsiteX18" fmla="*/ 1085 w 10007"/>
                  <a:gd name="connsiteY18" fmla="*/ 6953 h 10021"/>
                  <a:gd name="connsiteX19" fmla="*/ 2 w 10007"/>
                  <a:gd name="connsiteY19" fmla="*/ 7921 h 10021"/>
                  <a:gd name="connsiteX20" fmla="*/ 894 w 10007"/>
                  <a:gd name="connsiteY20" fmla="*/ 4652 h 10021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870 w 10007"/>
                  <a:gd name="connsiteY11" fmla="*/ 6429 h 10021"/>
                  <a:gd name="connsiteX12" fmla="*/ 8135 w 10007"/>
                  <a:gd name="connsiteY12" fmla="*/ 4493 h 10021"/>
                  <a:gd name="connsiteX13" fmla="*/ 6739 w 10007"/>
                  <a:gd name="connsiteY13" fmla="*/ 5070 h 10021"/>
                  <a:gd name="connsiteX14" fmla="*/ 5787 w 10007"/>
                  <a:gd name="connsiteY14" fmla="*/ 3756 h 10021"/>
                  <a:gd name="connsiteX15" fmla="*/ 4837 w 10007"/>
                  <a:gd name="connsiteY15" fmla="*/ 4806 h 10021"/>
                  <a:gd name="connsiteX16" fmla="*/ 3802 w 10007"/>
                  <a:gd name="connsiteY16" fmla="*/ 4795 h 10021"/>
                  <a:gd name="connsiteX17" fmla="*/ 2863 w 10007"/>
                  <a:gd name="connsiteY17" fmla="*/ 6433 h 10021"/>
                  <a:gd name="connsiteX18" fmla="*/ 1950 w 10007"/>
                  <a:gd name="connsiteY18" fmla="*/ 6263 h 10021"/>
                  <a:gd name="connsiteX19" fmla="*/ 1085 w 10007"/>
                  <a:gd name="connsiteY19" fmla="*/ 6953 h 10021"/>
                  <a:gd name="connsiteX20" fmla="*/ 2 w 10007"/>
                  <a:gd name="connsiteY20" fmla="*/ 7921 h 10021"/>
                  <a:gd name="connsiteX21" fmla="*/ 894 w 10007"/>
                  <a:gd name="connsiteY21" fmla="*/ 4652 h 10021"/>
                  <a:gd name="connsiteX0" fmla="*/ 894 w 10064"/>
                  <a:gd name="connsiteY0" fmla="*/ 4652 h 10312"/>
                  <a:gd name="connsiteX1" fmla="*/ 1769 w 10064"/>
                  <a:gd name="connsiteY1" fmla="*/ 3551 h 10312"/>
                  <a:gd name="connsiteX2" fmla="*/ 2487 w 10064"/>
                  <a:gd name="connsiteY2" fmla="*/ 1539 h 10312"/>
                  <a:gd name="connsiteX3" fmla="*/ 3532 w 10064"/>
                  <a:gd name="connsiteY3" fmla="*/ 2694 h 10312"/>
                  <a:gd name="connsiteX4" fmla="*/ 4460 w 10064"/>
                  <a:gd name="connsiteY4" fmla="*/ 417 h 10312"/>
                  <a:gd name="connsiteX5" fmla="*/ 5608 w 10064"/>
                  <a:gd name="connsiteY5" fmla="*/ 1186 h 10312"/>
                  <a:gd name="connsiteX6" fmla="*/ 6715 w 10064"/>
                  <a:gd name="connsiteY6" fmla="*/ 31 h 10312"/>
                  <a:gd name="connsiteX7" fmla="*/ 7902 w 10064"/>
                  <a:gd name="connsiteY7" fmla="*/ 2661 h 10312"/>
                  <a:gd name="connsiteX8" fmla="*/ 9232 w 10064"/>
                  <a:gd name="connsiteY8" fmla="*/ 4314 h 10312"/>
                  <a:gd name="connsiteX9" fmla="*/ 10056 w 10064"/>
                  <a:gd name="connsiteY9" fmla="*/ 10238 h 10312"/>
                  <a:gd name="connsiteX10" fmla="*/ 9516 w 10064"/>
                  <a:gd name="connsiteY10" fmla="*/ 7492 h 10312"/>
                  <a:gd name="connsiteX11" fmla="*/ 8870 w 10064"/>
                  <a:gd name="connsiteY11" fmla="*/ 6429 h 10312"/>
                  <a:gd name="connsiteX12" fmla="*/ 8135 w 10064"/>
                  <a:gd name="connsiteY12" fmla="*/ 4493 h 10312"/>
                  <a:gd name="connsiteX13" fmla="*/ 6739 w 10064"/>
                  <a:gd name="connsiteY13" fmla="*/ 5070 h 10312"/>
                  <a:gd name="connsiteX14" fmla="*/ 5787 w 10064"/>
                  <a:gd name="connsiteY14" fmla="*/ 3756 h 10312"/>
                  <a:gd name="connsiteX15" fmla="*/ 4837 w 10064"/>
                  <a:gd name="connsiteY15" fmla="*/ 4806 h 10312"/>
                  <a:gd name="connsiteX16" fmla="*/ 3802 w 10064"/>
                  <a:gd name="connsiteY16" fmla="*/ 4795 h 10312"/>
                  <a:gd name="connsiteX17" fmla="*/ 2863 w 10064"/>
                  <a:gd name="connsiteY17" fmla="*/ 6433 h 10312"/>
                  <a:gd name="connsiteX18" fmla="*/ 1950 w 10064"/>
                  <a:gd name="connsiteY18" fmla="*/ 6263 h 10312"/>
                  <a:gd name="connsiteX19" fmla="*/ 1085 w 10064"/>
                  <a:gd name="connsiteY19" fmla="*/ 6953 h 10312"/>
                  <a:gd name="connsiteX20" fmla="*/ 2 w 10064"/>
                  <a:gd name="connsiteY20" fmla="*/ 7921 h 10312"/>
                  <a:gd name="connsiteX21" fmla="*/ 894 w 10064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78" h="10312">
                    <a:moveTo>
                      <a:pt x="908" y="4652"/>
                    </a:moveTo>
                    <a:cubicBezTo>
                      <a:pt x="1072" y="3846"/>
                      <a:pt x="1441" y="3771"/>
                      <a:pt x="1783" y="3551"/>
                    </a:cubicBezTo>
                    <a:cubicBezTo>
                      <a:pt x="2124" y="3330"/>
                      <a:pt x="2207" y="1682"/>
                      <a:pt x="2501" y="1539"/>
                    </a:cubicBezTo>
                    <a:cubicBezTo>
                      <a:pt x="2795" y="1396"/>
                      <a:pt x="3188" y="2473"/>
                      <a:pt x="3546" y="2694"/>
                    </a:cubicBezTo>
                    <a:cubicBezTo>
                      <a:pt x="3905" y="2914"/>
                      <a:pt x="4128" y="668"/>
                      <a:pt x="4474" y="417"/>
                    </a:cubicBezTo>
                    <a:cubicBezTo>
                      <a:pt x="4820" y="166"/>
                      <a:pt x="5331" y="1319"/>
                      <a:pt x="5622" y="1186"/>
                    </a:cubicBezTo>
                    <a:cubicBezTo>
                      <a:pt x="5912" y="1052"/>
                      <a:pt x="6347" y="-215"/>
                      <a:pt x="6729" y="31"/>
                    </a:cubicBezTo>
                    <a:cubicBezTo>
                      <a:pt x="7111" y="277"/>
                      <a:pt x="7627" y="2283"/>
                      <a:pt x="7916" y="2661"/>
                    </a:cubicBezTo>
                    <a:cubicBezTo>
                      <a:pt x="8204" y="3039"/>
                      <a:pt x="8590" y="3053"/>
                      <a:pt x="9246" y="4314"/>
                    </a:cubicBezTo>
                    <a:cubicBezTo>
                      <a:pt x="9529" y="4828"/>
                      <a:pt x="10048" y="9551"/>
                      <a:pt x="10070" y="10238"/>
                    </a:cubicBezTo>
                    <a:cubicBezTo>
                      <a:pt x="10116" y="10745"/>
                      <a:pt x="9970" y="8524"/>
                      <a:pt x="9530" y="7492"/>
                    </a:cubicBezTo>
                    <a:cubicBezTo>
                      <a:pt x="9367" y="6857"/>
                      <a:pt x="9114" y="6929"/>
                      <a:pt x="8884" y="6429"/>
                    </a:cubicBezTo>
                    <a:cubicBezTo>
                      <a:pt x="8654" y="5929"/>
                      <a:pt x="8529" y="4670"/>
                      <a:pt x="8149" y="4493"/>
                    </a:cubicBezTo>
                    <a:cubicBezTo>
                      <a:pt x="7738" y="4464"/>
                      <a:pt x="7144" y="5193"/>
                      <a:pt x="6753" y="5070"/>
                    </a:cubicBezTo>
                    <a:cubicBezTo>
                      <a:pt x="6362" y="4948"/>
                      <a:pt x="6118" y="3800"/>
                      <a:pt x="5801" y="3756"/>
                    </a:cubicBezTo>
                    <a:cubicBezTo>
                      <a:pt x="5484" y="3712"/>
                      <a:pt x="5063" y="4915"/>
                      <a:pt x="4851" y="4806"/>
                    </a:cubicBezTo>
                    <a:cubicBezTo>
                      <a:pt x="4642" y="4696"/>
                      <a:pt x="4150" y="4627"/>
                      <a:pt x="3816" y="4795"/>
                    </a:cubicBezTo>
                    <a:cubicBezTo>
                      <a:pt x="3484" y="4962"/>
                      <a:pt x="3509" y="5244"/>
                      <a:pt x="2877" y="6433"/>
                    </a:cubicBezTo>
                    <a:cubicBezTo>
                      <a:pt x="2217" y="6913"/>
                      <a:pt x="2287" y="6196"/>
                      <a:pt x="1964" y="6263"/>
                    </a:cubicBezTo>
                    <a:cubicBezTo>
                      <a:pt x="1535" y="6057"/>
                      <a:pt x="1508" y="6768"/>
                      <a:pt x="1099" y="6953"/>
                    </a:cubicBezTo>
                    <a:cubicBezTo>
                      <a:pt x="244" y="7397"/>
                      <a:pt x="33" y="9058"/>
                      <a:pt x="1" y="8566"/>
                    </a:cubicBezTo>
                    <a:cubicBezTo>
                      <a:pt x="-31" y="8073"/>
                      <a:pt x="546" y="5736"/>
                      <a:pt x="908" y="4652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5" name="流程图: 资料带 2"/>
              <p:cNvSpPr/>
              <p:nvPr/>
            </p:nvSpPr>
            <p:spPr>
              <a:xfrm rot="16200000">
                <a:off x="3487269" y="2197771"/>
                <a:ext cx="3874120" cy="1957038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706 w 10008"/>
                  <a:gd name="connsiteY8" fmla="*/ 1591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587 w 10008"/>
                  <a:gd name="connsiteY8" fmla="*/ 1839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8540 w 10008"/>
                  <a:gd name="connsiteY8" fmla="*/ 2911 h 10060"/>
                  <a:gd name="connsiteX9" fmla="*/ 9396 w 10008"/>
                  <a:gd name="connsiteY9" fmla="*/ 4676 h 10060"/>
                  <a:gd name="connsiteX10" fmla="*/ 9634 w 10008"/>
                  <a:gd name="connsiteY10" fmla="*/ 6737 h 10060"/>
                  <a:gd name="connsiteX11" fmla="*/ 9998 w 10008"/>
                  <a:gd name="connsiteY11" fmla="*/ 10037 h 10060"/>
                  <a:gd name="connsiteX12" fmla="*/ 9263 w 10008"/>
                  <a:gd name="connsiteY12" fmla="*/ 6287 h 10060"/>
                  <a:gd name="connsiteX13" fmla="*/ 8341 w 10008"/>
                  <a:gd name="connsiteY13" fmla="*/ 3900 h 10060"/>
                  <a:gd name="connsiteX14" fmla="*/ 7002 w 10008"/>
                  <a:gd name="connsiteY14" fmla="*/ 3452 h 10060"/>
                  <a:gd name="connsiteX15" fmla="*/ 5826 w 10008"/>
                  <a:gd name="connsiteY15" fmla="*/ 2248 h 10060"/>
                  <a:gd name="connsiteX16" fmla="*/ 4696 w 10008"/>
                  <a:gd name="connsiteY16" fmla="*/ 2775 h 10060"/>
                  <a:gd name="connsiteX17" fmla="*/ 3734 w 10008"/>
                  <a:gd name="connsiteY17" fmla="*/ 2288 h 10060"/>
                  <a:gd name="connsiteX18" fmla="*/ 2837 w 10008"/>
                  <a:gd name="connsiteY18" fmla="*/ 3687 h 10060"/>
                  <a:gd name="connsiteX19" fmla="*/ 1982 w 10008"/>
                  <a:gd name="connsiteY19" fmla="*/ 3747 h 10060"/>
                  <a:gd name="connsiteX20" fmla="*/ 1115 w 10008"/>
                  <a:gd name="connsiteY20" fmla="*/ 5519 h 10060"/>
                  <a:gd name="connsiteX21" fmla="*/ 1 w 10008"/>
                  <a:gd name="connsiteY21" fmla="*/ 8429 h 10060"/>
                  <a:gd name="connsiteX22" fmla="*/ 671 w 10008"/>
                  <a:gd name="connsiteY22" fmla="*/ 4553 h 10060"/>
                  <a:gd name="connsiteX0" fmla="*/ 671 w 10008"/>
                  <a:gd name="connsiteY0" fmla="*/ 4518 h 10025"/>
                  <a:gd name="connsiteX1" fmla="*/ 1578 w 10008"/>
                  <a:gd name="connsiteY1" fmla="*/ 2786 h 10025"/>
                  <a:gd name="connsiteX2" fmla="*/ 2520 w 10008"/>
                  <a:gd name="connsiteY2" fmla="*/ 649 h 10025"/>
                  <a:gd name="connsiteX3" fmla="*/ 3404 w 10008"/>
                  <a:gd name="connsiteY3" fmla="*/ 1055 h 10025"/>
                  <a:gd name="connsiteX4" fmla="*/ 4616 w 10008"/>
                  <a:gd name="connsiteY4" fmla="*/ 23 h 10025"/>
                  <a:gd name="connsiteX5" fmla="*/ 5365 w 10008"/>
                  <a:gd name="connsiteY5" fmla="*/ 392 h 10025"/>
                  <a:gd name="connsiteX6" fmla="*/ 6824 w 10008"/>
                  <a:gd name="connsiteY6" fmla="*/ 912 h 10025"/>
                  <a:gd name="connsiteX7" fmla="*/ 8540 w 10008"/>
                  <a:gd name="connsiteY7" fmla="*/ 2876 h 10025"/>
                  <a:gd name="connsiteX8" fmla="*/ 9396 w 10008"/>
                  <a:gd name="connsiteY8" fmla="*/ 4641 h 10025"/>
                  <a:gd name="connsiteX9" fmla="*/ 9634 w 10008"/>
                  <a:gd name="connsiteY9" fmla="*/ 6702 h 10025"/>
                  <a:gd name="connsiteX10" fmla="*/ 9998 w 10008"/>
                  <a:gd name="connsiteY10" fmla="*/ 10002 h 10025"/>
                  <a:gd name="connsiteX11" fmla="*/ 9263 w 10008"/>
                  <a:gd name="connsiteY11" fmla="*/ 6252 h 10025"/>
                  <a:gd name="connsiteX12" fmla="*/ 8341 w 10008"/>
                  <a:gd name="connsiteY12" fmla="*/ 3865 h 10025"/>
                  <a:gd name="connsiteX13" fmla="*/ 7002 w 10008"/>
                  <a:gd name="connsiteY13" fmla="*/ 3417 h 10025"/>
                  <a:gd name="connsiteX14" fmla="*/ 5826 w 10008"/>
                  <a:gd name="connsiteY14" fmla="*/ 2213 h 10025"/>
                  <a:gd name="connsiteX15" fmla="*/ 4696 w 10008"/>
                  <a:gd name="connsiteY15" fmla="*/ 2740 h 10025"/>
                  <a:gd name="connsiteX16" fmla="*/ 3734 w 10008"/>
                  <a:gd name="connsiteY16" fmla="*/ 2253 h 10025"/>
                  <a:gd name="connsiteX17" fmla="*/ 2837 w 10008"/>
                  <a:gd name="connsiteY17" fmla="*/ 3652 h 10025"/>
                  <a:gd name="connsiteX18" fmla="*/ 1982 w 10008"/>
                  <a:gd name="connsiteY18" fmla="*/ 3712 h 10025"/>
                  <a:gd name="connsiteX19" fmla="*/ 1115 w 10008"/>
                  <a:gd name="connsiteY19" fmla="*/ 5484 h 10025"/>
                  <a:gd name="connsiteX20" fmla="*/ 1 w 10008"/>
                  <a:gd name="connsiteY20" fmla="*/ 8394 h 10025"/>
                  <a:gd name="connsiteX21" fmla="*/ 671 w 10008"/>
                  <a:gd name="connsiteY21" fmla="*/ 4518 h 10025"/>
                  <a:gd name="connsiteX0" fmla="*/ 671 w 10008"/>
                  <a:gd name="connsiteY0" fmla="*/ 4126 h 9633"/>
                  <a:gd name="connsiteX1" fmla="*/ 1578 w 10008"/>
                  <a:gd name="connsiteY1" fmla="*/ 2394 h 9633"/>
                  <a:gd name="connsiteX2" fmla="*/ 2520 w 10008"/>
                  <a:gd name="connsiteY2" fmla="*/ 257 h 9633"/>
                  <a:gd name="connsiteX3" fmla="*/ 3404 w 10008"/>
                  <a:gd name="connsiteY3" fmla="*/ 663 h 9633"/>
                  <a:gd name="connsiteX4" fmla="*/ 5365 w 10008"/>
                  <a:gd name="connsiteY4" fmla="*/ 0 h 9633"/>
                  <a:gd name="connsiteX5" fmla="*/ 6824 w 10008"/>
                  <a:gd name="connsiteY5" fmla="*/ 520 h 9633"/>
                  <a:gd name="connsiteX6" fmla="*/ 8540 w 10008"/>
                  <a:gd name="connsiteY6" fmla="*/ 2484 h 9633"/>
                  <a:gd name="connsiteX7" fmla="*/ 9396 w 10008"/>
                  <a:gd name="connsiteY7" fmla="*/ 4249 h 9633"/>
                  <a:gd name="connsiteX8" fmla="*/ 9634 w 10008"/>
                  <a:gd name="connsiteY8" fmla="*/ 6310 h 9633"/>
                  <a:gd name="connsiteX9" fmla="*/ 9998 w 10008"/>
                  <a:gd name="connsiteY9" fmla="*/ 9610 h 9633"/>
                  <a:gd name="connsiteX10" fmla="*/ 9263 w 10008"/>
                  <a:gd name="connsiteY10" fmla="*/ 5860 h 9633"/>
                  <a:gd name="connsiteX11" fmla="*/ 8341 w 10008"/>
                  <a:gd name="connsiteY11" fmla="*/ 3473 h 9633"/>
                  <a:gd name="connsiteX12" fmla="*/ 7002 w 10008"/>
                  <a:gd name="connsiteY12" fmla="*/ 3025 h 9633"/>
                  <a:gd name="connsiteX13" fmla="*/ 5826 w 10008"/>
                  <a:gd name="connsiteY13" fmla="*/ 1821 h 9633"/>
                  <a:gd name="connsiteX14" fmla="*/ 4696 w 10008"/>
                  <a:gd name="connsiteY14" fmla="*/ 2348 h 9633"/>
                  <a:gd name="connsiteX15" fmla="*/ 3734 w 10008"/>
                  <a:gd name="connsiteY15" fmla="*/ 1861 h 9633"/>
                  <a:gd name="connsiteX16" fmla="*/ 2837 w 10008"/>
                  <a:gd name="connsiteY16" fmla="*/ 3260 h 9633"/>
                  <a:gd name="connsiteX17" fmla="*/ 1982 w 10008"/>
                  <a:gd name="connsiteY17" fmla="*/ 3320 h 9633"/>
                  <a:gd name="connsiteX18" fmla="*/ 1115 w 10008"/>
                  <a:gd name="connsiteY18" fmla="*/ 5092 h 9633"/>
                  <a:gd name="connsiteX19" fmla="*/ 1 w 10008"/>
                  <a:gd name="connsiteY19" fmla="*/ 8002 h 9633"/>
                  <a:gd name="connsiteX20" fmla="*/ 671 w 10008"/>
                  <a:gd name="connsiteY20" fmla="*/ 4126 h 9633"/>
                  <a:gd name="connsiteX0" fmla="*/ 670 w 10000"/>
                  <a:gd name="connsiteY0" fmla="*/ 4283 h 10000"/>
                  <a:gd name="connsiteX1" fmla="*/ 1577 w 10000"/>
                  <a:gd name="connsiteY1" fmla="*/ 2485 h 10000"/>
                  <a:gd name="connsiteX2" fmla="*/ 3401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2 w 10000"/>
                  <a:gd name="connsiteY13" fmla="*/ 2437 h 10000"/>
                  <a:gd name="connsiteX14" fmla="*/ 3731 w 10000"/>
                  <a:gd name="connsiteY14" fmla="*/ 1932 h 10000"/>
                  <a:gd name="connsiteX15" fmla="*/ 2835 w 10000"/>
                  <a:gd name="connsiteY15" fmla="*/ 3384 h 10000"/>
                  <a:gd name="connsiteX16" fmla="*/ 1980 w 10000"/>
                  <a:gd name="connsiteY16" fmla="*/ 3446 h 10000"/>
                  <a:gd name="connsiteX17" fmla="*/ 1114 w 10000"/>
                  <a:gd name="connsiteY17" fmla="*/ 5286 h 10000"/>
                  <a:gd name="connsiteX18" fmla="*/ 1 w 10000"/>
                  <a:gd name="connsiteY18" fmla="*/ 8307 h 10000"/>
                  <a:gd name="connsiteX19" fmla="*/ 670 w 10000"/>
                  <a:gd name="connsiteY19" fmla="*/ 4283 h 10000"/>
                  <a:gd name="connsiteX0" fmla="*/ 0 w 9999"/>
                  <a:gd name="connsiteY0" fmla="*/ 8307 h 10000"/>
                  <a:gd name="connsiteX1" fmla="*/ 1576 w 9999"/>
                  <a:gd name="connsiteY1" fmla="*/ 2485 h 10000"/>
                  <a:gd name="connsiteX2" fmla="*/ 3400 w 9999"/>
                  <a:gd name="connsiteY2" fmla="*/ 688 h 10000"/>
                  <a:gd name="connsiteX3" fmla="*/ 5360 w 9999"/>
                  <a:gd name="connsiteY3" fmla="*/ 0 h 10000"/>
                  <a:gd name="connsiteX4" fmla="*/ 6818 w 9999"/>
                  <a:gd name="connsiteY4" fmla="*/ 540 h 10000"/>
                  <a:gd name="connsiteX5" fmla="*/ 8532 w 9999"/>
                  <a:gd name="connsiteY5" fmla="*/ 2579 h 10000"/>
                  <a:gd name="connsiteX6" fmla="*/ 9387 w 9999"/>
                  <a:gd name="connsiteY6" fmla="*/ 4411 h 10000"/>
                  <a:gd name="connsiteX7" fmla="*/ 9625 w 9999"/>
                  <a:gd name="connsiteY7" fmla="*/ 6550 h 10000"/>
                  <a:gd name="connsiteX8" fmla="*/ 9989 w 9999"/>
                  <a:gd name="connsiteY8" fmla="*/ 9976 h 10000"/>
                  <a:gd name="connsiteX9" fmla="*/ 9255 w 9999"/>
                  <a:gd name="connsiteY9" fmla="*/ 6083 h 10000"/>
                  <a:gd name="connsiteX10" fmla="*/ 8333 w 9999"/>
                  <a:gd name="connsiteY10" fmla="*/ 3605 h 10000"/>
                  <a:gd name="connsiteX11" fmla="*/ 6995 w 9999"/>
                  <a:gd name="connsiteY11" fmla="*/ 3140 h 10000"/>
                  <a:gd name="connsiteX12" fmla="*/ 5820 w 9999"/>
                  <a:gd name="connsiteY12" fmla="*/ 1890 h 10000"/>
                  <a:gd name="connsiteX13" fmla="*/ 4691 w 9999"/>
                  <a:gd name="connsiteY13" fmla="*/ 2437 h 10000"/>
                  <a:gd name="connsiteX14" fmla="*/ 3730 w 9999"/>
                  <a:gd name="connsiteY14" fmla="*/ 1932 h 10000"/>
                  <a:gd name="connsiteX15" fmla="*/ 2834 w 9999"/>
                  <a:gd name="connsiteY15" fmla="*/ 3384 h 10000"/>
                  <a:gd name="connsiteX16" fmla="*/ 1979 w 9999"/>
                  <a:gd name="connsiteY16" fmla="*/ 3446 h 10000"/>
                  <a:gd name="connsiteX17" fmla="*/ 1113 w 9999"/>
                  <a:gd name="connsiteY17" fmla="*/ 5286 h 10000"/>
                  <a:gd name="connsiteX18" fmla="*/ 0 w 9999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1 w 10000"/>
                  <a:gd name="connsiteY13" fmla="*/ 2437 h 10000"/>
                  <a:gd name="connsiteX14" fmla="*/ 3730 w 10000"/>
                  <a:gd name="connsiteY14" fmla="*/ 1932 h 10000"/>
                  <a:gd name="connsiteX15" fmla="*/ 2834 w 10000"/>
                  <a:gd name="connsiteY15" fmla="*/ 3384 h 10000"/>
                  <a:gd name="connsiteX16" fmla="*/ 1979 w 10000"/>
                  <a:gd name="connsiteY16" fmla="*/ 3446 h 10000"/>
                  <a:gd name="connsiteX17" fmla="*/ 1113 w 10000"/>
                  <a:gd name="connsiteY17" fmla="*/ 5286 h 10000"/>
                  <a:gd name="connsiteX18" fmla="*/ 0 w 10000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626 w 10000"/>
                  <a:gd name="connsiteY6" fmla="*/ 6550 h 10000"/>
                  <a:gd name="connsiteX7" fmla="*/ 9990 w 10000"/>
                  <a:gd name="connsiteY7" fmla="*/ 9976 h 10000"/>
                  <a:gd name="connsiteX8" fmla="*/ 9256 w 10000"/>
                  <a:gd name="connsiteY8" fmla="*/ 6083 h 10000"/>
                  <a:gd name="connsiteX9" fmla="*/ 8334 w 10000"/>
                  <a:gd name="connsiteY9" fmla="*/ 3605 h 10000"/>
                  <a:gd name="connsiteX10" fmla="*/ 6996 w 10000"/>
                  <a:gd name="connsiteY10" fmla="*/ 3140 h 10000"/>
                  <a:gd name="connsiteX11" fmla="*/ 5821 w 10000"/>
                  <a:gd name="connsiteY11" fmla="*/ 1890 h 10000"/>
                  <a:gd name="connsiteX12" fmla="*/ 4691 w 10000"/>
                  <a:gd name="connsiteY12" fmla="*/ 2437 h 10000"/>
                  <a:gd name="connsiteX13" fmla="*/ 3730 w 10000"/>
                  <a:gd name="connsiteY13" fmla="*/ 1932 h 10000"/>
                  <a:gd name="connsiteX14" fmla="*/ 2834 w 10000"/>
                  <a:gd name="connsiteY14" fmla="*/ 3384 h 10000"/>
                  <a:gd name="connsiteX15" fmla="*/ 1979 w 10000"/>
                  <a:gd name="connsiteY15" fmla="*/ 3446 h 10000"/>
                  <a:gd name="connsiteX16" fmla="*/ 1113 w 10000"/>
                  <a:gd name="connsiteY16" fmla="*/ 5286 h 10000"/>
                  <a:gd name="connsiteX17" fmla="*/ 0 w 10000"/>
                  <a:gd name="connsiteY17" fmla="*/ 8307 h 10000"/>
                  <a:gd name="connsiteX0" fmla="*/ 0 w 10009"/>
                  <a:gd name="connsiteY0" fmla="*/ 8307 h 10000"/>
                  <a:gd name="connsiteX1" fmla="*/ 1576 w 10009"/>
                  <a:gd name="connsiteY1" fmla="*/ 2628 h 10000"/>
                  <a:gd name="connsiteX2" fmla="*/ 3400 w 10009"/>
                  <a:gd name="connsiteY2" fmla="*/ 688 h 10000"/>
                  <a:gd name="connsiteX3" fmla="*/ 5361 w 10009"/>
                  <a:gd name="connsiteY3" fmla="*/ 0 h 10000"/>
                  <a:gd name="connsiteX4" fmla="*/ 6819 w 10009"/>
                  <a:gd name="connsiteY4" fmla="*/ 540 h 10000"/>
                  <a:gd name="connsiteX5" fmla="*/ 8533 w 10009"/>
                  <a:gd name="connsiteY5" fmla="*/ 2579 h 10000"/>
                  <a:gd name="connsiteX6" fmla="*/ 9819 w 10009"/>
                  <a:gd name="connsiteY6" fmla="*/ 7150 h 10000"/>
                  <a:gd name="connsiteX7" fmla="*/ 9990 w 10009"/>
                  <a:gd name="connsiteY7" fmla="*/ 9976 h 10000"/>
                  <a:gd name="connsiteX8" fmla="*/ 9256 w 10009"/>
                  <a:gd name="connsiteY8" fmla="*/ 6083 h 10000"/>
                  <a:gd name="connsiteX9" fmla="*/ 8334 w 10009"/>
                  <a:gd name="connsiteY9" fmla="*/ 3605 h 10000"/>
                  <a:gd name="connsiteX10" fmla="*/ 6996 w 10009"/>
                  <a:gd name="connsiteY10" fmla="*/ 3140 h 10000"/>
                  <a:gd name="connsiteX11" fmla="*/ 5821 w 10009"/>
                  <a:gd name="connsiteY11" fmla="*/ 1890 h 10000"/>
                  <a:gd name="connsiteX12" fmla="*/ 4691 w 10009"/>
                  <a:gd name="connsiteY12" fmla="*/ 2437 h 10000"/>
                  <a:gd name="connsiteX13" fmla="*/ 3730 w 10009"/>
                  <a:gd name="connsiteY13" fmla="*/ 1932 h 10000"/>
                  <a:gd name="connsiteX14" fmla="*/ 2834 w 10009"/>
                  <a:gd name="connsiteY14" fmla="*/ 3384 h 10000"/>
                  <a:gd name="connsiteX15" fmla="*/ 1979 w 10009"/>
                  <a:gd name="connsiteY15" fmla="*/ 3446 h 10000"/>
                  <a:gd name="connsiteX16" fmla="*/ 1113 w 10009"/>
                  <a:gd name="connsiteY16" fmla="*/ 5286 h 10000"/>
                  <a:gd name="connsiteX17" fmla="*/ 0 w 10009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533 w 10020"/>
                  <a:gd name="connsiteY5" fmla="*/ 2579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99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25 w 10020"/>
                  <a:gd name="connsiteY5" fmla="*/ 2808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685 w 10020"/>
                  <a:gd name="connsiteY4" fmla="*/ 11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7821 h 9514"/>
                  <a:gd name="connsiteX1" fmla="*/ 1576 w 10020"/>
                  <a:gd name="connsiteY1" fmla="*/ 2142 h 9514"/>
                  <a:gd name="connsiteX2" fmla="*/ 3400 w 10020"/>
                  <a:gd name="connsiteY2" fmla="*/ 202 h 9514"/>
                  <a:gd name="connsiteX3" fmla="*/ 5168 w 10020"/>
                  <a:gd name="connsiteY3" fmla="*/ 0 h 9514"/>
                  <a:gd name="connsiteX4" fmla="*/ 6759 w 10020"/>
                  <a:gd name="connsiteY4" fmla="*/ 426 h 9514"/>
                  <a:gd name="connsiteX5" fmla="*/ 8355 w 10020"/>
                  <a:gd name="connsiteY5" fmla="*/ 2236 h 9514"/>
                  <a:gd name="connsiteX6" fmla="*/ 9819 w 10020"/>
                  <a:gd name="connsiteY6" fmla="*/ 6664 h 9514"/>
                  <a:gd name="connsiteX7" fmla="*/ 9990 w 10020"/>
                  <a:gd name="connsiteY7" fmla="*/ 9490 h 9514"/>
                  <a:gd name="connsiteX8" fmla="*/ 9256 w 10020"/>
                  <a:gd name="connsiteY8" fmla="*/ 5597 h 9514"/>
                  <a:gd name="connsiteX9" fmla="*/ 8334 w 10020"/>
                  <a:gd name="connsiteY9" fmla="*/ 3119 h 9514"/>
                  <a:gd name="connsiteX10" fmla="*/ 6996 w 10020"/>
                  <a:gd name="connsiteY10" fmla="*/ 2654 h 9514"/>
                  <a:gd name="connsiteX11" fmla="*/ 5821 w 10020"/>
                  <a:gd name="connsiteY11" fmla="*/ 1404 h 9514"/>
                  <a:gd name="connsiteX12" fmla="*/ 4691 w 10020"/>
                  <a:gd name="connsiteY12" fmla="*/ 1951 h 9514"/>
                  <a:gd name="connsiteX13" fmla="*/ 3730 w 10020"/>
                  <a:gd name="connsiteY13" fmla="*/ 1446 h 9514"/>
                  <a:gd name="connsiteX14" fmla="*/ 2834 w 10020"/>
                  <a:gd name="connsiteY14" fmla="*/ 2898 h 9514"/>
                  <a:gd name="connsiteX15" fmla="*/ 1979 w 10020"/>
                  <a:gd name="connsiteY15" fmla="*/ 2960 h 9514"/>
                  <a:gd name="connsiteX16" fmla="*/ 1113 w 10020"/>
                  <a:gd name="connsiteY16" fmla="*/ 4800 h 9514"/>
                  <a:gd name="connsiteX17" fmla="*/ 0 w 10020"/>
                  <a:gd name="connsiteY17" fmla="*/ 7821 h 9514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43 h 10222"/>
                  <a:gd name="connsiteX1" fmla="*/ 1573 w 10000"/>
                  <a:gd name="connsiteY1" fmla="*/ 2473 h 10222"/>
                  <a:gd name="connsiteX2" fmla="*/ 3393 w 10000"/>
                  <a:gd name="connsiteY2" fmla="*/ 434 h 10222"/>
                  <a:gd name="connsiteX3" fmla="*/ 5202 w 10000"/>
                  <a:gd name="connsiteY3" fmla="*/ 12 h 10222"/>
                  <a:gd name="connsiteX4" fmla="*/ 6746 w 10000"/>
                  <a:gd name="connsiteY4" fmla="*/ 670 h 10222"/>
                  <a:gd name="connsiteX5" fmla="*/ 8338 w 10000"/>
                  <a:gd name="connsiteY5" fmla="*/ 2572 h 10222"/>
                  <a:gd name="connsiteX6" fmla="*/ 9799 w 10000"/>
                  <a:gd name="connsiteY6" fmla="*/ 7226 h 10222"/>
                  <a:gd name="connsiteX7" fmla="*/ 9970 w 10000"/>
                  <a:gd name="connsiteY7" fmla="*/ 10197 h 10222"/>
                  <a:gd name="connsiteX8" fmla="*/ 9238 w 10000"/>
                  <a:gd name="connsiteY8" fmla="*/ 6105 h 10222"/>
                  <a:gd name="connsiteX9" fmla="*/ 8317 w 10000"/>
                  <a:gd name="connsiteY9" fmla="*/ 3500 h 10222"/>
                  <a:gd name="connsiteX10" fmla="*/ 6982 w 10000"/>
                  <a:gd name="connsiteY10" fmla="*/ 3012 h 10222"/>
                  <a:gd name="connsiteX11" fmla="*/ 5809 w 10000"/>
                  <a:gd name="connsiteY11" fmla="*/ 1698 h 10222"/>
                  <a:gd name="connsiteX12" fmla="*/ 4682 w 10000"/>
                  <a:gd name="connsiteY12" fmla="*/ 2273 h 10222"/>
                  <a:gd name="connsiteX13" fmla="*/ 3723 w 10000"/>
                  <a:gd name="connsiteY13" fmla="*/ 1742 h 10222"/>
                  <a:gd name="connsiteX14" fmla="*/ 2828 w 10000"/>
                  <a:gd name="connsiteY14" fmla="*/ 3268 h 10222"/>
                  <a:gd name="connsiteX15" fmla="*/ 1975 w 10000"/>
                  <a:gd name="connsiteY15" fmla="*/ 3333 h 10222"/>
                  <a:gd name="connsiteX16" fmla="*/ 1111 w 10000"/>
                  <a:gd name="connsiteY16" fmla="*/ 5267 h 10222"/>
                  <a:gd name="connsiteX17" fmla="*/ 0 w 10000"/>
                  <a:gd name="connsiteY17" fmla="*/ 8443 h 10222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78 w 10000"/>
                  <a:gd name="connsiteY2" fmla="*/ 70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63 w 10000"/>
                  <a:gd name="connsiteY2" fmla="*/ 61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5 h 10224"/>
                  <a:gd name="connsiteX1" fmla="*/ 1573 w 10000"/>
                  <a:gd name="connsiteY1" fmla="*/ 2475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721 w 10000"/>
                  <a:gd name="connsiteY1" fmla="*/ 292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8 w 9964"/>
                  <a:gd name="connsiteY0" fmla="*/ 9046 h 10224"/>
                  <a:gd name="connsiteX1" fmla="*/ 1537 w 9964"/>
                  <a:gd name="connsiteY1" fmla="*/ 2776 h 10224"/>
                  <a:gd name="connsiteX2" fmla="*/ 3327 w 9964"/>
                  <a:gd name="connsiteY2" fmla="*/ 616 h 10224"/>
                  <a:gd name="connsiteX3" fmla="*/ 5166 w 9964"/>
                  <a:gd name="connsiteY3" fmla="*/ 14 h 10224"/>
                  <a:gd name="connsiteX4" fmla="*/ 6710 w 9964"/>
                  <a:gd name="connsiteY4" fmla="*/ 672 h 10224"/>
                  <a:gd name="connsiteX5" fmla="*/ 8302 w 9964"/>
                  <a:gd name="connsiteY5" fmla="*/ 2574 h 10224"/>
                  <a:gd name="connsiteX6" fmla="*/ 9763 w 9964"/>
                  <a:gd name="connsiteY6" fmla="*/ 7228 h 10224"/>
                  <a:gd name="connsiteX7" fmla="*/ 9934 w 9964"/>
                  <a:gd name="connsiteY7" fmla="*/ 10199 h 10224"/>
                  <a:gd name="connsiteX8" fmla="*/ 9202 w 9964"/>
                  <a:gd name="connsiteY8" fmla="*/ 6107 h 10224"/>
                  <a:gd name="connsiteX9" fmla="*/ 8281 w 9964"/>
                  <a:gd name="connsiteY9" fmla="*/ 3502 h 10224"/>
                  <a:gd name="connsiteX10" fmla="*/ 7035 w 9964"/>
                  <a:gd name="connsiteY10" fmla="*/ 2984 h 10224"/>
                  <a:gd name="connsiteX11" fmla="*/ 5877 w 9964"/>
                  <a:gd name="connsiteY11" fmla="*/ 1610 h 10224"/>
                  <a:gd name="connsiteX12" fmla="*/ 4750 w 9964"/>
                  <a:gd name="connsiteY12" fmla="*/ 2155 h 10224"/>
                  <a:gd name="connsiteX13" fmla="*/ 3687 w 9964"/>
                  <a:gd name="connsiteY13" fmla="*/ 1744 h 10224"/>
                  <a:gd name="connsiteX14" fmla="*/ 2807 w 9964"/>
                  <a:gd name="connsiteY14" fmla="*/ 3060 h 10224"/>
                  <a:gd name="connsiteX15" fmla="*/ 1880 w 9964"/>
                  <a:gd name="connsiteY15" fmla="*/ 3515 h 10224"/>
                  <a:gd name="connsiteX16" fmla="*/ 1119 w 9964"/>
                  <a:gd name="connsiteY16" fmla="*/ 5329 h 10224"/>
                  <a:gd name="connsiteX17" fmla="*/ 424 w 9964"/>
                  <a:gd name="connsiteY17" fmla="*/ 6758 h 10224"/>
                  <a:gd name="connsiteX18" fmla="*/ 38 w 9964"/>
                  <a:gd name="connsiteY18" fmla="*/ 9046 h 10224"/>
                  <a:gd name="connsiteX0" fmla="*/ 32 w 10054"/>
                  <a:gd name="connsiteY0" fmla="*/ 8877 h 10000"/>
                  <a:gd name="connsiteX1" fmla="*/ 1597 w 10054"/>
                  <a:gd name="connsiteY1" fmla="*/ 2715 h 10000"/>
                  <a:gd name="connsiteX2" fmla="*/ 3393 w 10054"/>
                  <a:gd name="connsiteY2" fmla="*/ 603 h 10000"/>
                  <a:gd name="connsiteX3" fmla="*/ 5239 w 10054"/>
                  <a:gd name="connsiteY3" fmla="*/ 14 h 10000"/>
                  <a:gd name="connsiteX4" fmla="*/ 6788 w 10054"/>
                  <a:gd name="connsiteY4" fmla="*/ 657 h 10000"/>
                  <a:gd name="connsiteX5" fmla="*/ 8386 w 10054"/>
                  <a:gd name="connsiteY5" fmla="*/ 2518 h 10000"/>
                  <a:gd name="connsiteX6" fmla="*/ 9852 w 10054"/>
                  <a:gd name="connsiteY6" fmla="*/ 7070 h 10000"/>
                  <a:gd name="connsiteX7" fmla="*/ 10024 w 10054"/>
                  <a:gd name="connsiteY7" fmla="*/ 9976 h 10000"/>
                  <a:gd name="connsiteX8" fmla="*/ 9289 w 10054"/>
                  <a:gd name="connsiteY8" fmla="*/ 5973 h 10000"/>
                  <a:gd name="connsiteX9" fmla="*/ 8365 w 10054"/>
                  <a:gd name="connsiteY9" fmla="*/ 3425 h 10000"/>
                  <a:gd name="connsiteX10" fmla="*/ 7114 w 10054"/>
                  <a:gd name="connsiteY10" fmla="*/ 2919 h 10000"/>
                  <a:gd name="connsiteX11" fmla="*/ 5952 w 10054"/>
                  <a:gd name="connsiteY11" fmla="*/ 1575 h 10000"/>
                  <a:gd name="connsiteX12" fmla="*/ 4821 w 10054"/>
                  <a:gd name="connsiteY12" fmla="*/ 2108 h 10000"/>
                  <a:gd name="connsiteX13" fmla="*/ 3754 w 10054"/>
                  <a:gd name="connsiteY13" fmla="*/ 1706 h 10000"/>
                  <a:gd name="connsiteX14" fmla="*/ 2871 w 10054"/>
                  <a:gd name="connsiteY14" fmla="*/ 2993 h 10000"/>
                  <a:gd name="connsiteX15" fmla="*/ 1941 w 10054"/>
                  <a:gd name="connsiteY15" fmla="*/ 3438 h 10000"/>
                  <a:gd name="connsiteX16" fmla="*/ 1177 w 10054"/>
                  <a:gd name="connsiteY16" fmla="*/ 5212 h 10000"/>
                  <a:gd name="connsiteX17" fmla="*/ 480 w 10054"/>
                  <a:gd name="connsiteY17" fmla="*/ 6610 h 10000"/>
                  <a:gd name="connsiteX18" fmla="*/ 32 w 10054"/>
                  <a:gd name="connsiteY18" fmla="*/ 8877 h 10000"/>
                  <a:gd name="connsiteX0" fmla="*/ 1 w 10023"/>
                  <a:gd name="connsiteY0" fmla="*/ 8877 h 10000"/>
                  <a:gd name="connsiteX1" fmla="*/ 1566 w 10023"/>
                  <a:gd name="connsiteY1" fmla="*/ 2715 h 10000"/>
                  <a:gd name="connsiteX2" fmla="*/ 3362 w 10023"/>
                  <a:gd name="connsiteY2" fmla="*/ 603 h 10000"/>
                  <a:gd name="connsiteX3" fmla="*/ 5208 w 10023"/>
                  <a:gd name="connsiteY3" fmla="*/ 14 h 10000"/>
                  <a:gd name="connsiteX4" fmla="*/ 6757 w 10023"/>
                  <a:gd name="connsiteY4" fmla="*/ 657 h 10000"/>
                  <a:gd name="connsiteX5" fmla="*/ 8355 w 10023"/>
                  <a:gd name="connsiteY5" fmla="*/ 2518 h 10000"/>
                  <a:gd name="connsiteX6" fmla="*/ 9821 w 10023"/>
                  <a:gd name="connsiteY6" fmla="*/ 7070 h 10000"/>
                  <a:gd name="connsiteX7" fmla="*/ 9993 w 10023"/>
                  <a:gd name="connsiteY7" fmla="*/ 9976 h 10000"/>
                  <a:gd name="connsiteX8" fmla="*/ 9258 w 10023"/>
                  <a:gd name="connsiteY8" fmla="*/ 5973 h 10000"/>
                  <a:gd name="connsiteX9" fmla="*/ 8334 w 10023"/>
                  <a:gd name="connsiteY9" fmla="*/ 3425 h 10000"/>
                  <a:gd name="connsiteX10" fmla="*/ 7083 w 10023"/>
                  <a:gd name="connsiteY10" fmla="*/ 2919 h 10000"/>
                  <a:gd name="connsiteX11" fmla="*/ 5921 w 10023"/>
                  <a:gd name="connsiteY11" fmla="*/ 1575 h 10000"/>
                  <a:gd name="connsiteX12" fmla="*/ 4790 w 10023"/>
                  <a:gd name="connsiteY12" fmla="*/ 2108 h 10000"/>
                  <a:gd name="connsiteX13" fmla="*/ 3723 w 10023"/>
                  <a:gd name="connsiteY13" fmla="*/ 1706 h 10000"/>
                  <a:gd name="connsiteX14" fmla="*/ 2840 w 10023"/>
                  <a:gd name="connsiteY14" fmla="*/ 2993 h 10000"/>
                  <a:gd name="connsiteX15" fmla="*/ 1910 w 10023"/>
                  <a:gd name="connsiteY15" fmla="*/ 3438 h 10000"/>
                  <a:gd name="connsiteX16" fmla="*/ 1146 w 10023"/>
                  <a:gd name="connsiteY16" fmla="*/ 5212 h 10000"/>
                  <a:gd name="connsiteX17" fmla="*/ 449 w 10023"/>
                  <a:gd name="connsiteY17" fmla="*/ 6610 h 10000"/>
                  <a:gd name="connsiteX18" fmla="*/ 1 w 10023"/>
                  <a:gd name="connsiteY18" fmla="*/ 8877 h 10000"/>
                  <a:gd name="connsiteX0" fmla="*/ 1 w 10023"/>
                  <a:gd name="connsiteY0" fmla="*/ 8877 h 9999"/>
                  <a:gd name="connsiteX1" fmla="*/ 1566 w 10023"/>
                  <a:gd name="connsiteY1" fmla="*/ 2715 h 9999"/>
                  <a:gd name="connsiteX2" fmla="*/ 3362 w 10023"/>
                  <a:gd name="connsiteY2" fmla="*/ 603 h 9999"/>
                  <a:gd name="connsiteX3" fmla="*/ 5208 w 10023"/>
                  <a:gd name="connsiteY3" fmla="*/ 14 h 9999"/>
                  <a:gd name="connsiteX4" fmla="*/ 6757 w 10023"/>
                  <a:gd name="connsiteY4" fmla="*/ 657 h 9999"/>
                  <a:gd name="connsiteX5" fmla="*/ 8355 w 10023"/>
                  <a:gd name="connsiteY5" fmla="*/ 2518 h 9999"/>
                  <a:gd name="connsiteX6" fmla="*/ 9821 w 10023"/>
                  <a:gd name="connsiteY6" fmla="*/ 7070 h 9999"/>
                  <a:gd name="connsiteX7" fmla="*/ 9993 w 10023"/>
                  <a:gd name="connsiteY7" fmla="*/ 9976 h 9999"/>
                  <a:gd name="connsiteX8" fmla="*/ 9867 w 10023"/>
                  <a:gd name="connsiteY8" fmla="*/ 8284 h 9999"/>
                  <a:gd name="connsiteX9" fmla="*/ 9258 w 10023"/>
                  <a:gd name="connsiteY9" fmla="*/ 5973 h 9999"/>
                  <a:gd name="connsiteX10" fmla="*/ 8334 w 10023"/>
                  <a:gd name="connsiteY10" fmla="*/ 3425 h 9999"/>
                  <a:gd name="connsiteX11" fmla="*/ 7083 w 10023"/>
                  <a:gd name="connsiteY11" fmla="*/ 2919 h 9999"/>
                  <a:gd name="connsiteX12" fmla="*/ 5921 w 10023"/>
                  <a:gd name="connsiteY12" fmla="*/ 1575 h 9999"/>
                  <a:gd name="connsiteX13" fmla="*/ 4790 w 10023"/>
                  <a:gd name="connsiteY13" fmla="*/ 2108 h 9999"/>
                  <a:gd name="connsiteX14" fmla="*/ 3723 w 10023"/>
                  <a:gd name="connsiteY14" fmla="*/ 1706 h 9999"/>
                  <a:gd name="connsiteX15" fmla="*/ 2840 w 10023"/>
                  <a:gd name="connsiteY15" fmla="*/ 2993 h 9999"/>
                  <a:gd name="connsiteX16" fmla="*/ 1910 w 10023"/>
                  <a:gd name="connsiteY16" fmla="*/ 3438 h 9999"/>
                  <a:gd name="connsiteX17" fmla="*/ 1146 w 10023"/>
                  <a:gd name="connsiteY17" fmla="*/ 5212 h 9999"/>
                  <a:gd name="connsiteX18" fmla="*/ 449 w 10023"/>
                  <a:gd name="connsiteY18" fmla="*/ 6610 h 9999"/>
                  <a:gd name="connsiteX19" fmla="*/ 1 w 10023"/>
                  <a:gd name="connsiteY19" fmla="*/ 8877 h 9999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315 w 10000"/>
                  <a:gd name="connsiteY10" fmla="*/ 34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537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1" y="8878"/>
                    </a:moveTo>
                    <a:cubicBezTo>
                      <a:pt x="78" y="8398"/>
                      <a:pt x="149" y="5432"/>
                      <a:pt x="1562" y="2715"/>
                    </a:cubicBezTo>
                    <a:cubicBezTo>
                      <a:pt x="2016" y="1924"/>
                      <a:pt x="2724" y="1028"/>
                      <a:pt x="3354" y="603"/>
                    </a:cubicBezTo>
                    <a:cubicBezTo>
                      <a:pt x="3828" y="293"/>
                      <a:pt x="4462" y="-78"/>
                      <a:pt x="5196" y="14"/>
                    </a:cubicBezTo>
                    <a:cubicBezTo>
                      <a:pt x="5711" y="113"/>
                      <a:pt x="6213" y="215"/>
                      <a:pt x="6741" y="657"/>
                    </a:cubicBezTo>
                    <a:cubicBezTo>
                      <a:pt x="7360" y="1114"/>
                      <a:pt x="7908" y="1854"/>
                      <a:pt x="8336" y="2518"/>
                    </a:cubicBezTo>
                    <a:cubicBezTo>
                      <a:pt x="9235" y="4283"/>
                      <a:pt x="9556" y="5803"/>
                      <a:pt x="9798" y="7071"/>
                    </a:cubicBezTo>
                    <a:cubicBezTo>
                      <a:pt x="9988" y="8641"/>
                      <a:pt x="10042" y="10023"/>
                      <a:pt x="9970" y="9977"/>
                    </a:cubicBezTo>
                    <a:cubicBezTo>
                      <a:pt x="9955" y="10184"/>
                      <a:pt x="9967" y="8952"/>
                      <a:pt x="9844" y="8285"/>
                    </a:cubicBezTo>
                    <a:cubicBezTo>
                      <a:pt x="9723" y="7618"/>
                      <a:pt x="9469" y="6789"/>
                      <a:pt x="9237" y="5974"/>
                    </a:cubicBezTo>
                    <a:cubicBezTo>
                      <a:pt x="8499" y="4567"/>
                      <a:pt x="8922" y="4267"/>
                      <a:pt x="8449" y="3543"/>
                    </a:cubicBezTo>
                    <a:cubicBezTo>
                      <a:pt x="7890" y="2775"/>
                      <a:pt x="7609" y="2958"/>
                      <a:pt x="7200" y="2537"/>
                    </a:cubicBezTo>
                    <a:cubicBezTo>
                      <a:pt x="6791" y="2116"/>
                      <a:pt x="6404" y="1181"/>
                      <a:pt x="5996" y="1016"/>
                    </a:cubicBezTo>
                    <a:cubicBezTo>
                      <a:pt x="5588" y="851"/>
                      <a:pt x="5229" y="1622"/>
                      <a:pt x="4749" y="1549"/>
                    </a:cubicBezTo>
                    <a:cubicBezTo>
                      <a:pt x="4213" y="1556"/>
                      <a:pt x="3946" y="1328"/>
                      <a:pt x="3610" y="1442"/>
                    </a:cubicBezTo>
                    <a:cubicBezTo>
                      <a:pt x="3278" y="1554"/>
                      <a:pt x="3049" y="2494"/>
                      <a:pt x="2699" y="2758"/>
                    </a:cubicBezTo>
                    <a:cubicBezTo>
                      <a:pt x="2337" y="3083"/>
                      <a:pt x="2228" y="3119"/>
                      <a:pt x="1861" y="3320"/>
                    </a:cubicBezTo>
                    <a:cubicBezTo>
                      <a:pt x="1267" y="4014"/>
                      <a:pt x="1404" y="4618"/>
                      <a:pt x="1143" y="5213"/>
                    </a:cubicBezTo>
                    <a:cubicBezTo>
                      <a:pt x="891" y="5742"/>
                      <a:pt x="640" y="6005"/>
                      <a:pt x="448" y="6611"/>
                    </a:cubicBezTo>
                    <a:cubicBezTo>
                      <a:pt x="255" y="7216"/>
                      <a:pt x="-16" y="9645"/>
                      <a:pt x="1" y="887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6" name="流程图: 资料带 2"/>
              <p:cNvSpPr/>
              <p:nvPr/>
            </p:nvSpPr>
            <p:spPr>
              <a:xfrm rot="5400000">
                <a:off x="5256691" y="2393485"/>
                <a:ext cx="3856882" cy="1582851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008" h="10060">
                    <a:moveTo>
                      <a:pt x="671" y="4553"/>
                    </a:moveTo>
                    <a:cubicBezTo>
                      <a:pt x="761" y="3929"/>
                      <a:pt x="1235" y="2960"/>
                      <a:pt x="1578" y="2821"/>
                    </a:cubicBezTo>
                    <a:cubicBezTo>
                      <a:pt x="1919" y="2681"/>
                      <a:pt x="2216" y="973"/>
                      <a:pt x="2520" y="684"/>
                    </a:cubicBezTo>
                    <a:cubicBezTo>
                      <a:pt x="2824" y="396"/>
                      <a:pt x="3045" y="950"/>
                      <a:pt x="3404" y="1090"/>
                    </a:cubicBezTo>
                    <a:cubicBezTo>
                      <a:pt x="3763" y="1229"/>
                      <a:pt x="4289" y="169"/>
                      <a:pt x="4616" y="58"/>
                    </a:cubicBezTo>
                    <a:cubicBezTo>
                      <a:pt x="4943" y="-53"/>
                      <a:pt x="5086" y="285"/>
                      <a:pt x="5365" y="427"/>
                    </a:cubicBezTo>
                    <a:cubicBezTo>
                      <a:pt x="5644" y="569"/>
                      <a:pt x="5718" y="-74"/>
                      <a:pt x="6155" y="7"/>
                    </a:cubicBezTo>
                    <a:cubicBezTo>
                      <a:pt x="6517" y="50"/>
                      <a:pt x="6590" y="944"/>
                      <a:pt x="6824" y="947"/>
                    </a:cubicBezTo>
                    <a:cubicBezTo>
                      <a:pt x="7058" y="951"/>
                      <a:pt x="7405" y="603"/>
                      <a:pt x="7691" y="930"/>
                    </a:cubicBezTo>
                    <a:cubicBezTo>
                      <a:pt x="7977" y="1257"/>
                      <a:pt x="7952" y="1807"/>
                      <a:pt x="8540" y="2911"/>
                    </a:cubicBezTo>
                    <a:cubicBezTo>
                      <a:pt x="8902" y="3790"/>
                      <a:pt x="9155" y="3562"/>
                      <a:pt x="9396" y="4676"/>
                    </a:cubicBezTo>
                    <a:cubicBezTo>
                      <a:pt x="9556" y="5213"/>
                      <a:pt x="9549" y="5994"/>
                      <a:pt x="9634" y="6737"/>
                    </a:cubicBezTo>
                    <a:cubicBezTo>
                      <a:pt x="9734" y="7631"/>
                      <a:pt x="10070" y="10081"/>
                      <a:pt x="9998" y="10037"/>
                    </a:cubicBezTo>
                    <a:cubicBezTo>
                      <a:pt x="10044" y="10359"/>
                      <a:pt x="9525" y="7263"/>
                      <a:pt x="9263" y="6287"/>
                    </a:cubicBezTo>
                    <a:cubicBezTo>
                      <a:pt x="8525" y="4969"/>
                      <a:pt x="8814" y="4578"/>
                      <a:pt x="8341" y="3900"/>
                    </a:cubicBezTo>
                    <a:cubicBezTo>
                      <a:pt x="7781" y="3180"/>
                      <a:pt x="7421" y="3727"/>
                      <a:pt x="7002" y="3452"/>
                    </a:cubicBezTo>
                    <a:cubicBezTo>
                      <a:pt x="6583" y="3177"/>
                      <a:pt x="6210" y="2361"/>
                      <a:pt x="5826" y="2248"/>
                    </a:cubicBezTo>
                    <a:cubicBezTo>
                      <a:pt x="5442" y="2135"/>
                      <a:pt x="5175" y="2844"/>
                      <a:pt x="4696" y="2775"/>
                    </a:cubicBezTo>
                    <a:cubicBezTo>
                      <a:pt x="4159" y="2781"/>
                      <a:pt x="4069" y="2182"/>
                      <a:pt x="3734" y="2288"/>
                    </a:cubicBezTo>
                    <a:cubicBezTo>
                      <a:pt x="3402" y="2394"/>
                      <a:pt x="3143" y="3659"/>
                      <a:pt x="2837" y="3687"/>
                    </a:cubicBezTo>
                    <a:cubicBezTo>
                      <a:pt x="2533" y="3716"/>
                      <a:pt x="2350" y="3558"/>
                      <a:pt x="1982" y="3747"/>
                    </a:cubicBezTo>
                    <a:cubicBezTo>
                      <a:pt x="1343" y="4011"/>
                      <a:pt x="1465" y="5127"/>
                      <a:pt x="1115" y="5519"/>
                    </a:cubicBezTo>
                    <a:cubicBezTo>
                      <a:pt x="735" y="5610"/>
                      <a:pt x="6" y="8677"/>
                      <a:pt x="1" y="8429"/>
                    </a:cubicBezTo>
                    <a:cubicBezTo>
                      <a:pt x="-4" y="8180"/>
                      <a:pt x="462" y="5181"/>
                      <a:pt x="671" y="4553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6311828" y="937405"/>
                <a:ext cx="255882" cy="307378"/>
              </a:xfrm>
              <a:custGeom>
                <a:avLst/>
                <a:gdLst>
                  <a:gd name="connsiteX0" fmla="*/ 33165 w 255882"/>
                  <a:gd name="connsiteY0" fmla="*/ 0 h 601703"/>
                  <a:gd name="connsiteX1" fmla="*/ 56854 w 255882"/>
                  <a:gd name="connsiteY1" fmla="*/ 4737 h 601703"/>
                  <a:gd name="connsiteX2" fmla="*/ 85281 w 255882"/>
                  <a:gd name="connsiteY2" fmla="*/ 9475 h 601703"/>
                  <a:gd name="connsiteX3" fmla="*/ 104232 w 255882"/>
                  <a:gd name="connsiteY3" fmla="*/ 14213 h 601703"/>
                  <a:gd name="connsiteX4" fmla="*/ 118446 w 255882"/>
                  <a:gd name="connsiteY4" fmla="*/ 23689 h 601703"/>
                  <a:gd name="connsiteX5" fmla="*/ 132659 w 255882"/>
                  <a:gd name="connsiteY5" fmla="*/ 28426 h 601703"/>
                  <a:gd name="connsiteX6" fmla="*/ 146873 w 255882"/>
                  <a:gd name="connsiteY6" fmla="*/ 56853 h 601703"/>
                  <a:gd name="connsiteX7" fmla="*/ 161086 w 255882"/>
                  <a:gd name="connsiteY7" fmla="*/ 71067 h 601703"/>
                  <a:gd name="connsiteX8" fmla="*/ 170562 w 255882"/>
                  <a:gd name="connsiteY8" fmla="*/ 85280 h 601703"/>
                  <a:gd name="connsiteX9" fmla="*/ 184775 w 255882"/>
                  <a:gd name="connsiteY9" fmla="*/ 99494 h 601703"/>
                  <a:gd name="connsiteX10" fmla="*/ 217940 w 255882"/>
                  <a:gd name="connsiteY10" fmla="*/ 142134 h 601703"/>
                  <a:gd name="connsiteX11" fmla="*/ 222678 w 255882"/>
                  <a:gd name="connsiteY11" fmla="*/ 156348 h 601703"/>
                  <a:gd name="connsiteX12" fmla="*/ 227416 w 255882"/>
                  <a:gd name="connsiteY12" fmla="*/ 175299 h 601703"/>
                  <a:gd name="connsiteX13" fmla="*/ 236891 w 255882"/>
                  <a:gd name="connsiteY13" fmla="*/ 203726 h 601703"/>
                  <a:gd name="connsiteX14" fmla="*/ 232154 w 255882"/>
                  <a:gd name="connsiteY14" fmla="*/ 246366 h 601703"/>
                  <a:gd name="connsiteX15" fmla="*/ 222678 w 255882"/>
                  <a:gd name="connsiteY15" fmla="*/ 260580 h 601703"/>
                  <a:gd name="connsiteX16" fmla="*/ 194251 w 255882"/>
                  <a:gd name="connsiteY16" fmla="*/ 289007 h 601703"/>
                  <a:gd name="connsiteX17" fmla="*/ 184775 w 255882"/>
                  <a:gd name="connsiteY17" fmla="*/ 303220 h 601703"/>
                  <a:gd name="connsiteX18" fmla="*/ 170562 w 255882"/>
                  <a:gd name="connsiteY18" fmla="*/ 312696 h 601703"/>
                  <a:gd name="connsiteX19" fmla="*/ 137397 w 255882"/>
                  <a:gd name="connsiteY19" fmla="*/ 336385 h 601703"/>
                  <a:gd name="connsiteX20" fmla="*/ 104232 w 255882"/>
                  <a:gd name="connsiteY20" fmla="*/ 345861 h 601703"/>
                  <a:gd name="connsiteX21" fmla="*/ 85281 w 255882"/>
                  <a:gd name="connsiteY21" fmla="*/ 355336 h 601703"/>
                  <a:gd name="connsiteX22" fmla="*/ 56854 w 255882"/>
                  <a:gd name="connsiteY22" fmla="*/ 364812 h 601703"/>
                  <a:gd name="connsiteX23" fmla="*/ 28427 w 255882"/>
                  <a:gd name="connsiteY23" fmla="*/ 360074 h 601703"/>
                  <a:gd name="connsiteX24" fmla="*/ 18951 w 255882"/>
                  <a:gd name="connsiteY24" fmla="*/ 345861 h 601703"/>
                  <a:gd name="connsiteX25" fmla="*/ 0 w 255882"/>
                  <a:gd name="connsiteY25" fmla="*/ 312696 h 601703"/>
                  <a:gd name="connsiteX26" fmla="*/ 4738 w 255882"/>
                  <a:gd name="connsiteY26" fmla="*/ 270055 h 601703"/>
                  <a:gd name="connsiteX27" fmla="*/ 18951 w 255882"/>
                  <a:gd name="connsiteY27" fmla="*/ 260580 h 601703"/>
                  <a:gd name="connsiteX28" fmla="*/ 165824 w 255882"/>
                  <a:gd name="connsiteY28" fmla="*/ 265318 h 601703"/>
                  <a:gd name="connsiteX29" fmla="*/ 194251 w 255882"/>
                  <a:gd name="connsiteY29" fmla="*/ 274793 h 601703"/>
                  <a:gd name="connsiteX30" fmla="*/ 208464 w 255882"/>
                  <a:gd name="connsiteY30" fmla="*/ 284269 h 601703"/>
                  <a:gd name="connsiteX31" fmla="*/ 246367 w 255882"/>
                  <a:gd name="connsiteY31" fmla="*/ 326909 h 601703"/>
                  <a:gd name="connsiteX32" fmla="*/ 255843 w 255882"/>
                  <a:gd name="connsiteY32" fmla="*/ 355336 h 601703"/>
                  <a:gd name="connsiteX33" fmla="*/ 251105 w 255882"/>
                  <a:gd name="connsiteY33" fmla="*/ 431141 h 601703"/>
                  <a:gd name="connsiteX34" fmla="*/ 246367 w 255882"/>
                  <a:gd name="connsiteY34" fmla="*/ 445355 h 601703"/>
                  <a:gd name="connsiteX35" fmla="*/ 232154 w 255882"/>
                  <a:gd name="connsiteY35" fmla="*/ 464306 h 601703"/>
                  <a:gd name="connsiteX36" fmla="*/ 217940 w 255882"/>
                  <a:gd name="connsiteY36" fmla="*/ 473782 h 601703"/>
                  <a:gd name="connsiteX37" fmla="*/ 208464 w 255882"/>
                  <a:gd name="connsiteY37" fmla="*/ 487995 h 601703"/>
                  <a:gd name="connsiteX38" fmla="*/ 180037 w 255882"/>
                  <a:gd name="connsiteY38" fmla="*/ 497471 h 601703"/>
                  <a:gd name="connsiteX39" fmla="*/ 151611 w 255882"/>
                  <a:gd name="connsiteY39" fmla="*/ 516422 h 601703"/>
                  <a:gd name="connsiteX40" fmla="*/ 108970 w 255882"/>
                  <a:gd name="connsiteY40" fmla="*/ 530636 h 601703"/>
                  <a:gd name="connsiteX41" fmla="*/ 94757 w 255882"/>
                  <a:gd name="connsiteY41" fmla="*/ 535374 h 601703"/>
                  <a:gd name="connsiteX42" fmla="*/ 80543 w 255882"/>
                  <a:gd name="connsiteY42" fmla="*/ 540111 h 601703"/>
                  <a:gd name="connsiteX43" fmla="*/ 33165 w 255882"/>
                  <a:gd name="connsiteY43" fmla="*/ 521160 h 601703"/>
                  <a:gd name="connsiteX44" fmla="*/ 28427 w 255882"/>
                  <a:gd name="connsiteY44" fmla="*/ 506947 h 601703"/>
                  <a:gd name="connsiteX45" fmla="*/ 33165 w 255882"/>
                  <a:gd name="connsiteY45" fmla="*/ 483258 h 601703"/>
                  <a:gd name="connsiteX46" fmla="*/ 47378 w 255882"/>
                  <a:gd name="connsiteY46" fmla="*/ 478520 h 601703"/>
                  <a:gd name="connsiteX47" fmla="*/ 71068 w 255882"/>
                  <a:gd name="connsiteY47" fmla="*/ 473782 h 601703"/>
                  <a:gd name="connsiteX48" fmla="*/ 142135 w 255882"/>
                  <a:gd name="connsiteY48" fmla="*/ 478520 h 601703"/>
                  <a:gd name="connsiteX49" fmla="*/ 170562 w 255882"/>
                  <a:gd name="connsiteY49" fmla="*/ 497471 h 601703"/>
                  <a:gd name="connsiteX50" fmla="*/ 180037 w 255882"/>
                  <a:gd name="connsiteY50" fmla="*/ 511684 h 601703"/>
                  <a:gd name="connsiteX51" fmla="*/ 180037 w 255882"/>
                  <a:gd name="connsiteY51" fmla="*/ 578014 h 601703"/>
                  <a:gd name="connsiteX52" fmla="*/ 151611 w 255882"/>
                  <a:gd name="connsiteY52" fmla="*/ 596965 h 601703"/>
                  <a:gd name="connsiteX53" fmla="*/ 146873 w 255882"/>
                  <a:gd name="connsiteY53" fmla="*/ 601703 h 60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5882" h="601703">
                    <a:moveTo>
                      <a:pt x="33165" y="0"/>
                    </a:moveTo>
                    <a:lnTo>
                      <a:pt x="56854" y="4737"/>
                    </a:lnTo>
                    <a:cubicBezTo>
                      <a:pt x="66305" y="6455"/>
                      <a:pt x="75861" y="7591"/>
                      <a:pt x="85281" y="9475"/>
                    </a:cubicBezTo>
                    <a:cubicBezTo>
                      <a:pt x="91666" y="10752"/>
                      <a:pt x="97915" y="12634"/>
                      <a:pt x="104232" y="14213"/>
                    </a:cubicBezTo>
                    <a:cubicBezTo>
                      <a:pt x="108970" y="17372"/>
                      <a:pt x="113353" y="21142"/>
                      <a:pt x="118446" y="23689"/>
                    </a:cubicBezTo>
                    <a:cubicBezTo>
                      <a:pt x="122913" y="25922"/>
                      <a:pt x="128759" y="25306"/>
                      <a:pt x="132659" y="28426"/>
                    </a:cubicBezTo>
                    <a:cubicBezTo>
                      <a:pt x="148633" y="41205"/>
                      <a:pt x="137065" y="42140"/>
                      <a:pt x="146873" y="56853"/>
                    </a:cubicBezTo>
                    <a:cubicBezTo>
                      <a:pt x="150590" y="62428"/>
                      <a:pt x="156797" y="65920"/>
                      <a:pt x="161086" y="71067"/>
                    </a:cubicBezTo>
                    <a:cubicBezTo>
                      <a:pt x="164731" y="75441"/>
                      <a:pt x="166917" y="80906"/>
                      <a:pt x="170562" y="85280"/>
                    </a:cubicBezTo>
                    <a:cubicBezTo>
                      <a:pt x="174851" y="90427"/>
                      <a:pt x="180661" y="94205"/>
                      <a:pt x="184775" y="99494"/>
                    </a:cubicBezTo>
                    <a:cubicBezTo>
                      <a:pt x="224440" y="150492"/>
                      <a:pt x="185675" y="109869"/>
                      <a:pt x="217940" y="142134"/>
                    </a:cubicBezTo>
                    <a:cubicBezTo>
                      <a:pt x="219519" y="146872"/>
                      <a:pt x="221306" y="151546"/>
                      <a:pt x="222678" y="156348"/>
                    </a:cubicBezTo>
                    <a:cubicBezTo>
                      <a:pt x="224467" y="162609"/>
                      <a:pt x="225545" y="169062"/>
                      <a:pt x="227416" y="175299"/>
                    </a:cubicBezTo>
                    <a:cubicBezTo>
                      <a:pt x="230286" y="184866"/>
                      <a:pt x="236891" y="203726"/>
                      <a:pt x="236891" y="203726"/>
                    </a:cubicBezTo>
                    <a:cubicBezTo>
                      <a:pt x="235312" y="217939"/>
                      <a:pt x="235622" y="232492"/>
                      <a:pt x="232154" y="246366"/>
                    </a:cubicBezTo>
                    <a:cubicBezTo>
                      <a:pt x="230773" y="251890"/>
                      <a:pt x="226461" y="256324"/>
                      <a:pt x="222678" y="260580"/>
                    </a:cubicBezTo>
                    <a:cubicBezTo>
                      <a:pt x="213775" y="270596"/>
                      <a:pt x="201685" y="277857"/>
                      <a:pt x="194251" y="289007"/>
                    </a:cubicBezTo>
                    <a:cubicBezTo>
                      <a:pt x="191092" y="293745"/>
                      <a:pt x="188801" y="299194"/>
                      <a:pt x="184775" y="303220"/>
                    </a:cubicBezTo>
                    <a:cubicBezTo>
                      <a:pt x="180749" y="307246"/>
                      <a:pt x="175195" y="309386"/>
                      <a:pt x="170562" y="312696"/>
                    </a:cubicBezTo>
                    <a:cubicBezTo>
                      <a:pt x="165555" y="316273"/>
                      <a:pt x="144840" y="332663"/>
                      <a:pt x="137397" y="336385"/>
                    </a:cubicBezTo>
                    <a:cubicBezTo>
                      <a:pt x="125943" y="342112"/>
                      <a:pt x="116377" y="341307"/>
                      <a:pt x="104232" y="345861"/>
                    </a:cubicBezTo>
                    <a:cubicBezTo>
                      <a:pt x="97619" y="348341"/>
                      <a:pt x="91838" y="352713"/>
                      <a:pt x="85281" y="355336"/>
                    </a:cubicBezTo>
                    <a:cubicBezTo>
                      <a:pt x="76007" y="359046"/>
                      <a:pt x="56854" y="364812"/>
                      <a:pt x="56854" y="364812"/>
                    </a:cubicBezTo>
                    <a:cubicBezTo>
                      <a:pt x="47378" y="363233"/>
                      <a:pt x="37019" y="364370"/>
                      <a:pt x="28427" y="360074"/>
                    </a:cubicBezTo>
                    <a:cubicBezTo>
                      <a:pt x="23334" y="357528"/>
                      <a:pt x="21776" y="350805"/>
                      <a:pt x="18951" y="345861"/>
                    </a:cubicBezTo>
                    <a:cubicBezTo>
                      <a:pt x="-5093" y="303783"/>
                      <a:pt x="23087" y="347323"/>
                      <a:pt x="0" y="312696"/>
                    </a:cubicBezTo>
                    <a:cubicBezTo>
                      <a:pt x="1579" y="298482"/>
                      <a:pt x="-149" y="283495"/>
                      <a:pt x="4738" y="270055"/>
                    </a:cubicBezTo>
                    <a:cubicBezTo>
                      <a:pt x="6684" y="264704"/>
                      <a:pt x="13260" y="260747"/>
                      <a:pt x="18951" y="260580"/>
                    </a:cubicBezTo>
                    <a:lnTo>
                      <a:pt x="165824" y="265318"/>
                    </a:lnTo>
                    <a:cubicBezTo>
                      <a:pt x="175300" y="268476"/>
                      <a:pt x="185941" y="269252"/>
                      <a:pt x="194251" y="274793"/>
                    </a:cubicBezTo>
                    <a:cubicBezTo>
                      <a:pt x="198989" y="277952"/>
                      <a:pt x="204208" y="280486"/>
                      <a:pt x="208464" y="284269"/>
                    </a:cubicBezTo>
                    <a:cubicBezTo>
                      <a:pt x="235016" y="307872"/>
                      <a:pt x="231965" y="305307"/>
                      <a:pt x="246367" y="326909"/>
                    </a:cubicBezTo>
                    <a:cubicBezTo>
                      <a:pt x="249526" y="336385"/>
                      <a:pt x="256466" y="345367"/>
                      <a:pt x="255843" y="355336"/>
                    </a:cubicBezTo>
                    <a:cubicBezTo>
                      <a:pt x="254264" y="380604"/>
                      <a:pt x="253755" y="405962"/>
                      <a:pt x="251105" y="431141"/>
                    </a:cubicBezTo>
                    <a:cubicBezTo>
                      <a:pt x="250582" y="436108"/>
                      <a:pt x="248845" y="441019"/>
                      <a:pt x="246367" y="445355"/>
                    </a:cubicBezTo>
                    <a:cubicBezTo>
                      <a:pt x="242449" y="452211"/>
                      <a:pt x="237737" y="458723"/>
                      <a:pt x="232154" y="464306"/>
                    </a:cubicBezTo>
                    <a:cubicBezTo>
                      <a:pt x="228127" y="468333"/>
                      <a:pt x="222678" y="470623"/>
                      <a:pt x="217940" y="473782"/>
                    </a:cubicBezTo>
                    <a:cubicBezTo>
                      <a:pt x="214781" y="478520"/>
                      <a:pt x="213293" y="484977"/>
                      <a:pt x="208464" y="487995"/>
                    </a:cubicBezTo>
                    <a:cubicBezTo>
                      <a:pt x="199994" y="493289"/>
                      <a:pt x="180037" y="497471"/>
                      <a:pt x="180037" y="497471"/>
                    </a:cubicBezTo>
                    <a:cubicBezTo>
                      <a:pt x="170562" y="503788"/>
                      <a:pt x="162415" y="512821"/>
                      <a:pt x="151611" y="516422"/>
                    </a:cubicBezTo>
                    <a:lnTo>
                      <a:pt x="108970" y="530636"/>
                    </a:lnTo>
                    <a:lnTo>
                      <a:pt x="94757" y="535374"/>
                    </a:lnTo>
                    <a:lnTo>
                      <a:pt x="80543" y="540111"/>
                    </a:lnTo>
                    <a:cubicBezTo>
                      <a:pt x="46851" y="535900"/>
                      <a:pt x="45294" y="545417"/>
                      <a:pt x="33165" y="521160"/>
                    </a:cubicBezTo>
                    <a:cubicBezTo>
                      <a:pt x="30932" y="516693"/>
                      <a:pt x="30006" y="511685"/>
                      <a:pt x="28427" y="506947"/>
                    </a:cubicBezTo>
                    <a:cubicBezTo>
                      <a:pt x="30006" y="499051"/>
                      <a:pt x="28698" y="489958"/>
                      <a:pt x="33165" y="483258"/>
                    </a:cubicBezTo>
                    <a:cubicBezTo>
                      <a:pt x="35935" y="479103"/>
                      <a:pt x="42533" y="479731"/>
                      <a:pt x="47378" y="478520"/>
                    </a:cubicBezTo>
                    <a:cubicBezTo>
                      <a:pt x="55191" y="476567"/>
                      <a:pt x="63171" y="475361"/>
                      <a:pt x="71068" y="473782"/>
                    </a:cubicBezTo>
                    <a:cubicBezTo>
                      <a:pt x="94757" y="475361"/>
                      <a:pt x="119039" y="473021"/>
                      <a:pt x="142135" y="478520"/>
                    </a:cubicBezTo>
                    <a:cubicBezTo>
                      <a:pt x="153214" y="481158"/>
                      <a:pt x="170562" y="497471"/>
                      <a:pt x="170562" y="497471"/>
                    </a:cubicBezTo>
                    <a:cubicBezTo>
                      <a:pt x="173720" y="502209"/>
                      <a:pt x="177491" y="506591"/>
                      <a:pt x="180037" y="511684"/>
                    </a:cubicBezTo>
                    <a:cubicBezTo>
                      <a:pt x="189589" y="530789"/>
                      <a:pt x="187678" y="561639"/>
                      <a:pt x="180037" y="578014"/>
                    </a:cubicBezTo>
                    <a:cubicBezTo>
                      <a:pt x="175221" y="588334"/>
                      <a:pt x="159664" y="588912"/>
                      <a:pt x="151611" y="596965"/>
                    </a:cubicBezTo>
                    <a:lnTo>
                      <a:pt x="146873" y="601703"/>
                    </a:lnTo>
                  </a:path>
                </a:pathLst>
              </a:custGeom>
              <a:noFill/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4" name="弧形 93"/>
          <p:cNvSpPr/>
          <p:nvPr/>
        </p:nvSpPr>
        <p:spPr>
          <a:xfrm rot="2679357">
            <a:off x="-1247110" y="383459"/>
            <a:ext cx="6186790" cy="6186790"/>
          </a:xfrm>
          <a:prstGeom prst="arc">
            <a:avLst/>
          </a:prstGeom>
          <a:ln>
            <a:solidFill>
              <a:srgbClr val="017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4113300" y="1475107"/>
            <a:ext cx="1022490" cy="4018656"/>
            <a:chOff x="4113300" y="1475107"/>
            <a:chExt cx="1022490" cy="4018656"/>
          </a:xfrm>
        </p:grpSpPr>
        <p:sp>
          <p:nvSpPr>
            <p:cNvPr id="101" name="椭圆 100"/>
            <p:cNvSpPr/>
            <p:nvPr/>
          </p:nvSpPr>
          <p:spPr>
            <a:xfrm>
              <a:off x="4113300" y="1475107"/>
              <a:ext cx="536420" cy="536420"/>
            </a:xfrm>
            <a:prstGeom prst="ellipse">
              <a:avLst/>
            </a:prstGeom>
            <a:solidFill>
              <a:srgbClr val="7AC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599370" y="2480726"/>
              <a:ext cx="536420" cy="536420"/>
            </a:xfrm>
            <a:prstGeom prst="ellipse">
              <a:avLst/>
            </a:prstGeom>
            <a:solidFill>
              <a:srgbClr val="7AC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4113300" y="4957343"/>
              <a:ext cx="536420" cy="536420"/>
            </a:xfrm>
            <a:prstGeom prst="ellipse">
              <a:avLst/>
            </a:prstGeom>
            <a:solidFill>
              <a:srgbClr val="7AC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599370" y="3745855"/>
              <a:ext cx="536420" cy="536420"/>
            </a:xfrm>
            <a:prstGeom prst="ellipse">
              <a:avLst/>
            </a:prstGeom>
            <a:solidFill>
              <a:srgbClr val="7AC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08744" y="1574216"/>
            <a:ext cx="826719" cy="3832964"/>
            <a:chOff x="4208744" y="1574216"/>
            <a:chExt cx="826719" cy="3832964"/>
          </a:xfrm>
        </p:grpSpPr>
        <p:sp>
          <p:nvSpPr>
            <p:cNvPr id="95" name="椭圆 94"/>
            <p:cNvSpPr/>
            <p:nvPr/>
          </p:nvSpPr>
          <p:spPr>
            <a:xfrm>
              <a:off x="4208744" y="1574216"/>
              <a:ext cx="338203" cy="338203"/>
            </a:xfrm>
            <a:prstGeom prst="ellipse">
              <a:avLst/>
            </a:pr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椭圆 95"/>
            <p:cNvSpPr/>
            <p:nvPr/>
          </p:nvSpPr>
          <p:spPr>
            <a:xfrm>
              <a:off x="4697260" y="2576298"/>
              <a:ext cx="338203" cy="338203"/>
            </a:xfrm>
            <a:prstGeom prst="ellipse">
              <a:avLst/>
            </a:pr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椭圆 97"/>
            <p:cNvSpPr/>
            <p:nvPr/>
          </p:nvSpPr>
          <p:spPr>
            <a:xfrm>
              <a:off x="4208744" y="5068977"/>
              <a:ext cx="338203" cy="338203"/>
            </a:xfrm>
            <a:prstGeom prst="ellipse">
              <a:avLst/>
            </a:pr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697260" y="3841427"/>
              <a:ext cx="338203" cy="338203"/>
            </a:xfrm>
            <a:prstGeom prst="ellipse">
              <a:avLst/>
            </a:prstGeom>
            <a:solidFill>
              <a:srgbClr val="0172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91506" y="2910413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目 录</a:t>
            </a:r>
            <a:endParaRPr lang="zh-CN" altLang="en-US" sz="4000" b="1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704772" y="3535182"/>
            <a:ext cx="1398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a typeface="+mj-ea"/>
              </a:rPr>
              <a:t>CONTENT</a:t>
            </a:r>
            <a:endParaRPr lang="zh-CN" altLang="en-US" sz="2400" dirty="0">
              <a:solidFill>
                <a:schemeClr val="bg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3365486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 animBg="1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2258985">
            <a:off x="267096" y="5933164"/>
            <a:ext cx="1074192" cy="542026"/>
            <a:chOff x="4355310" y="3073562"/>
            <a:chExt cx="3470988" cy="1751426"/>
          </a:xfrm>
        </p:grpSpPr>
        <p:sp>
          <p:nvSpPr>
            <p:cNvPr id="5" name="任意多边形 4"/>
            <p:cNvSpPr/>
            <p:nvPr/>
          </p:nvSpPr>
          <p:spPr>
            <a:xfrm rot="10800000">
              <a:off x="4355310" y="3073565"/>
              <a:ext cx="3470988" cy="1751423"/>
            </a:xfrm>
            <a:custGeom>
              <a:avLst/>
              <a:gdLst>
                <a:gd name="connsiteX0" fmla="*/ 1735494 w 3470988"/>
                <a:gd name="connsiteY0" fmla="*/ 0 h 1751423"/>
                <a:gd name="connsiteX1" fmla="*/ 3470988 w 3470988"/>
                <a:gd name="connsiteY1" fmla="*/ 1735494 h 1751423"/>
                <a:gd name="connsiteX2" fmla="*/ 3470184 w 3470988"/>
                <a:gd name="connsiteY2" fmla="*/ 1751423 h 1751423"/>
                <a:gd name="connsiteX3" fmla="*/ 805 w 3470988"/>
                <a:gd name="connsiteY3" fmla="*/ 1751423 h 1751423"/>
                <a:gd name="connsiteX4" fmla="*/ 0 w 3470988"/>
                <a:gd name="connsiteY4" fmla="*/ 1735494 h 1751423"/>
                <a:gd name="connsiteX5" fmla="*/ 1735494 w 3470988"/>
                <a:gd name="connsiteY5" fmla="*/ 0 h 17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142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184" y="1751423"/>
                  </a:lnTo>
                  <a:lnTo>
                    <a:pt x="805" y="175142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10800000">
              <a:off x="4549695" y="3073562"/>
              <a:ext cx="3055435" cy="1531892"/>
            </a:xfrm>
            <a:custGeom>
              <a:avLst/>
              <a:gdLst>
                <a:gd name="connsiteX0" fmla="*/ 1735494 w 3470988"/>
                <a:gd name="connsiteY0" fmla="*/ 0 h 1754913"/>
                <a:gd name="connsiteX1" fmla="*/ 3470988 w 3470988"/>
                <a:gd name="connsiteY1" fmla="*/ 1735494 h 1754913"/>
                <a:gd name="connsiteX2" fmla="*/ 3470007 w 3470988"/>
                <a:gd name="connsiteY2" fmla="*/ 1754913 h 1754913"/>
                <a:gd name="connsiteX3" fmla="*/ 981 w 3470988"/>
                <a:gd name="connsiteY3" fmla="*/ 1754913 h 1754913"/>
                <a:gd name="connsiteX4" fmla="*/ 0 w 3470988"/>
                <a:gd name="connsiteY4" fmla="*/ 1735494 h 1754913"/>
                <a:gd name="connsiteX5" fmla="*/ 1735494 w 3470988"/>
                <a:gd name="connsiteY5" fmla="*/ 0 h 175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491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007" y="1754913"/>
                  </a:lnTo>
                  <a:lnTo>
                    <a:pt x="981" y="175491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泪滴形 12"/>
            <p:cNvSpPr/>
            <p:nvPr/>
          </p:nvSpPr>
          <p:spPr>
            <a:xfrm>
              <a:off x="4815512" y="363740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2" name="泪滴形 12"/>
            <p:cNvSpPr/>
            <p:nvPr/>
          </p:nvSpPr>
          <p:spPr>
            <a:xfrm rot="20531963">
              <a:off x="5135863" y="3949276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" name="泪滴形 12"/>
            <p:cNvSpPr/>
            <p:nvPr/>
          </p:nvSpPr>
          <p:spPr>
            <a:xfrm rot="20037654">
              <a:off x="5507503" y="4216704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4" name="泪滴形 12"/>
            <p:cNvSpPr/>
            <p:nvPr/>
          </p:nvSpPr>
          <p:spPr>
            <a:xfrm rot="18518226">
              <a:off x="5989634" y="4334131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5" name="泪滴形 12"/>
            <p:cNvSpPr/>
            <p:nvPr/>
          </p:nvSpPr>
          <p:spPr>
            <a:xfrm rot="15313657">
              <a:off x="7128493" y="361844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6" name="泪滴形 12"/>
            <p:cNvSpPr/>
            <p:nvPr/>
          </p:nvSpPr>
          <p:spPr>
            <a:xfrm rot="15633427">
              <a:off x="6814363" y="393479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7" name="泪滴形 12"/>
            <p:cNvSpPr/>
            <p:nvPr/>
          </p:nvSpPr>
          <p:spPr>
            <a:xfrm rot="16711497">
              <a:off x="6489857" y="4186683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 rot="13638658">
            <a:off x="10887378" y="335907"/>
            <a:ext cx="1173317" cy="592044"/>
            <a:chOff x="4355310" y="3073562"/>
            <a:chExt cx="3470988" cy="1751426"/>
          </a:xfrm>
        </p:grpSpPr>
        <p:sp>
          <p:nvSpPr>
            <p:cNvPr id="29" name="任意多边形 28"/>
            <p:cNvSpPr/>
            <p:nvPr/>
          </p:nvSpPr>
          <p:spPr>
            <a:xfrm rot="10800000">
              <a:off x="4355310" y="3073565"/>
              <a:ext cx="3470988" cy="1751423"/>
            </a:xfrm>
            <a:custGeom>
              <a:avLst/>
              <a:gdLst>
                <a:gd name="connsiteX0" fmla="*/ 1735494 w 3470988"/>
                <a:gd name="connsiteY0" fmla="*/ 0 h 1751423"/>
                <a:gd name="connsiteX1" fmla="*/ 3470988 w 3470988"/>
                <a:gd name="connsiteY1" fmla="*/ 1735494 h 1751423"/>
                <a:gd name="connsiteX2" fmla="*/ 3470184 w 3470988"/>
                <a:gd name="connsiteY2" fmla="*/ 1751423 h 1751423"/>
                <a:gd name="connsiteX3" fmla="*/ 805 w 3470988"/>
                <a:gd name="connsiteY3" fmla="*/ 1751423 h 1751423"/>
                <a:gd name="connsiteX4" fmla="*/ 0 w 3470988"/>
                <a:gd name="connsiteY4" fmla="*/ 1735494 h 1751423"/>
                <a:gd name="connsiteX5" fmla="*/ 1735494 w 3470988"/>
                <a:gd name="connsiteY5" fmla="*/ 0 h 17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142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184" y="1751423"/>
                  </a:lnTo>
                  <a:lnTo>
                    <a:pt x="805" y="175142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 rot="10800000">
              <a:off x="4549695" y="3073562"/>
              <a:ext cx="3055435" cy="1531892"/>
            </a:xfrm>
            <a:custGeom>
              <a:avLst/>
              <a:gdLst>
                <a:gd name="connsiteX0" fmla="*/ 1735494 w 3470988"/>
                <a:gd name="connsiteY0" fmla="*/ 0 h 1754913"/>
                <a:gd name="connsiteX1" fmla="*/ 3470988 w 3470988"/>
                <a:gd name="connsiteY1" fmla="*/ 1735494 h 1754913"/>
                <a:gd name="connsiteX2" fmla="*/ 3470007 w 3470988"/>
                <a:gd name="connsiteY2" fmla="*/ 1754913 h 1754913"/>
                <a:gd name="connsiteX3" fmla="*/ 981 w 3470988"/>
                <a:gd name="connsiteY3" fmla="*/ 1754913 h 1754913"/>
                <a:gd name="connsiteX4" fmla="*/ 0 w 3470988"/>
                <a:gd name="connsiteY4" fmla="*/ 1735494 h 1754913"/>
                <a:gd name="connsiteX5" fmla="*/ 1735494 w 3470988"/>
                <a:gd name="connsiteY5" fmla="*/ 0 h 175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491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007" y="1754913"/>
                  </a:lnTo>
                  <a:lnTo>
                    <a:pt x="981" y="175491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泪滴形 12"/>
            <p:cNvSpPr/>
            <p:nvPr/>
          </p:nvSpPr>
          <p:spPr>
            <a:xfrm>
              <a:off x="4815512" y="363740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2" name="泪滴形 12"/>
            <p:cNvSpPr/>
            <p:nvPr/>
          </p:nvSpPr>
          <p:spPr>
            <a:xfrm rot="20531963">
              <a:off x="5135863" y="3949276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3" name="泪滴形 12"/>
            <p:cNvSpPr/>
            <p:nvPr/>
          </p:nvSpPr>
          <p:spPr>
            <a:xfrm rot="20037654">
              <a:off x="5507503" y="4216704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4" name="泪滴形 12"/>
            <p:cNvSpPr/>
            <p:nvPr/>
          </p:nvSpPr>
          <p:spPr>
            <a:xfrm rot="18518226">
              <a:off x="5989634" y="4334131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5" name="泪滴形 12"/>
            <p:cNvSpPr/>
            <p:nvPr/>
          </p:nvSpPr>
          <p:spPr>
            <a:xfrm rot="15313657">
              <a:off x="7128493" y="361844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6" name="泪滴形 12"/>
            <p:cNvSpPr/>
            <p:nvPr/>
          </p:nvSpPr>
          <p:spPr>
            <a:xfrm rot="15633427">
              <a:off x="6814363" y="393479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7" name="泪滴形 12"/>
            <p:cNvSpPr/>
            <p:nvPr/>
          </p:nvSpPr>
          <p:spPr>
            <a:xfrm rot="16711497">
              <a:off x="6489857" y="4186683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2457090" y="1627864"/>
            <a:ext cx="3300707" cy="3391245"/>
          </a:xfrm>
          <a:prstGeom prst="round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圆角矩形 39"/>
          <p:cNvSpPr/>
          <p:nvPr/>
        </p:nvSpPr>
        <p:spPr>
          <a:xfrm>
            <a:off x="6571606" y="2730674"/>
            <a:ext cx="3300707" cy="3198476"/>
          </a:xfrm>
          <a:prstGeom prst="roundRect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47356" y="321686"/>
            <a:ext cx="1895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1723D"/>
                </a:solidFill>
                <a:cs typeface="Microsoft JhengHei UI Light" panose="020B0304030504040204" pitchFamily="34" charset="-122"/>
              </a:rPr>
              <a:t>PART ONE</a:t>
            </a:r>
            <a:endParaRPr lang="zh-CN" altLang="en-US" sz="3200" b="1" dirty="0">
              <a:solidFill>
                <a:srgbClr val="01723D"/>
              </a:solidFill>
              <a:cs typeface="Microsoft JhengHei UI Light" panose="020B030403050404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 rot="5400000">
            <a:off x="1342023" y="-1347945"/>
            <a:ext cx="221465" cy="2905511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2661296" y="2670597"/>
            <a:ext cx="3008143" cy="190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46730" y="2056786"/>
            <a:ext cx="204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5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400" b="1" spc="5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95891" y="3552553"/>
            <a:ext cx="3008143" cy="190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6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32700" y="2123018"/>
            <a:ext cx="1813856" cy="346644"/>
            <a:chOff x="1834773" y="4271225"/>
            <a:chExt cx="2595161" cy="495958"/>
          </a:xfrm>
        </p:grpSpPr>
        <p:grpSp>
          <p:nvGrpSpPr>
            <p:cNvPr id="38" name="组合 37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/>
              <p:cNvCxnSpPr>
                <a:stCxn id="41" idx="1"/>
                <a:endCxn id="4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1" idx="2"/>
                <a:endCxn id="4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/>
              <p:cNvCxnSpPr>
                <a:stCxn id="52" idx="1"/>
                <a:endCxn id="52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>
                <a:stCxn id="52" idx="2"/>
                <a:endCxn id="52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7" name="直接连接符 56"/>
              <p:cNvCxnSpPr>
                <a:stCxn id="56" idx="1"/>
                <a:endCxn id="56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>
                <a:stCxn id="56" idx="2"/>
                <a:endCxn id="56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/>
              <p:cNvCxnSpPr>
                <a:stCxn id="60" idx="1"/>
                <a:endCxn id="6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0" idx="2"/>
                <a:endCxn id="6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/>
              <p:cNvCxnSpPr>
                <a:stCxn id="64" idx="1"/>
                <a:endCxn id="6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64" idx="2"/>
                <a:endCxn id="6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文本框 66"/>
          <p:cNvSpPr txBox="1"/>
          <p:nvPr/>
        </p:nvSpPr>
        <p:spPr>
          <a:xfrm>
            <a:off x="7245463" y="2930247"/>
            <a:ext cx="204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5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400" b="1" spc="5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331433" y="2996479"/>
            <a:ext cx="1813856" cy="346644"/>
            <a:chOff x="1834773" y="4271225"/>
            <a:chExt cx="2595161" cy="495958"/>
          </a:xfrm>
        </p:grpSpPr>
        <p:grpSp>
          <p:nvGrpSpPr>
            <p:cNvPr id="69" name="组合 68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7" name="直接连接符 86"/>
              <p:cNvCxnSpPr>
                <a:stCxn id="86" idx="1"/>
                <a:endCxn id="86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stCxn id="86" idx="2"/>
                <a:endCxn id="86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4" name="直接连接符 83"/>
              <p:cNvCxnSpPr>
                <a:stCxn id="83" idx="1"/>
                <a:endCxn id="8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83" idx="2"/>
                <a:endCxn id="8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80" idx="2"/>
                <a:endCxn id="8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8" name="直接连接符 77"/>
              <p:cNvCxnSpPr>
                <a:stCxn id="77" idx="1"/>
                <a:endCxn id="7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7" idx="2"/>
                <a:endCxn id="7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 w="9525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5" name="直接连接符 74"/>
              <p:cNvCxnSpPr>
                <a:stCxn id="74" idx="1"/>
                <a:endCxn id="7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74" idx="2"/>
                <a:endCxn id="7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9525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9680157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/>
      <p:bldP spid="44" grpId="0" animBg="1"/>
      <p:bldP spid="45" grpId="0"/>
      <p:bldP spid="46" grpId="0"/>
      <p:bldP spid="47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0236462" y="2984971"/>
            <a:ext cx="1536849" cy="1515650"/>
          </a:xfrm>
          <a:prstGeom prst="rect">
            <a:avLst/>
          </a:prstGeom>
          <a:solidFill>
            <a:srgbClr val="61BB61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6765909" y="4737839"/>
            <a:ext cx="1443826" cy="1515650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6626268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932359" y="5090732"/>
            <a:ext cx="411304" cy="411304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/>
        </p:nvSpPr>
        <p:spPr>
          <a:xfrm>
            <a:off x="988201" y="4704823"/>
            <a:ext cx="720328" cy="720328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4" name="文本框 153"/>
          <p:cNvSpPr txBox="1"/>
          <p:nvPr/>
        </p:nvSpPr>
        <p:spPr>
          <a:xfrm>
            <a:off x="447356" y="321686"/>
            <a:ext cx="1895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Microsoft JhengHei UI Light" panose="020B0304030504040204" pitchFamily="34" charset="-122"/>
              </a:rPr>
              <a:t>PART ONE</a:t>
            </a:r>
            <a:endParaRPr lang="zh-CN" altLang="en-US" sz="3200" b="1" dirty="0">
              <a:solidFill>
                <a:schemeClr val="bg1"/>
              </a:solidFill>
              <a:cs typeface="Microsoft JhengHei UI Light" panose="020B0304030504040204" pitchFamily="34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888144" y="2315812"/>
            <a:ext cx="450886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STEP1  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选择一张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文艺点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的图片，图片的背景色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简单偏白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最好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40986" y="1630611"/>
            <a:ext cx="815082" cy="445667"/>
            <a:chOff x="9607460" y="5349167"/>
            <a:chExt cx="1801445" cy="984986"/>
          </a:xfrm>
        </p:grpSpPr>
        <p:sp>
          <p:nvSpPr>
            <p:cNvPr id="160" name="椭圆 159"/>
            <p:cNvSpPr/>
            <p:nvPr/>
          </p:nvSpPr>
          <p:spPr>
            <a:xfrm flipH="1">
              <a:off x="9872191" y="6050411"/>
              <a:ext cx="1271982" cy="283742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00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607460" y="5349167"/>
              <a:ext cx="1801445" cy="908991"/>
              <a:chOff x="4355310" y="3073562"/>
              <a:chExt cx="3470988" cy="1751426"/>
            </a:xfrm>
          </p:grpSpPr>
          <p:sp>
            <p:nvSpPr>
              <p:cNvPr id="29" name="任意多边形 28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2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3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4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5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6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7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</p:grpSp>
      </p:grpSp>
      <p:sp>
        <p:nvSpPr>
          <p:cNvPr id="161" name="矩形 160"/>
          <p:cNvSpPr/>
          <p:nvPr/>
        </p:nvSpPr>
        <p:spPr>
          <a:xfrm rot="5400000">
            <a:off x="1342023" y="-1347945"/>
            <a:ext cx="221465" cy="2905511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10260854" y="4727274"/>
            <a:ext cx="1453019" cy="15156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8435964" y="2994114"/>
            <a:ext cx="1609846" cy="1501880"/>
          </a:xfrm>
          <a:prstGeom prst="rect">
            <a:avLst/>
          </a:prstGeom>
          <a:solidFill>
            <a:srgbClr val="FF77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0"/>
          <p:cNvSpPr>
            <a:spLocks/>
          </p:cNvSpPr>
          <p:nvPr/>
        </p:nvSpPr>
        <p:spPr bwMode="auto">
          <a:xfrm>
            <a:off x="8797812" y="3280451"/>
            <a:ext cx="886150" cy="924689"/>
          </a:xfrm>
          <a:custGeom>
            <a:avLst/>
            <a:gdLst>
              <a:gd name="T0" fmla="*/ 33 w 66"/>
              <a:gd name="T1" fmla="*/ 22 h 66"/>
              <a:gd name="T2" fmla="*/ 33 w 66"/>
              <a:gd name="T3" fmla="*/ 22 h 66"/>
              <a:gd name="T4" fmla="*/ 33 w 66"/>
              <a:gd name="T5" fmla="*/ 22 h 66"/>
              <a:gd name="T6" fmla="*/ 0 w 66"/>
              <a:gd name="T7" fmla="*/ 26 h 66"/>
              <a:gd name="T8" fmla="*/ 33 w 66"/>
              <a:gd name="T9" fmla="*/ 66 h 66"/>
              <a:gd name="T10" fmla="*/ 33 w 66"/>
              <a:gd name="T11" fmla="*/ 66 h 66"/>
              <a:gd name="T12" fmla="*/ 33 w 66"/>
              <a:gd name="T13" fmla="*/ 66 h 66"/>
              <a:gd name="T14" fmla="*/ 66 w 66"/>
              <a:gd name="T15" fmla="*/ 26 h 66"/>
              <a:gd name="T16" fmla="*/ 33 w 66"/>
              <a:gd name="T17" fmla="*/ 2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6"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28" y="0"/>
                  <a:pt x="0" y="7"/>
                  <a:pt x="0" y="26"/>
                </a:cubicBezTo>
                <a:cubicBezTo>
                  <a:pt x="0" y="4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66" y="46"/>
                  <a:pt x="66" y="26"/>
                </a:cubicBezTo>
                <a:cubicBezTo>
                  <a:pt x="66" y="7"/>
                  <a:pt x="38" y="0"/>
                  <a:pt x="3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435963" y="4737839"/>
            <a:ext cx="1609847" cy="1515650"/>
          </a:xfrm>
          <a:prstGeom prst="rect">
            <a:avLst/>
          </a:prstGeom>
          <a:solidFill>
            <a:srgbClr val="01723D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2886719" y="1491503"/>
            <a:ext cx="350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5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图片透明化处理</a:t>
            </a:r>
            <a:endParaRPr lang="zh-CN" altLang="en-US" sz="3200" b="1" spc="5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954564" y="1579164"/>
            <a:ext cx="3302030" cy="451529"/>
            <a:chOff x="1834773" y="4271226"/>
            <a:chExt cx="3626920" cy="495955"/>
          </a:xfrm>
        </p:grpSpPr>
        <p:grpSp>
          <p:nvGrpSpPr>
            <p:cNvPr id="40" name="组合 39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64" name="直接连接符 63"/>
              <p:cNvCxnSpPr>
                <a:stCxn id="63" idx="1"/>
                <a:endCxn id="6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stCxn id="63" idx="2"/>
                <a:endCxn id="6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61" name="直接连接符 60"/>
              <p:cNvCxnSpPr>
                <a:stCxn id="60" idx="1"/>
                <a:endCxn id="6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0" idx="2"/>
                <a:endCxn id="6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2880819" y="4271227"/>
              <a:ext cx="2057851" cy="495954"/>
              <a:chOff x="3995232" y="4596140"/>
              <a:chExt cx="3439787" cy="82900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2"/>
                <a:endCxn id="5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6606010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403842" y="4271227"/>
              <a:ext cx="2057851" cy="495954"/>
              <a:chOff x="3995232" y="4596140"/>
              <a:chExt cx="3439787" cy="829009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53" name="直接连接符 52"/>
              <p:cNvCxnSpPr>
                <a:stCxn id="51" idx="1"/>
                <a:endCxn id="5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>
                <a:stCxn id="51" idx="2"/>
                <a:endCxn id="5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矩形 65"/>
              <p:cNvSpPr/>
              <p:nvPr/>
            </p:nvSpPr>
            <p:spPr>
              <a:xfrm>
                <a:off x="6606010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5735751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6150256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3921683" y="4271226"/>
              <a:ext cx="1537218" cy="495954"/>
              <a:chOff x="3974675" y="4596134"/>
              <a:chExt cx="2569525" cy="82900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974675" y="4596134"/>
                <a:ext cx="829008" cy="829008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cxnSp>
            <p:nvCxnSpPr>
              <p:cNvPr id="46" name="直接连接符 45"/>
              <p:cNvCxnSpPr>
                <a:stCxn id="45" idx="1"/>
                <a:endCxn id="45" idx="3"/>
              </p:cNvCxnSpPr>
              <p:nvPr/>
            </p:nvCxnSpPr>
            <p:spPr>
              <a:xfrm>
                <a:off x="3974675" y="5010638"/>
                <a:ext cx="829008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5" idx="2"/>
                <a:endCxn id="45" idx="0"/>
              </p:cNvCxnSpPr>
              <p:nvPr/>
            </p:nvCxnSpPr>
            <p:spPr>
              <a:xfrm flipV="1">
                <a:off x="4389179" y="4596134"/>
                <a:ext cx="0" cy="829008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715192" y="5010638"/>
                <a:ext cx="829008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6129698" y="4596134"/>
                <a:ext cx="0" cy="829008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0081" y="4727274"/>
            <a:ext cx="1435482" cy="15352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27831" y="2994113"/>
            <a:ext cx="1545480" cy="15018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8435963" y="1288045"/>
            <a:ext cx="1620166" cy="1520303"/>
          </a:xfrm>
          <a:prstGeom prst="rect">
            <a:avLst/>
          </a:prstGeom>
        </p:spPr>
      </p:pic>
      <p:sp>
        <p:nvSpPr>
          <p:cNvPr id="72" name="矩形 71"/>
          <p:cNvSpPr/>
          <p:nvPr/>
        </p:nvSpPr>
        <p:spPr>
          <a:xfrm>
            <a:off x="1849054" y="3016322"/>
            <a:ext cx="45088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STEP2  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设置图片格式：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清晰度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100%——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对比度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100%——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饱和度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0%——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亮度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35%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（亮度可以根据图片最佳状况调节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）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849054" y="3785866"/>
            <a:ext cx="4508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STEP3  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执行透明化处理：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颜色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设置透明色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鼠标点击图片黑色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部分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849054" y="4310802"/>
            <a:ext cx="450886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STEP4  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剪除多余部分：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插入形状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任意多边形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绘制完成后与原图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同时选中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合并形状</a:t>
            </a:r>
            <a:r>
              <a:rPr lang="en-US" altLang="zh-CN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剪除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49054" y="5037064"/>
            <a:ext cx="45088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STEP5  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插入背景图：</a:t>
            </a: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最后，插入想要的图片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置于底层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，多余部分适当</a:t>
            </a:r>
            <a:r>
              <a:rPr lang="zh-CN" altLang="en-US" sz="1400" b="1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裁剪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，完成！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7620" y="1262806"/>
            <a:ext cx="1628509" cy="1543691"/>
          </a:xfrm>
          <a:prstGeom prst="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10260854" y="1262806"/>
            <a:ext cx="1465708" cy="15455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032565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0.13972 2.22222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7" grpId="0"/>
      <p:bldP spid="161" grpId="0" animBg="1"/>
      <p:bldP spid="38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流程图: 终止 158"/>
          <p:cNvSpPr/>
          <p:nvPr/>
        </p:nvSpPr>
        <p:spPr>
          <a:xfrm>
            <a:off x="7285822" y="1322172"/>
            <a:ext cx="4036606" cy="2900207"/>
          </a:xfrm>
          <a:prstGeom prst="flowChartTerminator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dirty="0"/>
          </a:p>
        </p:txBody>
      </p:sp>
      <p:sp>
        <p:nvSpPr>
          <p:cNvPr id="2" name="矩形 1"/>
          <p:cNvSpPr/>
          <p:nvPr/>
        </p:nvSpPr>
        <p:spPr>
          <a:xfrm>
            <a:off x="0" y="6626268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932359" y="5090732"/>
            <a:ext cx="411304" cy="411304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8" name="组合 117"/>
          <p:cNvGrpSpPr/>
          <p:nvPr/>
        </p:nvGrpSpPr>
        <p:grpSpPr>
          <a:xfrm>
            <a:off x="5575081" y="2837070"/>
            <a:ext cx="1041836" cy="1183859"/>
            <a:chOff x="4979138" y="1765308"/>
            <a:chExt cx="2233724" cy="2538226"/>
          </a:xfrm>
        </p:grpSpPr>
        <p:sp>
          <p:nvSpPr>
            <p:cNvPr id="119" name="椭圆 118"/>
            <p:cNvSpPr/>
            <p:nvPr/>
          </p:nvSpPr>
          <p:spPr>
            <a:xfrm>
              <a:off x="5285806" y="3941350"/>
              <a:ext cx="1623626" cy="362184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4979138" y="1765308"/>
              <a:ext cx="2233724" cy="2403957"/>
              <a:chOff x="4445810" y="937405"/>
              <a:chExt cx="3892152" cy="418877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4449453" y="1237671"/>
                <a:ext cx="3888509" cy="3888509"/>
              </a:xfrm>
              <a:prstGeom prst="ellipse">
                <a:avLst/>
              </a:pr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流程图: 资料带 2"/>
              <p:cNvSpPr/>
              <p:nvPr/>
            </p:nvSpPr>
            <p:spPr>
              <a:xfrm rot="5400000">
                <a:off x="4718954" y="2814378"/>
                <a:ext cx="3876885" cy="723473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2"/>
                  <a:gd name="connsiteY0" fmla="*/ 4788 h 10678"/>
                  <a:gd name="connsiteX1" fmla="*/ 1979 w 10002"/>
                  <a:gd name="connsiteY1" fmla="*/ 4702 h 10678"/>
                  <a:gd name="connsiteX2" fmla="*/ 2549 w 10002"/>
                  <a:gd name="connsiteY2" fmla="*/ 1955 h 10678"/>
                  <a:gd name="connsiteX3" fmla="*/ 3505 w 10002"/>
                  <a:gd name="connsiteY3" fmla="*/ 4070 h 10678"/>
                  <a:gd name="connsiteX4" fmla="*/ 4492 w 10002"/>
                  <a:gd name="connsiteY4" fmla="*/ 246 h 10678"/>
                  <a:gd name="connsiteX5" fmla="*/ 5566 w 10002"/>
                  <a:gd name="connsiteY5" fmla="*/ 2282 h 10678"/>
                  <a:gd name="connsiteX6" fmla="*/ 6538 w 10002"/>
                  <a:gd name="connsiteY6" fmla="*/ 24 h 10678"/>
                  <a:gd name="connsiteX7" fmla="*/ 7711 w 10002"/>
                  <a:gd name="connsiteY7" fmla="*/ 4026 h 10678"/>
                  <a:gd name="connsiteX8" fmla="*/ 8967 w 10002"/>
                  <a:gd name="connsiteY8" fmla="*/ 3941 h 10678"/>
                  <a:gd name="connsiteX9" fmla="*/ 9998 w 10002"/>
                  <a:gd name="connsiteY9" fmla="*/ 10539 h 10678"/>
                  <a:gd name="connsiteX10" fmla="*/ 9339 w 10002"/>
                  <a:gd name="connsiteY10" fmla="*/ 8406 h 10678"/>
                  <a:gd name="connsiteX11" fmla="*/ 8077 w 10002"/>
                  <a:gd name="connsiteY11" fmla="*/ 6970 h 10678"/>
                  <a:gd name="connsiteX12" fmla="*/ 6770 w 10002"/>
                  <a:gd name="connsiteY12" fmla="*/ 8317 h 10678"/>
                  <a:gd name="connsiteX13" fmla="*/ 5774 w 10002"/>
                  <a:gd name="connsiteY13" fmla="*/ 5555 h 10678"/>
                  <a:gd name="connsiteX14" fmla="*/ 4662 w 10002"/>
                  <a:gd name="connsiteY14" fmla="*/ 8400 h 10678"/>
                  <a:gd name="connsiteX15" fmla="*/ 3894 w 10002"/>
                  <a:gd name="connsiteY15" fmla="*/ 6428 h 10678"/>
                  <a:gd name="connsiteX16" fmla="*/ 2866 w 10002"/>
                  <a:gd name="connsiteY16" fmla="*/ 8968 h 10678"/>
                  <a:gd name="connsiteX17" fmla="*/ 2101 w 10002"/>
                  <a:gd name="connsiteY17" fmla="*/ 7438 h 10678"/>
                  <a:gd name="connsiteX18" fmla="*/ 1043 w 10002"/>
                  <a:gd name="connsiteY18" fmla="*/ 7920 h 10678"/>
                  <a:gd name="connsiteX19" fmla="*/ 1015 w 10002"/>
                  <a:gd name="connsiteY19" fmla="*/ 4788 h 1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2" h="10678">
                    <a:moveTo>
                      <a:pt x="1015" y="4788"/>
                    </a:moveTo>
                    <a:cubicBezTo>
                      <a:pt x="1179" y="3716"/>
                      <a:pt x="1637" y="4994"/>
                      <a:pt x="1979" y="4702"/>
                    </a:cubicBezTo>
                    <a:cubicBezTo>
                      <a:pt x="2320" y="4408"/>
                      <a:pt x="2295" y="2060"/>
                      <a:pt x="2549" y="1955"/>
                    </a:cubicBezTo>
                    <a:cubicBezTo>
                      <a:pt x="2803" y="1850"/>
                      <a:pt x="3147" y="3776"/>
                      <a:pt x="3505" y="4070"/>
                    </a:cubicBezTo>
                    <a:cubicBezTo>
                      <a:pt x="3864" y="4362"/>
                      <a:pt x="4149" y="544"/>
                      <a:pt x="4492" y="246"/>
                    </a:cubicBezTo>
                    <a:cubicBezTo>
                      <a:pt x="4836" y="-52"/>
                      <a:pt x="5275" y="2460"/>
                      <a:pt x="5566" y="2282"/>
                    </a:cubicBezTo>
                    <a:cubicBezTo>
                      <a:pt x="5856" y="2105"/>
                      <a:pt x="6181" y="-267"/>
                      <a:pt x="6538" y="24"/>
                    </a:cubicBezTo>
                    <a:cubicBezTo>
                      <a:pt x="6895" y="315"/>
                      <a:pt x="7422" y="3524"/>
                      <a:pt x="7711" y="4026"/>
                    </a:cubicBezTo>
                    <a:cubicBezTo>
                      <a:pt x="7999" y="4529"/>
                      <a:pt x="8712" y="3498"/>
                      <a:pt x="8967" y="3941"/>
                    </a:cubicBezTo>
                    <a:cubicBezTo>
                      <a:pt x="9220" y="4386"/>
                      <a:pt x="9976" y="9627"/>
                      <a:pt x="9998" y="10539"/>
                    </a:cubicBezTo>
                    <a:cubicBezTo>
                      <a:pt x="10044" y="11214"/>
                      <a:pt x="9719" y="9269"/>
                      <a:pt x="9339" y="8406"/>
                    </a:cubicBezTo>
                    <a:cubicBezTo>
                      <a:pt x="8944" y="7691"/>
                      <a:pt x="8489" y="6734"/>
                      <a:pt x="8077" y="6970"/>
                    </a:cubicBezTo>
                    <a:cubicBezTo>
                      <a:pt x="7666" y="7511"/>
                      <a:pt x="7154" y="8553"/>
                      <a:pt x="6770" y="8317"/>
                    </a:cubicBezTo>
                    <a:cubicBezTo>
                      <a:pt x="6386" y="8081"/>
                      <a:pt x="6125" y="5541"/>
                      <a:pt x="5774" y="5555"/>
                    </a:cubicBezTo>
                    <a:cubicBezTo>
                      <a:pt x="5423" y="5569"/>
                      <a:pt x="4873" y="8544"/>
                      <a:pt x="4662" y="8400"/>
                    </a:cubicBezTo>
                    <a:cubicBezTo>
                      <a:pt x="4453" y="8254"/>
                      <a:pt x="4228" y="6205"/>
                      <a:pt x="3894" y="6428"/>
                    </a:cubicBezTo>
                    <a:cubicBezTo>
                      <a:pt x="3562" y="6650"/>
                      <a:pt x="3171" y="8909"/>
                      <a:pt x="2866" y="8968"/>
                    </a:cubicBezTo>
                    <a:cubicBezTo>
                      <a:pt x="2562" y="9026"/>
                      <a:pt x="2365" y="8146"/>
                      <a:pt x="2101" y="7438"/>
                    </a:cubicBezTo>
                    <a:cubicBezTo>
                      <a:pt x="1835" y="6729"/>
                      <a:pt x="1361" y="8803"/>
                      <a:pt x="1043" y="7920"/>
                    </a:cubicBezTo>
                    <a:cubicBezTo>
                      <a:pt x="259" y="7221"/>
                      <a:pt x="-833" y="10441"/>
                      <a:pt x="1015" y="478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                   </a:t>
                </a:r>
                <a:endParaRPr lang="zh-CN" altLang="en-US" dirty="0"/>
              </a:p>
            </p:txBody>
          </p:sp>
          <p:sp>
            <p:nvSpPr>
              <p:cNvPr id="123" name="流程图: 资料带 2"/>
              <p:cNvSpPr/>
              <p:nvPr/>
            </p:nvSpPr>
            <p:spPr>
              <a:xfrm rot="16200000">
                <a:off x="3897917" y="2576900"/>
                <a:ext cx="3888797" cy="1194906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744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1 h 10720"/>
                  <a:gd name="connsiteX1" fmla="*/ 1979 w 10005"/>
                  <a:gd name="connsiteY1" fmla="*/ 4695 h 10720"/>
                  <a:gd name="connsiteX2" fmla="*/ 2549 w 10005"/>
                  <a:gd name="connsiteY2" fmla="*/ 1948 h 10720"/>
                  <a:gd name="connsiteX3" fmla="*/ 3505 w 10005"/>
                  <a:gd name="connsiteY3" fmla="*/ 4063 h 10720"/>
                  <a:gd name="connsiteX4" fmla="*/ 4492 w 10005"/>
                  <a:gd name="connsiteY4" fmla="*/ 239 h 10720"/>
                  <a:gd name="connsiteX5" fmla="*/ 5566 w 10005"/>
                  <a:gd name="connsiteY5" fmla="*/ 2275 h 10720"/>
                  <a:gd name="connsiteX6" fmla="*/ 6538 w 10005"/>
                  <a:gd name="connsiteY6" fmla="*/ 17 h 10720"/>
                  <a:gd name="connsiteX7" fmla="*/ 7785 w 10005"/>
                  <a:gd name="connsiteY7" fmla="*/ 3657 h 10720"/>
                  <a:gd name="connsiteX8" fmla="*/ 8967 w 10005"/>
                  <a:gd name="connsiteY8" fmla="*/ 3934 h 10720"/>
                  <a:gd name="connsiteX9" fmla="*/ 9998 w 10005"/>
                  <a:gd name="connsiteY9" fmla="*/ 10532 h 10720"/>
                  <a:gd name="connsiteX10" fmla="*/ 9502 w 10005"/>
                  <a:gd name="connsiteY10" fmla="*/ 9051 h 10720"/>
                  <a:gd name="connsiteX11" fmla="*/ 8077 w 10005"/>
                  <a:gd name="connsiteY11" fmla="*/ 6963 h 10720"/>
                  <a:gd name="connsiteX12" fmla="*/ 6770 w 10005"/>
                  <a:gd name="connsiteY12" fmla="*/ 7440 h 10720"/>
                  <a:gd name="connsiteX13" fmla="*/ 5774 w 10005"/>
                  <a:gd name="connsiteY13" fmla="*/ 5548 h 10720"/>
                  <a:gd name="connsiteX14" fmla="*/ 4662 w 10005"/>
                  <a:gd name="connsiteY14" fmla="*/ 8393 h 10720"/>
                  <a:gd name="connsiteX15" fmla="*/ 3894 w 10005"/>
                  <a:gd name="connsiteY15" fmla="*/ 6421 h 10720"/>
                  <a:gd name="connsiteX16" fmla="*/ 2866 w 10005"/>
                  <a:gd name="connsiteY16" fmla="*/ 8961 h 10720"/>
                  <a:gd name="connsiteX17" fmla="*/ 2101 w 10005"/>
                  <a:gd name="connsiteY17" fmla="*/ 7431 h 10720"/>
                  <a:gd name="connsiteX18" fmla="*/ 1043 w 10005"/>
                  <a:gd name="connsiteY18" fmla="*/ 7913 h 10720"/>
                  <a:gd name="connsiteX19" fmla="*/ 1015 w 10005"/>
                  <a:gd name="connsiteY19" fmla="*/ 4781 h 10720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77 w 10005"/>
                  <a:gd name="connsiteY11" fmla="*/ 6749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62 w 10005"/>
                  <a:gd name="connsiteY14" fmla="*/ 817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94 w 10005"/>
                  <a:gd name="connsiteY15" fmla="*/ 620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66 w 10005"/>
                  <a:gd name="connsiteY16" fmla="*/ 8747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79 w 10005"/>
                  <a:gd name="connsiteY1" fmla="*/ 4481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4567 h 10506"/>
                  <a:gd name="connsiteX1" fmla="*/ 1964 w 10005"/>
                  <a:gd name="connsiteY1" fmla="*/ 4119 h 10506"/>
                  <a:gd name="connsiteX2" fmla="*/ 2549 w 10005"/>
                  <a:gd name="connsiteY2" fmla="*/ 1734 h 10506"/>
                  <a:gd name="connsiteX3" fmla="*/ 3505 w 10005"/>
                  <a:gd name="connsiteY3" fmla="*/ 3849 h 10506"/>
                  <a:gd name="connsiteX4" fmla="*/ 4492 w 10005"/>
                  <a:gd name="connsiteY4" fmla="*/ 25 h 10506"/>
                  <a:gd name="connsiteX5" fmla="*/ 5566 w 10005"/>
                  <a:gd name="connsiteY5" fmla="*/ 2061 h 10506"/>
                  <a:gd name="connsiteX6" fmla="*/ 6627 w 10005"/>
                  <a:gd name="connsiteY6" fmla="*/ 600 h 10506"/>
                  <a:gd name="connsiteX7" fmla="*/ 7785 w 10005"/>
                  <a:gd name="connsiteY7" fmla="*/ 3443 h 10506"/>
                  <a:gd name="connsiteX8" fmla="*/ 8967 w 10005"/>
                  <a:gd name="connsiteY8" fmla="*/ 3720 h 10506"/>
                  <a:gd name="connsiteX9" fmla="*/ 9998 w 10005"/>
                  <a:gd name="connsiteY9" fmla="*/ 10318 h 10506"/>
                  <a:gd name="connsiteX10" fmla="*/ 9502 w 10005"/>
                  <a:gd name="connsiteY10" fmla="*/ 8837 h 10506"/>
                  <a:gd name="connsiteX11" fmla="*/ 8047 w 10005"/>
                  <a:gd name="connsiteY11" fmla="*/ 6242 h 10506"/>
                  <a:gd name="connsiteX12" fmla="*/ 6770 w 10005"/>
                  <a:gd name="connsiteY12" fmla="*/ 7226 h 10506"/>
                  <a:gd name="connsiteX13" fmla="*/ 5774 w 10005"/>
                  <a:gd name="connsiteY13" fmla="*/ 5334 h 10506"/>
                  <a:gd name="connsiteX14" fmla="*/ 4632 w 10005"/>
                  <a:gd name="connsiteY14" fmla="*/ 7019 h 10506"/>
                  <a:gd name="connsiteX15" fmla="*/ 3805 w 10005"/>
                  <a:gd name="connsiteY15" fmla="*/ 5627 h 10506"/>
                  <a:gd name="connsiteX16" fmla="*/ 2821 w 10005"/>
                  <a:gd name="connsiteY16" fmla="*/ 8312 h 10506"/>
                  <a:gd name="connsiteX17" fmla="*/ 2101 w 10005"/>
                  <a:gd name="connsiteY17" fmla="*/ 7217 h 10506"/>
                  <a:gd name="connsiteX18" fmla="*/ 1043 w 10005"/>
                  <a:gd name="connsiteY18" fmla="*/ 7699 h 10506"/>
                  <a:gd name="connsiteX19" fmla="*/ 1015 w 10005"/>
                  <a:gd name="connsiteY19" fmla="*/ 4567 h 10506"/>
                  <a:gd name="connsiteX0" fmla="*/ 1015 w 10005"/>
                  <a:gd name="connsiteY0" fmla="*/ 6152 h 12091"/>
                  <a:gd name="connsiteX1" fmla="*/ 1964 w 10005"/>
                  <a:gd name="connsiteY1" fmla="*/ 5704 h 12091"/>
                  <a:gd name="connsiteX2" fmla="*/ 2549 w 10005"/>
                  <a:gd name="connsiteY2" fmla="*/ 3319 h 12091"/>
                  <a:gd name="connsiteX3" fmla="*/ 3505 w 10005"/>
                  <a:gd name="connsiteY3" fmla="*/ 5434 h 12091"/>
                  <a:gd name="connsiteX4" fmla="*/ 4492 w 10005"/>
                  <a:gd name="connsiteY4" fmla="*/ 1610 h 12091"/>
                  <a:gd name="connsiteX5" fmla="*/ 5566 w 10005"/>
                  <a:gd name="connsiteY5" fmla="*/ 3646 h 12091"/>
                  <a:gd name="connsiteX6" fmla="*/ 6479 w 10005"/>
                  <a:gd name="connsiteY6" fmla="*/ 10 h 12091"/>
                  <a:gd name="connsiteX7" fmla="*/ 7785 w 10005"/>
                  <a:gd name="connsiteY7" fmla="*/ 5028 h 12091"/>
                  <a:gd name="connsiteX8" fmla="*/ 8967 w 10005"/>
                  <a:gd name="connsiteY8" fmla="*/ 5305 h 12091"/>
                  <a:gd name="connsiteX9" fmla="*/ 9998 w 10005"/>
                  <a:gd name="connsiteY9" fmla="*/ 11903 h 12091"/>
                  <a:gd name="connsiteX10" fmla="*/ 9502 w 10005"/>
                  <a:gd name="connsiteY10" fmla="*/ 10422 h 12091"/>
                  <a:gd name="connsiteX11" fmla="*/ 8047 w 10005"/>
                  <a:gd name="connsiteY11" fmla="*/ 7827 h 12091"/>
                  <a:gd name="connsiteX12" fmla="*/ 6770 w 10005"/>
                  <a:gd name="connsiteY12" fmla="*/ 8811 h 12091"/>
                  <a:gd name="connsiteX13" fmla="*/ 5774 w 10005"/>
                  <a:gd name="connsiteY13" fmla="*/ 6919 h 12091"/>
                  <a:gd name="connsiteX14" fmla="*/ 4632 w 10005"/>
                  <a:gd name="connsiteY14" fmla="*/ 8604 h 12091"/>
                  <a:gd name="connsiteX15" fmla="*/ 3805 w 10005"/>
                  <a:gd name="connsiteY15" fmla="*/ 7212 h 12091"/>
                  <a:gd name="connsiteX16" fmla="*/ 2821 w 10005"/>
                  <a:gd name="connsiteY16" fmla="*/ 9897 h 12091"/>
                  <a:gd name="connsiteX17" fmla="*/ 2101 w 10005"/>
                  <a:gd name="connsiteY17" fmla="*/ 8802 h 12091"/>
                  <a:gd name="connsiteX18" fmla="*/ 1043 w 10005"/>
                  <a:gd name="connsiteY18" fmla="*/ 9284 h 12091"/>
                  <a:gd name="connsiteX19" fmla="*/ 1015 w 10005"/>
                  <a:gd name="connsiteY19" fmla="*/ 6152 h 12091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8967 w 10005"/>
                  <a:gd name="connsiteY8" fmla="*/ 5303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50 h 12089"/>
                  <a:gd name="connsiteX1" fmla="*/ 1964 w 10005"/>
                  <a:gd name="connsiteY1" fmla="*/ 5702 h 12089"/>
                  <a:gd name="connsiteX2" fmla="*/ 2549 w 10005"/>
                  <a:gd name="connsiteY2" fmla="*/ 3317 h 12089"/>
                  <a:gd name="connsiteX3" fmla="*/ 3505 w 10005"/>
                  <a:gd name="connsiteY3" fmla="*/ 5432 h 12089"/>
                  <a:gd name="connsiteX4" fmla="*/ 4492 w 10005"/>
                  <a:gd name="connsiteY4" fmla="*/ 1608 h 12089"/>
                  <a:gd name="connsiteX5" fmla="*/ 5566 w 10005"/>
                  <a:gd name="connsiteY5" fmla="*/ 3644 h 12089"/>
                  <a:gd name="connsiteX6" fmla="*/ 6479 w 10005"/>
                  <a:gd name="connsiteY6" fmla="*/ 8 h 12089"/>
                  <a:gd name="connsiteX7" fmla="*/ 7859 w 10005"/>
                  <a:gd name="connsiteY7" fmla="*/ 2706 h 12089"/>
                  <a:gd name="connsiteX8" fmla="*/ 9115 w 10005"/>
                  <a:gd name="connsiteY8" fmla="*/ 4288 h 12089"/>
                  <a:gd name="connsiteX9" fmla="*/ 9998 w 10005"/>
                  <a:gd name="connsiteY9" fmla="*/ 11901 h 12089"/>
                  <a:gd name="connsiteX10" fmla="*/ 9502 w 10005"/>
                  <a:gd name="connsiteY10" fmla="*/ 10420 h 12089"/>
                  <a:gd name="connsiteX11" fmla="*/ 8047 w 10005"/>
                  <a:gd name="connsiteY11" fmla="*/ 7825 h 12089"/>
                  <a:gd name="connsiteX12" fmla="*/ 6770 w 10005"/>
                  <a:gd name="connsiteY12" fmla="*/ 8809 h 12089"/>
                  <a:gd name="connsiteX13" fmla="*/ 5774 w 10005"/>
                  <a:gd name="connsiteY13" fmla="*/ 6917 h 12089"/>
                  <a:gd name="connsiteX14" fmla="*/ 4632 w 10005"/>
                  <a:gd name="connsiteY14" fmla="*/ 8602 h 12089"/>
                  <a:gd name="connsiteX15" fmla="*/ 3805 w 10005"/>
                  <a:gd name="connsiteY15" fmla="*/ 7210 h 12089"/>
                  <a:gd name="connsiteX16" fmla="*/ 2821 w 10005"/>
                  <a:gd name="connsiteY16" fmla="*/ 9895 h 12089"/>
                  <a:gd name="connsiteX17" fmla="*/ 2101 w 10005"/>
                  <a:gd name="connsiteY17" fmla="*/ 8800 h 12089"/>
                  <a:gd name="connsiteX18" fmla="*/ 1043 w 10005"/>
                  <a:gd name="connsiteY18" fmla="*/ 9282 h 12089"/>
                  <a:gd name="connsiteX19" fmla="*/ 1015 w 10005"/>
                  <a:gd name="connsiteY19" fmla="*/ 6150 h 12089"/>
                  <a:gd name="connsiteX0" fmla="*/ 1015 w 10005"/>
                  <a:gd name="connsiteY0" fmla="*/ 6148 h 12087"/>
                  <a:gd name="connsiteX1" fmla="*/ 1964 w 10005"/>
                  <a:gd name="connsiteY1" fmla="*/ 5700 h 12087"/>
                  <a:gd name="connsiteX2" fmla="*/ 2549 w 10005"/>
                  <a:gd name="connsiteY2" fmla="*/ 3315 h 12087"/>
                  <a:gd name="connsiteX3" fmla="*/ 3505 w 10005"/>
                  <a:gd name="connsiteY3" fmla="*/ 5430 h 12087"/>
                  <a:gd name="connsiteX4" fmla="*/ 4492 w 10005"/>
                  <a:gd name="connsiteY4" fmla="*/ 1606 h 12087"/>
                  <a:gd name="connsiteX5" fmla="*/ 5655 w 10005"/>
                  <a:gd name="connsiteY5" fmla="*/ 1975 h 12087"/>
                  <a:gd name="connsiteX6" fmla="*/ 6479 w 10005"/>
                  <a:gd name="connsiteY6" fmla="*/ 6 h 12087"/>
                  <a:gd name="connsiteX7" fmla="*/ 7859 w 10005"/>
                  <a:gd name="connsiteY7" fmla="*/ 2704 h 12087"/>
                  <a:gd name="connsiteX8" fmla="*/ 9115 w 10005"/>
                  <a:gd name="connsiteY8" fmla="*/ 4286 h 12087"/>
                  <a:gd name="connsiteX9" fmla="*/ 9998 w 10005"/>
                  <a:gd name="connsiteY9" fmla="*/ 11899 h 12087"/>
                  <a:gd name="connsiteX10" fmla="*/ 9502 w 10005"/>
                  <a:gd name="connsiteY10" fmla="*/ 10418 h 12087"/>
                  <a:gd name="connsiteX11" fmla="*/ 8047 w 10005"/>
                  <a:gd name="connsiteY11" fmla="*/ 7823 h 12087"/>
                  <a:gd name="connsiteX12" fmla="*/ 6770 w 10005"/>
                  <a:gd name="connsiteY12" fmla="*/ 8807 h 12087"/>
                  <a:gd name="connsiteX13" fmla="*/ 5774 w 10005"/>
                  <a:gd name="connsiteY13" fmla="*/ 6915 h 12087"/>
                  <a:gd name="connsiteX14" fmla="*/ 4632 w 10005"/>
                  <a:gd name="connsiteY14" fmla="*/ 8600 h 12087"/>
                  <a:gd name="connsiteX15" fmla="*/ 3805 w 10005"/>
                  <a:gd name="connsiteY15" fmla="*/ 7208 h 12087"/>
                  <a:gd name="connsiteX16" fmla="*/ 2821 w 10005"/>
                  <a:gd name="connsiteY16" fmla="*/ 9893 h 12087"/>
                  <a:gd name="connsiteX17" fmla="*/ 2101 w 10005"/>
                  <a:gd name="connsiteY17" fmla="*/ 8798 h 12087"/>
                  <a:gd name="connsiteX18" fmla="*/ 1043 w 10005"/>
                  <a:gd name="connsiteY18" fmla="*/ 9280 h 12087"/>
                  <a:gd name="connsiteX19" fmla="*/ 1015 w 10005"/>
                  <a:gd name="connsiteY19" fmla="*/ 6148 h 12087"/>
                  <a:gd name="connsiteX0" fmla="*/ 1015 w 10005"/>
                  <a:gd name="connsiteY0" fmla="*/ 6500 h 12439"/>
                  <a:gd name="connsiteX1" fmla="*/ 1964 w 10005"/>
                  <a:gd name="connsiteY1" fmla="*/ 6052 h 12439"/>
                  <a:gd name="connsiteX2" fmla="*/ 2549 w 10005"/>
                  <a:gd name="connsiteY2" fmla="*/ 3667 h 12439"/>
                  <a:gd name="connsiteX3" fmla="*/ 3505 w 10005"/>
                  <a:gd name="connsiteY3" fmla="*/ 5782 h 12439"/>
                  <a:gd name="connsiteX4" fmla="*/ 4418 w 10005"/>
                  <a:gd name="connsiteY4" fmla="*/ 73 h 12439"/>
                  <a:gd name="connsiteX5" fmla="*/ 5655 w 10005"/>
                  <a:gd name="connsiteY5" fmla="*/ 2327 h 12439"/>
                  <a:gd name="connsiteX6" fmla="*/ 6479 w 10005"/>
                  <a:gd name="connsiteY6" fmla="*/ 358 h 12439"/>
                  <a:gd name="connsiteX7" fmla="*/ 7859 w 10005"/>
                  <a:gd name="connsiteY7" fmla="*/ 3056 h 12439"/>
                  <a:gd name="connsiteX8" fmla="*/ 9115 w 10005"/>
                  <a:gd name="connsiteY8" fmla="*/ 4638 h 12439"/>
                  <a:gd name="connsiteX9" fmla="*/ 9998 w 10005"/>
                  <a:gd name="connsiteY9" fmla="*/ 12251 h 12439"/>
                  <a:gd name="connsiteX10" fmla="*/ 9502 w 10005"/>
                  <a:gd name="connsiteY10" fmla="*/ 10770 h 12439"/>
                  <a:gd name="connsiteX11" fmla="*/ 8047 w 10005"/>
                  <a:gd name="connsiteY11" fmla="*/ 8175 h 12439"/>
                  <a:gd name="connsiteX12" fmla="*/ 6770 w 10005"/>
                  <a:gd name="connsiteY12" fmla="*/ 9159 h 12439"/>
                  <a:gd name="connsiteX13" fmla="*/ 5774 w 10005"/>
                  <a:gd name="connsiteY13" fmla="*/ 7267 h 12439"/>
                  <a:gd name="connsiteX14" fmla="*/ 4632 w 10005"/>
                  <a:gd name="connsiteY14" fmla="*/ 8952 h 12439"/>
                  <a:gd name="connsiteX15" fmla="*/ 3805 w 10005"/>
                  <a:gd name="connsiteY15" fmla="*/ 7560 h 12439"/>
                  <a:gd name="connsiteX16" fmla="*/ 2821 w 10005"/>
                  <a:gd name="connsiteY16" fmla="*/ 10245 h 12439"/>
                  <a:gd name="connsiteX17" fmla="*/ 2101 w 10005"/>
                  <a:gd name="connsiteY17" fmla="*/ 9150 h 12439"/>
                  <a:gd name="connsiteX18" fmla="*/ 1043 w 10005"/>
                  <a:gd name="connsiteY18" fmla="*/ 9632 h 12439"/>
                  <a:gd name="connsiteX19" fmla="*/ 1015 w 10005"/>
                  <a:gd name="connsiteY19" fmla="*/ 6500 h 12439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549 w 10005"/>
                  <a:gd name="connsiteY2" fmla="*/ 3599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964 w 10005"/>
                  <a:gd name="connsiteY1" fmla="*/ 5984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1015 w 10005"/>
                  <a:gd name="connsiteY0" fmla="*/ 6432 h 12371"/>
                  <a:gd name="connsiteX1" fmla="*/ 1727 w 10005"/>
                  <a:gd name="connsiteY1" fmla="*/ 4172 h 12371"/>
                  <a:gd name="connsiteX2" fmla="*/ 2282 w 10005"/>
                  <a:gd name="connsiteY2" fmla="*/ 1352 h 12371"/>
                  <a:gd name="connsiteX3" fmla="*/ 3490 w 10005"/>
                  <a:gd name="connsiteY3" fmla="*/ 3032 h 12371"/>
                  <a:gd name="connsiteX4" fmla="*/ 4418 w 10005"/>
                  <a:gd name="connsiteY4" fmla="*/ 5 h 12371"/>
                  <a:gd name="connsiteX5" fmla="*/ 5655 w 10005"/>
                  <a:gd name="connsiteY5" fmla="*/ 2259 h 12371"/>
                  <a:gd name="connsiteX6" fmla="*/ 6479 w 10005"/>
                  <a:gd name="connsiteY6" fmla="*/ 290 h 12371"/>
                  <a:gd name="connsiteX7" fmla="*/ 7859 w 10005"/>
                  <a:gd name="connsiteY7" fmla="*/ 2988 h 12371"/>
                  <a:gd name="connsiteX8" fmla="*/ 9115 w 10005"/>
                  <a:gd name="connsiteY8" fmla="*/ 4570 h 12371"/>
                  <a:gd name="connsiteX9" fmla="*/ 9998 w 10005"/>
                  <a:gd name="connsiteY9" fmla="*/ 12183 h 12371"/>
                  <a:gd name="connsiteX10" fmla="*/ 9502 w 10005"/>
                  <a:gd name="connsiteY10" fmla="*/ 10702 h 12371"/>
                  <a:gd name="connsiteX11" fmla="*/ 8047 w 10005"/>
                  <a:gd name="connsiteY11" fmla="*/ 8107 h 12371"/>
                  <a:gd name="connsiteX12" fmla="*/ 6770 w 10005"/>
                  <a:gd name="connsiteY12" fmla="*/ 9091 h 12371"/>
                  <a:gd name="connsiteX13" fmla="*/ 5774 w 10005"/>
                  <a:gd name="connsiteY13" fmla="*/ 7199 h 12371"/>
                  <a:gd name="connsiteX14" fmla="*/ 4632 w 10005"/>
                  <a:gd name="connsiteY14" fmla="*/ 8884 h 12371"/>
                  <a:gd name="connsiteX15" fmla="*/ 3805 w 10005"/>
                  <a:gd name="connsiteY15" fmla="*/ 7492 h 12371"/>
                  <a:gd name="connsiteX16" fmla="*/ 2821 w 10005"/>
                  <a:gd name="connsiteY16" fmla="*/ 10177 h 12371"/>
                  <a:gd name="connsiteX17" fmla="*/ 2101 w 10005"/>
                  <a:gd name="connsiteY17" fmla="*/ 9082 h 12371"/>
                  <a:gd name="connsiteX18" fmla="*/ 1043 w 10005"/>
                  <a:gd name="connsiteY18" fmla="*/ 9564 h 12371"/>
                  <a:gd name="connsiteX19" fmla="*/ 1015 w 10005"/>
                  <a:gd name="connsiteY19" fmla="*/ 6432 h 12371"/>
                  <a:gd name="connsiteX0" fmla="*/ 958 w 10111"/>
                  <a:gd name="connsiteY0" fmla="*/ 5635 h 12371"/>
                  <a:gd name="connsiteX1" fmla="*/ 1833 w 10111"/>
                  <a:gd name="connsiteY1" fmla="*/ 4172 h 12371"/>
                  <a:gd name="connsiteX2" fmla="*/ 2388 w 10111"/>
                  <a:gd name="connsiteY2" fmla="*/ 1352 h 12371"/>
                  <a:gd name="connsiteX3" fmla="*/ 3596 w 10111"/>
                  <a:gd name="connsiteY3" fmla="*/ 3032 h 12371"/>
                  <a:gd name="connsiteX4" fmla="*/ 4524 w 10111"/>
                  <a:gd name="connsiteY4" fmla="*/ 5 h 12371"/>
                  <a:gd name="connsiteX5" fmla="*/ 5761 w 10111"/>
                  <a:gd name="connsiteY5" fmla="*/ 2259 h 12371"/>
                  <a:gd name="connsiteX6" fmla="*/ 6585 w 10111"/>
                  <a:gd name="connsiteY6" fmla="*/ 290 h 12371"/>
                  <a:gd name="connsiteX7" fmla="*/ 7965 w 10111"/>
                  <a:gd name="connsiteY7" fmla="*/ 2988 h 12371"/>
                  <a:gd name="connsiteX8" fmla="*/ 9221 w 10111"/>
                  <a:gd name="connsiteY8" fmla="*/ 4570 h 12371"/>
                  <a:gd name="connsiteX9" fmla="*/ 10104 w 10111"/>
                  <a:gd name="connsiteY9" fmla="*/ 12183 h 12371"/>
                  <a:gd name="connsiteX10" fmla="*/ 9608 w 10111"/>
                  <a:gd name="connsiteY10" fmla="*/ 10702 h 12371"/>
                  <a:gd name="connsiteX11" fmla="*/ 8153 w 10111"/>
                  <a:gd name="connsiteY11" fmla="*/ 8107 h 12371"/>
                  <a:gd name="connsiteX12" fmla="*/ 6876 w 10111"/>
                  <a:gd name="connsiteY12" fmla="*/ 9091 h 12371"/>
                  <a:gd name="connsiteX13" fmla="*/ 5880 w 10111"/>
                  <a:gd name="connsiteY13" fmla="*/ 7199 h 12371"/>
                  <a:gd name="connsiteX14" fmla="*/ 4738 w 10111"/>
                  <a:gd name="connsiteY14" fmla="*/ 8884 h 12371"/>
                  <a:gd name="connsiteX15" fmla="*/ 3911 w 10111"/>
                  <a:gd name="connsiteY15" fmla="*/ 7492 h 12371"/>
                  <a:gd name="connsiteX16" fmla="*/ 2927 w 10111"/>
                  <a:gd name="connsiteY16" fmla="*/ 10177 h 12371"/>
                  <a:gd name="connsiteX17" fmla="*/ 2207 w 10111"/>
                  <a:gd name="connsiteY17" fmla="*/ 9082 h 12371"/>
                  <a:gd name="connsiteX18" fmla="*/ 1149 w 10111"/>
                  <a:gd name="connsiteY18" fmla="*/ 9564 h 12371"/>
                  <a:gd name="connsiteX19" fmla="*/ 958 w 10111"/>
                  <a:gd name="connsiteY19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089 w 10047"/>
                  <a:gd name="connsiteY11" fmla="*/ 8107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457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635 h 12371"/>
                  <a:gd name="connsiteX1" fmla="*/ 1769 w 10047"/>
                  <a:gd name="connsiteY1" fmla="*/ 4172 h 12371"/>
                  <a:gd name="connsiteX2" fmla="*/ 2324 w 10047"/>
                  <a:gd name="connsiteY2" fmla="*/ 1352 h 12371"/>
                  <a:gd name="connsiteX3" fmla="*/ 3532 w 10047"/>
                  <a:gd name="connsiteY3" fmla="*/ 3032 h 12371"/>
                  <a:gd name="connsiteX4" fmla="*/ 4460 w 10047"/>
                  <a:gd name="connsiteY4" fmla="*/ 5 h 12371"/>
                  <a:gd name="connsiteX5" fmla="*/ 5697 w 10047"/>
                  <a:gd name="connsiteY5" fmla="*/ 2259 h 12371"/>
                  <a:gd name="connsiteX6" fmla="*/ 6521 w 10047"/>
                  <a:gd name="connsiteY6" fmla="*/ 290 h 12371"/>
                  <a:gd name="connsiteX7" fmla="*/ 7901 w 10047"/>
                  <a:gd name="connsiteY7" fmla="*/ 2988 h 12371"/>
                  <a:gd name="connsiteX8" fmla="*/ 9157 w 10047"/>
                  <a:gd name="connsiteY8" fmla="*/ 3990 h 12371"/>
                  <a:gd name="connsiteX9" fmla="*/ 10040 w 10047"/>
                  <a:gd name="connsiteY9" fmla="*/ 12183 h 12371"/>
                  <a:gd name="connsiteX10" fmla="*/ 9544 w 10047"/>
                  <a:gd name="connsiteY10" fmla="*/ 10702 h 12371"/>
                  <a:gd name="connsiteX11" fmla="*/ 8119 w 10047"/>
                  <a:gd name="connsiteY11" fmla="*/ 5642 h 12371"/>
                  <a:gd name="connsiteX12" fmla="*/ 6812 w 10047"/>
                  <a:gd name="connsiteY12" fmla="*/ 9091 h 12371"/>
                  <a:gd name="connsiteX13" fmla="*/ 5816 w 10047"/>
                  <a:gd name="connsiteY13" fmla="*/ 7199 h 12371"/>
                  <a:gd name="connsiteX14" fmla="*/ 4674 w 10047"/>
                  <a:gd name="connsiteY14" fmla="*/ 8884 h 12371"/>
                  <a:gd name="connsiteX15" fmla="*/ 3847 w 10047"/>
                  <a:gd name="connsiteY15" fmla="*/ 7492 h 12371"/>
                  <a:gd name="connsiteX16" fmla="*/ 2863 w 10047"/>
                  <a:gd name="connsiteY16" fmla="*/ 10177 h 12371"/>
                  <a:gd name="connsiteX17" fmla="*/ 2143 w 10047"/>
                  <a:gd name="connsiteY17" fmla="*/ 9082 h 12371"/>
                  <a:gd name="connsiteX18" fmla="*/ 1085 w 10047"/>
                  <a:gd name="connsiteY18" fmla="*/ 9564 h 12371"/>
                  <a:gd name="connsiteX19" fmla="*/ 2 w 10047"/>
                  <a:gd name="connsiteY19" fmla="*/ 9980 h 12371"/>
                  <a:gd name="connsiteX20" fmla="*/ 894 w 10047"/>
                  <a:gd name="connsiteY20" fmla="*/ 5635 h 12371"/>
                  <a:gd name="connsiteX0" fmla="*/ 894 w 10047"/>
                  <a:gd name="connsiteY0" fmla="*/ 5925 h 12661"/>
                  <a:gd name="connsiteX1" fmla="*/ 1769 w 10047"/>
                  <a:gd name="connsiteY1" fmla="*/ 4462 h 12661"/>
                  <a:gd name="connsiteX2" fmla="*/ 2324 w 10047"/>
                  <a:gd name="connsiteY2" fmla="*/ 1642 h 12661"/>
                  <a:gd name="connsiteX3" fmla="*/ 3532 w 10047"/>
                  <a:gd name="connsiteY3" fmla="*/ 3322 h 12661"/>
                  <a:gd name="connsiteX4" fmla="*/ 4460 w 10047"/>
                  <a:gd name="connsiteY4" fmla="*/ 295 h 12661"/>
                  <a:gd name="connsiteX5" fmla="*/ 5697 w 10047"/>
                  <a:gd name="connsiteY5" fmla="*/ 2549 h 12661"/>
                  <a:gd name="connsiteX6" fmla="*/ 6714 w 10047"/>
                  <a:gd name="connsiteY6" fmla="*/ 0 h 12661"/>
                  <a:gd name="connsiteX7" fmla="*/ 7901 w 10047"/>
                  <a:gd name="connsiteY7" fmla="*/ 3278 h 12661"/>
                  <a:gd name="connsiteX8" fmla="*/ 9157 w 10047"/>
                  <a:gd name="connsiteY8" fmla="*/ 4280 h 12661"/>
                  <a:gd name="connsiteX9" fmla="*/ 10040 w 10047"/>
                  <a:gd name="connsiteY9" fmla="*/ 12473 h 12661"/>
                  <a:gd name="connsiteX10" fmla="*/ 9544 w 10047"/>
                  <a:gd name="connsiteY10" fmla="*/ 10992 h 12661"/>
                  <a:gd name="connsiteX11" fmla="*/ 8119 w 10047"/>
                  <a:gd name="connsiteY11" fmla="*/ 5932 h 12661"/>
                  <a:gd name="connsiteX12" fmla="*/ 6812 w 10047"/>
                  <a:gd name="connsiteY12" fmla="*/ 9381 h 12661"/>
                  <a:gd name="connsiteX13" fmla="*/ 5816 w 10047"/>
                  <a:gd name="connsiteY13" fmla="*/ 7489 h 12661"/>
                  <a:gd name="connsiteX14" fmla="*/ 4674 w 10047"/>
                  <a:gd name="connsiteY14" fmla="*/ 9174 h 12661"/>
                  <a:gd name="connsiteX15" fmla="*/ 3847 w 10047"/>
                  <a:gd name="connsiteY15" fmla="*/ 7782 h 12661"/>
                  <a:gd name="connsiteX16" fmla="*/ 2863 w 10047"/>
                  <a:gd name="connsiteY16" fmla="*/ 10467 h 12661"/>
                  <a:gd name="connsiteX17" fmla="*/ 2143 w 10047"/>
                  <a:gd name="connsiteY17" fmla="*/ 9372 h 12661"/>
                  <a:gd name="connsiteX18" fmla="*/ 1085 w 10047"/>
                  <a:gd name="connsiteY18" fmla="*/ 9854 h 12661"/>
                  <a:gd name="connsiteX19" fmla="*/ 2 w 10047"/>
                  <a:gd name="connsiteY19" fmla="*/ 10270 h 12661"/>
                  <a:gd name="connsiteX20" fmla="*/ 894 w 10047"/>
                  <a:gd name="connsiteY20" fmla="*/ 5925 h 12661"/>
                  <a:gd name="connsiteX0" fmla="*/ 894 w 10047"/>
                  <a:gd name="connsiteY0" fmla="*/ 6143 h 12879"/>
                  <a:gd name="connsiteX1" fmla="*/ 1769 w 10047"/>
                  <a:gd name="connsiteY1" fmla="*/ 4680 h 12879"/>
                  <a:gd name="connsiteX2" fmla="*/ 2324 w 10047"/>
                  <a:gd name="connsiteY2" fmla="*/ 1860 h 12879"/>
                  <a:gd name="connsiteX3" fmla="*/ 3532 w 10047"/>
                  <a:gd name="connsiteY3" fmla="*/ 3540 h 12879"/>
                  <a:gd name="connsiteX4" fmla="*/ 4460 w 10047"/>
                  <a:gd name="connsiteY4" fmla="*/ 513 h 12879"/>
                  <a:gd name="connsiteX5" fmla="*/ 5697 w 10047"/>
                  <a:gd name="connsiteY5" fmla="*/ 2767 h 12879"/>
                  <a:gd name="connsiteX6" fmla="*/ 6714 w 10047"/>
                  <a:gd name="connsiteY6" fmla="*/ 0 h 12879"/>
                  <a:gd name="connsiteX7" fmla="*/ 7901 w 10047"/>
                  <a:gd name="connsiteY7" fmla="*/ 3496 h 12879"/>
                  <a:gd name="connsiteX8" fmla="*/ 9157 w 10047"/>
                  <a:gd name="connsiteY8" fmla="*/ 4498 h 12879"/>
                  <a:gd name="connsiteX9" fmla="*/ 10040 w 10047"/>
                  <a:gd name="connsiteY9" fmla="*/ 12691 h 12879"/>
                  <a:gd name="connsiteX10" fmla="*/ 9544 w 10047"/>
                  <a:gd name="connsiteY10" fmla="*/ 11210 h 12879"/>
                  <a:gd name="connsiteX11" fmla="*/ 8119 w 10047"/>
                  <a:gd name="connsiteY11" fmla="*/ 6150 h 12879"/>
                  <a:gd name="connsiteX12" fmla="*/ 6812 w 10047"/>
                  <a:gd name="connsiteY12" fmla="*/ 9599 h 12879"/>
                  <a:gd name="connsiteX13" fmla="*/ 5816 w 10047"/>
                  <a:gd name="connsiteY13" fmla="*/ 7707 h 12879"/>
                  <a:gd name="connsiteX14" fmla="*/ 4674 w 10047"/>
                  <a:gd name="connsiteY14" fmla="*/ 9392 h 12879"/>
                  <a:gd name="connsiteX15" fmla="*/ 3847 w 10047"/>
                  <a:gd name="connsiteY15" fmla="*/ 8000 h 12879"/>
                  <a:gd name="connsiteX16" fmla="*/ 2863 w 10047"/>
                  <a:gd name="connsiteY16" fmla="*/ 10685 h 12879"/>
                  <a:gd name="connsiteX17" fmla="*/ 2143 w 10047"/>
                  <a:gd name="connsiteY17" fmla="*/ 9590 h 12879"/>
                  <a:gd name="connsiteX18" fmla="*/ 1085 w 10047"/>
                  <a:gd name="connsiteY18" fmla="*/ 10072 h 12879"/>
                  <a:gd name="connsiteX19" fmla="*/ 2 w 10047"/>
                  <a:gd name="connsiteY19" fmla="*/ 10488 h 12879"/>
                  <a:gd name="connsiteX20" fmla="*/ 894 w 10047"/>
                  <a:gd name="connsiteY20" fmla="*/ 6143 h 12879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812 w 10047"/>
                  <a:gd name="connsiteY12" fmla="*/ 961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816 w 10047"/>
                  <a:gd name="connsiteY13" fmla="*/ 772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674 w 10047"/>
                  <a:gd name="connsiteY14" fmla="*/ 9405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63 w 10047"/>
                  <a:gd name="connsiteY16" fmla="*/ 10698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47 w 10047"/>
                  <a:gd name="connsiteY15" fmla="*/ 801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878 w 10047"/>
                  <a:gd name="connsiteY16" fmla="*/ 852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3145 w 10047"/>
                  <a:gd name="connsiteY16" fmla="*/ 9683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2143 w 10047"/>
                  <a:gd name="connsiteY17" fmla="*/ 9603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1008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787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7"/>
                  <a:gd name="connsiteY0" fmla="*/ 6156 h 12892"/>
                  <a:gd name="connsiteX1" fmla="*/ 1769 w 10047"/>
                  <a:gd name="connsiteY1" fmla="*/ 4693 h 12892"/>
                  <a:gd name="connsiteX2" fmla="*/ 2324 w 10047"/>
                  <a:gd name="connsiteY2" fmla="*/ 1873 h 12892"/>
                  <a:gd name="connsiteX3" fmla="*/ 3532 w 10047"/>
                  <a:gd name="connsiteY3" fmla="*/ 3553 h 12892"/>
                  <a:gd name="connsiteX4" fmla="*/ 4460 w 10047"/>
                  <a:gd name="connsiteY4" fmla="*/ 526 h 12892"/>
                  <a:gd name="connsiteX5" fmla="*/ 5652 w 10047"/>
                  <a:gd name="connsiteY5" fmla="*/ 2273 h 12892"/>
                  <a:gd name="connsiteX6" fmla="*/ 6714 w 10047"/>
                  <a:gd name="connsiteY6" fmla="*/ 13 h 12892"/>
                  <a:gd name="connsiteX7" fmla="*/ 7901 w 10047"/>
                  <a:gd name="connsiteY7" fmla="*/ 3509 h 12892"/>
                  <a:gd name="connsiteX8" fmla="*/ 9157 w 10047"/>
                  <a:gd name="connsiteY8" fmla="*/ 4511 h 12892"/>
                  <a:gd name="connsiteX9" fmla="*/ 10040 w 10047"/>
                  <a:gd name="connsiteY9" fmla="*/ 12704 h 12892"/>
                  <a:gd name="connsiteX10" fmla="*/ 9544 w 10047"/>
                  <a:gd name="connsiteY10" fmla="*/ 11223 h 12892"/>
                  <a:gd name="connsiteX11" fmla="*/ 8119 w 10047"/>
                  <a:gd name="connsiteY11" fmla="*/ 6163 h 12892"/>
                  <a:gd name="connsiteX12" fmla="*/ 6738 w 10047"/>
                  <a:gd name="connsiteY12" fmla="*/ 6712 h 12892"/>
                  <a:gd name="connsiteX13" fmla="*/ 5727 w 10047"/>
                  <a:gd name="connsiteY13" fmla="*/ 5400 h 12892"/>
                  <a:gd name="connsiteX14" fmla="*/ 4926 w 10047"/>
                  <a:gd name="connsiteY14" fmla="*/ 8028 h 12892"/>
                  <a:gd name="connsiteX15" fmla="*/ 3832 w 10047"/>
                  <a:gd name="connsiteY15" fmla="*/ 6853 h 12892"/>
                  <a:gd name="connsiteX16" fmla="*/ 2997 w 10047"/>
                  <a:gd name="connsiteY16" fmla="*/ 9466 h 12892"/>
                  <a:gd name="connsiteX17" fmla="*/ 1950 w 10047"/>
                  <a:gd name="connsiteY17" fmla="*/ 8298 h 12892"/>
                  <a:gd name="connsiteX18" fmla="*/ 1085 w 10047"/>
                  <a:gd name="connsiteY18" fmla="*/ 9215 h 12892"/>
                  <a:gd name="connsiteX19" fmla="*/ 2 w 10047"/>
                  <a:gd name="connsiteY19" fmla="*/ 10501 h 12892"/>
                  <a:gd name="connsiteX20" fmla="*/ 894 w 10047"/>
                  <a:gd name="connsiteY20" fmla="*/ 6156 h 12892"/>
                  <a:gd name="connsiteX0" fmla="*/ 894 w 10042"/>
                  <a:gd name="connsiteY0" fmla="*/ 6156 h 12789"/>
                  <a:gd name="connsiteX1" fmla="*/ 1769 w 10042"/>
                  <a:gd name="connsiteY1" fmla="*/ 4693 h 12789"/>
                  <a:gd name="connsiteX2" fmla="*/ 2324 w 10042"/>
                  <a:gd name="connsiteY2" fmla="*/ 1873 h 12789"/>
                  <a:gd name="connsiteX3" fmla="*/ 3532 w 10042"/>
                  <a:gd name="connsiteY3" fmla="*/ 3553 h 12789"/>
                  <a:gd name="connsiteX4" fmla="*/ 4460 w 10042"/>
                  <a:gd name="connsiteY4" fmla="*/ 526 h 12789"/>
                  <a:gd name="connsiteX5" fmla="*/ 5652 w 10042"/>
                  <a:gd name="connsiteY5" fmla="*/ 2273 h 12789"/>
                  <a:gd name="connsiteX6" fmla="*/ 6714 w 10042"/>
                  <a:gd name="connsiteY6" fmla="*/ 13 h 12789"/>
                  <a:gd name="connsiteX7" fmla="*/ 7901 w 10042"/>
                  <a:gd name="connsiteY7" fmla="*/ 3509 h 12789"/>
                  <a:gd name="connsiteX8" fmla="*/ 9157 w 10042"/>
                  <a:gd name="connsiteY8" fmla="*/ 4511 h 12789"/>
                  <a:gd name="connsiteX9" fmla="*/ 10040 w 10042"/>
                  <a:gd name="connsiteY9" fmla="*/ 12704 h 12789"/>
                  <a:gd name="connsiteX10" fmla="*/ 9188 w 10042"/>
                  <a:gd name="connsiteY10" fmla="*/ 8976 h 12789"/>
                  <a:gd name="connsiteX11" fmla="*/ 8119 w 10042"/>
                  <a:gd name="connsiteY11" fmla="*/ 6163 h 12789"/>
                  <a:gd name="connsiteX12" fmla="*/ 6738 w 10042"/>
                  <a:gd name="connsiteY12" fmla="*/ 6712 h 12789"/>
                  <a:gd name="connsiteX13" fmla="*/ 5727 w 10042"/>
                  <a:gd name="connsiteY13" fmla="*/ 5400 h 12789"/>
                  <a:gd name="connsiteX14" fmla="*/ 4926 w 10042"/>
                  <a:gd name="connsiteY14" fmla="*/ 8028 h 12789"/>
                  <a:gd name="connsiteX15" fmla="*/ 3832 w 10042"/>
                  <a:gd name="connsiteY15" fmla="*/ 6853 h 12789"/>
                  <a:gd name="connsiteX16" fmla="*/ 2997 w 10042"/>
                  <a:gd name="connsiteY16" fmla="*/ 9466 h 12789"/>
                  <a:gd name="connsiteX17" fmla="*/ 1950 w 10042"/>
                  <a:gd name="connsiteY17" fmla="*/ 8298 h 12789"/>
                  <a:gd name="connsiteX18" fmla="*/ 1085 w 10042"/>
                  <a:gd name="connsiteY18" fmla="*/ 9215 h 12789"/>
                  <a:gd name="connsiteX19" fmla="*/ 2 w 10042"/>
                  <a:gd name="connsiteY19" fmla="*/ 10501 h 12789"/>
                  <a:gd name="connsiteX20" fmla="*/ 894 w 10042"/>
                  <a:gd name="connsiteY20" fmla="*/ 6156 h 12789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3"/>
                  <a:gd name="connsiteY0" fmla="*/ 6156 h 12811"/>
                  <a:gd name="connsiteX1" fmla="*/ 1769 w 10043"/>
                  <a:gd name="connsiteY1" fmla="*/ 4693 h 12811"/>
                  <a:gd name="connsiteX2" fmla="*/ 2324 w 10043"/>
                  <a:gd name="connsiteY2" fmla="*/ 1873 h 12811"/>
                  <a:gd name="connsiteX3" fmla="*/ 3532 w 10043"/>
                  <a:gd name="connsiteY3" fmla="*/ 3553 h 12811"/>
                  <a:gd name="connsiteX4" fmla="*/ 4460 w 10043"/>
                  <a:gd name="connsiteY4" fmla="*/ 526 h 12811"/>
                  <a:gd name="connsiteX5" fmla="*/ 5652 w 10043"/>
                  <a:gd name="connsiteY5" fmla="*/ 2273 h 12811"/>
                  <a:gd name="connsiteX6" fmla="*/ 6714 w 10043"/>
                  <a:gd name="connsiteY6" fmla="*/ 13 h 12811"/>
                  <a:gd name="connsiteX7" fmla="*/ 7901 w 10043"/>
                  <a:gd name="connsiteY7" fmla="*/ 3509 h 12811"/>
                  <a:gd name="connsiteX8" fmla="*/ 9157 w 10043"/>
                  <a:gd name="connsiteY8" fmla="*/ 4511 h 12811"/>
                  <a:gd name="connsiteX9" fmla="*/ 10040 w 10043"/>
                  <a:gd name="connsiteY9" fmla="*/ 12704 h 12811"/>
                  <a:gd name="connsiteX10" fmla="*/ 9188 w 10043"/>
                  <a:gd name="connsiteY10" fmla="*/ 8976 h 12811"/>
                  <a:gd name="connsiteX11" fmla="*/ 8119 w 10043"/>
                  <a:gd name="connsiteY11" fmla="*/ 6163 h 12811"/>
                  <a:gd name="connsiteX12" fmla="*/ 6738 w 10043"/>
                  <a:gd name="connsiteY12" fmla="*/ 6712 h 12811"/>
                  <a:gd name="connsiteX13" fmla="*/ 5727 w 10043"/>
                  <a:gd name="connsiteY13" fmla="*/ 5400 h 12811"/>
                  <a:gd name="connsiteX14" fmla="*/ 4926 w 10043"/>
                  <a:gd name="connsiteY14" fmla="*/ 8028 h 12811"/>
                  <a:gd name="connsiteX15" fmla="*/ 3832 w 10043"/>
                  <a:gd name="connsiteY15" fmla="*/ 6853 h 12811"/>
                  <a:gd name="connsiteX16" fmla="*/ 2997 w 10043"/>
                  <a:gd name="connsiteY16" fmla="*/ 9466 h 12811"/>
                  <a:gd name="connsiteX17" fmla="*/ 1950 w 10043"/>
                  <a:gd name="connsiteY17" fmla="*/ 8298 h 12811"/>
                  <a:gd name="connsiteX18" fmla="*/ 1085 w 10043"/>
                  <a:gd name="connsiteY18" fmla="*/ 9215 h 12811"/>
                  <a:gd name="connsiteX19" fmla="*/ 2 w 10043"/>
                  <a:gd name="connsiteY19" fmla="*/ 10501 h 12811"/>
                  <a:gd name="connsiteX20" fmla="*/ 894 w 10043"/>
                  <a:gd name="connsiteY20" fmla="*/ 6156 h 12811"/>
                  <a:gd name="connsiteX0" fmla="*/ 894 w 10042"/>
                  <a:gd name="connsiteY0" fmla="*/ 6156 h 12811"/>
                  <a:gd name="connsiteX1" fmla="*/ 1769 w 10042"/>
                  <a:gd name="connsiteY1" fmla="*/ 4693 h 12811"/>
                  <a:gd name="connsiteX2" fmla="*/ 2324 w 10042"/>
                  <a:gd name="connsiteY2" fmla="*/ 1873 h 12811"/>
                  <a:gd name="connsiteX3" fmla="*/ 3532 w 10042"/>
                  <a:gd name="connsiteY3" fmla="*/ 3553 h 12811"/>
                  <a:gd name="connsiteX4" fmla="*/ 4460 w 10042"/>
                  <a:gd name="connsiteY4" fmla="*/ 526 h 12811"/>
                  <a:gd name="connsiteX5" fmla="*/ 5652 w 10042"/>
                  <a:gd name="connsiteY5" fmla="*/ 2273 h 12811"/>
                  <a:gd name="connsiteX6" fmla="*/ 6714 w 10042"/>
                  <a:gd name="connsiteY6" fmla="*/ 13 h 12811"/>
                  <a:gd name="connsiteX7" fmla="*/ 7901 w 10042"/>
                  <a:gd name="connsiteY7" fmla="*/ 3509 h 12811"/>
                  <a:gd name="connsiteX8" fmla="*/ 9157 w 10042"/>
                  <a:gd name="connsiteY8" fmla="*/ 4511 h 12811"/>
                  <a:gd name="connsiteX9" fmla="*/ 10040 w 10042"/>
                  <a:gd name="connsiteY9" fmla="*/ 12704 h 12811"/>
                  <a:gd name="connsiteX10" fmla="*/ 9069 w 10042"/>
                  <a:gd name="connsiteY10" fmla="*/ 8976 h 12811"/>
                  <a:gd name="connsiteX11" fmla="*/ 8119 w 10042"/>
                  <a:gd name="connsiteY11" fmla="*/ 6163 h 12811"/>
                  <a:gd name="connsiteX12" fmla="*/ 6738 w 10042"/>
                  <a:gd name="connsiteY12" fmla="*/ 6712 h 12811"/>
                  <a:gd name="connsiteX13" fmla="*/ 5727 w 10042"/>
                  <a:gd name="connsiteY13" fmla="*/ 5400 h 12811"/>
                  <a:gd name="connsiteX14" fmla="*/ 4926 w 10042"/>
                  <a:gd name="connsiteY14" fmla="*/ 8028 h 12811"/>
                  <a:gd name="connsiteX15" fmla="*/ 3832 w 10042"/>
                  <a:gd name="connsiteY15" fmla="*/ 6853 h 12811"/>
                  <a:gd name="connsiteX16" fmla="*/ 2997 w 10042"/>
                  <a:gd name="connsiteY16" fmla="*/ 9466 h 12811"/>
                  <a:gd name="connsiteX17" fmla="*/ 1950 w 10042"/>
                  <a:gd name="connsiteY17" fmla="*/ 8298 h 12811"/>
                  <a:gd name="connsiteX18" fmla="*/ 1085 w 10042"/>
                  <a:gd name="connsiteY18" fmla="*/ 9215 h 12811"/>
                  <a:gd name="connsiteX19" fmla="*/ 2 w 10042"/>
                  <a:gd name="connsiteY19" fmla="*/ 10501 h 12811"/>
                  <a:gd name="connsiteX20" fmla="*/ 894 w 10042"/>
                  <a:gd name="connsiteY20" fmla="*/ 6156 h 12811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19 w 10042"/>
                  <a:gd name="connsiteY11" fmla="*/ 616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7778 w 10042"/>
                  <a:gd name="connsiteY11" fmla="*/ 5583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926 w 10042"/>
                  <a:gd name="connsiteY14" fmla="*/ 8028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27 w 10042"/>
                  <a:gd name="connsiteY13" fmla="*/ 5400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56 h 12800"/>
                  <a:gd name="connsiteX1" fmla="*/ 1769 w 10042"/>
                  <a:gd name="connsiteY1" fmla="*/ 4693 h 12800"/>
                  <a:gd name="connsiteX2" fmla="*/ 2324 w 10042"/>
                  <a:gd name="connsiteY2" fmla="*/ 1873 h 12800"/>
                  <a:gd name="connsiteX3" fmla="*/ 3532 w 10042"/>
                  <a:gd name="connsiteY3" fmla="*/ 3553 h 12800"/>
                  <a:gd name="connsiteX4" fmla="*/ 4460 w 10042"/>
                  <a:gd name="connsiteY4" fmla="*/ 526 h 12800"/>
                  <a:gd name="connsiteX5" fmla="*/ 5652 w 10042"/>
                  <a:gd name="connsiteY5" fmla="*/ 2273 h 12800"/>
                  <a:gd name="connsiteX6" fmla="*/ 6714 w 10042"/>
                  <a:gd name="connsiteY6" fmla="*/ 13 h 12800"/>
                  <a:gd name="connsiteX7" fmla="*/ 7901 w 10042"/>
                  <a:gd name="connsiteY7" fmla="*/ 3509 h 12800"/>
                  <a:gd name="connsiteX8" fmla="*/ 9157 w 10042"/>
                  <a:gd name="connsiteY8" fmla="*/ 4511 h 12800"/>
                  <a:gd name="connsiteX9" fmla="*/ 10040 w 10042"/>
                  <a:gd name="connsiteY9" fmla="*/ 12704 h 12800"/>
                  <a:gd name="connsiteX10" fmla="*/ 9069 w 10042"/>
                  <a:gd name="connsiteY10" fmla="*/ 8976 h 12800"/>
                  <a:gd name="connsiteX11" fmla="*/ 8134 w 10042"/>
                  <a:gd name="connsiteY11" fmla="*/ 5945 h 12800"/>
                  <a:gd name="connsiteX12" fmla="*/ 6738 w 10042"/>
                  <a:gd name="connsiteY12" fmla="*/ 6712 h 12800"/>
                  <a:gd name="connsiteX13" fmla="*/ 5786 w 10042"/>
                  <a:gd name="connsiteY13" fmla="*/ 4965 h 12800"/>
                  <a:gd name="connsiteX14" fmla="*/ 4778 w 10042"/>
                  <a:gd name="connsiteY14" fmla="*/ 7231 h 12800"/>
                  <a:gd name="connsiteX15" fmla="*/ 3832 w 10042"/>
                  <a:gd name="connsiteY15" fmla="*/ 6853 h 12800"/>
                  <a:gd name="connsiteX16" fmla="*/ 2997 w 10042"/>
                  <a:gd name="connsiteY16" fmla="*/ 9466 h 12800"/>
                  <a:gd name="connsiteX17" fmla="*/ 1950 w 10042"/>
                  <a:gd name="connsiteY17" fmla="*/ 8298 h 12800"/>
                  <a:gd name="connsiteX18" fmla="*/ 1085 w 10042"/>
                  <a:gd name="connsiteY18" fmla="*/ 9215 h 12800"/>
                  <a:gd name="connsiteX19" fmla="*/ 2 w 10042"/>
                  <a:gd name="connsiteY19" fmla="*/ 10501 h 12800"/>
                  <a:gd name="connsiteX20" fmla="*/ 894 w 10042"/>
                  <a:gd name="connsiteY20" fmla="*/ 6156 h 12800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32 w 10042"/>
                  <a:gd name="connsiteY15" fmla="*/ 6881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778 w 10042"/>
                  <a:gd name="connsiteY14" fmla="*/ 725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97 w 10042"/>
                  <a:gd name="connsiteY16" fmla="*/ 9494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967 w 10042"/>
                  <a:gd name="connsiteY16" fmla="*/ 884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324 w 10042"/>
                  <a:gd name="connsiteY2" fmla="*/ 1901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2"/>
                  <a:gd name="connsiteY0" fmla="*/ 6184 h 12828"/>
                  <a:gd name="connsiteX1" fmla="*/ 1769 w 10042"/>
                  <a:gd name="connsiteY1" fmla="*/ 4721 h 12828"/>
                  <a:gd name="connsiteX2" fmla="*/ 2487 w 10042"/>
                  <a:gd name="connsiteY2" fmla="*/ 2046 h 12828"/>
                  <a:gd name="connsiteX3" fmla="*/ 3532 w 10042"/>
                  <a:gd name="connsiteY3" fmla="*/ 3581 h 12828"/>
                  <a:gd name="connsiteX4" fmla="*/ 4460 w 10042"/>
                  <a:gd name="connsiteY4" fmla="*/ 554 h 12828"/>
                  <a:gd name="connsiteX5" fmla="*/ 5607 w 10042"/>
                  <a:gd name="connsiteY5" fmla="*/ 1576 h 12828"/>
                  <a:gd name="connsiteX6" fmla="*/ 6714 w 10042"/>
                  <a:gd name="connsiteY6" fmla="*/ 41 h 12828"/>
                  <a:gd name="connsiteX7" fmla="*/ 7901 w 10042"/>
                  <a:gd name="connsiteY7" fmla="*/ 3537 h 12828"/>
                  <a:gd name="connsiteX8" fmla="*/ 9157 w 10042"/>
                  <a:gd name="connsiteY8" fmla="*/ 4539 h 12828"/>
                  <a:gd name="connsiteX9" fmla="*/ 10040 w 10042"/>
                  <a:gd name="connsiteY9" fmla="*/ 12732 h 12828"/>
                  <a:gd name="connsiteX10" fmla="*/ 9069 w 10042"/>
                  <a:gd name="connsiteY10" fmla="*/ 9004 h 12828"/>
                  <a:gd name="connsiteX11" fmla="*/ 8134 w 10042"/>
                  <a:gd name="connsiteY11" fmla="*/ 5973 h 12828"/>
                  <a:gd name="connsiteX12" fmla="*/ 6738 w 10042"/>
                  <a:gd name="connsiteY12" fmla="*/ 6740 h 12828"/>
                  <a:gd name="connsiteX13" fmla="*/ 5786 w 10042"/>
                  <a:gd name="connsiteY13" fmla="*/ 4993 h 12828"/>
                  <a:gd name="connsiteX14" fmla="*/ 4837 w 10042"/>
                  <a:gd name="connsiteY14" fmla="*/ 6389 h 12828"/>
                  <a:gd name="connsiteX15" fmla="*/ 3802 w 10042"/>
                  <a:gd name="connsiteY15" fmla="*/ 6374 h 12828"/>
                  <a:gd name="connsiteX16" fmla="*/ 2863 w 10042"/>
                  <a:gd name="connsiteY16" fmla="*/ 8552 h 12828"/>
                  <a:gd name="connsiteX17" fmla="*/ 1950 w 10042"/>
                  <a:gd name="connsiteY17" fmla="*/ 8326 h 12828"/>
                  <a:gd name="connsiteX18" fmla="*/ 1085 w 10042"/>
                  <a:gd name="connsiteY18" fmla="*/ 9243 h 12828"/>
                  <a:gd name="connsiteX19" fmla="*/ 2 w 10042"/>
                  <a:gd name="connsiteY19" fmla="*/ 10529 h 12828"/>
                  <a:gd name="connsiteX20" fmla="*/ 894 w 10042"/>
                  <a:gd name="connsiteY20" fmla="*/ 6184 h 12828"/>
                  <a:gd name="connsiteX0" fmla="*/ 894 w 10046"/>
                  <a:gd name="connsiteY0" fmla="*/ 6184 h 12828"/>
                  <a:gd name="connsiteX1" fmla="*/ 1769 w 10046"/>
                  <a:gd name="connsiteY1" fmla="*/ 4721 h 12828"/>
                  <a:gd name="connsiteX2" fmla="*/ 2487 w 10046"/>
                  <a:gd name="connsiteY2" fmla="*/ 2046 h 12828"/>
                  <a:gd name="connsiteX3" fmla="*/ 3532 w 10046"/>
                  <a:gd name="connsiteY3" fmla="*/ 3581 h 12828"/>
                  <a:gd name="connsiteX4" fmla="*/ 4460 w 10046"/>
                  <a:gd name="connsiteY4" fmla="*/ 554 h 12828"/>
                  <a:gd name="connsiteX5" fmla="*/ 5607 w 10046"/>
                  <a:gd name="connsiteY5" fmla="*/ 1576 h 12828"/>
                  <a:gd name="connsiteX6" fmla="*/ 6714 w 10046"/>
                  <a:gd name="connsiteY6" fmla="*/ 41 h 12828"/>
                  <a:gd name="connsiteX7" fmla="*/ 7901 w 10046"/>
                  <a:gd name="connsiteY7" fmla="*/ 3537 h 12828"/>
                  <a:gd name="connsiteX8" fmla="*/ 9157 w 10046"/>
                  <a:gd name="connsiteY8" fmla="*/ 4539 h 12828"/>
                  <a:gd name="connsiteX9" fmla="*/ 10040 w 10046"/>
                  <a:gd name="connsiteY9" fmla="*/ 12732 h 12828"/>
                  <a:gd name="connsiteX10" fmla="*/ 9441 w 10046"/>
                  <a:gd name="connsiteY10" fmla="*/ 9004 h 12828"/>
                  <a:gd name="connsiteX11" fmla="*/ 8134 w 10046"/>
                  <a:gd name="connsiteY11" fmla="*/ 5973 h 12828"/>
                  <a:gd name="connsiteX12" fmla="*/ 6738 w 10046"/>
                  <a:gd name="connsiteY12" fmla="*/ 6740 h 12828"/>
                  <a:gd name="connsiteX13" fmla="*/ 5786 w 10046"/>
                  <a:gd name="connsiteY13" fmla="*/ 4993 h 12828"/>
                  <a:gd name="connsiteX14" fmla="*/ 4837 w 10046"/>
                  <a:gd name="connsiteY14" fmla="*/ 6389 h 12828"/>
                  <a:gd name="connsiteX15" fmla="*/ 3802 w 10046"/>
                  <a:gd name="connsiteY15" fmla="*/ 6374 h 12828"/>
                  <a:gd name="connsiteX16" fmla="*/ 2863 w 10046"/>
                  <a:gd name="connsiteY16" fmla="*/ 8552 h 12828"/>
                  <a:gd name="connsiteX17" fmla="*/ 1950 w 10046"/>
                  <a:gd name="connsiteY17" fmla="*/ 8326 h 12828"/>
                  <a:gd name="connsiteX18" fmla="*/ 1085 w 10046"/>
                  <a:gd name="connsiteY18" fmla="*/ 9243 h 12828"/>
                  <a:gd name="connsiteX19" fmla="*/ 2 w 10046"/>
                  <a:gd name="connsiteY19" fmla="*/ 10529 h 12828"/>
                  <a:gd name="connsiteX20" fmla="*/ 894 w 10046"/>
                  <a:gd name="connsiteY20" fmla="*/ 6184 h 12828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157 w 10002"/>
                  <a:gd name="connsiteY8" fmla="*/ 4539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10002"/>
                  <a:gd name="connsiteY0" fmla="*/ 6184 h 13295"/>
                  <a:gd name="connsiteX1" fmla="*/ 1769 w 10002"/>
                  <a:gd name="connsiteY1" fmla="*/ 4721 h 13295"/>
                  <a:gd name="connsiteX2" fmla="*/ 2487 w 10002"/>
                  <a:gd name="connsiteY2" fmla="*/ 2046 h 13295"/>
                  <a:gd name="connsiteX3" fmla="*/ 3532 w 10002"/>
                  <a:gd name="connsiteY3" fmla="*/ 3581 h 13295"/>
                  <a:gd name="connsiteX4" fmla="*/ 4460 w 10002"/>
                  <a:gd name="connsiteY4" fmla="*/ 554 h 13295"/>
                  <a:gd name="connsiteX5" fmla="*/ 5607 w 10002"/>
                  <a:gd name="connsiteY5" fmla="*/ 1576 h 13295"/>
                  <a:gd name="connsiteX6" fmla="*/ 6714 w 10002"/>
                  <a:gd name="connsiteY6" fmla="*/ 41 h 13295"/>
                  <a:gd name="connsiteX7" fmla="*/ 7901 w 10002"/>
                  <a:gd name="connsiteY7" fmla="*/ 3537 h 13295"/>
                  <a:gd name="connsiteX8" fmla="*/ 9231 w 10002"/>
                  <a:gd name="connsiteY8" fmla="*/ 5734 h 13295"/>
                  <a:gd name="connsiteX9" fmla="*/ 9995 w 10002"/>
                  <a:gd name="connsiteY9" fmla="*/ 13210 h 13295"/>
                  <a:gd name="connsiteX10" fmla="*/ 9441 w 10002"/>
                  <a:gd name="connsiteY10" fmla="*/ 9004 h 13295"/>
                  <a:gd name="connsiteX11" fmla="*/ 8134 w 10002"/>
                  <a:gd name="connsiteY11" fmla="*/ 5973 h 13295"/>
                  <a:gd name="connsiteX12" fmla="*/ 6738 w 10002"/>
                  <a:gd name="connsiteY12" fmla="*/ 6740 h 13295"/>
                  <a:gd name="connsiteX13" fmla="*/ 5786 w 10002"/>
                  <a:gd name="connsiteY13" fmla="*/ 4993 h 13295"/>
                  <a:gd name="connsiteX14" fmla="*/ 4837 w 10002"/>
                  <a:gd name="connsiteY14" fmla="*/ 6389 h 13295"/>
                  <a:gd name="connsiteX15" fmla="*/ 3802 w 10002"/>
                  <a:gd name="connsiteY15" fmla="*/ 6374 h 13295"/>
                  <a:gd name="connsiteX16" fmla="*/ 2863 w 10002"/>
                  <a:gd name="connsiteY16" fmla="*/ 8552 h 13295"/>
                  <a:gd name="connsiteX17" fmla="*/ 1950 w 10002"/>
                  <a:gd name="connsiteY17" fmla="*/ 8326 h 13295"/>
                  <a:gd name="connsiteX18" fmla="*/ 1085 w 10002"/>
                  <a:gd name="connsiteY18" fmla="*/ 9243 h 13295"/>
                  <a:gd name="connsiteX19" fmla="*/ 2 w 10002"/>
                  <a:gd name="connsiteY19" fmla="*/ 10529 h 13295"/>
                  <a:gd name="connsiteX20" fmla="*/ 894 w 10002"/>
                  <a:gd name="connsiteY20" fmla="*/ 6184 h 13295"/>
                  <a:gd name="connsiteX0" fmla="*/ 894 w 9999"/>
                  <a:gd name="connsiteY0" fmla="*/ 6184 h 13293"/>
                  <a:gd name="connsiteX1" fmla="*/ 1769 w 9999"/>
                  <a:gd name="connsiteY1" fmla="*/ 4721 h 13293"/>
                  <a:gd name="connsiteX2" fmla="*/ 2487 w 9999"/>
                  <a:gd name="connsiteY2" fmla="*/ 2046 h 13293"/>
                  <a:gd name="connsiteX3" fmla="*/ 3532 w 9999"/>
                  <a:gd name="connsiteY3" fmla="*/ 3581 h 13293"/>
                  <a:gd name="connsiteX4" fmla="*/ 4460 w 9999"/>
                  <a:gd name="connsiteY4" fmla="*/ 554 h 13293"/>
                  <a:gd name="connsiteX5" fmla="*/ 5607 w 9999"/>
                  <a:gd name="connsiteY5" fmla="*/ 1576 h 13293"/>
                  <a:gd name="connsiteX6" fmla="*/ 6714 w 9999"/>
                  <a:gd name="connsiteY6" fmla="*/ 41 h 13293"/>
                  <a:gd name="connsiteX7" fmla="*/ 7901 w 9999"/>
                  <a:gd name="connsiteY7" fmla="*/ 3537 h 13293"/>
                  <a:gd name="connsiteX8" fmla="*/ 9231 w 9999"/>
                  <a:gd name="connsiteY8" fmla="*/ 5734 h 13293"/>
                  <a:gd name="connsiteX9" fmla="*/ 9995 w 9999"/>
                  <a:gd name="connsiteY9" fmla="*/ 13210 h 13293"/>
                  <a:gd name="connsiteX10" fmla="*/ 9292 w 9999"/>
                  <a:gd name="connsiteY10" fmla="*/ 8924 h 13293"/>
                  <a:gd name="connsiteX11" fmla="*/ 8134 w 9999"/>
                  <a:gd name="connsiteY11" fmla="*/ 5973 h 13293"/>
                  <a:gd name="connsiteX12" fmla="*/ 6738 w 9999"/>
                  <a:gd name="connsiteY12" fmla="*/ 6740 h 13293"/>
                  <a:gd name="connsiteX13" fmla="*/ 5786 w 9999"/>
                  <a:gd name="connsiteY13" fmla="*/ 4993 h 13293"/>
                  <a:gd name="connsiteX14" fmla="*/ 4837 w 9999"/>
                  <a:gd name="connsiteY14" fmla="*/ 6389 h 13293"/>
                  <a:gd name="connsiteX15" fmla="*/ 3802 w 9999"/>
                  <a:gd name="connsiteY15" fmla="*/ 6374 h 13293"/>
                  <a:gd name="connsiteX16" fmla="*/ 2863 w 9999"/>
                  <a:gd name="connsiteY16" fmla="*/ 8552 h 13293"/>
                  <a:gd name="connsiteX17" fmla="*/ 1950 w 9999"/>
                  <a:gd name="connsiteY17" fmla="*/ 8326 h 13293"/>
                  <a:gd name="connsiteX18" fmla="*/ 1085 w 9999"/>
                  <a:gd name="connsiteY18" fmla="*/ 9243 h 13293"/>
                  <a:gd name="connsiteX19" fmla="*/ 2 w 9999"/>
                  <a:gd name="connsiteY19" fmla="*/ 10529 h 13293"/>
                  <a:gd name="connsiteX20" fmla="*/ 894 w 9999"/>
                  <a:gd name="connsiteY20" fmla="*/ 6184 h 13293"/>
                  <a:gd name="connsiteX0" fmla="*/ 894 w 10000"/>
                  <a:gd name="connsiteY0" fmla="*/ 4652 h 10000"/>
                  <a:gd name="connsiteX1" fmla="*/ 1769 w 10000"/>
                  <a:gd name="connsiteY1" fmla="*/ 3551 h 10000"/>
                  <a:gd name="connsiteX2" fmla="*/ 2487 w 10000"/>
                  <a:gd name="connsiteY2" fmla="*/ 1539 h 10000"/>
                  <a:gd name="connsiteX3" fmla="*/ 3532 w 10000"/>
                  <a:gd name="connsiteY3" fmla="*/ 2694 h 10000"/>
                  <a:gd name="connsiteX4" fmla="*/ 4460 w 10000"/>
                  <a:gd name="connsiteY4" fmla="*/ 417 h 10000"/>
                  <a:gd name="connsiteX5" fmla="*/ 5608 w 10000"/>
                  <a:gd name="connsiteY5" fmla="*/ 1186 h 10000"/>
                  <a:gd name="connsiteX6" fmla="*/ 6715 w 10000"/>
                  <a:gd name="connsiteY6" fmla="*/ 31 h 10000"/>
                  <a:gd name="connsiteX7" fmla="*/ 7902 w 10000"/>
                  <a:gd name="connsiteY7" fmla="*/ 2661 h 10000"/>
                  <a:gd name="connsiteX8" fmla="*/ 9232 w 10000"/>
                  <a:gd name="connsiteY8" fmla="*/ 4314 h 10000"/>
                  <a:gd name="connsiteX9" fmla="*/ 9996 w 10000"/>
                  <a:gd name="connsiteY9" fmla="*/ 9938 h 10000"/>
                  <a:gd name="connsiteX10" fmla="*/ 9293 w 10000"/>
                  <a:gd name="connsiteY10" fmla="*/ 6713 h 10000"/>
                  <a:gd name="connsiteX11" fmla="*/ 8135 w 10000"/>
                  <a:gd name="connsiteY11" fmla="*/ 4493 h 10000"/>
                  <a:gd name="connsiteX12" fmla="*/ 6739 w 10000"/>
                  <a:gd name="connsiteY12" fmla="*/ 5070 h 10000"/>
                  <a:gd name="connsiteX13" fmla="*/ 5787 w 10000"/>
                  <a:gd name="connsiteY13" fmla="*/ 3756 h 10000"/>
                  <a:gd name="connsiteX14" fmla="*/ 4837 w 10000"/>
                  <a:gd name="connsiteY14" fmla="*/ 4806 h 10000"/>
                  <a:gd name="connsiteX15" fmla="*/ 3802 w 10000"/>
                  <a:gd name="connsiteY15" fmla="*/ 4795 h 10000"/>
                  <a:gd name="connsiteX16" fmla="*/ 2863 w 10000"/>
                  <a:gd name="connsiteY16" fmla="*/ 6433 h 10000"/>
                  <a:gd name="connsiteX17" fmla="*/ 1950 w 10000"/>
                  <a:gd name="connsiteY17" fmla="*/ 6263 h 10000"/>
                  <a:gd name="connsiteX18" fmla="*/ 1085 w 10000"/>
                  <a:gd name="connsiteY18" fmla="*/ 6953 h 10000"/>
                  <a:gd name="connsiteX19" fmla="*/ 2 w 10000"/>
                  <a:gd name="connsiteY19" fmla="*/ 7921 h 10000"/>
                  <a:gd name="connsiteX20" fmla="*/ 894 w 10000"/>
                  <a:gd name="connsiteY20" fmla="*/ 4652 h 10000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135 w 10007"/>
                  <a:gd name="connsiteY11" fmla="*/ 4493 h 10021"/>
                  <a:gd name="connsiteX12" fmla="*/ 6739 w 10007"/>
                  <a:gd name="connsiteY12" fmla="*/ 5070 h 10021"/>
                  <a:gd name="connsiteX13" fmla="*/ 5787 w 10007"/>
                  <a:gd name="connsiteY13" fmla="*/ 3756 h 10021"/>
                  <a:gd name="connsiteX14" fmla="*/ 4837 w 10007"/>
                  <a:gd name="connsiteY14" fmla="*/ 4806 h 10021"/>
                  <a:gd name="connsiteX15" fmla="*/ 3802 w 10007"/>
                  <a:gd name="connsiteY15" fmla="*/ 4795 h 10021"/>
                  <a:gd name="connsiteX16" fmla="*/ 2863 w 10007"/>
                  <a:gd name="connsiteY16" fmla="*/ 6433 h 10021"/>
                  <a:gd name="connsiteX17" fmla="*/ 1950 w 10007"/>
                  <a:gd name="connsiteY17" fmla="*/ 6263 h 10021"/>
                  <a:gd name="connsiteX18" fmla="*/ 1085 w 10007"/>
                  <a:gd name="connsiteY18" fmla="*/ 6953 h 10021"/>
                  <a:gd name="connsiteX19" fmla="*/ 2 w 10007"/>
                  <a:gd name="connsiteY19" fmla="*/ 7921 h 10021"/>
                  <a:gd name="connsiteX20" fmla="*/ 894 w 10007"/>
                  <a:gd name="connsiteY20" fmla="*/ 4652 h 10021"/>
                  <a:gd name="connsiteX0" fmla="*/ 894 w 10007"/>
                  <a:gd name="connsiteY0" fmla="*/ 4652 h 10021"/>
                  <a:gd name="connsiteX1" fmla="*/ 1769 w 10007"/>
                  <a:gd name="connsiteY1" fmla="*/ 3551 h 10021"/>
                  <a:gd name="connsiteX2" fmla="*/ 2487 w 10007"/>
                  <a:gd name="connsiteY2" fmla="*/ 1539 h 10021"/>
                  <a:gd name="connsiteX3" fmla="*/ 3532 w 10007"/>
                  <a:gd name="connsiteY3" fmla="*/ 2694 h 10021"/>
                  <a:gd name="connsiteX4" fmla="*/ 4460 w 10007"/>
                  <a:gd name="connsiteY4" fmla="*/ 417 h 10021"/>
                  <a:gd name="connsiteX5" fmla="*/ 5608 w 10007"/>
                  <a:gd name="connsiteY5" fmla="*/ 1186 h 10021"/>
                  <a:gd name="connsiteX6" fmla="*/ 6715 w 10007"/>
                  <a:gd name="connsiteY6" fmla="*/ 31 h 10021"/>
                  <a:gd name="connsiteX7" fmla="*/ 7902 w 10007"/>
                  <a:gd name="connsiteY7" fmla="*/ 2661 h 10021"/>
                  <a:gd name="connsiteX8" fmla="*/ 9232 w 10007"/>
                  <a:gd name="connsiteY8" fmla="*/ 4314 h 10021"/>
                  <a:gd name="connsiteX9" fmla="*/ 9996 w 10007"/>
                  <a:gd name="connsiteY9" fmla="*/ 9938 h 10021"/>
                  <a:gd name="connsiteX10" fmla="*/ 9516 w 10007"/>
                  <a:gd name="connsiteY10" fmla="*/ 7492 h 10021"/>
                  <a:gd name="connsiteX11" fmla="*/ 8870 w 10007"/>
                  <a:gd name="connsiteY11" fmla="*/ 6429 h 10021"/>
                  <a:gd name="connsiteX12" fmla="*/ 8135 w 10007"/>
                  <a:gd name="connsiteY12" fmla="*/ 4493 h 10021"/>
                  <a:gd name="connsiteX13" fmla="*/ 6739 w 10007"/>
                  <a:gd name="connsiteY13" fmla="*/ 5070 h 10021"/>
                  <a:gd name="connsiteX14" fmla="*/ 5787 w 10007"/>
                  <a:gd name="connsiteY14" fmla="*/ 3756 h 10021"/>
                  <a:gd name="connsiteX15" fmla="*/ 4837 w 10007"/>
                  <a:gd name="connsiteY15" fmla="*/ 4806 h 10021"/>
                  <a:gd name="connsiteX16" fmla="*/ 3802 w 10007"/>
                  <a:gd name="connsiteY16" fmla="*/ 4795 h 10021"/>
                  <a:gd name="connsiteX17" fmla="*/ 2863 w 10007"/>
                  <a:gd name="connsiteY17" fmla="*/ 6433 h 10021"/>
                  <a:gd name="connsiteX18" fmla="*/ 1950 w 10007"/>
                  <a:gd name="connsiteY18" fmla="*/ 6263 h 10021"/>
                  <a:gd name="connsiteX19" fmla="*/ 1085 w 10007"/>
                  <a:gd name="connsiteY19" fmla="*/ 6953 h 10021"/>
                  <a:gd name="connsiteX20" fmla="*/ 2 w 10007"/>
                  <a:gd name="connsiteY20" fmla="*/ 7921 h 10021"/>
                  <a:gd name="connsiteX21" fmla="*/ 894 w 10007"/>
                  <a:gd name="connsiteY21" fmla="*/ 4652 h 10021"/>
                  <a:gd name="connsiteX0" fmla="*/ 894 w 10064"/>
                  <a:gd name="connsiteY0" fmla="*/ 4652 h 10312"/>
                  <a:gd name="connsiteX1" fmla="*/ 1769 w 10064"/>
                  <a:gd name="connsiteY1" fmla="*/ 3551 h 10312"/>
                  <a:gd name="connsiteX2" fmla="*/ 2487 w 10064"/>
                  <a:gd name="connsiteY2" fmla="*/ 1539 h 10312"/>
                  <a:gd name="connsiteX3" fmla="*/ 3532 w 10064"/>
                  <a:gd name="connsiteY3" fmla="*/ 2694 h 10312"/>
                  <a:gd name="connsiteX4" fmla="*/ 4460 w 10064"/>
                  <a:gd name="connsiteY4" fmla="*/ 417 h 10312"/>
                  <a:gd name="connsiteX5" fmla="*/ 5608 w 10064"/>
                  <a:gd name="connsiteY5" fmla="*/ 1186 h 10312"/>
                  <a:gd name="connsiteX6" fmla="*/ 6715 w 10064"/>
                  <a:gd name="connsiteY6" fmla="*/ 31 h 10312"/>
                  <a:gd name="connsiteX7" fmla="*/ 7902 w 10064"/>
                  <a:gd name="connsiteY7" fmla="*/ 2661 h 10312"/>
                  <a:gd name="connsiteX8" fmla="*/ 9232 w 10064"/>
                  <a:gd name="connsiteY8" fmla="*/ 4314 h 10312"/>
                  <a:gd name="connsiteX9" fmla="*/ 10056 w 10064"/>
                  <a:gd name="connsiteY9" fmla="*/ 10238 h 10312"/>
                  <a:gd name="connsiteX10" fmla="*/ 9516 w 10064"/>
                  <a:gd name="connsiteY10" fmla="*/ 7492 h 10312"/>
                  <a:gd name="connsiteX11" fmla="*/ 8870 w 10064"/>
                  <a:gd name="connsiteY11" fmla="*/ 6429 h 10312"/>
                  <a:gd name="connsiteX12" fmla="*/ 8135 w 10064"/>
                  <a:gd name="connsiteY12" fmla="*/ 4493 h 10312"/>
                  <a:gd name="connsiteX13" fmla="*/ 6739 w 10064"/>
                  <a:gd name="connsiteY13" fmla="*/ 5070 h 10312"/>
                  <a:gd name="connsiteX14" fmla="*/ 5787 w 10064"/>
                  <a:gd name="connsiteY14" fmla="*/ 3756 h 10312"/>
                  <a:gd name="connsiteX15" fmla="*/ 4837 w 10064"/>
                  <a:gd name="connsiteY15" fmla="*/ 4806 h 10312"/>
                  <a:gd name="connsiteX16" fmla="*/ 3802 w 10064"/>
                  <a:gd name="connsiteY16" fmla="*/ 4795 h 10312"/>
                  <a:gd name="connsiteX17" fmla="*/ 2863 w 10064"/>
                  <a:gd name="connsiteY17" fmla="*/ 6433 h 10312"/>
                  <a:gd name="connsiteX18" fmla="*/ 1950 w 10064"/>
                  <a:gd name="connsiteY18" fmla="*/ 6263 h 10312"/>
                  <a:gd name="connsiteX19" fmla="*/ 1085 w 10064"/>
                  <a:gd name="connsiteY19" fmla="*/ 6953 h 10312"/>
                  <a:gd name="connsiteX20" fmla="*/ 2 w 10064"/>
                  <a:gd name="connsiteY20" fmla="*/ 7921 h 10312"/>
                  <a:gd name="connsiteX21" fmla="*/ 894 w 10064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  <a:gd name="connsiteX0" fmla="*/ 908 w 10078"/>
                  <a:gd name="connsiteY0" fmla="*/ 4652 h 10312"/>
                  <a:gd name="connsiteX1" fmla="*/ 1783 w 10078"/>
                  <a:gd name="connsiteY1" fmla="*/ 3551 h 10312"/>
                  <a:gd name="connsiteX2" fmla="*/ 2501 w 10078"/>
                  <a:gd name="connsiteY2" fmla="*/ 1539 h 10312"/>
                  <a:gd name="connsiteX3" fmla="*/ 3546 w 10078"/>
                  <a:gd name="connsiteY3" fmla="*/ 2694 h 10312"/>
                  <a:gd name="connsiteX4" fmla="*/ 4474 w 10078"/>
                  <a:gd name="connsiteY4" fmla="*/ 417 h 10312"/>
                  <a:gd name="connsiteX5" fmla="*/ 5622 w 10078"/>
                  <a:gd name="connsiteY5" fmla="*/ 1186 h 10312"/>
                  <a:gd name="connsiteX6" fmla="*/ 6729 w 10078"/>
                  <a:gd name="connsiteY6" fmla="*/ 31 h 10312"/>
                  <a:gd name="connsiteX7" fmla="*/ 7916 w 10078"/>
                  <a:gd name="connsiteY7" fmla="*/ 2661 h 10312"/>
                  <a:gd name="connsiteX8" fmla="*/ 9246 w 10078"/>
                  <a:gd name="connsiteY8" fmla="*/ 4314 h 10312"/>
                  <a:gd name="connsiteX9" fmla="*/ 10070 w 10078"/>
                  <a:gd name="connsiteY9" fmla="*/ 10238 h 10312"/>
                  <a:gd name="connsiteX10" fmla="*/ 9530 w 10078"/>
                  <a:gd name="connsiteY10" fmla="*/ 7492 h 10312"/>
                  <a:gd name="connsiteX11" fmla="*/ 8884 w 10078"/>
                  <a:gd name="connsiteY11" fmla="*/ 6429 h 10312"/>
                  <a:gd name="connsiteX12" fmla="*/ 8149 w 10078"/>
                  <a:gd name="connsiteY12" fmla="*/ 4493 h 10312"/>
                  <a:gd name="connsiteX13" fmla="*/ 6753 w 10078"/>
                  <a:gd name="connsiteY13" fmla="*/ 5070 h 10312"/>
                  <a:gd name="connsiteX14" fmla="*/ 5801 w 10078"/>
                  <a:gd name="connsiteY14" fmla="*/ 3756 h 10312"/>
                  <a:gd name="connsiteX15" fmla="*/ 4851 w 10078"/>
                  <a:gd name="connsiteY15" fmla="*/ 4806 h 10312"/>
                  <a:gd name="connsiteX16" fmla="*/ 3816 w 10078"/>
                  <a:gd name="connsiteY16" fmla="*/ 4795 h 10312"/>
                  <a:gd name="connsiteX17" fmla="*/ 2877 w 10078"/>
                  <a:gd name="connsiteY17" fmla="*/ 6433 h 10312"/>
                  <a:gd name="connsiteX18" fmla="*/ 1964 w 10078"/>
                  <a:gd name="connsiteY18" fmla="*/ 6263 h 10312"/>
                  <a:gd name="connsiteX19" fmla="*/ 1099 w 10078"/>
                  <a:gd name="connsiteY19" fmla="*/ 6953 h 10312"/>
                  <a:gd name="connsiteX20" fmla="*/ 1 w 10078"/>
                  <a:gd name="connsiteY20" fmla="*/ 8566 h 10312"/>
                  <a:gd name="connsiteX21" fmla="*/ 908 w 10078"/>
                  <a:gd name="connsiteY21" fmla="*/ 4652 h 1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78" h="10312">
                    <a:moveTo>
                      <a:pt x="908" y="4652"/>
                    </a:moveTo>
                    <a:cubicBezTo>
                      <a:pt x="1072" y="3846"/>
                      <a:pt x="1441" y="3771"/>
                      <a:pt x="1783" y="3551"/>
                    </a:cubicBezTo>
                    <a:cubicBezTo>
                      <a:pt x="2124" y="3330"/>
                      <a:pt x="2207" y="1682"/>
                      <a:pt x="2501" y="1539"/>
                    </a:cubicBezTo>
                    <a:cubicBezTo>
                      <a:pt x="2795" y="1396"/>
                      <a:pt x="3188" y="2473"/>
                      <a:pt x="3546" y="2694"/>
                    </a:cubicBezTo>
                    <a:cubicBezTo>
                      <a:pt x="3905" y="2914"/>
                      <a:pt x="4128" y="668"/>
                      <a:pt x="4474" y="417"/>
                    </a:cubicBezTo>
                    <a:cubicBezTo>
                      <a:pt x="4820" y="166"/>
                      <a:pt x="5331" y="1319"/>
                      <a:pt x="5622" y="1186"/>
                    </a:cubicBezTo>
                    <a:cubicBezTo>
                      <a:pt x="5912" y="1052"/>
                      <a:pt x="6347" y="-215"/>
                      <a:pt x="6729" y="31"/>
                    </a:cubicBezTo>
                    <a:cubicBezTo>
                      <a:pt x="7111" y="277"/>
                      <a:pt x="7627" y="2283"/>
                      <a:pt x="7916" y="2661"/>
                    </a:cubicBezTo>
                    <a:cubicBezTo>
                      <a:pt x="8204" y="3039"/>
                      <a:pt x="8590" y="3053"/>
                      <a:pt x="9246" y="4314"/>
                    </a:cubicBezTo>
                    <a:cubicBezTo>
                      <a:pt x="9529" y="4828"/>
                      <a:pt x="10048" y="9551"/>
                      <a:pt x="10070" y="10238"/>
                    </a:cubicBezTo>
                    <a:cubicBezTo>
                      <a:pt x="10116" y="10745"/>
                      <a:pt x="9970" y="8524"/>
                      <a:pt x="9530" y="7492"/>
                    </a:cubicBezTo>
                    <a:cubicBezTo>
                      <a:pt x="9367" y="6857"/>
                      <a:pt x="9114" y="6929"/>
                      <a:pt x="8884" y="6429"/>
                    </a:cubicBezTo>
                    <a:cubicBezTo>
                      <a:pt x="8654" y="5929"/>
                      <a:pt x="8529" y="4670"/>
                      <a:pt x="8149" y="4493"/>
                    </a:cubicBezTo>
                    <a:cubicBezTo>
                      <a:pt x="7738" y="4464"/>
                      <a:pt x="7144" y="5193"/>
                      <a:pt x="6753" y="5070"/>
                    </a:cubicBezTo>
                    <a:cubicBezTo>
                      <a:pt x="6362" y="4948"/>
                      <a:pt x="6118" y="3800"/>
                      <a:pt x="5801" y="3756"/>
                    </a:cubicBezTo>
                    <a:cubicBezTo>
                      <a:pt x="5484" y="3712"/>
                      <a:pt x="5063" y="4915"/>
                      <a:pt x="4851" y="4806"/>
                    </a:cubicBezTo>
                    <a:cubicBezTo>
                      <a:pt x="4642" y="4696"/>
                      <a:pt x="4150" y="4627"/>
                      <a:pt x="3816" y="4795"/>
                    </a:cubicBezTo>
                    <a:cubicBezTo>
                      <a:pt x="3484" y="4962"/>
                      <a:pt x="3509" y="5244"/>
                      <a:pt x="2877" y="6433"/>
                    </a:cubicBezTo>
                    <a:cubicBezTo>
                      <a:pt x="2217" y="6913"/>
                      <a:pt x="2287" y="6196"/>
                      <a:pt x="1964" y="6263"/>
                    </a:cubicBezTo>
                    <a:cubicBezTo>
                      <a:pt x="1535" y="6057"/>
                      <a:pt x="1508" y="6768"/>
                      <a:pt x="1099" y="6953"/>
                    </a:cubicBezTo>
                    <a:cubicBezTo>
                      <a:pt x="244" y="7397"/>
                      <a:pt x="33" y="9058"/>
                      <a:pt x="1" y="8566"/>
                    </a:cubicBezTo>
                    <a:cubicBezTo>
                      <a:pt x="-31" y="8073"/>
                      <a:pt x="546" y="5736"/>
                      <a:pt x="908" y="4652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流程图: 资料带 2"/>
              <p:cNvSpPr/>
              <p:nvPr/>
            </p:nvSpPr>
            <p:spPr>
              <a:xfrm rot="16200000">
                <a:off x="3487269" y="2197771"/>
                <a:ext cx="3874120" cy="1957038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706 w 10008"/>
                  <a:gd name="connsiteY8" fmla="*/ 1591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587 w 10008"/>
                  <a:gd name="connsiteY8" fmla="*/ 1839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8540 w 10008"/>
                  <a:gd name="connsiteY8" fmla="*/ 2911 h 10060"/>
                  <a:gd name="connsiteX9" fmla="*/ 9396 w 10008"/>
                  <a:gd name="connsiteY9" fmla="*/ 4676 h 10060"/>
                  <a:gd name="connsiteX10" fmla="*/ 9634 w 10008"/>
                  <a:gd name="connsiteY10" fmla="*/ 6737 h 10060"/>
                  <a:gd name="connsiteX11" fmla="*/ 9998 w 10008"/>
                  <a:gd name="connsiteY11" fmla="*/ 10037 h 10060"/>
                  <a:gd name="connsiteX12" fmla="*/ 9263 w 10008"/>
                  <a:gd name="connsiteY12" fmla="*/ 6287 h 10060"/>
                  <a:gd name="connsiteX13" fmla="*/ 8341 w 10008"/>
                  <a:gd name="connsiteY13" fmla="*/ 3900 h 10060"/>
                  <a:gd name="connsiteX14" fmla="*/ 7002 w 10008"/>
                  <a:gd name="connsiteY14" fmla="*/ 3452 h 10060"/>
                  <a:gd name="connsiteX15" fmla="*/ 5826 w 10008"/>
                  <a:gd name="connsiteY15" fmla="*/ 2248 h 10060"/>
                  <a:gd name="connsiteX16" fmla="*/ 4696 w 10008"/>
                  <a:gd name="connsiteY16" fmla="*/ 2775 h 10060"/>
                  <a:gd name="connsiteX17" fmla="*/ 3734 w 10008"/>
                  <a:gd name="connsiteY17" fmla="*/ 2288 h 10060"/>
                  <a:gd name="connsiteX18" fmla="*/ 2837 w 10008"/>
                  <a:gd name="connsiteY18" fmla="*/ 3687 h 10060"/>
                  <a:gd name="connsiteX19" fmla="*/ 1982 w 10008"/>
                  <a:gd name="connsiteY19" fmla="*/ 3747 h 10060"/>
                  <a:gd name="connsiteX20" fmla="*/ 1115 w 10008"/>
                  <a:gd name="connsiteY20" fmla="*/ 5519 h 10060"/>
                  <a:gd name="connsiteX21" fmla="*/ 1 w 10008"/>
                  <a:gd name="connsiteY21" fmla="*/ 8429 h 10060"/>
                  <a:gd name="connsiteX22" fmla="*/ 671 w 10008"/>
                  <a:gd name="connsiteY22" fmla="*/ 4553 h 10060"/>
                  <a:gd name="connsiteX0" fmla="*/ 671 w 10008"/>
                  <a:gd name="connsiteY0" fmla="*/ 4518 h 10025"/>
                  <a:gd name="connsiteX1" fmla="*/ 1578 w 10008"/>
                  <a:gd name="connsiteY1" fmla="*/ 2786 h 10025"/>
                  <a:gd name="connsiteX2" fmla="*/ 2520 w 10008"/>
                  <a:gd name="connsiteY2" fmla="*/ 649 h 10025"/>
                  <a:gd name="connsiteX3" fmla="*/ 3404 w 10008"/>
                  <a:gd name="connsiteY3" fmla="*/ 1055 h 10025"/>
                  <a:gd name="connsiteX4" fmla="*/ 4616 w 10008"/>
                  <a:gd name="connsiteY4" fmla="*/ 23 h 10025"/>
                  <a:gd name="connsiteX5" fmla="*/ 5365 w 10008"/>
                  <a:gd name="connsiteY5" fmla="*/ 392 h 10025"/>
                  <a:gd name="connsiteX6" fmla="*/ 6824 w 10008"/>
                  <a:gd name="connsiteY6" fmla="*/ 912 h 10025"/>
                  <a:gd name="connsiteX7" fmla="*/ 8540 w 10008"/>
                  <a:gd name="connsiteY7" fmla="*/ 2876 h 10025"/>
                  <a:gd name="connsiteX8" fmla="*/ 9396 w 10008"/>
                  <a:gd name="connsiteY8" fmla="*/ 4641 h 10025"/>
                  <a:gd name="connsiteX9" fmla="*/ 9634 w 10008"/>
                  <a:gd name="connsiteY9" fmla="*/ 6702 h 10025"/>
                  <a:gd name="connsiteX10" fmla="*/ 9998 w 10008"/>
                  <a:gd name="connsiteY10" fmla="*/ 10002 h 10025"/>
                  <a:gd name="connsiteX11" fmla="*/ 9263 w 10008"/>
                  <a:gd name="connsiteY11" fmla="*/ 6252 h 10025"/>
                  <a:gd name="connsiteX12" fmla="*/ 8341 w 10008"/>
                  <a:gd name="connsiteY12" fmla="*/ 3865 h 10025"/>
                  <a:gd name="connsiteX13" fmla="*/ 7002 w 10008"/>
                  <a:gd name="connsiteY13" fmla="*/ 3417 h 10025"/>
                  <a:gd name="connsiteX14" fmla="*/ 5826 w 10008"/>
                  <a:gd name="connsiteY14" fmla="*/ 2213 h 10025"/>
                  <a:gd name="connsiteX15" fmla="*/ 4696 w 10008"/>
                  <a:gd name="connsiteY15" fmla="*/ 2740 h 10025"/>
                  <a:gd name="connsiteX16" fmla="*/ 3734 w 10008"/>
                  <a:gd name="connsiteY16" fmla="*/ 2253 h 10025"/>
                  <a:gd name="connsiteX17" fmla="*/ 2837 w 10008"/>
                  <a:gd name="connsiteY17" fmla="*/ 3652 h 10025"/>
                  <a:gd name="connsiteX18" fmla="*/ 1982 w 10008"/>
                  <a:gd name="connsiteY18" fmla="*/ 3712 h 10025"/>
                  <a:gd name="connsiteX19" fmla="*/ 1115 w 10008"/>
                  <a:gd name="connsiteY19" fmla="*/ 5484 h 10025"/>
                  <a:gd name="connsiteX20" fmla="*/ 1 w 10008"/>
                  <a:gd name="connsiteY20" fmla="*/ 8394 h 10025"/>
                  <a:gd name="connsiteX21" fmla="*/ 671 w 10008"/>
                  <a:gd name="connsiteY21" fmla="*/ 4518 h 10025"/>
                  <a:gd name="connsiteX0" fmla="*/ 671 w 10008"/>
                  <a:gd name="connsiteY0" fmla="*/ 4126 h 9633"/>
                  <a:gd name="connsiteX1" fmla="*/ 1578 w 10008"/>
                  <a:gd name="connsiteY1" fmla="*/ 2394 h 9633"/>
                  <a:gd name="connsiteX2" fmla="*/ 2520 w 10008"/>
                  <a:gd name="connsiteY2" fmla="*/ 257 h 9633"/>
                  <a:gd name="connsiteX3" fmla="*/ 3404 w 10008"/>
                  <a:gd name="connsiteY3" fmla="*/ 663 h 9633"/>
                  <a:gd name="connsiteX4" fmla="*/ 5365 w 10008"/>
                  <a:gd name="connsiteY4" fmla="*/ 0 h 9633"/>
                  <a:gd name="connsiteX5" fmla="*/ 6824 w 10008"/>
                  <a:gd name="connsiteY5" fmla="*/ 520 h 9633"/>
                  <a:gd name="connsiteX6" fmla="*/ 8540 w 10008"/>
                  <a:gd name="connsiteY6" fmla="*/ 2484 h 9633"/>
                  <a:gd name="connsiteX7" fmla="*/ 9396 w 10008"/>
                  <a:gd name="connsiteY7" fmla="*/ 4249 h 9633"/>
                  <a:gd name="connsiteX8" fmla="*/ 9634 w 10008"/>
                  <a:gd name="connsiteY8" fmla="*/ 6310 h 9633"/>
                  <a:gd name="connsiteX9" fmla="*/ 9998 w 10008"/>
                  <a:gd name="connsiteY9" fmla="*/ 9610 h 9633"/>
                  <a:gd name="connsiteX10" fmla="*/ 9263 w 10008"/>
                  <a:gd name="connsiteY10" fmla="*/ 5860 h 9633"/>
                  <a:gd name="connsiteX11" fmla="*/ 8341 w 10008"/>
                  <a:gd name="connsiteY11" fmla="*/ 3473 h 9633"/>
                  <a:gd name="connsiteX12" fmla="*/ 7002 w 10008"/>
                  <a:gd name="connsiteY12" fmla="*/ 3025 h 9633"/>
                  <a:gd name="connsiteX13" fmla="*/ 5826 w 10008"/>
                  <a:gd name="connsiteY13" fmla="*/ 1821 h 9633"/>
                  <a:gd name="connsiteX14" fmla="*/ 4696 w 10008"/>
                  <a:gd name="connsiteY14" fmla="*/ 2348 h 9633"/>
                  <a:gd name="connsiteX15" fmla="*/ 3734 w 10008"/>
                  <a:gd name="connsiteY15" fmla="*/ 1861 h 9633"/>
                  <a:gd name="connsiteX16" fmla="*/ 2837 w 10008"/>
                  <a:gd name="connsiteY16" fmla="*/ 3260 h 9633"/>
                  <a:gd name="connsiteX17" fmla="*/ 1982 w 10008"/>
                  <a:gd name="connsiteY17" fmla="*/ 3320 h 9633"/>
                  <a:gd name="connsiteX18" fmla="*/ 1115 w 10008"/>
                  <a:gd name="connsiteY18" fmla="*/ 5092 h 9633"/>
                  <a:gd name="connsiteX19" fmla="*/ 1 w 10008"/>
                  <a:gd name="connsiteY19" fmla="*/ 8002 h 9633"/>
                  <a:gd name="connsiteX20" fmla="*/ 671 w 10008"/>
                  <a:gd name="connsiteY20" fmla="*/ 4126 h 9633"/>
                  <a:gd name="connsiteX0" fmla="*/ 670 w 10000"/>
                  <a:gd name="connsiteY0" fmla="*/ 4283 h 10000"/>
                  <a:gd name="connsiteX1" fmla="*/ 1577 w 10000"/>
                  <a:gd name="connsiteY1" fmla="*/ 2485 h 10000"/>
                  <a:gd name="connsiteX2" fmla="*/ 3401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2 w 10000"/>
                  <a:gd name="connsiteY13" fmla="*/ 2437 h 10000"/>
                  <a:gd name="connsiteX14" fmla="*/ 3731 w 10000"/>
                  <a:gd name="connsiteY14" fmla="*/ 1932 h 10000"/>
                  <a:gd name="connsiteX15" fmla="*/ 2835 w 10000"/>
                  <a:gd name="connsiteY15" fmla="*/ 3384 h 10000"/>
                  <a:gd name="connsiteX16" fmla="*/ 1980 w 10000"/>
                  <a:gd name="connsiteY16" fmla="*/ 3446 h 10000"/>
                  <a:gd name="connsiteX17" fmla="*/ 1114 w 10000"/>
                  <a:gd name="connsiteY17" fmla="*/ 5286 h 10000"/>
                  <a:gd name="connsiteX18" fmla="*/ 1 w 10000"/>
                  <a:gd name="connsiteY18" fmla="*/ 8307 h 10000"/>
                  <a:gd name="connsiteX19" fmla="*/ 670 w 10000"/>
                  <a:gd name="connsiteY19" fmla="*/ 4283 h 10000"/>
                  <a:gd name="connsiteX0" fmla="*/ 0 w 9999"/>
                  <a:gd name="connsiteY0" fmla="*/ 8307 h 10000"/>
                  <a:gd name="connsiteX1" fmla="*/ 1576 w 9999"/>
                  <a:gd name="connsiteY1" fmla="*/ 2485 h 10000"/>
                  <a:gd name="connsiteX2" fmla="*/ 3400 w 9999"/>
                  <a:gd name="connsiteY2" fmla="*/ 688 h 10000"/>
                  <a:gd name="connsiteX3" fmla="*/ 5360 w 9999"/>
                  <a:gd name="connsiteY3" fmla="*/ 0 h 10000"/>
                  <a:gd name="connsiteX4" fmla="*/ 6818 w 9999"/>
                  <a:gd name="connsiteY4" fmla="*/ 540 h 10000"/>
                  <a:gd name="connsiteX5" fmla="*/ 8532 w 9999"/>
                  <a:gd name="connsiteY5" fmla="*/ 2579 h 10000"/>
                  <a:gd name="connsiteX6" fmla="*/ 9387 w 9999"/>
                  <a:gd name="connsiteY6" fmla="*/ 4411 h 10000"/>
                  <a:gd name="connsiteX7" fmla="*/ 9625 w 9999"/>
                  <a:gd name="connsiteY7" fmla="*/ 6550 h 10000"/>
                  <a:gd name="connsiteX8" fmla="*/ 9989 w 9999"/>
                  <a:gd name="connsiteY8" fmla="*/ 9976 h 10000"/>
                  <a:gd name="connsiteX9" fmla="*/ 9255 w 9999"/>
                  <a:gd name="connsiteY9" fmla="*/ 6083 h 10000"/>
                  <a:gd name="connsiteX10" fmla="*/ 8333 w 9999"/>
                  <a:gd name="connsiteY10" fmla="*/ 3605 h 10000"/>
                  <a:gd name="connsiteX11" fmla="*/ 6995 w 9999"/>
                  <a:gd name="connsiteY11" fmla="*/ 3140 h 10000"/>
                  <a:gd name="connsiteX12" fmla="*/ 5820 w 9999"/>
                  <a:gd name="connsiteY12" fmla="*/ 1890 h 10000"/>
                  <a:gd name="connsiteX13" fmla="*/ 4691 w 9999"/>
                  <a:gd name="connsiteY13" fmla="*/ 2437 h 10000"/>
                  <a:gd name="connsiteX14" fmla="*/ 3730 w 9999"/>
                  <a:gd name="connsiteY14" fmla="*/ 1932 h 10000"/>
                  <a:gd name="connsiteX15" fmla="*/ 2834 w 9999"/>
                  <a:gd name="connsiteY15" fmla="*/ 3384 h 10000"/>
                  <a:gd name="connsiteX16" fmla="*/ 1979 w 9999"/>
                  <a:gd name="connsiteY16" fmla="*/ 3446 h 10000"/>
                  <a:gd name="connsiteX17" fmla="*/ 1113 w 9999"/>
                  <a:gd name="connsiteY17" fmla="*/ 5286 h 10000"/>
                  <a:gd name="connsiteX18" fmla="*/ 0 w 9999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388 w 10000"/>
                  <a:gd name="connsiteY6" fmla="*/ 4411 h 10000"/>
                  <a:gd name="connsiteX7" fmla="*/ 9626 w 10000"/>
                  <a:gd name="connsiteY7" fmla="*/ 6550 h 10000"/>
                  <a:gd name="connsiteX8" fmla="*/ 9990 w 10000"/>
                  <a:gd name="connsiteY8" fmla="*/ 9976 h 10000"/>
                  <a:gd name="connsiteX9" fmla="*/ 9256 w 10000"/>
                  <a:gd name="connsiteY9" fmla="*/ 6083 h 10000"/>
                  <a:gd name="connsiteX10" fmla="*/ 8334 w 10000"/>
                  <a:gd name="connsiteY10" fmla="*/ 3605 h 10000"/>
                  <a:gd name="connsiteX11" fmla="*/ 6996 w 10000"/>
                  <a:gd name="connsiteY11" fmla="*/ 3140 h 10000"/>
                  <a:gd name="connsiteX12" fmla="*/ 5821 w 10000"/>
                  <a:gd name="connsiteY12" fmla="*/ 1890 h 10000"/>
                  <a:gd name="connsiteX13" fmla="*/ 4691 w 10000"/>
                  <a:gd name="connsiteY13" fmla="*/ 2437 h 10000"/>
                  <a:gd name="connsiteX14" fmla="*/ 3730 w 10000"/>
                  <a:gd name="connsiteY14" fmla="*/ 1932 h 10000"/>
                  <a:gd name="connsiteX15" fmla="*/ 2834 w 10000"/>
                  <a:gd name="connsiteY15" fmla="*/ 3384 h 10000"/>
                  <a:gd name="connsiteX16" fmla="*/ 1979 w 10000"/>
                  <a:gd name="connsiteY16" fmla="*/ 3446 h 10000"/>
                  <a:gd name="connsiteX17" fmla="*/ 1113 w 10000"/>
                  <a:gd name="connsiteY17" fmla="*/ 5286 h 10000"/>
                  <a:gd name="connsiteX18" fmla="*/ 0 w 10000"/>
                  <a:gd name="connsiteY18" fmla="*/ 8307 h 10000"/>
                  <a:gd name="connsiteX0" fmla="*/ 0 w 10000"/>
                  <a:gd name="connsiteY0" fmla="*/ 8307 h 10000"/>
                  <a:gd name="connsiteX1" fmla="*/ 1576 w 10000"/>
                  <a:gd name="connsiteY1" fmla="*/ 2628 h 10000"/>
                  <a:gd name="connsiteX2" fmla="*/ 3400 w 10000"/>
                  <a:gd name="connsiteY2" fmla="*/ 688 h 10000"/>
                  <a:gd name="connsiteX3" fmla="*/ 5361 w 10000"/>
                  <a:gd name="connsiteY3" fmla="*/ 0 h 10000"/>
                  <a:gd name="connsiteX4" fmla="*/ 6819 w 10000"/>
                  <a:gd name="connsiteY4" fmla="*/ 540 h 10000"/>
                  <a:gd name="connsiteX5" fmla="*/ 8533 w 10000"/>
                  <a:gd name="connsiteY5" fmla="*/ 2579 h 10000"/>
                  <a:gd name="connsiteX6" fmla="*/ 9626 w 10000"/>
                  <a:gd name="connsiteY6" fmla="*/ 6550 h 10000"/>
                  <a:gd name="connsiteX7" fmla="*/ 9990 w 10000"/>
                  <a:gd name="connsiteY7" fmla="*/ 9976 h 10000"/>
                  <a:gd name="connsiteX8" fmla="*/ 9256 w 10000"/>
                  <a:gd name="connsiteY8" fmla="*/ 6083 h 10000"/>
                  <a:gd name="connsiteX9" fmla="*/ 8334 w 10000"/>
                  <a:gd name="connsiteY9" fmla="*/ 3605 h 10000"/>
                  <a:gd name="connsiteX10" fmla="*/ 6996 w 10000"/>
                  <a:gd name="connsiteY10" fmla="*/ 3140 h 10000"/>
                  <a:gd name="connsiteX11" fmla="*/ 5821 w 10000"/>
                  <a:gd name="connsiteY11" fmla="*/ 1890 h 10000"/>
                  <a:gd name="connsiteX12" fmla="*/ 4691 w 10000"/>
                  <a:gd name="connsiteY12" fmla="*/ 2437 h 10000"/>
                  <a:gd name="connsiteX13" fmla="*/ 3730 w 10000"/>
                  <a:gd name="connsiteY13" fmla="*/ 1932 h 10000"/>
                  <a:gd name="connsiteX14" fmla="*/ 2834 w 10000"/>
                  <a:gd name="connsiteY14" fmla="*/ 3384 h 10000"/>
                  <a:gd name="connsiteX15" fmla="*/ 1979 w 10000"/>
                  <a:gd name="connsiteY15" fmla="*/ 3446 h 10000"/>
                  <a:gd name="connsiteX16" fmla="*/ 1113 w 10000"/>
                  <a:gd name="connsiteY16" fmla="*/ 5286 h 10000"/>
                  <a:gd name="connsiteX17" fmla="*/ 0 w 10000"/>
                  <a:gd name="connsiteY17" fmla="*/ 8307 h 10000"/>
                  <a:gd name="connsiteX0" fmla="*/ 0 w 10009"/>
                  <a:gd name="connsiteY0" fmla="*/ 8307 h 10000"/>
                  <a:gd name="connsiteX1" fmla="*/ 1576 w 10009"/>
                  <a:gd name="connsiteY1" fmla="*/ 2628 h 10000"/>
                  <a:gd name="connsiteX2" fmla="*/ 3400 w 10009"/>
                  <a:gd name="connsiteY2" fmla="*/ 688 h 10000"/>
                  <a:gd name="connsiteX3" fmla="*/ 5361 w 10009"/>
                  <a:gd name="connsiteY3" fmla="*/ 0 h 10000"/>
                  <a:gd name="connsiteX4" fmla="*/ 6819 w 10009"/>
                  <a:gd name="connsiteY4" fmla="*/ 540 h 10000"/>
                  <a:gd name="connsiteX5" fmla="*/ 8533 w 10009"/>
                  <a:gd name="connsiteY5" fmla="*/ 2579 h 10000"/>
                  <a:gd name="connsiteX6" fmla="*/ 9819 w 10009"/>
                  <a:gd name="connsiteY6" fmla="*/ 7150 h 10000"/>
                  <a:gd name="connsiteX7" fmla="*/ 9990 w 10009"/>
                  <a:gd name="connsiteY7" fmla="*/ 9976 h 10000"/>
                  <a:gd name="connsiteX8" fmla="*/ 9256 w 10009"/>
                  <a:gd name="connsiteY8" fmla="*/ 6083 h 10000"/>
                  <a:gd name="connsiteX9" fmla="*/ 8334 w 10009"/>
                  <a:gd name="connsiteY9" fmla="*/ 3605 h 10000"/>
                  <a:gd name="connsiteX10" fmla="*/ 6996 w 10009"/>
                  <a:gd name="connsiteY10" fmla="*/ 3140 h 10000"/>
                  <a:gd name="connsiteX11" fmla="*/ 5821 w 10009"/>
                  <a:gd name="connsiteY11" fmla="*/ 1890 h 10000"/>
                  <a:gd name="connsiteX12" fmla="*/ 4691 w 10009"/>
                  <a:gd name="connsiteY12" fmla="*/ 2437 h 10000"/>
                  <a:gd name="connsiteX13" fmla="*/ 3730 w 10009"/>
                  <a:gd name="connsiteY13" fmla="*/ 1932 h 10000"/>
                  <a:gd name="connsiteX14" fmla="*/ 2834 w 10009"/>
                  <a:gd name="connsiteY14" fmla="*/ 3384 h 10000"/>
                  <a:gd name="connsiteX15" fmla="*/ 1979 w 10009"/>
                  <a:gd name="connsiteY15" fmla="*/ 3446 h 10000"/>
                  <a:gd name="connsiteX16" fmla="*/ 1113 w 10009"/>
                  <a:gd name="connsiteY16" fmla="*/ 5286 h 10000"/>
                  <a:gd name="connsiteX17" fmla="*/ 0 w 10009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533 w 10020"/>
                  <a:gd name="connsiteY5" fmla="*/ 2579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99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25 w 10020"/>
                  <a:gd name="connsiteY5" fmla="*/ 2808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819 w 10020"/>
                  <a:gd name="connsiteY4" fmla="*/ 540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685 w 10020"/>
                  <a:gd name="connsiteY4" fmla="*/ 11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8307 h 10000"/>
                  <a:gd name="connsiteX1" fmla="*/ 1576 w 10020"/>
                  <a:gd name="connsiteY1" fmla="*/ 2628 h 10000"/>
                  <a:gd name="connsiteX2" fmla="*/ 3400 w 10020"/>
                  <a:gd name="connsiteY2" fmla="*/ 688 h 10000"/>
                  <a:gd name="connsiteX3" fmla="*/ 5361 w 10020"/>
                  <a:gd name="connsiteY3" fmla="*/ 0 h 10000"/>
                  <a:gd name="connsiteX4" fmla="*/ 6759 w 10020"/>
                  <a:gd name="connsiteY4" fmla="*/ 912 h 10000"/>
                  <a:gd name="connsiteX5" fmla="*/ 8355 w 10020"/>
                  <a:gd name="connsiteY5" fmla="*/ 2722 h 10000"/>
                  <a:gd name="connsiteX6" fmla="*/ 9819 w 10020"/>
                  <a:gd name="connsiteY6" fmla="*/ 7150 h 10000"/>
                  <a:gd name="connsiteX7" fmla="*/ 9990 w 10020"/>
                  <a:gd name="connsiteY7" fmla="*/ 9976 h 10000"/>
                  <a:gd name="connsiteX8" fmla="*/ 9256 w 10020"/>
                  <a:gd name="connsiteY8" fmla="*/ 6083 h 10000"/>
                  <a:gd name="connsiteX9" fmla="*/ 8334 w 10020"/>
                  <a:gd name="connsiteY9" fmla="*/ 3605 h 10000"/>
                  <a:gd name="connsiteX10" fmla="*/ 6996 w 10020"/>
                  <a:gd name="connsiteY10" fmla="*/ 3140 h 10000"/>
                  <a:gd name="connsiteX11" fmla="*/ 5821 w 10020"/>
                  <a:gd name="connsiteY11" fmla="*/ 1890 h 10000"/>
                  <a:gd name="connsiteX12" fmla="*/ 4691 w 10020"/>
                  <a:gd name="connsiteY12" fmla="*/ 2437 h 10000"/>
                  <a:gd name="connsiteX13" fmla="*/ 3730 w 10020"/>
                  <a:gd name="connsiteY13" fmla="*/ 1932 h 10000"/>
                  <a:gd name="connsiteX14" fmla="*/ 2834 w 10020"/>
                  <a:gd name="connsiteY14" fmla="*/ 3384 h 10000"/>
                  <a:gd name="connsiteX15" fmla="*/ 1979 w 10020"/>
                  <a:gd name="connsiteY15" fmla="*/ 3446 h 10000"/>
                  <a:gd name="connsiteX16" fmla="*/ 1113 w 10020"/>
                  <a:gd name="connsiteY16" fmla="*/ 5286 h 10000"/>
                  <a:gd name="connsiteX17" fmla="*/ 0 w 10020"/>
                  <a:gd name="connsiteY17" fmla="*/ 8307 h 10000"/>
                  <a:gd name="connsiteX0" fmla="*/ 0 w 10020"/>
                  <a:gd name="connsiteY0" fmla="*/ 7821 h 9514"/>
                  <a:gd name="connsiteX1" fmla="*/ 1576 w 10020"/>
                  <a:gd name="connsiteY1" fmla="*/ 2142 h 9514"/>
                  <a:gd name="connsiteX2" fmla="*/ 3400 w 10020"/>
                  <a:gd name="connsiteY2" fmla="*/ 202 h 9514"/>
                  <a:gd name="connsiteX3" fmla="*/ 5168 w 10020"/>
                  <a:gd name="connsiteY3" fmla="*/ 0 h 9514"/>
                  <a:gd name="connsiteX4" fmla="*/ 6759 w 10020"/>
                  <a:gd name="connsiteY4" fmla="*/ 426 h 9514"/>
                  <a:gd name="connsiteX5" fmla="*/ 8355 w 10020"/>
                  <a:gd name="connsiteY5" fmla="*/ 2236 h 9514"/>
                  <a:gd name="connsiteX6" fmla="*/ 9819 w 10020"/>
                  <a:gd name="connsiteY6" fmla="*/ 6664 h 9514"/>
                  <a:gd name="connsiteX7" fmla="*/ 9990 w 10020"/>
                  <a:gd name="connsiteY7" fmla="*/ 9490 h 9514"/>
                  <a:gd name="connsiteX8" fmla="*/ 9256 w 10020"/>
                  <a:gd name="connsiteY8" fmla="*/ 5597 h 9514"/>
                  <a:gd name="connsiteX9" fmla="*/ 8334 w 10020"/>
                  <a:gd name="connsiteY9" fmla="*/ 3119 h 9514"/>
                  <a:gd name="connsiteX10" fmla="*/ 6996 w 10020"/>
                  <a:gd name="connsiteY10" fmla="*/ 2654 h 9514"/>
                  <a:gd name="connsiteX11" fmla="*/ 5821 w 10020"/>
                  <a:gd name="connsiteY11" fmla="*/ 1404 h 9514"/>
                  <a:gd name="connsiteX12" fmla="*/ 4691 w 10020"/>
                  <a:gd name="connsiteY12" fmla="*/ 1951 h 9514"/>
                  <a:gd name="connsiteX13" fmla="*/ 3730 w 10020"/>
                  <a:gd name="connsiteY13" fmla="*/ 1446 h 9514"/>
                  <a:gd name="connsiteX14" fmla="*/ 2834 w 10020"/>
                  <a:gd name="connsiteY14" fmla="*/ 2898 h 9514"/>
                  <a:gd name="connsiteX15" fmla="*/ 1979 w 10020"/>
                  <a:gd name="connsiteY15" fmla="*/ 2960 h 9514"/>
                  <a:gd name="connsiteX16" fmla="*/ 1113 w 10020"/>
                  <a:gd name="connsiteY16" fmla="*/ 4800 h 9514"/>
                  <a:gd name="connsiteX17" fmla="*/ 0 w 10020"/>
                  <a:gd name="connsiteY17" fmla="*/ 7821 h 9514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31 h 10210"/>
                  <a:gd name="connsiteX1" fmla="*/ 1573 w 10000"/>
                  <a:gd name="connsiteY1" fmla="*/ 2461 h 10210"/>
                  <a:gd name="connsiteX2" fmla="*/ 3393 w 10000"/>
                  <a:gd name="connsiteY2" fmla="*/ 422 h 10210"/>
                  <a:gd name="connsiteX3" fmla="*/ 5202 w 10000"/>
                  <a:gd name="connsiteY3" fmla="*/ 0 h 10210"/>
                  <a:gd name="connsiteX4" fmla="*/ 6746 w 10000"/>
                  <a:gd name="connsiteY4" fmla="*/ 658 h 10210"/>
                  <a:gd name="connsiteX5" fmla="*/ 8338 w 10000"/>
                  <a:gd name="connsiteY5" fmla="*/ 2560 h 10210"/>
                  <a:gd name="connsiteX6" fmla="*/ 9799 w 10000"/>
                  <a:gd name="connsiteY6" fmla="*/ 7214 h 10210"/>
                  <a:gd name="connsiteX7" fmla="*/ 9970 w 10000"/>
                  <a:gd name="connsiteY7" fmla="*/ 10185 h 10210"/>
                  <a:gd name="connsiteX8" fmla="*/ 9238 w 10000"/>
                  <a:gd name="connsiteY8" fmla="*/ 6093 h 10210"/>
                  <a:gd name="connsiteX9" fmla="*/ 8317 w 10000"/>
                  <a:gd name="connsiteY9" fmla="*/ 3488 h 10210"/>
                  <a:gd name="connsiteX10" fmla="*/ 6982 w 10000"/>
                  <a:gd name="connsiteY10" fmla="*/ 3000 h 10210"/>
                  <a:gd name="connsiteX11" fmla="*/ 5809 w 10000"/>
                  <a:gd name="connsiteY11" fmla="*/ 1686 h 10210"/>
                  <a:gd name="connsiteX12" fmla="*/ 4682 w 10000"/>
                  <a:gd name="connsiteY12" fmla="*/ 2261 h 10210"/>
                  <a:gd name="connsiteX13" fmla="*/ 3723 w 10000"/>
                  <a:gd name="connsiteY13" fmla="*/ 1730 h 10210"/>
                  <a:gd name="connsiteX14" fmla="*/ 2828 w 10000"/>
                  <a:gd name="connsiteY14" fmla="*/ 3256 h 10210"/>
                  <a:gd name="connsiteX15" fmla="*/ 1975 w 10000"/>
                  <a:gd name="connsiteY15" fmla="*/ 3321 h 10210"/>
                  <a:gd name="connsiteX16" fmla="*/ 1111 w 10000"/>
                  <a:gd name="connsiteY16" fmla="*/ 5255 h 10210"/>
                  <a:gd name="connsiteX17" fmla="*/ 0 w 10000"/>
                  <a:gd name="connsiteY17" fmla="*/ 8431 h 10210"/>
                  <a:gd name="connsiteX0" fmla="*/ 0 w 10000"/>
                  <a:gd name="connsiteY0" fmla="*/ 8443 h 10222"/>
                  <a:gd name="connsiteX1" fmla="*/ 1573 w 10000"/>
                  <a:gd name="connsiteY1" fmla="*/ 2473 h 10222"/>
                  <a:gd name="connsiteX2" fmla="*/ 3393 w 10000"/>
                  <a:gd name="connsiteY2" fmla="*/ 434 h 10222"/>
                  <a:gd name="connsiteX3" fmla="*/ 5202 w 10000"/>
                  <a:gd name="connsiteY3" fmla="*/ 12 h 10222"/>
                  <a:gd name="connsiteX4" fmla="*/ 6746 w 10000"/>
                  <a:gd name="connsiteY4" fmla="*/ 670 h 10222"/>
                  <a:gd name="connsiteX5" fmla="*/ 8338 w 10000"/>
                  <a:gd name="connsiteY5" fmla="*/ 2572 h 10222"/>
                  <a:gd name="connsiteX6" fmla="*/ 9799 w 10000"/>
                  <a:gd name="connsiteY6" fmla="*/ 7226 h 10222"/>
                  <a:gd name="connsiteX7" fmla="*/ 9970 w 10000"/>
                  <a:gd name="connsiteY7" fmla="*/ 10197 h 10222"/>
                  <a:gd name="connsiteX8" fmla="*/ 9238 w 10000"/>
                  <a:gd name="connsiteY8" fmla="*/ 6105 h 10222"/>
                  <a:gd name="connsiteX9" fmla="*/ 8317 w 10000"/>
                  <a:gd name="connsiteY9" fmla="*/ 3500 h 10222"/>
                  <a:gd name="connsiteX10" fmla="*/ 6982 w 10000"/>
                  <a:gd name="connsiteY10" fmla="*/ 3012 h 10222"/>
                  <a:gd name="connsiteX11" fmla="*/ 5809 w 10000"/>
                  <a:gd name="connsiteY11" fmla="*/ 1698 h 10222"/>
                  <a:gd name="connsiteX12" fmla="*/ 4682 w 10000"/>
                  <a:gd name="connsiteY12" fmla="*/ 2273 h 10222"/>
                  <a:gd name="connsiteX13" fmla="*/ 3723 w 10000"/>
                  <a:gd name="connsiteY13" fmla="*/ 1742 h 10222"/>
                  <a:gd name="connsiteX14" fmla="*/ 2828 w 10000"/>
                  <a:gd name="connsiteY14" fmla="*/ 3268 h 10222"/>
                  <a:gd name="connsiteX15" fmla="*/ 1975 w 10000"/>
                  <a:gd name="connsiteY15" fmla="*/ 3333 h 10222"/>
                  <a:gd name="connsiteX16" fmla="*/ 1111 w 10000"/>
                  <a:gd name="connsiteY16" fmla="*/ 5267 h 10222"/>
                  <a:gd name="connsiteX17" fmla="*/ 0 w 10000"/>
                  <a:gd name="connsiteY17" fmla="*/ 8443 h 10222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78 w 10000"/>
                  <a:gd name="connsiteY2" fmla="*/ 70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0 h 10219"/>
                  <a:gd name="connsiteX1" fmla="*/ 1573 w 10000"/>
                  <a:gd name="connsiteY1" fmla="*/ 2470 h 10219"/>
                  <a:gd name="connsiteX2" fmla="*/ 3363 w 10000"/>
                  <a:gd name="connsiteY2" fmla="*/ 611 h 10219"/>
                  <a:gd name="connsiteX3" fmla="*/ 5202 w 10000"/>
                  <a:gd name="connsiteY3" fmla="*/ 9 h 10219"/>
                  <a:gd name="connsiteX4" fmla="*/ 6746 w 10000"/>
                  <a:gd name="connsiteY4" fmla="*/ 667 h 10219"/>
                  <a:gd name="connsiteX5" fmla="*/ 8338 w 10000"/>
                  <a:gd name="connsiteY5" fmla="*/ 2569 h 10219"/>
                  <a:gd name="connsiteX6" fmla="*/ 9799 w 10000"/>
                  <a:gd name="connsiteY6" fmla="*/ 7223 h 10219"/>
                  <a:gd name="connsiteX7" fmla="*/ 9970 w 10000"/>
                  <a:gd name="connsiteY7" fmla="*/ 10194 h 10219"/>
                  <a:gd name="connsiteX8" fmla="*/ 9238 w 10000"/>
                  <a:gd name="connsiteY8" fmla="*/ 6102 h 10219"/>
                  <a:gd name="connsiteX9" fmla="*/ 8317 w 10000"/>
                  <a:gd name="connsiteY9" fmla="*/ 3497 h 10219"/>
                  <a:gd name="connsiteX10" fmla="*/ 6982 w 10000"/>
                  <a:gd name="connsiteY10" fmla="*/ 3009 h 10219"/>
                  <a:gd name="connsiteX11" fmla="*/ 5809 w 10000"/>
                  <a:gd name="connsiteY11" fmla="*/ 1695 h 10219"/>
                  <a:gd name="connsiteX12" fmla="*/ 4682 w 10000"/>
                  <a:gd name="connsiteY12" fmla="*/ 2270 h 10219"/>
                  <a:gd name="connsiteX13" fmla="*/ 3723 w 10000"/>
                  <a:gd name="connsiteY13" fmla="*/ 1739 h 10219"/>
                  <a:gd name="connsiteX14" fmla="*/ 2828 w 10000"/>
                  <a:gd name="connsiteY14" fmla="*/ 3265 h 10219"/>
                  <a:gd name="connsiteX15" fmla="*/ 1975 w 10000"/>
                  <a:gd name="connsiteY15" fmla="*/ 3330 h 10219"/>
                  <a:gd name="connsiteX16" fmla="*/ 1111 w 10000"/>
                  <a:gd name="connsiteY16" fmla="*/ 5264 h 10219"/>
                  <a:gd name="connsiteX17" fmla="*/ 0 w 10000"/>
                  <a:gd name="connsiteY17" fmla="*/ 8440 h 10219"/>
                  <a:gd name="connsiteX0" fmla="*/ 0 w 10000"/>
                  <a:gd name="connsiteY0" fmla="*/ 8445 h 10224"/>
                  <a:gd name="connsiteX1" fmla="*/ 1573 w 10000"/>
                  <a:gd name="connsiteY1" fmla="*/ 2475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721 w 10000"/>
                  <a:gd name="connsiteY1" fmla="*/ 292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8445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8445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809 w 10000"/>
                  <a:gd name="connsiteY11" fmla="*/ 170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6982 w 10000"/>
                  <a:gd name="connsiteY10" fmla="*/ 301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682 w 10000"/>
                  <a:gd name="connsiteY12" fmla="*/ 227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28 w 10000"/>
                  <a:gd name="connsiteY14" fmla="*/ 327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75 w 10000"/>
                  <a:gd name="connsiteY15" fmla="*/ 333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11 w 10000"/>
                  <a:gd name="connsiteY16" fmla="*/ 526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0 w 10000"/>
                  <a:gd name="connsiteY0" fmla="*/ 9046 h 10224"/>
                  <a:gd name="connsiteX1" fmla="*/ 1573 w 10000"/>
                  <a:gd name="connsiteY1" fmla="*/ 2776 h 10224"/>
                  <a:gd name="connsiteX2" fmla="*/ 3363 w 10000"/>
                  <a:gd name="connsiteY2" fmla="*/ 616 h 10224"/>
                  <a:gd name="connsiteX3" fmla="*/ 5202 w 10000"/>
                  <a:gd name="connsiteY3" fmla="*/ 14 h 10224"/>
                  <a:gd name="connsiteX4" fmla="*/ 6746 w 10000"/>
                  <a:gd name="connsiteY4" fmla="*/ 672 h 10224"/>
                  <a:gd name="connsiteX5" fmla="*/ 8338 w 10000"/>
                  <a:gd name="connsiteY5" fmla="*/ 2574 h 10224"/>
                  <a:gd name="connsiteX6" fmla="*/ 9799 w 10000"/>
                  <a:gd name="connsiteY6" fmla="*/ 7228 h 10224"/>
                  <a:gd name="connsiteX7" fmla="*/ 9970 w 10000"/>
                  <a:gd name="connsiteY7" fmla="*/ 10199 h 10224"/>
                  <a:gd name="connsiteX8" fmla="*/ 9238 w 10000"/>
                  <a:gd name="connsiteY8" fmla="*/ 6107 h 10224"/>
                  <a:gd name="connsiteX9" fmla="*/ 8317 w 10000"/>
                  <a:gd name="connsiteY9" fmla="*/ 3502 h 10224"/>
                  <a:gd name="connsiteX10" fmla="*/ 7071 w 10000"/>
                  <a:gd name="connsiteY10" fmla="*/ 2984 h 10224"/>
                  <a:gd name="connsiteX11" fmla="*/ 5913 w 10000"/>
                  <a:gd name="connsiteY11" fmla="*/ 1610 h 10224"/>
                  <a:gd name="connsiteX12" fmla="*/ 4786 w 10000"/>
                  <a:gd name="connsiteY12" fmla="*/ 2155 h 10224"/>
                  <a:gd name="connsiteX13" fmla="*/ 3723 w 10000"/>
                  <a:gd name="connsiteY13" fmla="*/ 1744 h 10224"/>
                  <a:gd name="connsiteX14" fmla="*/ 2843 w 10000"/>
                  <a:gd name="connsiteY14" fmla="*/ 3060 h 10224"/>
                  <a:gd name="connsiteX15" fmla="*/ 1916 w 10000"/>
                  <a:gd name="connsiteY15" fmla="*/ 3515 h 10224"/>
                  <a:gd name="connsiteX16" fmla="*/ 1155 w 10000"/>
                  <a:gd name="connsiteY16" fmla="*/ 5329 h 10224"/>
                  <a:gd name="connsiteX17" fmla="*/ 0 w 10000"/>
                  <a:gd name="connsiteY17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2 w 10032"/>
                  <a:gd name="connsiteY0" fmla="*/ 9046 h 10224"/>
                  <a:gd name="connsiteX1" fmla="*/ 1605 w 10032"/>
                  <a:gd name="connsiteY1" fmla="*/ 2776 h 10224"/>
                  <a:gd name="connsiteX2" fmla="*/ 3395 w 10032"/>
                  <a:gd name="connsiteY2" fmla="*/ 616 h 10224"/>
                  <a:gd name="connsiteX3" fmla="*/ 5234 w 10032"/>
                  <a:gd name="connsiteY3" fmla="*/ 14 h 10224"/>
                  <a:gd name="connsiteX4" fmla="*/ 6778 w 10032"/>
                  <a:gd name="connsiteY4" fmla="*/ 672 h 10224"/>
                  <a:gd name="connsiteX5" fmla="*/ 8370 w 10032"/>
                  <a:gd name="connsiteY5" fmla="*/ 2574 h 10224"/>
                  <a:gd name="connsiteX6" fmla="*/ 9831 w 10032"/>
                  <a:gd name="connsiteY6" fmla="*/ 7228 h 10224"/>
                  <a:gd name="connsiteX7" fmla="*/ 10002 w 10032"/>
                  <a:gd name="connsiteY7" fmla="*/ 10199 h 10224"/>
                  <a:gd name="connsiteX8" fmla="*/ 9270 w 10032"/>
                  <a:gd name="connsiteY8" fmla="*/ 6107 h 10224"/>
                  <a:gd name="connsiteX9" fmla="*/ 8349 w 10032"/>
                  <a:gd name="connsiteY9" fmla="*/ 3502 h 10224"/>
                  <a:gd name="connsiteX10" fmla="*/ 7103 w 10032"/>
                  <a:gd name="connsiteY10" fmla="*/ 2984 h 10224"/>
                  <a:gd name="connsiteX11" fmla="*/ 5945 w 10032"/>
                  <a:gd name="connsiteY11" fmla="*/ 1610 h 10224"/>
                  <a:gd name="connsiteX12" fmla="*/ 4818 w 10032"/>
                  <a:gd name="connsiteY12" fmla="*/ 2155 h 10224"/>
                  <a:gd name="connsiteX13" fmla="*/ 3755 w 10032"/>
                  <a:gd name="connsiteY13" fmla="*/ 1744 h 10224"/>
                  <a:gd name="connsiteX14" fmla="*/ 2875 w 10032"/>
                  <a:gd name="connsiteY14" fmla="*/ 3060 h 10224"/>
                  <a:gd name="connsiteX15" fmla="*/ 1948 w 10032"/>
                  <a:gd name="connsiteY15" fmla="*/ 3515 h 10224"/>
                  <a:gd name="connsiteX16" fmla="*/ 1187 w 10032"/>
                  <a:gd name="connsiteY16" fmla="*/ 5329 h 10224"/>
                  <a:gd name="connsiteX17" fmla="*/ 492 w 10032"/>
                  <a:gd name="connsiteY17" fmla="*/ 6758 h 10224"/>
                  <a:gd name="connsiteX18" fmla="*/ 32 w 10032"/>
                  <a:gd name="connsiteY18" fmla="*/ 9046 h 10224"/>
                  <a:gd name="connsiteX0" fmla="*/ 38 w 9964"/>
                  <a:gd name="connsiteY0" fmla="*/ 9046 h 10224"/>
                  <a:gd name="connsiteX1" fmla="*/ 1537 w 9964"/>
                  <a:gd name="connsiteY1" fmla="*/ 2776 h 10224"/>
                  <a:gd name="connsiteX2" fmla="*/ 3327 w 9964"/>
                  <a:gd name="connsiteY2" fmla="*/ 616 h 10224"/>
                  <a:gd name="connsiteX3" fmla="*/ 5166 w 9964"/>
                  <a:gd name="connsiteY3" fmla="*/ 14 h 10224"/>
                  <a:gd name="connsiteX4" fmla="*/ 6710 w 9964"/>
                  <a:gd name="connsiteY4" fmla="*/ 672 h 10224"/>
                  <a:gd name="connsiteX5" fmla="*/ 8302 w 9964"/>
                  <a:gd name="connsiteY5" fmla="*/ 2574 h 10224"/>
                  <a:gd name="connsiteX6" fmla="*/ 9763 w 9964"/>
                  <a:gd name="connsiteY6" fmla="*/ 7228 h 10224"/>
                  <a:gd name="connsiteX7" fmla="*/ 9934 w 9964"/>
                  <a:gd name="connsiteY7" fmla="*/ 10199 h 10224"/>
                  <a:gd name="connsiteX8" fmla="*/ 9202 w 9964"/>
                  <a:gd name="connsiteY8" fmla="*/ 6107 h 10224"/>
                  <a:gd name="connsiteX9" fmla="*/ 8281 w 9964"/>
                  <a:gd name="connsiteY9" fmla="*/ 3502 h 10224"/>
                  <a:gd name="connsiteX10" fmla="*/ 7035 w 9964"/>
                  <a:gd name="connsiteY10" fmla="*/ 2984 h 10224"/>
                  <a:gd name="connsiteX11" fmla="*/ 5877 w 9964"/>
                  <a:gd name="connsiteY11" fmla="*/ 1610 h 10224"/>
                  <a:gd name="connsiteX12" fmla="*/ 4750 w 9964"/>
                  <a:gd name="connsiteY12" fmla="*/ 2155 h 10224"/>
                  <a:gd name="connsiteX13" fmla="*/ 3687 w 9964"/>
                  <a:gd name="connsiteY13" fmla="*/ 1744 h 10224"/>
                  <a:gd name="connsiteX14" fmla="*/ 2807 w 9964"/>
                  <a:gd name="connsiteY14" fmla="*/ 3060 h 10224"/>
                  <a:gd name="connsiteX15" fmla="*/ 1880 w 9964"/>
                  <a:gd name="connsiteY15" fmla="*/ 3515 h 10224"/>
                  <a:gd name="connsiteX16" fmla="*/ 1119 w 9964"/>
                  <a:gd name="connsiteY16" fmla="*/ 5329 h 10224"/>
                  <a:gd name="connsiteX17" fmla="*/ 424 w 9964"/>
                  <a:gd name="connsiteY17" fmla="*/ 6758 h 10224"/>
                  <a:gd name="connsiteX18" fmla="*/ 38 w 9964"/>
                  <a:gd name="connsiteY18" fmla="*/ 9046 h 10224"/>
                  <a:gd name="connsiteX0" fmla="*/ 32 w 10054"/>
                  <a:gd name="connsiteY0" fmla="*/ 8877 h 10000"/>
                  <a:gd name="connsiteX1" fmla="*/ 1597 w 10054"/>
                  <a:gd name="connsiteY1" fmla="*/ 2715 h 10000"/>
                  <a:gd name="connsiteX2" fmla="*/ 3393 w 10054"/>
                  <a:gd name="connsiteY2" fmla="*/ 603 h 10000"/>
                  <a:gd name="connsiteX3" fmla="*/ 5239 w 10054"/>
                  <a:gd name="connsiteY3" fmla="*/ 14 h 10000"/>
                  <a:gd name="connsiteX4" fmla="*/ 6788 w 10054"/>
                  <a:gd name="connsiteY4" fmla="*/ 657 h 10000"/>
                  <a:gd name="connsiteX5" fmla="*/ 8386 w 10054"/>
                  <a:gd name="connsiteY5" fmla="*/ 2518 h 10000"/>
                  <a:gd name="connsiteX6" fmla="*/ 9852 w 10054"/>
                  <a:gd name="connsiteY6" fmla="*/ 7070 h 10000"/>
                  <a:gd name="connsiteX7" fmla="*/ 10024 w 10054"/>
                  <a:gd name="connsiteY7" fmla="*/ 9976 h 10000"/>
                  <a:gd name="connsiteX8" fmla="*/ 9289 w 10054"/>
                  <a:gd name="connsiteY8" fmla="*/ 5973 h 10000"/>
                  <a:gd name="connsiteX9" fmla="*/ 8365 w 10054"/>
                  <a:gd name="connsiteY9" fmla="*/ 3425 h 10000"/>
                  <a:gd name="connsiteX10" fmla="*/ 7114 w 10054"/>
                  <a:gd name="connsiteY10" fmla="*/ 2919 h 10000"/>
                  <a:gd name="connsiteX11" fmla="*/ 5952 w 10054"/>
                  <a:gd name="connsiteY11" fmla="*/ 1575 h 10000"/>
                  <a:gd name="connsiteX12" fmla="*/ 4821 w 10054"/>
                  <a:gd name="connsiteY12" fmla="*/ 2108 h 10000"/>
                  <a:gd name="connsiteX13" fmla="*/ 3754 w 10054"/>
                  <a:gd name="connsiteY13" fmla="*/ 1706 h 10000"/>
                  <a:gd name="connsiteX14" fmla="*/ 2871 w 10054"/>
                  <a:gd name="connsiteY14" fmla="*/ 2993 h 10000"/>
                  <a:gd name="connsiteX15" fmla="*/ 1941 w 10054"/>
                  <a:gd name="connsiteY15" fmla="*/ 3438 h 10000"/>
                  <a:gd name="connsiteX16" fmla="*/ 1177 w 10054"/>
                  <a:gd name="connsiteY16" fmla="*/ 5212 h 10000"/>
                  <a:gd name="connsiteX17" fmla="*/ 480 w 10054"/>
                  <a:gd name="connsiteY17" fmla="*/ 6610 h 10000"/>
                  <a:gd name="connsiteX18" fmla="*/ 32 w 10054"/>
                  <a:gd name="connsiteY18" fmla="*/ 8877 h 10000"/>
                  <a:gd name="connsiteX0" fmla="*/ 1 w 10023"/>
                  <a:gd name="connsiteY0" fmla="*/ 8877 h 10000"/>
                  <a:gd name="connsiteX1" fmla="*/ 1566 w 10023"/>
                  <a:gd name="connsiteY1" fmla="*/ 2715 h 10000"/>
                  <a:gd name="connsiteX2" fmla="*/ 3362 w 10023"/>
                  <a:gd name="connsiteY2" fmla="*/ 603 h 10000"/>
                  <a:gd name="connsiteX3" fmla="*/ 5208 w 10023"/>
                  <a:gd name="connsiteY3" fmla="*/ 14 h 10000"/>
                  <a:gd name="connsiteX4" fmla="*/ 6757 w 10023"/>
                  <a:gd name="connsiteY4" fmla="*/ 657 h 10000"/>
                  <a:gd name="connsiteX5" fmla="*/ 8355 w 10023"/>
                  <a:gd name="connsiteY5" fmla="*/ 2518 h 10000"/>
                  <a:gd name="connsiteX6" fmla="*/ 9821 w 10023"/>
                  <a:gd name="connsiteY6" fmla="*/ 7070 h 10000"/>
                  <a:gd name="connsiteX7" fmla="*/ 9993 w 10023"/>
                  <a:gd name="connsiteY7" fmla="*/ 9976 h 10000"/>
                  <a:gd name="connsiteX8" fmla="*/ 9258 w 10023"/>
                  <a:gd name="connsiteY8" fmla="*/ 5973 h 10000"/>
                  <a:gd name="connsiteX9" fmla="*/ 8334 w 10023"/>
                  <a:gd name="connsiteY9" fmla="*/ 3425 h 10000"/>
                  <a:gd name="connsiteX10" fmla="*/ 7083 w 10023"/>
                  <a:gd name="connsiteY10" fmla="*/ 2919 h 10000"/>
                  <a:gd name="connsiteX11" fmla="*/ 5921 w 10023"/>
                  <a:gd name="connsiteY11" fmla="*/ 1575 h 10000"/>
                  <a:gd name="connsiteX12" fmla="*/ 4790 w 10023"/>
                  <a:gd name="connsiteY12" fmla="*/ 2108 h 10000"/>
                  <a:gd name="connsiteX13" fmla="*/ 3723 w 10023"/>
                  <a:gd name="connsiteY13" fmla="*/ 1706 h 10000"/>
                  <a:gd name="connsiteX14" fmla="*/ 2840 w 10023"/>
                  <a:gd name="connsiteY14" fmla="*/ 2993 h 10000"/>
                  <a:gd name="connsiteX15" fmla="*/ 1910 w 10023"/>
                  <a:gd name="connsiteY15" fmla="*/ 3438 h 10000"/>
                  <a:gd name="connsiteX16" fmla="*/ 1146 w 10023"/>
                  <a:gd name="connsiteY16" fmla="*/ 5212 h 10000"/>
                  <a:gd name="connsiteX17" fmla="*/ 449 w 10023"/>
                  <a:gd name="connsiteY17" fmla="*/ 6610 h 10000"/>
                  <a:gd name="connsiteX18" fmla="*/ 1 w 10023"/>
                  <a:gd name="connsiteY18" fmla="*/ 8877 h 10000"/>
                  <a:gd name="connsiteX0" fmla="*/ 1 w 10023"/>
                  <a:gd name="connsiteY0" fmla="*/ 8877 h 9999"/>
                  <a:gd name="connsiteX1" fmla="*/ 1566 w 10023"/>
                  <a:gd name="connsiteY1" fmla="*/ 2715 h 9999"/>
                  <a:gd name="connsiteX2" fmla="*/ 3362 w 10023"/>
                  <a:gd name="connsiteY2" fmla="*/ 603 h 9999"/>
                  <a:gd name="connsiteX3" fmla="*/ 5208 w 10023"/>
                  <a:gd name="connsiteY3" fmla="*/ 14 h 9999"/>
                  <a:gd name="connsiteX4" fmla="*/ 6757 w 10023"/>
                  <a:gd name="connsiteY4" fmla="*/ 657 h 9999"/>
                  <a:gd name="connsiteX5" fmla="*/ 8355 w 10023"/>
                  <a:gd name="connsiteY5" fmla="*/ 2518 h 9999"/>
                  <a:gd name="connsiteX6" fmla="*/ 9821 w 10023"/>
                  <a:gd name="connsiteY6" fmla="*/ 7070 h 9999"/>
                  <a:gd name="connsiteX7" fmla="*/ 9993 w 10023"/>
                  <a:gd name="connsiteY7" fmla="*/ 9976 h 9999"/>
                  <a:gd name="connsiteX8" fmla="*/ 9867 w 10023"/>
                  <a:gd name="connsiteY8" fmla="*/ 8284 h 9999"/>
                  <a:gd name="connsiteX9" fmla="*/ 9258 w 10023"/>
                  <a:gd name="connsiteY9" fmla="*/ 5973 h 9999"/>
                  <a:gd name="connsiteX10" fmla="*/ 8334 w 10023"/>
                  <a:gd name="connsiteY10" fmla="*/ 3425 h 9999"/>
                  <a:gd name="connsiteX11" fmla="*/ 7083 w 10023"/>
                  <a:gd name="connsiteY11" fmla="*/ 2919 h 9999"/>
                  <a:gd name="connsiteX12" fmla="*/ 5921 w 10023"/>
                  <a:gd name="connsiteY12" fmla="*/ 1575 h 9999"/>
                  <a:gd name="connsiteX13" fmla="*/ 4790 w 10023"/>
                  <a:gd name="connsiteY13" fmla="*/ 2108 h 9999"/>
                  <a:gd name="connsiteX14" fmla="*/ 3723 w 10023"/>
                  <a:gd name="connsiteY14" fmla="*/ 1706 h 9999"/>
                  <a:gd name="connsiteX15" fmla="*/ 2840 w 10023"/>
                  <a:gd name="connsiteY15" fmla="*/ 2993 h 9999"/>
                  <a:gd name="connsiteX16" fmla="*/ 1910 w 10023"/>
                  <a:gd name="connsiteY16" fmla="*/ 3438 h 9999"/>
                  <a:gd name="connsiteX17" fmla="*/ 1146 w 10023"/>
                  <a:gd name="connsiteY17" fmla="*/ 5212 h 9999"/>
                  <a:gd name="connsiteX18" fmla="*/ 449 w 10023"/>
                  <a:gd name="connsiteY18" fmla="*/ 6610 h 9999"/>
                  <a:gd name="connsiteX19" fmla="*/ 1 w 10023"/>
                  <a:gd name="connsiteY19" fmla="*/ 8877 h 9999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315 w 10000"/>
                  <a:gd name="connsiteY10" fmla="*/ 34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319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538 w 10000"/>
                  <a:gd name="connsiteY10" fmla="*/ 3925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978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07 w 10000"/>
                  <a:gd name="connsiteY12" fmla="*/ 1575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79 w 10000"/>
                  <a:gd name="connsiteY13" fmla="*/ 2108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714 w 10000"/>
                  <a:gd name="connsiteY14" fmla="*/ 1706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833 w 10000"/>
                  <a:gd name="connsiteY15" fmla="*/ 2993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906 w 10000"/>
                  <a:gd name="connsiteY16" fmla="*/ 3438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66 w 10000"/>
                  <a:gd name="connsiteY12" fmla="*/ 1134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64 w 10000"/>
                  <a:gd name="connsiteY13" fmla="*/ 1755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15 w 10000"/>
                  <a:gd name="connsiteY11" fmla="*/ 2743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  <a:gd name="connsiteX0" fmla="*/ 1 w 10000"/>
                  <a:gd name="connsiteY0" fmla="*/ 8878 h 10000"/>
                  <a:gd name="connsiteX1" fmla="*/ 1562 w 10000"/>
                  <a:gd name="connsiteY1" fmla="*/ 2715 h 10000"/>
                  <a:gd name="connsiteX2" fmla="*/ 3354 w 10000"/>
                  <a:gd name="connsiteY2" fmla="*/ 603 h 10000"/>
                  <a:gd name="connsiteX3" fmla="*/ 5196 w 10000"/>
                  <a:gd name="connsiteY3" fmla="*/ 14 h 10000"/>
                  <a:gd name="connsiteX4" fmla="*/ 6741 w 10000"/>
                  <a:gd name="connsiteY4" fmla="*/ 657 h 10000"/>
                  <a:gd name="connsiteX5" fmla="*/ 8336 w 10000"/>
                  <a:gd name="connsiteY5" fmla="*/ 2518 h 10000"/>
                  <a:gd name="connsiteX6" fmla="*/ 9798 w 10000"/>
                  <a:gd name="connsiteY6" fmla="*/ 7071 h 10000"/>
                  <a:gd name="connsiteX7" fmla="*/ 9970 w 10000"/>
                  <a:gd name="connsiteY7" fmla="*/ 9977 h 10000"/>
                  <a:gd name="connsiteX8" fmla="*/ 9844 w 10000"/>
                  <a:gd name="connsiteY8" fmla="*/ 8285 h 10000"/>
                  <a:gd name="connsiteX9" fmla="*/ 9237 w 10000"/>
                  <a:gd name="connsiteY9" fmla="*/ 5974 h 10000"/>
                  <a:gd name="connsiteX10" fmla="*/ 8449 w 10000"/>
                  <a:gd name="connsiteY10" fmla="*/ 3543 h 10000"/>
                  <a:gd name="connsiteX11" fmla="*/ 7200 w 10000"/>
                  <a:gd name="connsiteY11" fmla="*/ 2537 h 10000"/>
                  <a:gd name="connsiteX12" fmla="*/ 5996 w 10000"/>
                  <a:gd name="connsiteY12" fmla="*/ 1016 h 10000"/>
                  <a:gd name="connsiteX13" fmla="*/ 4749 w 10000"/>
                  <a:gd name="connsiteY13" fmla="*/ 1549 h 10000"/>
                  <a:gd name="connsiteX14" fmla="*/ 3610 w 10000"/>
                  <a:gd name="connsiteY14" fmla="*/ 1442 h 10000"/>
                  <a:gd name="connsiteX15" fmla="*/ 2699 w 10000"/>
                  <a:gd name="connsiteY15" fmla="*/ 2758 h 10000"/>
                  <a:gd name="connsiteX16" fmla="*/ 1861 w 10000"/>
                  <a:gd name="connsiteY16" fmla="*/ 3320 h 10000"/>
                  <a:gd name="connsiteX17" fmla="*/ 1143 w 10000"/>
                  <a:gd name="connsiteY17" fmla="*/ 5213 h 10000"/>
                  <a:gd name="connsiteX18" fmla="*/ 448 w 10000"/>
                  <a:gd name="connsiteY18" fmla="*/ 6611 h 10000"/>
                  <a:gd name="connsiteX19" fmla="*/ 1 w 10000"/>
                  <a:gd name="connsiteY19" fmla="*/ 887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1" y="8878"/>
                    </a:moveTo>
                    <a:cubicBezTo>
                      <a:pt x="78" y="8398"/>
                      <a:pt x="149" y="5432"/>
                      <a:pt x="1562" y="2715"/>
                    </a:cubicBezTo>
                    <a:cubicBezTo>
                      <a:pt x="2016" y="1924"/>
                      <a:pt x="2724" y="1028"/>
                      <a:pt x="3354" y="603"/>
                    </a:cubicBezTo>
                    <a:cubicBezTo>
                      <a:pt x="3828" y="293"/>
                      <a:pt x="4462" y="-78"/>
                      <a:pt x="5196" y="14"/>
                    </a:cubicBezTo>
                    <a:cubicBezTo>
                      <a:pt x="5711" y="113"/>
                      <a:pt x="6213" y="215"/>
                      <a:pt x="6741" y="657"/>
                    </a:cubicBezTo>
                    <a:cubicBezTo>
                      <a:pt x="7360" y="1114"/>
                      <a:pt x="7908" y="1854"/>
                      <a:pt x="8336" y="2518"/>
                    </a:cubicBezTo>
                    <a:cubicBezTo>
                      <a:pt x="9235" y="4283"/>
                      <a:pt x="9556" y="5803"/>
                      <a:pt x="9798" y="7071"/>
                    </a:cubicBezTo>
                    <a:cubicBezTo>
                      <a:pt x="9988" y="8641"/>
                      <a:pt x="10042" y="10023"/>
                      <a:pt x="9970" y="9977"/>
                    </a:cubicBezTo>
                    <a:cubicBezTo>
                      <a:pt x="9955" y="10184"/>
                      <a:pt x="9967" y="8952"/>
                      <a:pt x="9844" y="8285"/>
                    </a:cubicBezTo>
                    <a:cubicBezTo>
                      <a:pt x="9723" y="7618"/>
                      <a:pt x="9469" y="6789"/>
                      <a:pt x="9237" y="5974"/>
                    </a:cubicBezTo>
                    <a:cubicBezTo>
                      <a:pt x="8499" y="4567"/>
                      <a:pt x="8922" y="4267"/>
                      <a:pt x="8449" y="3543"/>
                    </a:cubicBezTo>
                    <a:cubicBezTo>
                      <a:pt x="7890" y="2775"/>
                      <a:pt x="7609" y="2958"/>
                      <a:pt x="7200" y="2537"/>
                    </a:cubicBezTo>
                    <a:cubicBezTo>
                      <a:pt x="6791" y="2116"/>
                      <a:pt x="6404" y="1181"/>
                      <a:pt x="5996" y="1016"/>
                    </a:cubicBezTo>
                    <a:cubicBezTo>
                      <a:pt x="5588" y="851"/>
                      <a:pt x="5229" y="1622"/>
                      <a:pt x="4749" y="1549"/>
                    </a:cubicBezTo>
                    <a:cubicBezTo>
                      <a:pt x="4213" y="1556"/>
                      <a:pt x="3946" y="1328"/>
                      <a:pt x="3610" y="1442"/>
                    </a:cubicBezTo>
                    <a:cubicBezTo>
                      <a:pt x="3278" y="1554"/>
                      <a:pt x="3049" y="2494"/>
                      <a:pt x="2699" y="2758"/>
                    </a:cubicBezTo>
                    <a:cubicBezTo>
                      <a:pt x="2337" y="3083"/>
                      <a:pt x="2228" y="3119"/>
                      <a:pt x="1861" y="3320"/>
                    </a:cubicBezTo>
                    <a:cubicBezTo>
                      <a:pt x="1267" y="4014"/>
                      <a:pt x="1404" y="4618"/>
                      <a:pt x="1143" y="5213"/>
                    </a:cubicBezTo>
                    <a:cubicBezTo>
                      <a:pt x="891" y="5742"/>
                      <a:pt x="640" y="6005"/>
                      <a:pt x="448" y="6611"/>
                    </a:cubicBezTo>
                    <a:cubicBezTo>
                      <a:pt x="255" y="7216"/>
                      <a:pt x="-16" y="9645"/>
                      <a:pt x="1" y="8878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5" name="流程图: 资料带 2"/>
              <p:cNvSpPr/>
              <p:nvPr/>
            </p:nvSpPr>
            <p:spPr>
              <a:xfrm rot="5400000">
                <a:off x="5256691" y="2393485"/>
                <a:ext cx="3856882" cy="1582851"/>
              </a:xfrm>
              <a:custGeom>
                <a:avLst/>
                <a:gdLst>
                  <a:gd name="connsiteX0" fmla="*/ 0 w 10000"/>
                  <a:gd name="connsiteY0" fmla="*/ 1000 h 10000"/>
                  <a:gd name="connsiteX1" fmla="*/ 2500 w 10000"/>
                  <a:gd name="connsiteY1" fmla="*/ 2000 h 10000"/>
                  <a:gd name="connsiteX2" fmla="*/ 5000 w 10000"/>
                  <a:gd name="connsiteY2" fmla="*/ 1000 h 10000"/>
                  <a:gd name="connsiteX3" fmla="*/ 7500 w 10000"/>
                  <a:gd name="connsiteY3" fmla="*/ 0 h 10000"/>
                  <a:gd name="connsiteX4" fmla="*/ 10000 w 10000"/>
                  <a:gd name="connsiteY4" fmla="*/ 1000 h 10000"/>
                  <a:gd name="connsiteX5" fmla="*/ 10000 w 10000"/>
                  <a:gd name="connsiteY5" fmla="*/ 9000 h 10000"/>
                  <a:gd name="connsiteX6" fmla="*/ 7500 w 10000"/>
                  <a:gd name="connsiteY6" fmla="*/ 8000 h 10000"/>
                  <a:gd name="connsiteX7" fmla="*/ 5000 w 10000"/>
                  <a:gd name="connsiteY7" fmla="*/ 9000 h 10000"/>
                  <a:gd name="connsiteX8" fmla="*/ 2500 w 10000"/>
                  <a:gd name="connsiteY8" fmla="*/ 10000 h 10000"/>
                  <a:gd name="connsiteX9" fmla="*/ 0 w 10000"/>
                  <a:gd name="connsiteY9" fmla="*/ 9000 h 10000"/>
                  <a:gd name="connsiteX10" fmla="*/ 0 w 10000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5789 w 10789"/>
                  <a:gd name="connsiteY7" fmla="*/ 9000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89 w 10789"/>
                  <a:gd name="connsiteY5" fmla="*/ 9000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789"/>
                  <a:gd name="connsiteY0" fmla="*/ 1000 h 10000"/>
                  <a:gd name="connsiteX1" fmla="*/ 3289 w 10789"/>
                  <a:gd name="connsiteY1" fmla="*/ 2000 h 10000"/>
                  <a:gd name="connsiteX2" fmla="*/ 5789 w 10789"/>
                  <a:gd name="connsiteY2" fmla="*/ 1000 h 10000"/>
                  <a:gd name="connsiteX3" fmla="*/ 8289 w 10789"/>
                  <a:gd name="connsiteY3" fmla="*/ 0 h 10000"/>
                  <a:gd name="connsiteX4" fmla="*/ 10789 w 10789"/>
                  <a:gd name="connsiteY4" fmla="*/ 1000 h 10000"/>
                  <a:gd name="connsiteX5" fmla="*/ 10720 w 10789"/>
                  <a:gd name="connsiteY5" fmla="*/ 6714 h 10000"/>
                  <a:gd name="connsiteX6" fmla="*/ 8289 w 10789"/>
                  <a:gd name="connsiteY6" fmla="*/ 8000 h 10000"/>
                  <a:gd name="connsiteX7" fmla="*/ 6407 w 10789"/>
                  <a:gd name="connsiteY7" fmla="*/ 6511 h 10000"/>
                  <a:gd name="connsiteX8" fmla="*/ 3289 w 10789"/>
                  <a:gd name="connsiteY8" fmla="*/ 10000 h 10000"/>
                  <a:gd name="connsiteX9" fmla="*/ 0 w 10789"/>
                  <a:gd name="connsiteY9" fmla="*/ 6036 h 10000"/>
                  <a:gd name="connsiteX10" fmla="*/ 789 w 1078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407 w 10829"/>
                  <a:gd name="connsiteY7" fmla="*/ 6511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00 h 10000"/>
                  <a:gd name="connsiteX1" fmla="*/ 3289 w 10829"/>
                  <a:gd name="connsiteY1" fmla="*/ 2000 h 10000"/>
                  <a:gd name="connsiteX2" fmla="*/ 5789 w 10829"/>
                  <a:gd name="connsiteY2" fmla="*/ 1000 h 10000"/>
                  <a:gd name="connsiteX3" fmla="*/ 8289 w 10829"/>
                  <a:gd name="connsiteY3" fmla="*/ 0 h 10000"/>
                  <a:gd name="connsiteX4" fmla="*/ 10789 w 10829"/>
                  <a:gd name="connsiteY4" fmla="*/ 1000 h 10000"/>
                  <a:gd name="connsiteX5" fmla="*/ 10720 w 10829"/>
                  <a:gd name="connsiteY5" fmla="*/ 6714 h 10000"/>
                  <a:gd name="connsiteX6" fmla="*/ 8289 w 10829"/>
                  <a:gd name="connsiteY6" fmla="*/ 8000 h 10000"/>
                  <a:gd name="connsiteX7" fmla="*/ 6287 w 10829"/>
                  <a:gd name="connsiteY7" fmla="*/ 7778 h 10000"/>
                  <a:gd name="connsiteX8" fmla="*/ 3289 w 10829"/>
                  <a:gd name="connsiteY8" fmla="*/ 10000 h 10000"/>
                  <a:gd name="connsiteX9" fmla="*/ 0 w 10829"/>
                  <a:gd name="connsiteY9" fmla="*/ 6036 h 10000"/>
                  <a:gd name="connsiteX10" fmla="*/ 789 w 10829"/>
                  <a:gd name="connsiteY10" fmla="*/ 1000 h 10000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14 h 10014"/>
                  <a:gd name="connsiteX1" fmla="*/ 3289 w 10829"/>
                  <a:gd name="connsiteY1" fmla="*/ 2014 h 10014"/>
                  <a:gd name="connsiteX2" fmla="*/ 6081 w 10829"/>
                  <a:gd name="connsiteY2" fmla="*/ 1693 h 10014"/>
                  <a:gd name="connsiteX3" fmla="*/ 8289 w 10829"/>
                  <a:gd name="connsiteY3" fmla="*/ 14 h 10014"/>
                  <a:gd name="connsiteX4" fmla="*/ 10789 w 10829"/>
                  <a:gd name="connsiteY4" fmla="*/ 1014 h 10014"/>
                  <a:gd name="connsiteX5" fmla="*/ 10720 w 10829"/>
                  <a:gd name="connsiteY5" fmla="*/ 6728 h 10014"/>
                  <a:gd name="connsiteX6" fmla="*/ 8289 w 10829"/>
                  <a:gd name="connsiteY6" fmla="*/ 8014 h 10014"/>
                  <a:gd name="connsiteX7" fmla="*/ 6287 w 10829"/>
                  <a:gd name="connsiteY7" fmla="*/ 7792 h 10014"/>
                  <a:gd name="connsiteX8" fmla="*/ 3289 w 10829"/>
                  <a:gd name="connsiteY8" fmla="*/ 10014 h 10014"/>
                  <a:gd name="connsiteX9" fmla="*/ 0 w 10829"/>
                  <a:gd name="connsiteY9" fmla="*/ 6050 h 10014"/>
                  <a:gd name="connsiteX10" fmla="*/ 789 w 10829"/>
                  <a:gd name="connsiteY10" fmla="*/ 1014 h 10014"/>
                  <a:gd name="connsiteX0" fmla="*/ 789 w 10829"/>
                  <a:gd name="connsiteY0" fmla="*/ 1098 h 10098"/>
                  <a:gd name="connsiteX1" fmla="*/ 3289 w 10829"/>
                  <a:gd name="connsiteY1" fmla="*/ 2098 h 10098"/>
                  <a:gd name="connsiteX2" fmla="*/ 5927 w 10829"/>
                  <a:gd name="connsiteY2" fmla="*/ 3406 h 10098"/>
                  <a:gd name="connsiteX3" fmla="*/ 8289 w 10829"/>
                  <a:gd name="connsiteY3" fmla="*/ 98 h 10098"/>
                  <a:gd name="connsiteX4" fmla="*/ 10789 w 10829"/>
                  <a:gd name="connsiteY4" fmla="*/ 1098 h 10098"/>
                  <a:gd name="connsiteX5" fmla="*/ 10720 w 10829"/>
                  <a:gd name="connsiteY5" fmla="*/ 6812 h 10098"/>
                  <a:gd name="connsiteX6" fmla="*/ 8289 w 10829"/>
                  <a:gd name="connsiteY6" fmla="*/ 8098 h 10098"/>
                  <a:gd name="connsiteX7" fmla="*/ 6287 w 10829"/>
                  <a:gd name="connsiteY7" fmla="*/ 7876 h 10098"/>
                  <a:gd name="connsiteX8" fmla="*/ 3289 w 10829"/>
                  <a:gd name="connsiteY8" fmla="*/ 10098 h 10098"/>
                  <a:gd name="connsiteX9" fmla="*/ 0 w 10829"/>
                  <a:gd name="connsiteY9" fmla="*/ 6134 h 10098"/>
                  <a:gd name="connsiteX10" fmla="*/ 789 w 10829"/>
                  <a:gd name="connsiteY10" fmla="*/ 1098 h 10098"/>
                  <a:gd name="connsiteX0" fmla="*/ 789 w 10829"/>
                  <a:gd name="connsiteY0" fmla="*/ 377 h 9377"/>
                  <a:gd name="connsiteX1" fmla="*/ 3289 w 10829"/>
                  <a:gd name="connsiteY1" fmla="*/ 1377 h 9377"/>
                  <a:gd name="connsiteX2" fmla="*/ 5927 w 10829"/>
                  <a:gd name="connsiteY2" fmla="*/ 2685 h 9377"/>
                  <a:gd name="connsiteX3" fmla="*/ 8495 w 10829"/>
                  <a:gd name="connsiteY3" fmla="*/ 327 h 9377"/>
                  <a:gd name="connsiteX4" fmla="*/ 10789 w 10829"/>
                  <a:gd name="connsiteY4" fmla="*/ 377 h 9377"/>
                  <a:gd name="connsiteX5" fmla="*/ 10720 w 10829"/>
                  <a:gd name="connsiteY5" fmla="*/ 6091 h 9377"/>
                  <a:gd name="connsiteX6" fmla="*/ 8289 w 10829"/>
                  <a:gd name="connsiteY6" fmla="*/ 7377 h 9377"/>
                  <a:gd name="connsiteX7" fmla="*/ 6287 w 10829"/>
                  <a:gd name="connsiteY7" fmla="*/ 7155 h 9377"/>
                  <a:gd name="connsiteX8" fmla="*/ 3289 w 10829"/>
                  <a:gd name="connsiteY8" fmla="*/ 9377 h 9377"/>
                  <a:gd name="connsiteX9" fmla="*/ 0 w 10829"/>
                  <a:gd name="connsiteY9" fmla="*/ 5413 h 9377"/>
                  <a:gd name="connsiteX10" fmla="*/ 789 w 10829"/>
                  <a:gd name="connsiteY10" fmla="*/ 377 h 9377"/>
                  <a:gd name="connsiteX0" fmla="*/ 729 w 10185"/>
                  <a:gd name="connsiteY0" fmla="*/ 54 h 9652"/>
                  <a:gd name="connsiteX1" fmla="*/ 3037 w 10185"/>
                  <a:gd name="connsiteY1" fmla="*/ 1120 h 9652"/>
                  <a:gd name="connsiteX2" fmla="*/ 5473 w 10185"/>
                  <a:gd name="connsiteY2" fmla="*/ 2515 h 9652"/>
                  <a:gd name="connsiteX3" fmla="*/ 7845 w 10185"/>
                  <a:gd name="connsiteY3" fmla="*/ 1 h 9652"/>
                  <a:gd name="connsiteX4" fmla="*/ 10185 w 10185"/>
                  <a:gd name="connsiteY4" fmla="*/ 2781 h 9652"/>
                  <a:gd name="connsiteX5" fmla="*/ 9899 w 10185"/>
                  <a:gd name="connsiteY5" fmla="*/ 6148 h 9652"/>
                  <a:gd name="connsiteX6" fmla="*/ 7654 w 10185"/>
                  <a:gd name="connsiteY6" fmla="*/ 7519 h 9652"/>
                  <a:gd name="connsiteX7" fmla="*/ 5806 w 10185"/>
                  <a:gd name="connsiteY7" fmla="*/ 7282 h 9652"/>
                  <a:gd name="connsiteX8" fmla="*/ 3037 w 10185"/>
                  <a:gd name="connsiteY8" fmla="*/ 9652 h 9652"/>
                  <a:gd name="connsiteX9" fmla="*/ 0 w 10185"/>
                  <a:gd name="connsiteY9" fmla="*/ 5425 h 9652"/>
                  <a:gd name="connsiteX10" fmla="*/ 729 w 10185"/>
                  <a:gd name="connsiteY10" fmla="*/ 54 h 9652"/>
                  <a:gd name="connsiteX0" fmla="*/ 716 w 10000"/>
                  <a:gd name="connsiteY0" fmla="*/ 0 h 9944"/>
                  <a:gd name="connsiteX1" fmla="*/ 2982 w 10000"/>
                  <a:gd name="connsiteY1" fmla="*/ 1104 h 9944"/>
                  <a:gd name="connsiteX2" fmla="*/ 5374 w 10000"/>
                  <a:gd name="connsiteY2" fmla="*/ 2550 h 9944"/>
                  <a:gd name="connsiteX3" fmla="*/ 7641 w 10000"/>
                  <a:gd name="connsiteY3" fmla="*/ 1095 h 9944"/>
                  <a:gd name="connsiteX4" fmla="*/ 10000 w 10000"/>
                  <a:gd name="connsiteY4" fmla="*/ 2825 h 9944"/>
                  <a:gd name="connsiteX5" fmla="*/ 9719 w 10000"/>
                  <a:gd name="connsiteY5" fmla="*/ 6314 h 9944"/>
                  <a:gd name="connsiteX6" fmla="*/ 7515 w 10000"/>
                  <a:gd name="connsiteY6" fmla="*/ 7734 h 9944"/>
                  <a:gd name="connsiteX7" fmla="*/ 5701 w 10000"/>
                  <a:gd name="connsiteY7" fmla="*/ 7489 h 9944"/>
                  <a:gd name="connsiteX8" fmla="*/ 2982 w 10000"/>
                  <a:gd name="connsiteY8" fmla="*/ 9944 h 9944"/>
                  <a:gd name="connsiteX9" fmla="*/ 0 w 10000"/>
                  <a:gd name="connsiteY9" fmla="*/ 5565 h 9944"/>
                  <a:gd name="connsiteX10" fmla="*/ 716 w 10000"/>
                  <a:gd name="connsiteY10" fmla="*/ 0 h 9944"/>
                  <a:gd name="connsiteX0" fmla="*/ 716 w 10000"/>
                  <a:gd name="connsiteY0" fmla="*/ 0 h 10000"/>
                  <a:gd name="connsiteX1" fmla="*/ 2966 w 10000"/>
                  <a:gd name="connsiteY1" fmla="*/ 2594 h 10000"/>
                  <a:gd name="connsiteX2" fmla="*/ 5374 w 10000"/>
                  <a:gd name="connsiteY2" fmla="*/ 2564 h 10000"/>
                  <a:gd name="connsiteX3" fmla="*/ 7641 w 10000"/>
                  <a:gd name="connsiteY3" fmla="*/ 1101 h 10000"/>
                  <a:gd name="connsiteX4" fmla="*/ 10000 w 10000"/>
                  <a:gd name="connsiteY4" fmla="*/ 2841 h 10000"/>
                  <a:gd name="connsiteX5" fmla="*/ 9719 w 10000"/>
                  <a:gd name="connsiteY5" fmla="*/ 6350 h 10000"/>
                  <a:gd name="connsiteX6" fmla="*/ 7515 w 10000"/>
                  <a:gd name="connsiteY6" fmla="*/ 7778 h 10000"/>
                  <a:gd name="connsiteX7" fmla="*/ 5701 w 10000"/>
                  <a:gd name="connsiteY7" fmla="*/ 7531 h 10000"/>
                  <a:gd name="connsiteX8" fmla="*/ 2982 w 10000"/>
                  <a:gd name="connsiteY8" fmla="*/ 10000 h 10000"/>
                  <a:gd name="connsiteX9" fmla="*/ 0 w 10000"/>
                  <a:gd name="connsiteY9" fmla="*/ 5596 h 10000"/>
                  <a:gd name="connsiteX10" fmla="*/ 716 w 10000"/>
                  <a:gd name="connsiteY10" fmla="*/ 0 h 10000"/>
                  <a:gd name="connsiteX0" fmla="*/ 576 w 10000"/>
                  <a:gd name="connsiteY0" fmla="*/ 1139 h 8901"/>
                  <a:gd name="connsiteX1" fmla="*/ 2966 w 10000"/>
                  <a:gd name="connsiteY1" fmla="*/ 1495 h 8901"/>
                  <a:gd name="connsiteX2" fmla="*/ 5374 w 10000"/>
                  <a:gd name="connsiteY2" fmla="*/ 1465 h 8901"/>
                  <a:gd name="connsiteX3" fmla="*/ 7641 w 10000"/>
                  <a:gd name="connsiteY3" fmla="*/ 2 h 8901"/>
                  <a:gd name="connsiteX4" fmla="*/ 10000 w 10000"/>
                  <a:gd name="connsiteY4" fmla="*/ 1742 h 8901"/>
                  <a:gd name="connsiteX5" fmla="*/ 9719 w 10000"/>
                  <a:gd name="connsiteY5" fmla="*/ 5251 h 8901"/>
                  <a:gd name="connsiteX6" fmla="*/ 7515 w 10000"/>
                  <a:gd name="connsiteY6" fmla="*/ 6679 h 8901"/>
                  <a:gd name="connsiteX7" fmla="*/ 5701 w 10000"/>
                  <a:gd name="connsiteY7" fmla="*/ 6432 h 8901"/>
                  <a:gd name="connsiteX8" fmla="*/ 2982 w 10000"/>
                  <a:gd name="connsiteY8" fmla="*/ 8901 h 8901"/>
                  <a:gd name="connsiteX9" fmla="*/ 0 w 10000"/>
                  <a:gd name="connsiteY9" fmla="*/ 4497 h 8901"/>
                  <a:gd name="connsiteX10" fmla="*/ 576 w 10000"/>
                  <a:gd name="connsiteY10" fmla="*/ 1139 h 8901"/>
                  <a:gd name="connsiteX0" fmla="*/ 835 w 10259"/>
                  <a:gd name="connsiteY0" fmla="*/ 1280 h 10000"/>
                  <a:gd name="connsiteX1" fmla="*/ 3225 w 10259"/>
                  <a:gd name="connsiteY1" fmla="*/ 1680 h 10000"/>
                  <a:gd name="connsiteX2" fmla="*/ 5633 w 10259"/>
                  <a:gd name="connsiteY2" fmla="*/ 1646 h 10000"/>
                  <a:gd name="connsiteX3" fmla="*/ 7900 w 10259"/>
                  <a:gd name="connsiteY3" fmla="*/ 2 h 10000"/>
                  <a:gd name="connsiteX4" fmla="*/ 10259 w 10259"/>
                  <a:gd name="connsiteY4" fmla="*/ 1957 h 10000"/>
                  <a:gd name="connsiteX5" fmla="*/ 9978 w 10259"/>
                  <a:gd name="connsiteY5" fmla="*/ 5899 h 10000"/>
                  <a:gd name="connsiteX6" fmla="*/ 7774 w 10259"/>
                  <a:gd name="connsiteY6" fmla="*/ 7504 h 10000"/>
                  <a:gd name="connsiteX7" fmla="*/ 5960 w 10259"/>
                  <a:gd name="connsiteY7" fmla="*/ 7226 h 10000"/>
                  <a:gd name="connsiteX8" fmla="*/ 3241 w 10259"/>
                  <a:gd name="connsiteY8" fmla="*/ 10000 h 10000"/>
                  <a:gd name="connsiteX9" fmla="*/ 259 w 10259"/>
                  <a:gd name="connsiteY9" fmla="*/ 5052 h 10000"/>
                  <a:gd name="connsiteX10" fmla="*/ 835 w 10259"/>
                  <a:gd name="connsiteY10" fmla="*/ 1280 h 10000"/>
                  <a:gd name="connsiteX0" fmla="*/ 957 w 10381"/>
                  <a:gd name="connsiteY0" fmla="*/ 1280 h 10000"/>
                  <a:gd name="connsiteX1" fmla="*/ 3347 w 10381"/>
                  <a:gd name="connsiteY1" fmla="*/ 1680 h 10000"/>
                  <a:gd name="connsiteX2" fmla="*/ 5755 w 10381"/>
                  <a:gd name="connsiteY2" fmla="*/ 1646 h 10000"/>
                  <a:gd name="connsiteX3" fmla="*/ 8022 w 10381"/>
                  <a:gd name="connsiteY3" fmla="*/ 2 h 10000"/>
                  <a:gd name="connsiteX4" fmla="*/ 10381 w 10381"/>
                  <a:gd name="connsiteY4" fmla="*/ 1957 h 10000"/>
                  <a:gd name="connsiteX5" fmla="*/ 10100 w 10381"/>
                  <a:gd name="connsiteY5" fmla="*/ 5899 h 10000"/>
                  <a:gd name="connsiteX6" fmla="*/ 7896 w 10381"/>
                  <a:gd name="connsiteY6" fmla="*/ 7504 h 10000"/>
                  <a:gd name="connsiteX7" fmla="*/ 6082 w 10381"/>
                  <a:gd name="connsiteY7" fmla="*/ 7226 h 10000"/>
                  <a:gd name="connsiteX8" fmla="*/ 3363 w 10381"/>
                  <a:gd name="connsiteY8" fmla="*/ 10000 h 10000"/>
                  <a:gd name="connsiteX9" fmla="*/ 132 w 10381"/>
                  <a:gd name="connsiteY9" fmla="*/ 5419 h 10000"/>
                  <a:gd name="connsiteX10" fmla="*/ 957 w 1038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307 w 10731"/>
                  <a:gd name="connsiteY0" fmla="*/ 1280 h 10000"/>
                  <a:gd name="connsiteX1" fmla="*/ 3697 w 10731"/>
                  <a:gd name="connsiteY1" fmla="*/ 1680 h 10000"/>
                  <a:gd name="connsiteX2" fmla="*/ 6105 w 10731"/>
                  <a:gd name="connsiteY2" fmla="*/ 1646 h 10000"/>
                  <a:gd name="connsiteX3" fmla="*/ 8372 w 10731"/>
                  <a:gd name="connsiteY3" fmla="*/ 2 h 10000"/>
                  <a:gd name="connsiteX4" fmla="*/ 10731 w 10731"/>
                  <a:gd name="connsiteY4" fmla="*/ 1957 h 10000"/>
                  <a:gd name="connsiteX5" fmla="*/ 10450 w 10731"/>
                  <a:gd name="connsiteY5" fmla="*/ 5899 h 10000"/>
                  <a:gd name="connsiteX6" fmla="*/ 8246 w 10731"/>
                  <a:gd name="connsiteY6" fmla="*/ 7504 h 10000"/>
                  <a:gd name="connsiteX7" fmla="*/ 6432 w 10731"/>
                  <a:gd name="connsiteY7" fmla="*/ 7226 h 10000"/>
                  <a:gd name="connsiteX8" fmla="*/ 3713 w 10731"/>
                  <a:gd name="connsiteY8" fmla="*/ 10000 h 10000"/>
                  <a:gd name="connsiteX9" fmla="*/ 482 w 10731"/>
                  <a:gd name="connsiteY9" fmla="*/ 5419 h 10000"/>
                  <a:gd name="connsiteX10" fmla="*/ 1307 w 10731"/>
                  <a:gd name="connsiteY10" fmla="*/ 1280 h 10000"/>
                  <a:gd name="connsiteX0" fmla="*/ 1767 w 11191"/>
                  <a:gd name="connsiteY0" fmla="*/ 1280 h 10000"/>
                  <a:gd name="connsiteX1" fmla="*/ 4157 w 11191"/>
                  <a:gd name="connsiteY1" fmla="*/ 1680 h 10000"/>
                  <a:gd name="connsiteX2" fmla="*/ 6565 w 11191"/>
                  <a:gd name="connsiteY2" fmla="*/ 1646 h 10000"/>
                  <a:gd name="connsiteX3" fmla="*/ 8832 w 11191"/>
                  <a:gd name="connsiteY3" fmla="*/ 2 h 10000"/>
                  <a:gd name="connsiteX4" fmla="*/ 11191 w 11191"/>
                  <a:gd name="connsiteY4" fmla="*/ 1957 h 10000"/>
                  <a:gd name="connsiteX5" fmla="*/ 10910 w 11191"/>
                  <a:gd name="connsiteY5" fmla="*/ 5899 h 10000"/>
                  <a:gd name="connsiteX6" fmla="*/ 8706 w 11191"/>
                  <a:gd name="connsiteY6" fmla="*/ 7504 h 10000"/>
                  <a:gd name="connsiteX7" fmla="*/ 6892 w 11191"/>
                  <a:gd name="connsiteY7" fmla="*/ 7226 h 10000"/>
                  <a:gd name="connsiteX8" fmla="*/ 4173 w 11191"/>
                  <a:gd name="connsiteY8" fmla="*/ 10000 h 10000"/>
                  <a:gd name="connsiteX9" fmla="*/ 942 w 11191"/>
                  <a:gd name="connsiteY9" fmla="*/ 5419 h 10000"/>
                  <a:gd name="connsiteX10" fmla="*/ 1767 w 11191"/>
                  <a:gd name="connsiteY10" fmla="*/ 1280 h 10000"/>
                  <a:gd name="connsiteX0" fmla="*/ 1767 w 11191"/>
                  <a:gd name="connsiteY0" fmla="*/ 1280 h 8729"/>
                  <a:gd name="connsiteX1" fmla="*/ 4157 w 11191"/>
                  <a:gd name="connsiteY1" fmla="*/ 1680 h 8729"/>
                  <a:gd name="connsiteX2" fmla="*/ 6565 w 11191"/>
                  <a:gd name="connsiteY2" fmla="*/ 1646 h 8729"/>
                  <a:gd name="connsiteX3" fmla="*/ 8832 w 11191"/>
                  <a:gd name="connsiteY3" fmla="*/ 2 h 8729"/>
                  <a:gd name="connsiteX4" fmla="*/ 11191 w 11191"/>
                  <a:gd name="connsiteY4" fmla="*/ 1957 h 8729"/>
                  <a:gd name="connsiteX5" fmla="*/ 10910 w 11191"/>
                  <a:gd name="connsiteY5" fmla="*/ 5899 h 8729"/>
                  <a:gd name="connsiteX6" fmla="*/ 8706 w 11191"/>
                  <a:gd name="connsiteY6" fmla="*/ 7504 h 8729"/>
                  <a:gd name="connsiteX7" fmla="*/ 6892 w 11191"/>
                  <a:gd name="connsiteY7" fmla="*/ 7226 h 8729"/>
                  <a:gd name="connsiteX8" fmla="*/ 3364 w 11191"/>
                  <a:gd name="connsiteY8" fmla="*/ 8729 h 8729"/>
                  <a:gd name="connsiteX9" fmla="*/ 942 w 11191"/>
                  <a:gd name="connsiteY9" fmla="*/ 5419 h 8729"/>
                  <a:gd name="connsiteX10" fmla="*/ 1767 w 11191"/>
                  <a:gd name="connsiteY10" fmla="*/ 1280 h 8729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252"/>
                  <a:gd name="connsiteY0" fmla="*/ 1466 h 10000"/>
                  <a:gd name="connsiteX1" fmla="*/ 3716 w 10252"/>
                  <a:gd name="connsiteY1" fmla="*/ 1925 h 10000"/>
                  <a:gd name="connsiteX2" fmla="*/ 5867 w 10252"/>
                  <a:gd name="connsiteY2" fmla="*/ 1886 h 10000"/>
                  <a:gd name="connsiteX3" fmla="*/ 7893 w 10252"/>
                  <a:gd name="connsiteY3" fmla="*/ 2 h 10000"/>
                  <a:gd name="connsiteX4" fmla="*/ 10001 w 10252"/>
                  <a:gd name="connsiteY4" fmla="*/ 2242 h 10000"/>
                  <a:gd name="connsiteX5" fmla="*/ 10209 w 10252"/>
                  <a:gd name="connsiteY5" fmla="*/ 4978 h 10000"/>
                  <a:gd name="connsiteX6" fmla="*/ 7780 w 10252"/>
                  <a:gd name="connsiteY6" fmla="*/ 8597 h 10000"/>
                  <a:gd name="connsiteX7" fmla="*/ 6160 w 10252"/>
                  <a:gd name="connsiteY7" fmla="*/ 8278 h 10000"/>
                  <a:gd name="connsiteX8" fmla="*/ 3007 w 10252"/>
                  <a:gd name="connsiteY8" fmla="*/ 10000 h 10000"/>
                  <a:gd name="connsiteX9" fmla="*/ 843 w 10252"/>
                  <a:gd name="connsiteY9" fmla="*/ 6208 h 10000"/>
                  <a:gd name="connsiteX10" fmla="*/ 1580 w 10252"/>
                  <a:gd name="connsiteY10" fmla="*/ 1466 h 10000"/>
                  <a:gd name="connsiteX0" fmla="*/ 1580 w 10691"/>
                  <a:gd name="connsiteY0" fmla="*/ 1466 h 10000"/>
                  <a:gd name="connsiteX1" fmla="*/ 3716 w 10691"/>
                  <a:gd name="connsiteY1" fmla="*/ 1925 h 10000"/>
                  <a:gd name="connsiteX2" fmla="*/ 5867 w 10691"/>
                  <a:gd name="connsiteY2" fmla="*/ 1886 h 10000"/>
                  <a:gd name="connsiteX3" fmla="*/ 7893 w 10691"/>
                  <a:gd name="connsiteY3" fmla="*/ 2 h 10000"/>
                  <a:gd name="connsiteX4" fmla="*/ 10001 w 10691"/>
                  <a:gd name="connsiteY4" fmla="*/ 2242 h 10000"/>
                  <a:gd name="connsiteX5" fmla="*/ 10209 w 10691"/>
                  <a:gd name="connsiteY5" fmla="*/ 4978 h 10000"/>
                  <a:gd name="connsiteX6" fmla="*/ 7780 w 10691"/>
                  <a:gd name="connsiteY6" fmla="*/ 8597 h 10000"/>
                  <a:gd name="connsiteX7" fmla="*/ 6160 w 10691"/>
                  <a:gd name="connsiteY7" fmla="*/ 8278 h 10000"/>
                  <a:gd name="connsiteX8" fmla="*/ 3007 w 10691"/>
                  <a:gd name="connsiteY8" fmla="*/ 10000 h 10000"/>
                  <a:gd name="connsiteX9" fmla="*/ 843 w 10691"/>
                  <a:gd name="connsiteY9" fmla="*/ 6208 h 10000"/>
                  <a:gd name="connsiteX10" fmla="*/ 1580 w 10691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1466 h 10000"/>
                  <a:gd name="connsiteX1" fmla="*/ 3716 w 10887"/>
                  <a:gd name="connsiteY1" fmla="*/ 1925 h 10000"/>
                  <a:gd name="connsiteX2" fmla="*/ 5867 w 10887"/>
                  <a:gd name="connsiteY2" fmla="*/ 1886 h 10000"/>
                  <a:gd name="connsiteX3" fmla="*/ 7893 w 10887"/>
                  <a:gd name="connsiteY3" fmla="*/ 2 h 10000"/>
                  <a:gd name="connsiteX4" fmla="*/ 10001 w 10887"/>
                  <a:gd name="connsiteY4" fmla="*/ 2242 h 10000"/>
                  <a:gd name="connsiteX5" fmla="*/ 10209 w 10887"/>
                  <a:gd name="connsiteY5" fmla="*/ 4978 h 10000"/>
                  <a:gd name="connsiteX6" fmla="*/ 7780 w 10887"/>
                  <a:gd name="connsiteY6" fmla="*/ 8597 h 10000"/>
                  <a:gd name="connsiteX7" fmla="*/ 6160 w 10887"/>
                  <a:gd name="connsiteY7" fmla="*/ 8278 h 10000"/>
                  <a:gd name="connsiteX8" fmla="*/ 3007 w 10887"/>
                  <a:gd name="connsiteY8" fmla="*/ 10000 h 10000"/>
                  <a:gd name="connsiteX9" fmla="*/ 843 w 10887"/>
                  <a:gd name="connsiteY9" fmla="*/ 6208 h 10000"/>
                  <a:gd name="connsiteX10" fmla="*/ 1580 w 10887"/>
                  <a:gd name="connsiteY10" fmla="*/ 1466 h 10000"/>
                  <a:gd name="connsiteX0" fmla="*/ 1580 w 10887"/>
                  <a:gd name="connsiteY0" fmla="*/ 755 h 9289"/>
                  <a:gd name="connsiteX1" fmla="*/ 3716 w 10887"/>
                  <a:gd name="connsiteY1" fmla="*/ 1214 h 9289"/>
                  <a:gd name="connsiteX2" fmla="*/ 5867 w 10887"/>
                  <a:gd name="connsiteY2" fmla="*/ 1175 h 9289"/>
                  <a:gd name="connsiteX3" fmla="*/ 7712 w 10887"/>
                  <a:gd name="connsiteY3" fmla="*/ 3 h 9289"/>
                  <a:gd name="connsiteX4" fmla="*/ 10001 w 10887"/>
                  <a:gd name="connsiteY4" fmla="*/ 1531 h 9289"/>
                  <a:gd name="connsiteX5" fmla="*/ 10209 w 10887"/>
                  <a:gd name="connsiteY5" fmla="*/ 4267 h 9289"/>
                  <a:gd name="connsiteX6" fmla="*/ 7780 w 10887"/>
                  <a:gd name="connsiteY6" fmla="*/ 7886 h 9289"/>
                  <a:gd name="connsiteX7" fmla="*/ 6160 w 10887"/>
                  <a:gd name="connsiteY7" fmla="*/ 7567 h 9289"/>
                  <a:gd name="connsiteX8" fmla="*/ 3007 w 10887"/>
                  <a:gd name="connsiteY8" fmla="*/ 9289 h 9289"/>
                  <a:gd name="connsiteX9" fmla="*/ 843 w 10887"/>
                  <a:gd name="connsiteY9" fmla="*/ 5497 h 9289"/>
                  <a:gd name="connsiteX10" fmla="*/ 1580 w 10887"/>
                  <a:gd name="connsiteY10" fmla="*/ 755 h 9289"/>
                  <a:gd name="connsiteX0" fmla="*/ 1451 w 10000"/>
                  <a:gd name="connsiteY0" fmla="*/ 813 h 10000"/>
                  <a:gd name="connsiteX1" fmla="*/ 3413 w 10000"/>
                  <a:gd name="connsiteY1" fmla="*/ 1307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51 w 10000"/>
                  <a:gd name="connsiteY0" fmla="*/ 813 h 10000"/>
                  <a:gd name="connsiteX1" fmla="*/ 3439 w 10000"/>
                  <a:gd name="connsiteY1" fmla="*/ 959 h 10000"/>
                  <a:gd name="connsiteX2" fmla="*/ 5466 w 10000"/>
                  <a:gd name="connsiteY2" fmla="*/ 2031 h 10000"/>
                  <a:gd name="connsiteX3" fmla="*/ 7084 w 10000"/>
                  <a:gd name="connsiteY3" fmla="*/ 3 h 10000"/>
                  <a:gd name="connsiteX4" fmla="*/ 9186 w 10000"/>
                  <a:gd name="connsiteY4" fmla="*/ 1648 h 10000"/>
                  <a:gd name="connsiteX5" fmla="*/ 9377 w 10000"/>
                  <a:gd name="connsiteY5" fmla="*/ 4594 h 10000"/>
                  <a:gd name="connsiteX6" fmla="*/ 7146 w 10000"/>
                  <a:gd name="connsiteY6" fmla="*/ 8490 h 10000"/>
                  <a:gd name="connsiteX7" fmla="*/ 5658 w 10000"/>
                  <a:gd name="connsiteY7" fmla="*/ 8146 h 10000"/>
                  <a:gd name="connsiteX8" fmla="*/ 2762 w 10000"/>
                  <a:gd name="connsiteY8" fmla="*/ 10000 h 10000"/>
                  <a:gd name="connsiteX9" fmla="*/ 774 w 10000"/>
                  <a:gd name="connsiteY9" fmla="*/ 5918 h 10000"/>
                  <a:gd name="connsiteX10" fmla="*/ 1451 w 10000"/>
                  <a:gd name="connsiteY10" fmla="*/ 813 h 10000"/>
                  <a:gd name="connsiteX0" fmla="*/ 1494 w 9954"/>
                  <a:gd name="connsiteY0" fmla="*/ 1336 h 10000"/>
                  <a:gd name="connsiteX1" fmla="*/ 3393 w 9954"/>
                  <a:gd name="connsiteY1" fmla="*/ 959 h 10000"/>
                  <a:gd name="connsiteX2" fmla="*/ 5420 w 9954"/>
                  <a:gd name="connsiteY2" fmla="*/ 2031 h 10000"/>
                  <a:gd name="connsiteX3" fmla="*/ 7038 w 9954"/>
                  <a:gd name="connsiteY3" fmla="*/ 3 h 10000"/>
                  <a:gd name="connsiteX4" fmla="*/ 9140 w 9954"/>
                  <a:gd name="connsiteY4" fmla="*/ 1648 h 10000"/>
                  <a:gd name="connsiteX5" fmla="*/ 9331 w 9954"/>
                  <a:gd name="connsiteY5" fmla="*/ 4594 h 10000"/>
                  <a:gd name="connsiteX6" fmla="*/ 7100 w 9954"/>
                  <a:gd name="connsiteY6" fmla="*/ 8490 h 10000"/>
                  <a:gd name="connsiteX7" fmla="*/ 5612 w 9954"/>
                  <a:gd name="connsiteY7" fmla="*/ 8146 h 10000"/>
                  <a:gd name="connsiteX8" fmla="*/ 2716 w 9954"/>
                  <a:gd name="connsiteY8" fmla="*/ 10000 h 10000"/>
                  <a:gd name="connsiteX9" fmla="*/ 728 w 9954"/>
                  <a:gd name="connsiteY9" fmla="*/ 5918 h 10000"/>
                  <a:gd name="connsiteX10" fmla="*/ 1494 w 9954"/>
                  <a:gd name="connsiteY10" fmla="*/ 1336 h 10000"/>
                  <a:gd name="connsiteX0" fmla="*/ 1501 w 10000"/>
                  <a:gd name="connsiteY0" fmla="*/ 1336 h 8850"/>
                  <a:gd name="connsiteX1" fmla="*/ 3409 w 10000"/>
                  <a:gd name="connsiteY1" fmla="*/ 959 h 8850"/>
                  <a:gd name="connsiteX2" fmla="*/ 5445 w 10000"/>
                  <a:gd name="connsiteY2" fmla="*/ 2031 h 8850"/>
                  <a:gd name="connsiteX3" fmla="*/ 7071 w 10000"/>
                  <a:gd name="connsiteY3" fmla="*/ 3 h 8850"/>
                  <a:gd name="connsiteX4" fmla="*/ 9182 w 10000"/>
                  <a:gd name="connsiteY4" fmla="*/ 1648 h 8850"/>
                  <a:gd name="connsiteX5" fmla="*/ 9374 w 10000"/>
                  <a:gd name="connsiteY5" fmla="*/ 4594 h 8850"/>
                  <a:gd name="connsiteX6" fmla="*/ 7133 w 10000"/>
                  <a:gd name="connsiteY6" fmla="*/ 8490 h 8850"/>
                  <a:gd name="connsiteX7" fmla="*/ 5638 w 10000"/>
                  <a:gd name="connsiteY7" fmla="*/ 8146 h 8850"/>
                  <a:gd name="connsiteX8" fmla="*/ 2703 w 10000"/>
                  <a:gd name="connsiteY8" fmla="*/ 8850 h 8850"/>
                  <a:gd name="connsiteX9" fmla="*/ 731 w 10000"/>
                  <a:gd name="connsiteY9" fmla="*/ 5918 h 8850"/>
                  <a:gd name="connsiteX10" fmla="*/ 1501 w 10000"/>
                  <a:gd name="connsiteY10" fmla="*/ 1336 h 8850"/>
                  <a:gd name="connsiteX0" fmla="*/ 1501 w 10000"/>
                  <a:gd name="connsiteY0" fmla="*/ 1510 h 10090"/>
                  <a:gd name="connsiteX1" fmla="*/ 3409 w 10000"/>
                  <a:gd name="connsiteY1" fmla="*/ 1084 h 10090"/>
                  <a:gd name="connsiteX2" fmla="*/ 5445 w 10000"/>
                  <a:gd name="connsiteY2" fmla="*/ 2295 h 10090"/>
                  <a:gd name="connsiteX3" fmla="*/ 7071 w 10000"/>
                  <a:gd name="connsiteY3" fmla="*/ 3 h 10090"/>
                  <a:gd name="connsiteX4" fmla="*/ 9182 w 10000"/>
                  <a:gd name="connsiteY4" fmla="*/ 1862 h 10090"/>
                  <a:gd name="connsiteX5" fmla="*/ 9374 w 10000"/>
                  <a:gd name="connsiteY5" fmla="*/ 5191 h 10090"/>
                  <a:gd name="connsiteX6" fmla="*/ 7133 w 10000"/>
                  <a:gd name="connsiteY6" fmla="*/ 9593 h 10090"/>
                  <a:gd name="connsiteX7" fmla="*/ 5638 w 10000"/>
                  <a:gd name="connsiteY7" fmla="*/ 9205 h 10090"/>
                  <a:gd name="connsiteX8" fmla="*/ 4072 w 10000"/>
                  <a:gd name="connsiteY8" fmla="*/ 8529 h 10090"/>
                  <a:gd name="connsiteX9" fmla="*/ 2703 w 10000"/>
                  <a:gd name="connsiteY9" fmla="*/ 10000 h 10090"/>
                  <a:gd name="connsiteX10" fmla="*/ 731 w 10000"/>
                  <a:gd name="connsiteY10" fmla="*/ 6687 h 10090"/>
                  <a:gd name="connsiteX11" fmla="*/ 1501 w 10000"/>
                  <a:gd name="connsiteY11" fmla="*/ 1510 h 10090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5638 w 10000"/>
                  <a:gd name="connsiteY7" fmla="*/ 9205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133 w 10000"/>
                  <a:gd name="connsiteY6" fmla="*/ 9593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7608 w 10000"/>
                  <a:gd name="connsiteY6" fmla="*/ 9436 h 10092"/>
                  <a:gd name="connsiteX7" fmla="*/ 6408 w 10000"/>
                  <a:gd name="connsiteY7" fmla="*/ 8300 h 10092"/>
                  <a:gd name="connsiteX8" fmla="*/ 5136 w 10000"/>
                  <a:gd name="connsiteY8" fmla="*/ 9670 h 10092"/>
                  <a:gd name="connsiteX9" fmla="*/ 4072 w 10000"/>
                  <a:gd name="connsiteY9" fmla="*/ 8529 h 10092"/>
                  <a:gd name="connsiteX10" fmla="*/ 2703 w 10000"/>
                  <a:gd name="connsiteY10" fmla="*/ 10000 h 10092"/>
                  <a:gd name="connsiteX11" fmla="*/ 731 w 10000"/>
                  <a:gd name="connsiteY11" fmla="*/ 6687 h 10092"/>
                  <a:gd name="connsiteX12" fmla="*/ 1501 w 10000"/>
                  <a:gd name="connsiteY12" fmla="*/ 1510 h 10092"/>
                  <a:gd name="connsiteX0" fmla="*/ 1501 w 10000"/>
                  <a:gd name="connsiteY0" fmla="*/ 1510 h 10092"/>
                  <a:gd name="connsiteX1" fmla="*/ 3409 w 10000"/>
                  <a:gd name="connsiteY1" fmla="*/ 1084 h 10092"/>
                  <a:gd name="connsiteX2" fmla="*/ 5445 w 10000"/>
                  <a:gd name="connsiteY2" fmla="*/ 2295 h 10092"/>
                  <a:gd name="connsiteX3" fmla="*/ 7071 w 10000"/>
                  <a:gd name="connsiteY3" fmla="*/ 3 h 10092"/>
                  <a:gd name="connsiteX4" fmla="*/ 9182 w 10000"/>
                  <a:gd name="connsiteY4" fmla="*/ 1862 h 10092"/>
                  <a:gd name="connsiteX5" fmla="*/ 9374 w 10000"/>
                  <a:gd name="connsiteY5" fmla="*/ 5191 h 10092"/>
                  <a:gd name="connsiteX6" fmla="*/ 8471 w 10000"/>
                  <a:gd name="connsiteY6" fmla="*/ 6009 h 10092"/>
                  <a:gd name="connsiteX7" fmla="*/ 7608 w 10000"/>
                  <a:gd name="connsiteY7" fmla="*/ 9436 h 10092"/>
                  <a:gd name="connsiteX8" fmla="*/ 6408 w 10000"/>
                  <a:gd name="connsiteY8" fmla="*/ 8300 h 10092"/>
                  <a:gd name="connsiteX9" fmla="*/ 5136 w 10000"/>
                  <a:gd name="connsiteY9" fmla="*/ 9670 h 10092"/>
                  <a:gd name="connsiteX10" fmla="*/ 4072 w 10000"/>
                  <a:gd name="connsiteY10" fmla="*/ 8529 h 10092"/>
                  <a:gd name="connsiteX11" fmla="*/ 2703 w 10000"/>
                  <a:gd name="connsiteY11" fmla="*/ 10000 h 10092"/>
                  <a:gd name="connsiteX12" fmla="*/ 731 w 10000"/>
                  <a:gd name="connsiteY12" fmla="*/ 6687 h 10092"/>
                  <a:gd name="connsiteX13" fmla="*/ 1501 w 10000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8471 w 11272"/>
                  <a:gd name="connsiteY6" fmla="*/ 6009 h 10092"/>
                  <a:gd name="connsiteX7" fmla="*/ 7608 w 11272"/>
                  <a:gd name="connsiteY7" fmla="*/ 9436 h 10092"/>
                  <a:gd name="connsiteX8" fmla="*/ 6408 w 11272"/>
                  <a:gd name="connsiteY8" fmla="*/ 8300 h 10092"/>
                  <a:gd name="connsiteX9" fmla="*/ 5136 w 11272"/>
                  <a:gd name="connsiteY9" fmla="*/ 9670 h 10092"/>
                  <a:gd name="connsiteX10" fmla="*/ 4072 w 11272"/>
                  <a:gd name="connsiteY10" fmla="*/ 8529 h 10092"/>
                  <a:gd name="connsiteX11" fmla="*/ 2703 w 11272"/>
                  <a:gd name="connsiteY11" fmla="*/ 10000 h 10092"/>
                  <a:gd name="connsiteX12" fmla="*/ 731 w 11272"/>
                  <a:gd name="connsiteY12" fmla="*/ 6687 h 10092"/>
                  <a:gd name="connsiteX13" fmla="*/ 1501 w 11272"/>
                  <a:gd name="connsiteY13" fmla="*/ 1510 h 10092"/>
                  <a:gd name="connsiteX0" fmla="*/ 1501 w 11272"/>
                  <a:gd name="connsiteY0" fmla="*/ 1510 h 10092"/>
                  <a:gd name="connsiteX1" fmla="*/ 3409 w 11272"/>
                  <a:gd name="connsiteY1" fmla="*/ 1084 h 10092"/>
                  <a:gd name="connsiteX2" fmla="*/ 5445 w 11272"/>
                  <a:gd name="connsiteY2" fmla="*/ 2295 h 10092"/>
                  <a:gd name="connsiteX3" fmla="*/ 7071 w 11272"/>
                  <a:gd name="connsiteY3" fmla="*/ 3 h 10092"/>
                  <a:gd name="connsiteX4" fmla="*/ 9182 w 11272"/>
                  <a:gd name="connsiteY4" fmla="*/ 1862 h 10092"/>
                  <a:gd name="connsiteX5" fmla="*/ 11080 w 11272"/>
                  <a:gd name="connsiteY5" fmla="*/ 3931 h 10092"/>
                  <a:gd name="connsiteX6" fmla="*/ 9843 w 11272"/>
                  <a:gd name="connsiteY6" fmla="*/ 6245 h 10092"/>
                  <a:gd name="connsiteX7" fmla="*/ 8471 w 11272"/>
                  <a:gd name="connsiteY7" fmla="*/ 6009 h 10092"/>
                  <a:gd name="connsiteX8" fmla="*/ 7608 w 11272"/>
                  <a:gd name="connsiteY8" fmla="*/ 9436 h 10092"/>
                  <a:gd name="connsiteX9" fmla="*/ 6408 w 11272"/>
                  <a:gd name="connsiteY9" fmla="*/ 8300 h 10092"/>
                  <a:gd name="connsiteX10" fmla="*/ 5136 w 11272"/>
                  <a:gd name="connsiteY10" fmla="*/ 9670 h 10092"/>
                  <a:gd name="connsiteX11" fmla="*/ 4072 w 11272"/>
                  <a:gd name="connsiteY11" fmla="*/ 8529 h 10092"/>
                  <a:gd name="connsiteX12" fmla="*/ 2703 w 11272"/>
                  <a:gd name="connsiteY12" fmla="*/ 10000 h 10092"/>
                  <a:gd name="connsiteX13" fmla="*/ 731 w 11272"/>
                  <a:gd name="connsiteY13" fmla="*/ 6687 h 10092"/>
                  <a:gd name="connsiteX14" fmla="*/ 1501 w 11272"/>
                  <a:gd name="connsiteY14" fmla="*/ 1510 h 10092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501 w 11272"/>
                  <a:gd name="connsiteY0" fmla="*/ 1510 h 10000"/>
                  <a:gd name="connsiteX1" fmla="*/ 3409 w 11272"/>
                  <a:gd name="connsiteY1" fmla="*/ 1084 h 10000"/>
                  <a:gd name="connsiteX2" fmla="*/ 5445 w 11272"/>
                  <a:gd name="connsiteY2" fmla="*/ 2295 h 10000"/>
                  <a:gd name="connsiteX3" fmla="*/ 7071 w 11272"/>
                  <a:gd name="connsiteY3" fmla="*/ 3 h 10000"/>
                  <a:gd name="connsiteX4" fmla="*/ 9182 w 11272"/>
                  <a:gd name="connsiteY4" fmla="*/ 1862 h 10000"/>
                  <a:gd name="connsiteX5" fmla="*/ 11080 w 11272"/>
                  <a:gd name="connsiteY5" fmla="*/ 3931 h 10000"/>
                  <a:gd name="connsiteX6" fmla="*/ 9843 w 11272"/>
                  <a:gd name="connsiteY6" fmla="*/ 6245 h 10000"/>
                  <a:gd name="connsiteX7" fmla="*/ 8471 w 11272"/>
                  <a:gd name="connsiteY7" fmla="*/ 6009 h 10000"/>
                  <a:gd name="connsiteX8" fmla="*/ 7608 w 11272"/>
                  <a:gd name="connsiteY8" fmla="*/ 9436 h 10000"/>
                  <a:gd name="connsiteX9" fmla="*/ 6408 w 11272"/>
                  <a:gd name="connsiteY9" fmla="*/ 8300 h 10000"/>
                  <a:gd name="connsiteX10" fmla="*/ 5136 w 11272"/>
                  <a:gd name="connsiteY10" fmla="*/ 9670 h 10000"/>
                  <a:gd name="connsiteX11" fmla="*/ 4072 w 11272"/>
                  <a:gd name="connsiteY11" fmla="*/ 8529 h 10000"/>
                  <a:gd name="connsiteX12" fmla="*/ 2703 w 11272"/>
                  <a:gd name="connsiteY12" fmla="*/ 10000 h 10000"/>
                  <a:gd name="connsiteX13" fmla="*/ 2007 w 11272"/>
                  <a:gd name="connsiteY13" fmla="*/ 7623 h 10000"/>
                  <a:gd name="connsiteX14" fmla="*/ 731 w 11272"/>
                  <a:gd name="connsiteY14" fmla="*/ 6687 h 10000"/>
                  <a:gd name="connsiteX15" fmla="*/ 1501 w 11272"/>
                  <a:gd name="connsiteY15" fmla="*/ 1510 h 10000"/>
                  <a:gd name="connsiteX0" fmla="*/ 1613 w 11384"/>
                  <a:gd name="connsiteY0" fmla="*/ 1510 h 10000"/>
                  <a:gd name="connsiteX1" fmla="*/ 3521 w 11384"/>
                  <a:gd name="connsiteY1" fmla="*/ 1084 h 10000"/>
                  <a:gd name="connsiteX2" fmla="*/ 5557 w 11384"/>
                  <a:gd name="connsiteY2" fmla="*/ 2295 h 10000"/>
                  <a:gd name="connsiteX3" fmla="*/ 7183 w 11384"/>
                  <a:gd name="connsiteY3" fmla="*/ 3 h 10000"/>
                  <a:gd name="connsiteX4" fmla="*/ 9294 w 11384"/>
                  <a:gd name="connsiteY4" fmla="*/ 1862 h 10000"/>
                  <a:gd name="connsiteX5" fmla="*/ 11192 w 11384"/>
                  <a:gd name="connsiteY5" fmla="*/ 3931 h 10000"/>
                  <a:gd name="connsiteX6" fmla="*/ 9955 w 11384"/>
                  <a:gd name="connsiteY6" fmla="*/ 6245 h 10000"/>
                  <a:gd name="connsiteX7" fmla="*/ 8583 w 11384"/>
                  <a:gd name="connsiteY7" fmla="*/ 6009 h 10000"/>
                  <a:gd name="connsiteX8" fmla="*/ 7720 w 11384"/>
                  <a:gd name="connsiteY8" fmla="*/ 9436 h 10000"/>
                  <a:gd name="connsiteX9" fmla="*/ 6520 w 11384"/>
                  <a:gd name="connsiteY9" fmla="*/ 8300 h 10000"/>
                  <a:gd name="connsiteX10" fmla="*/ 5248 w 11384"/>
                  <a:gd name="connsiteY10" fmla="*/ 9670 h 10000"/>
                  <a:gd name="connsiteX11" fmla="*/ 4184 w 11384"/>
                  <a:gd name="connsiteY11" fmla="*/ 8529 h 10000"/>
                  <a:gd name="connsiteX12" fmla="*/ 2815 w 11384"/>
                  <a:gd name="connsiteY12" fmla="*/ 10000 h 10000"/>
                  <a:gd name="connsiteX13" fmla="*/ 2119 w 11384"/>
                  <a:gd name="connsiteY13" fmla="*/ 7623 h 10000"/>
                  <a:gd name="connsiteX14" fmla="*/ 843 w 11384"/>
                  <a:gd name="connsiteY14" fmla="*/ 6687 h 10000"/>
                  <a:gd name="connsiteX15" fmla="*/ 1613 w 11384"/>
                  <a:gd name="connsiteY15" fmla="*/ 1510 h 10000"/>
                  <a:gd name="connsiteX0" fmla="*/ 1321 w 11733"/>
                  <a:gd name="connsiteY0" fmla="*/ 2455 h 10000"/>
                  <a:gd name="connsiteX1" fmla="*/ 3870 w 11733"/>
                  <a:gd name="connsiteY1" fmla="*/ 1084 h 10000"/>
                  <a:gd name="connsiteX2" fmla="*/ 5906 w 11733"/>
                  <a:gd name="connsiteY2" fmla="*/ 2295 h 10000"/>
                  <a:gd name="connsiteX3" fmla="*/ 7532 w 11733"/>
                  <a:gd name="connsiteY3" fmla="*/ 3 h 10000"/>
                  <a:gd name="connsiteX4" fmla="*/ 9643 w 11733"/>
                  <a:gd name="connsiteY4" fmla="*/ 1862 h 10000"/>
                  <a:gd name="connsiteX5" fmla="*/ 11541 w 11733"/>
                  <a:gd name="connsiteY5" fmla="*/ 3931 h 10000"/>
                  <a:gd name="connsiteX6" fmla="*/ 10304 w 11733"/>
                  <a:gd name="connsiteY6" fmla="*/ 6245 h 10000"/>
                  <a:gd name="connsiteX7" fmla="*/ 8932 w 11733"/>
                  <a:gd name="connsiteY7" fmla="*/ 6009 h 10000"/>
                  <a:gd name="connsiteX8" fmla="*/ 8069 w 11733"/>
                  <a:gd name="connsiteY8" fmla="*/ 9436 h 10000"/>
                  <a:gd name="connsiteX9" fmla="*/ 6869 w 11733"/>
                  <a:gd name="connsiteY9" fmla="*/ 8300 h 10000"/>
                  <a:gd name="connsiteX10" fmla="*/ 5597 w 11733"/>
                  <a:gd name="connsiteY10" fmla="*/ 9670 h 10000"/>
                  <a:gd name="connsiteX11" fmla="*/ 4533 w 11733"/>
                  <a:gd name="connsiteY11" fmla="*/ 8529 h 10000"/>
                  <a:gd name="connsiteX12" fmla="*/ 3164 w 11733"/>
                  <a:gd name="connsiteY12" fmla="*/ 10000 h 10000"/>
                  <a:gd name="connsiteX13" fmla="*/ 2468 w 11733"/>
                  <a:gd name="connsiteY13" fmla="*/ 7623 h 10000"/>
                  <a:gd name="connsiteX14" fmla="*/ 1192 w 11733"/>
                  <a:gd name="connsiteY14" fmla="*/ 6687 h 10000"/>
                  <a:gd name="connsiteX15" fmla="*/ 1321 w 11733"/>
                  <a:gd name="connsiteY15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870 w 11733"/>
                  <a:gd name="connsiteY2" fmla="*/ 1084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5906 w 11733"/>
                  <a:gd name="connsiteY3" fmla="*/ 2295 h 10000"/>
                  <a:gd name="connsiteX4" fmla="*/ 7532 w 11733"/>
                  <a:gd name="connsiteY4" fmla="*/ 3 h 10000"/>
                  <a:gd name="connsiteX5" fmla="*/ 9643 w 11733"/>
                  <a:gd name="connsiteY5" fmla="*/ 1862 h 10000"/>
                  <a:gd name="connsiteX6" fmla="*/ 11541 w 11733"/>
                  <a:gd name="connsiteY6" fmla="*/ 3931 h 10000"/>
                  <a:gd name="connsiteX7" fmla="*/ 10304 w 11733"/>
                  <a:gd name="connsiteY7" fmla="*/ 6245 h 10000"/>
                  <a:gd name="connsiteX8" fmla="*/ 8932 w 11733"/>
                  <a:gd name="connsiteY8" fmla="*/ 6009 h 10000"/>
                  <a:gd name="connsiteX9" fmla="*/ 8069 w 11733"/>
                  <a:gd name="connsiteY9" fmla="*/ 9436 h 10000"/>
                  <a:gd name="connsiteX10" fmla="*/ 6869 w 11733"/>
                  <a:gd name="connsiteY10" fmla="*/ 8300 h 10000"/>
                  <a:gd name="connsiteX11" fmla="*/ 5597 w 11733"/>
                  <a:gd name="connsiteY11" fmla="*/ 9670 h 10000"/>
                  <a:gd name="connsiteX12" fmla="*/ 4533 w 11733"/>
                  <a:gd name="connsiteY12" fmla="*/ 8529 h 10000"/>
                  <a:gd name="connsiteX13" fmla="*/ 3164 w 11733"/>
                  <a:gd name="connsiteY13" fmla="*/ 10000 h 10000"/>
                  <a:gd name="connsiteX14" fmla="*/ 2468 w 11733"/>
                  <a:gd name="connsiteY14" fmla="*/ 7623 h 10000"/>
                  <a:gd name="connsiteX15" fmla="*/ 1192 w 11733"/>
                  <a:gd name="connsiteY15" fmla="*/ 6687 h 10000"/>
                  <a:gd name="connsiteX16" fmla="*/ 1321 w 11733"/>
                  <a:gd name="connsiteY16" fmla="*/ 2455 h 10000"/>
                  <a:gd name="connsiteX0" fmla="*/ 1321 w 11733"/>
                  <a:gd name="connsiteY0" fmla="*/ 2455 h 10000"/>
                  <a:gd name="connsiteX1" fmla="*/ 2519 w 11733"/>
                  <a:gd name="connsiteY1" fmla="*/ 2387 h 10000"/>
                  <a:gd name="connsiteX2" fmla="*/ 3229 w 11733"/>
                  <a:gd name="connsiteY2" fmla="*/ 927 h 10000"/>
                  <a:gd name="connsiteX3" fmla="*/ 4417 w 11733"/>
                  <a:gd name="connsiteY3" fmla="*/ 2742 h 10000"/>
                  <a:gd name="connsiteX4" fmla="*/ 5906 w 11733"/>
                  <a:gd name="connsiteY4" fmla="*/ 2295 h 10000"/>
                  <a:gd name="connsiteX5" fmla="*/ 7532 w 11733"/>
                  <a:gd name="connsiteY5" fmla="*/ 3 h 10000"/>
                  <a:gd name="connsiteX6" fmla="*/ 9643 w 11733"/>
                  <a:gd name="connsiteY6" fmla="*/ 1862 h 10000"/>
                  <a:gd name="connsiteX7" fmla="*/ 11541 w 11733"/>
                  <a:gd name="connsiteY7" fmla="*/ 3931 h 10000"/>
                  <a:gd name="connsiteX8" fmla="*/ 10304 w 11733"/>
                  <a:gd name="connsiteY8" fmla="*/ 6245 h 10000"/>
                  <a:gd name="connsiteX9" fmla="*/ 8932 w 11733"/>
                  <a:gd name="connsiteY9" fmla="*/ 6009 h 10000"/>
                  <a:gd name="connsiteX10" fmla="*/ 8069 w 11733"/>
                  <a:gd name="connsiteY10" fmla="*/ 9436 h 10000"/>
                  <a:gd name="connsiteX11" fmla="*/ 6869 w 11733"/>
                  <a:gd name="connsiteY11" fmla="*/ 8300 h 10000"/>
                  <a:gd name="connsiteX12" fmla="*/ 5597 w 11733"/>
                  <a:gd name="connsiteY12" fmla="*/ 9670 h 10000"/>
                  <a:gd name="connsiteX13" fmla="*/ 4533 w 11733"/>
                  <a:gd name="connsiteY13" fmla="*/ 8529 h 10000"/>
                  <a:gd name="connsiteX14" fmla="*/ 3164 w 11733"/>
                  <a:gd name="connsiteY14" fmla="*/ 10000 h 10000"/>
                  <a:gd name="connsiteX15" fmla="*/ 2468 w 11733"/>
                  <a:gd name="connsiteY15" fmla="*/ 7623 h 10000"/>
                  <a:gd name="connsiteX16" fmla="*/ 1192 w 11733"/>
                  <a:gd name="connsiteY16" fmla="*/ 6687 h 10000"/>
                  <a:gd name="connsiteX17" fmla="*/ 1321 w 11733"/>
                  <a:gd name="connsiteY17" fmla="*/ 2455 h 10000"/>
                  <a:gd name="connsiteX0" fmla="*/ 1321 w 11733"/>
                  <a:gd name="connsiteY0" fmla="*/ 2483 h 10028"/>
                  <a:gd name="connsiteX1" fmla="*/ 2519 w 11733"/>
                  <a:gd name="connsiteY1" fmla="*/ 2415 h 10028"/>
                  <a:gd name="connsiteX2" fmla="*/ 3229 w 11733"/>
                  <a:gd name="connsiteY2" fmla="*/ 955 h 10028"/>
                  <a:gd name="connsiteX3" fmla="*/ 4417 w 11733"/>
                  <a:gd name="connsiteY3" fmla="*/ 2770 h 10028"/>
                  <a:gd name="connsiteX4" fmla="*/ 5367 w 11733"/>
                  <a:gd name="connsiteY4" fmla="*/ 866 h 10028"/>
                  <a:gd name="connsiteX5" fmla="*/ 7532 w 11733"/>
                  <a:gd name="connsiteY5" fmla="*/ 31 h 10028"/>
                  <a:gd name="connsiteX6" fmla="*/ 9643 w 11733"/>
                  <a:gd name="connsiteY6" fmla="*/ 1890 h 10028"/>
                  <a:gd name="connsiteX7" fmla="*/ 11541 w 11733"/>
                  <a:gd name="connsiteY7" fmla="*/ 3959 h 10028"/>
                  <a:gd name="connsiteX8" fmla="*/ 10304 w 11733"/>
                  <a:gd name="connsiteY8" fmla="*/ 6273 h 10028"/>
                  <a:gd name="connsiteX9" fmla="*/ 8932 w 11733"/>
                  <a:gd name="connsiteY9" fmla="*/ 6037 h 10028"/>
                  <a:gd name="connsiteX10" fmla="*/ 8069 w 11733"/>
                  <a:gd name="connsiteY10" fmla="*/ 9464 h 10028"/>
                  <a:gd name="connsiteX11" fmla="*/ 6869 w 11733"/>
                  <a:gd name="connsiteY11" fmla="*/ 8328 h 10028"/>
                  <a:gd name="connsiteX12" fmla="*/ 5597 w 11733"/>
                  <a:gd name="connsiteY12" fmla="*/ 9698 h 10028"/>
                  <a:gd name="connsiteX13" fmla="*/ 4533 w 11733"/>
                  <a:gd name="connsiteY13" fmla="*/ 8557 h 10028"/>
                  <a:gd name="connsiteX14" fmla="*/ 3164 w 11733"/>
                  <a:gd name="connsiteY14" fmla="*/ 10028 h 10028"/>
                  <a:gd name="connsiteX15" fmla="*/ 2468 w 11733"/>
                  <a:gd name="connsiteY15" fmla="*/ 7651 h 10028"/>
                  <a:gd name="connsiteX16" fmla="*/ 1192 w 11733"/>
                  <a:gd name="connsiteY16" fmla="*/ 6715 h 10028"/>
                  <a:gd name="connsiteX17" fmla="*/ 1321 w 11733"/>
                  <a:gd name="connsiteY17" fmla="*/ 2483 h 10028"/>
                  <a:gd name="connsiteX0" fmla="*/ 1321 w 11733"/>
                  <a:gd name="connsiteY0" fmla="*/ 2454 h 9999"/>
                  <a:gd name="connsiteX1" fmla="*/ 2519 w 11733"/>
                  <a:gd name="connsiteY1" fmla="*/ 2386 h 9999"/>
                  <a:gd name="connsiteX2" fmla="*/ 3229 w 11733"/>
                  <a:gd name="connsiteY2" fmla="*/ 926 h 9999"/>
                  <a:gd name="connsiteX3" fmla="*/ 4417 w 11733"/>
                  <a:gd name="connsiteY3" fmla="*/ 2741 h 9999"/>
                  <a:gd name="connsiteX4" fmla="*/ 5367 w 11733"/>
                  <a:gd name="connsiteY4" fmla="*/ 837 h 9999"/>
                  <a:gd name="connsiteX5" fmla="*/ 6867 w 11733"/>
                  <a:gd name="connsiteY5" fmla="*/ 1520 h 9999"/>
                  <a:gd name="connsiteX6" fmla="*/ 7532 w 11733"/>
                  <a:gd name="connsiteY6" fmla="*/ 2 h 9999"/>
                  <a:gd name="connsiteX7" fmla="*/ 9643 w 11733"/>
                  <a:gd name="connsiteY7" fmla="*/ 1861 h 9999"/>
                  <a:gd name="connsiteX8" fmla="*/ 11541 w 11733"/>
                  <a:gd name="connsiteY8" fmla="*/ 3930 h 9999"/>
                  <a:gd name="connsiteX9" fmla="*/ 10304 w 11733"/>
                  <a:gd name="connsiteY9" fmla="*/ 6244 h 9999"/>
                  <a:gd name="connsiteX10" fmla="*/ 8932 w 11733"/>
                  <a:gd name="connsiteY10" fmla="*/ 6008 h 9999"/>
                  <a:gd name="connsiteX11" fmla="*/ 8069 w 11733"/>
                  <a:gd name="connsiteY11" fmla="*/ 9435 h 9999"/>
                  <a:gd name="connsiteX12" fmla="*/ 6869 w 11733"/>
                  <a:gd name="connsiteY12" fmla="*/ 8299 h 9999"/>
                  <a:gd name="connsiteX13" fmla="*/ 5597 w 11733"/>
                  <a:gd name="connsiteY13" fmla="*/ 9669 h 9999"/>
                  <a:gd name="connsiteX14" fmla="*/ 4533 w 11733"/>
                  <a:gd name="connsiteY14" fmla="*/ 8528 h 9999"/>
                  <a:gd name="connsiteX15" fmla="*/ 3164 w 11733"/>
                  <a:gd name="connsiteY15" fmla="*/ 9999 h 9999"/>
                  <a:gd name="connsiteX16" fmla="*/ 2468 w 11733"/>
                  <a:gd name="connsiteY16" fmla="*/ 7622 h 9999"/>
                  <a:gd name="connsiteX17" fmla="*/ 1192 w 11733"/>
                  <a:gd name="connsiteY17" fmla="*/ 6686 h 9999"/>
                  <a:gd name="connsiteX18" fmla="*/ 1321 w 11733"/>
                  <a:gd name="connsiteY18" fmla="*/ 2454 h 9999"/>
                  <a:gd name="connsiteX0" fmla="*/ 1126 w 10000"/>
                  <a:gd name="connsiteY0" fmla="*/ 2807 h 10353"/>
                  <a:gd name="connsiteX1" fmla="*/ 2147 w 10000"/>
                  <a:gd name="connsiteY1" fmla="*/ 2739 h 10353"/>
                  <a:gd name="connsiteX2" fmla="*/ 2752 w 10000"/>
                  <a:gd name="connsiteY2" fmla="*/ 1279 h 10353"/>
                  <a:gd name="connsiteX3" fmla="*/ 3765 w 10000"/>
                  <a:gd name="connsiteY3" fmla="*/ 3094 h 10353"/>
                  <a:gd name="connsiteX4" fmla="*/ 4574 w 10000"/>
                  <a:gd name="connsiteY4" fmla="*/ 1190 h 10353"/>
                  <a:gd name="connsiteX5" fmla="*/ 5853 w 10000"/>
                  <a:gd name="connsiteY5" fmla="*/ 1873 h 10353"/>
                  <a:gd name="connsiteX6" fmla="*/ 6803 w 10000"/>
                  <a:gd name="connsiteY6" fmla="*/ 1 h 10353"/>
                  <a:gd name="connsiteX7" fmla="*/ 8219 w 10000"/>
                  <a:gd name="connsiteY7" fmla="*/ 2214 h 10353"/>
                  <a:gd name="connsiteX8" fmla="*/ 9836 w 10000"/>
                  <a:gd name="connsiteY8" fmla="*/ 4283 h 10353"/>
                  <a:gd name="connsiteX9" fmla="*/ 8782 w 10000"/>
                  <a:gd name="connsiteY9" fmla="*/ 6598 h 10353"/>
                  <a:gd name="connsiteX10" fmla="*/ 7613 w 10000"/>
                  <a:gd name="connsiteY10" fmla="*/ 6362 h 10353"/>
                  <a:gd name="connsiteX11" fmla="*/ 6877 w 10000"/>
                  <a:gd name="connsiteY11" fmla="*/ 9789 h 10353"/>
                  <a:gd name="connsiteX12" fmla="*/ 5854 w 10000"/>
                  <a:gd name="connsiteY12" fmla="*/ 8653 h 10353"/>
                  <a:gd name="connsiteX13" fmla="*/ 4770 w 10000"/>
                  <a:gd name="connsiteY13" fmla="*/ 10023 h 10353"/>
                  <a:gd name="connsiteX14" fmla="*/ 3863 w 10000"/>
                  <a:gd name="connsiteY14" fmla="*/ 8882 h 10353"/>
                  <a:gd name="connsiteX15" fmla="*/ 2697 w 10000"/>
                  <a:gd name="connsiteY15" fmla="*/ 10353 h 10353"/>
                  <a:gd name="connsiteX16" fmla="*/ 2103 w 10000"/>
                  <a:gd name="connsiteY16" fmla="*/ 7976 h 10353"/>
                  <a:gd name="connsiteX17" fmla="*/ 1016 w 10000"/>
                  <a:gd name="connsiteY17" fmla="*/ 7040 h 10353"/>
                  <a:gd name="connsiteX18" fmla="*/ 1126 w 10000"/>
                  <a:gd name="connsiteY18" fmla="*/ 2807 h 10353"/>
                  <a:gd name="connsiteX0" fmla="*/ 1126 w 9838"/>
                  <a:gd name="connsiteY0" fmla="*/ 2807 h 10353"/>
                  <a:gd name="connsiteX1" fmla="*/ 2147 w 9838"/>
                  <a:gd name="connsiteY1" fmla="*/ 2739 h 10353"/>
                  <a:gd name="connsiteX2" fmla="*/ 2752 w 9838"/>
                  <a:gd name="connsiteY2" fmla="*/ 1279 h 10353"/>
                  <a:gd name="connsiteX3" fmla="*/ 3765 w 9838"/>
                  <a:gd name="connsiteY3" fmla="*/ 3094 h 10353"/>
                  <a:gd name="connsiteX4" fmla="*/ 4574 w 9838"/>
                  <a:gd name="connsiteY4" fmla="*/ 1190 h 10353"/>
                  <a:gd name="connsiteX5" fmla="*/ 5853 w 9838"/>
                  <a:gd name="connsiteY5" fmla="*/ 1873 h 10353"/>
                  <a:gd name="connsiteX6" fmla="*/ 6803 w 9838"/>
                  <a:gd name="connsiteY6" fmla="*/ 1 h 10353"/>
                  <a:gd name="connsiteX7" fmla="*/ 8219 w 9838"/>
                  <a:gd name="connsiteY7" fmla="*/ 2214 h 10353"/>
                  <a:gd name="connsiteX8" fmla="*/ 8935 w 9838"/>
                  <a:gd name="connsiteY8" fmla="*/ 1322 h 10353"/>
                  <a:gd name="connsiteX9" fmla="*/ 9836 w 9838"/>
                  <a:gd name="connsiteY9" fmla="*/ 4283 h 10353"/>
                  <a:gd name="connsiteX10" fmla="*/ 8782 w 9838"/>
                  <a:gd name="connsiteY10" fmla="*/ 6598 h 10353"/>
                  <a:gd name="connsiteX11" fmla="*/ 7613 w 9838"/>
                  <a:gd name="connsiteY11" fmla="*/ 6362 h 10353"/>
                  <a:gd name="connsiteX12" fmla="*/ 6877 w 9838"/>
                  <a:gd name="connsiteY12" fmla="*/ 9789 h 10353"/>
                  <a:gd name="connsiteX13" fmla="*/ 5854 w 9838"/>
                  <a:gd name="connsiteY13" fmla="*/ 8653 h 10353"/>
                  <a:gd name="connsiteX14" fmla="*/ 4770 w 9838"/>
                  <a:gd name="connsiteY14" fmla="*/ 10023 h 10353"/>
                  <a:gd name="connsiteX15" fmla="*/ 3863 w 9838"/>
                  <a:gd name="connsiteY15" fmla="*/ 8882 h 10353"/>
                  <a:gd name="connsiteX16" fmla="*/ 2697 w 9838"/>
                  <a:gd name="connsiteY16" fmla="*/ 10353 h 10353"/>
                  <a:gd name="connsiteX17" fmla="*/ 2103 w 9838"/>
                  <a:gd name="connsiteY17" fmla="*/ 7976 h 10353"/>
                  <a:gd name="connsiteX18" fmla="*/ 1016 w 9838"/>
                  <a:gd name="connsiteY18" fmla="*/ 7040 h 10353"/>
                  <a:gd name="connsiteX19" fmla="*/ 1126 w 9838"/>
                  <a:gd name="connsiteY19" fmla="*/ 2807 h 10353"/>
                  <a:gd name="connsiteX0" fmla="*/ 1065 w 9920"/>
                  <a:gd name="connsiteY0" fmla="*/ 2711 h 10000"/>
                  <a:gd name="connsiteX1" fmla="*/ 2102 w 9920"/>
                  <a:gd name="connsiteY1" fmla="*/ 2646 h 10000"/>
                  <a:gd name="connsiteX2" fmla="*/ 2717 w 9920"/>
                  <a:gd name="connsiteY2" fmla="*/ 1235 h 10000"/>
                  <a:gd name="connsiteX3" fmla="*/ 3747 w 9920"/>
                  <a:gd name="connsiteY3" fmla="*/ 2989 h 10000"/>
                  <a:gd name="connsiteX4" fmla="*/ 4569 w 9920"/>
                  <a:gd name="connsiteY4" fmla="*/ 1149 h 10000"/>
                  <a:gd name="connsiteX5" fmla="*/ 5869 w 9920"/>
                  <a:gd name="connsiteY5" fmla="*/ 1809 h 10000"/>
                  <a:gd name="connsiteX6" fmla="*/ 6835 w 9920"/>
                  <a:gd name="connsiteY6" fmla="*/ 1 h 10000"/>
                  <a:gd name="connsiteX7" fmla="*/ 8274 w 9920"/>
                  <a:gd name="connsiteY7" fmla="*/ 2139 h 10000"/>
                  <a:gd name="connsiteX8" fmla="*/ 9002 w 9920"/>
                  <a:gd name="connsiteY8" fmla="*/ 1277 h 10000"/>
                  <a:gd name="connsiteX9" fmla="*/ 9918 w 9920"/>
                  <a:gd name="connsiteY9" fmla="*/ 4137 h 10000"/>
                  <a:gd name="connsiteX10" fmla="*/ 8847 w 9920"/>
                  <a:gd name="connsiteY10" fmla="*/ 6373 h 10000"/>
                  <a:gd name="connsiteX11" fmla="*/ 7658 w 9920"/>
                  <a:gd name="connsiteY11" fmla="*/ 6145 h 10000"/>
                  <a:gd name="connsiteX12" fmla="*/ 6910 w 9920"/>
                  <a:gd name="connsiteY12" fmla="*/ 9455 h 10000"/>
                  <a:gd name="connsiteX13" fmla="*/ 5870 w 9920"/>
                  <a:gd name="connsiteY13" fmla="*/ 8358 h 10000"/>
                  <a:gd name="connsiteX14" fmla="*/ 4769 w 9920"/>
                  <a:gd name="connsiteY14" fmla="*/ 9681 h 10000"/>
                  <a:gd name="connsiteX15" fmla="*/ 3847 w 9920"/>
                  <a:gd name="connsiteY15" fmla="*/ 8579 h 10000"/>
                  <a:gd name="connsiteX16" fmla="*/ 2661 w 9920"/>
                  <a:gd name="connsiteY16" fmla="*/ 10000 h 10000"/>
                  <a:gd name="connsiteX17" fmla="*/ 2058 w 9920"/>
                  <a:gd name="connsiteY17" fmla="*/ 7704 h 10000"/>
                  <a:gd name="connsiteX18" fmla="*/ 1175 w 9920"/>
                  <a:gd name="connsiteY18" fmla="*/ 7903 h 10000"/>
                  <a:gd name="connsiteX19" fmla="*/ 1065 w 9920"/>
                  <a:gd name="connsiteY19" fmla="*/ 2711 h 10000"/>
                  <a:gd name="connsiteX0" fmla="*/ 1074 w 11488"/>
                  <a:gd name="connsiteY0" fmla="*/ 2711 h 10000"/>
                  <a:gd name="connsiteX1" fmla="*/ 2119 w 11488"/>
                  <a:gd name="connsiteY1" fmla="*/ 2646 h 10000"/>
                  <a:gd name="connsiteX2" fmla="*/ 2739 w 11488"/>
                  <a:gd name="connsiteY2" fmla="*/ 1235 h 10000"/>
                  <a:gd name="connsiteX3" fmla="*/ 3777 w 11488"/>
                  <a:gd name="connsiteY3" fmla="*/ 2989 h 10000"/>
                  <a:gd name="connsiteX4" fmla="*/ 4606 w 11488"/>
                  <a:gd name="connsiteY4" fmla="*/ 1149 h 10000"/>
                  <a:gd name="connsiteX5" fmla="*/ 5916 w 11488"/>
                  <a:gd name="connsiteY5" fmla="*/ 1809 h 10000"/>
                  <a:gd name="connsiteX6" fmla="*/ 6890 w 11488"/>
                  <a:gd name="connsiteY6" fmla="*/ 1 h 10000"/>
                  <a:gd name="connsiteX7" fmla="*/ 8341 w 11488"/>
                  <a:gd name="connsiteY7" fmla="*/ 2139 h 10000"/>
                  <a:gd name="connsiteX8" fmla="*/ 9075 w 11488"/>
                  <a:gd name="connsiteY8" fmla="*/ 1277 h 10000"/>
                  <a:gd name="connsiteX9" fmla="*/ 11488 w 11488"/>
                  <a:gd name="connsiteY9" fmla="*/ 3605 h 10000"/>
                  <a:gd name="connsiteX10" fmla="*/ 8918 w 11488"/>
                  <a:gd name="connsiteY10" fmla="*/ 6373 h 10000"/>
                  <a:gd name="connsiteX11" fmla="*/ 7720 w 11488"/>
                  <a:gd name="connsiteY11" fmla="*/ 6145 h 10000"/>
                  <a:gd name="connsiteX12" fmla="*/ 6966 w 11488"/>
                  <a:gd name="connsiteY12" fmla="*/ 9455 h 10000"/>
                  <a:gd name="connsiteX13" fmla="*/ 5917 w 11488"/>
                  <a:gd name="connsiteY13" fmla="*/ 8358 h 10000"/>
                  <a:gd name="connsiteX14" fmla="*/ 4807 w 11488"/>
                  <a:gd name="connsiteY14" fmla="*/ 9681 h 10000"/>
                  <a:gd name="connsiteX15" fmla="*/ 3878 w 11488"/>
                  <a:gd name="connsiteY15" fmla="*/ 8579 h 10000"/>
                  <a:gd name="connsiteX16" fmla="*/ 2682 w 11488"/>
                  <a:gd name="connsiteY16" fmla="*/ 10000 h 10000"/>
                  <a:gd name="connsiteX17" fmla="*/ 2075 w 11488"/>
                  <a:gd name="connsiteY17" fmla="*/ 7704 h 10000"/>
                  <a:gd name="connsiteX18" fmla="*/ 1184 w 11488"/>
                  <a:gd name="connsiteY18" fmla="*/ 7903 h 10000"/>
                  <a:gd name="connsiteX19" fmla="*/ 1074 w 11488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9075 w 11489"/>
                  <a:gd name="connsiteY8" fmla="*/ 1277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512 w 11489"/>
                  <a:gd name="connsiteY10" fmla="*/ 6753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7720 w 11489"/>
                  <a:gd name="connsiteY11" fmla="*/ 6145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1489"/>
                  <a:gd name="connsiteY0" fmla="*/ 2711 h 10000"/>
                  <a:gd name="connsiteX1" fmla="*/ 2119 w 11489"/>
                  <a:gd name="connsiteY1" fmla="*/ 2646 h 10000"/>
                  <a:gd name="connsiteX2" fmla="*/ 2739 w 11489"/>
                  <a:gd name="connsiteY2" fmla="*/ 1235 h 10000"/>
                  <a:gd name="connsiteX3" fmla="*/ 3777 w 11489"/>
                  <a:gd name="connsiteY3" fmla="*/ 2989 h 10000"/>
                  <a:gd name="connsiteX4" fmla="*/ 4606 w 11489"/>
                  <a:gd name="connsiteY4" fmla="*/ 1149 h 10000"/>
                  <a:gd name="connsiteX5" fmla="*/ 5916 w 11489"/>
                  <a:gd name="connsiteY5" fmla="*/ 1809 h 10000"/>
                  <a:gd name="connsiteX6" fmla="*/ 6890 w 11489"/>
                  <a:gd name="connsiteY6" fmla="*/ 1 h 10000"/>
                  <a:gd name="connsiteX7" fmla="*/ 8341 w 11489"/>
                  <a:gd name="connsiteY7" fmla="*/ 2139 h 10000"/>
                  <a:gd name="connsiteX8" fmla="*/ 10072 w 11489"/>
                  <a:gd name="connsiteY8" fmla="*/ 821 h 10000"/>
                  <a:gd name="connsiteX9" fmla="*/ 11488 w 11489"/>
                  <a:gd name="connsiteY9" fmla="*/ 3605 h 10000"/>
                  <a:gd name="connsiteX10" fmla="*/ 9882 w 11489"/>
                  <a:gd name="connsiteY10" fmla="*/ 6905 h 10000"/>
                  <a:gd name="connsiteX11" fmla="*/ 8336 w 11489"/>
                  <a:gd name="connsiteY11" fmla="*/ 6753 h 10000"/>
                  <a:gd name="connsiteX12" fmla="*/ 6966 w 11489"/>
                  <a:gd name="connsiteY12" fmla="*/ 9455 h 10000"/>
                  <a:gd name="connsiteX13" fmla="*/ 5917 w 11489"/>
                  <a:gd name="connsiteY13" fmla="*/ 8358 h 10000"/>
                  <a:gd name="connsiteX14" fmla="*/ 4807 w 11489"/>
                  <a:gd name="connsiteY14" fmla="*/ 9681 h 10000"/>
                  <a:gd name="connsiteX15" fmla="*/ 3878 w 11489"/>
                  <a:gd name="connsiteY15" fmla="*/ 8579 h 10000"/>
                  <a:gd name="connsiteX16" fmla="*/ 2682 w 11489"/>
                  <a:gd name="connsiteY16" fmla="*/ 10000 h 10000"/>
                  <a:gd name="connsiteX17" fmla="*/ 2075 w 11489"/>
                  <a:gd name="connsiteY17" fmla="*/ 7704 h 10000"/>
                  <a:gd name="connsiteX18" fmla="*/ 1184 w 11489"/>
                  <a:gd name="connsiteY18" fmla="*/ 7903 h 10000"/>
                  <a:gd name="connsiteX19" fmla="*/ 1074 w 11489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10072 w 10825"/>
                  <a:gd name="connsiteY8" fmla="*/ 821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6905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6966 w 10825"/>
                  <a:gd name="connsiteY12" fmla="*/ 9455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8358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8579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07 w 10825"/>
                  <a:gd name="connsiteY14" fmla="*/ 9681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10000"/>
                  <a:gd name="connsiteX1" fmla="*/ 2119 w 10825"/>
                  <a:gd name="connsiteY1" fmla="*/ 2646 h 10000"/>
                  <a:gd name="connsiteX2" fmla="*/ 2739 w 10825"/>
                  <a:gd name="connsiteY2" fmla="*/ 1235 h 10000"/>
                  <a:gd name="connsiteX3" fmla="*/ 3777 w 10825"/>
                  <a:gd name="connsiteY3" fmla="*/ 2989 h 10000"/>
                  <a:gd name="connsiteX4" fmla="*/ 4606 w 10825"/>
                  <a:gd name="connsiteY4" fmla="*/ 1149 h 10000"/>
                  <a:gd name="connsiteX5" fmla="*/ 5916 w 10825"/>
                  <a:gd name="connsiteY5" fmla="*/ 1809 h 10000"/>
                  <a:gd name="connsiteX6" fmla="*/ 6890 w 10825"/>
                  <a:gd name="connsiteY6" fmla="*/ 1 h 10000"/>
                  <a:gd name="connsiteX7" fmla="*/ 8341 w 10825"/>
                  <a:gd name="connsiteY7" fmla="*/ 2139 h 10000"/>
                  <a:gd name="connsiteX8" fmla="*/ 9703 w 10825"/>
                  <a:gd name="connsiteY8" fmla="*/ 2075 h 10000"/>
                  <a:gd name="connsiteX9" fmla="*/ 10823 w 10825"/>
                  <a:gd name="connsiteY9" fmla="*/ 7037 h 10000"/>
                  <a:gd name="connsiteX10" fmla="*/ 9882 w 10825"/>
                  <a:gd name="connsiteY10" fmla="*/ 7723 h 10000"/>
                  <a:gd name="connsiteX11" fmla="*/ 8336 w 10825"/>
                  <a:gd name="connsiteY11" fmla="*/ 6753 h 10000"/>
                  <a:gd name="connsiteX12" fmla="*/ 7014 w 10825"/>
                  <a:gd name="connsiteY12" fmla="*/ 7983 h 10000"/>
                  <a:gd name="connsiteX13" fmla="*/ 5917 w 10825"/>
                  <a:gd name="connsiteY13" fmla="*/ 6722 h 10000"/>
                  <a:gd name="connsiteX14" fmla="*/ 4855 w 10825"/>
                  <a:gd name="connsiteY14" fmla="*/ 8263 h 10000"/>
                  <a:gd name="connsiteX15" fmla="*/ 3878 w 10825"/>
                  <a:gd name="connsiteY15" fmla="*/ 6943 h 10000"/>
                  <a:gd name="connsiteX16" fmla="*/ 2682 w 10825"/>
                  <a:gd name="connsiteY16" fmla="*/ 10000 h 10000"/>
                  <a:gd name="connsiteX17" fmla="*/ 2075 w 10825"/>
                  <a:gd name="connsiteY17" fmla="*/ 7704 h 10000"/>
                  <a:gd name="connsiteX18" fmla="*/ 1184 w 10825"/>
                  <a:gd name="connsiteY18" fmla="*/ 7903 h 10000"/>
                  <a:gd name="connsiteX19" fmla="*/ 1074 w 10825"/>
                  <a:gd name="connsiteY19" fmla="*/ 2711 h 10000"/>
                  <a:gd name="connsiteX0" fmla="*/ 1074 w 10825"/>
                  <a:gd name="connsiteY0" fmla="*/ 2711 h 8748"/>
                  <a:gd name="connsiteX1" fmla="*/ 2119 w 10825"/>
                  <a:gd name="connsiteY1" fmla="*/ 2646 h 8748"/>
                  <a:gd name="connsiteX2" fmla="*/ 2739 w 10825"/>
                  <a:gd name="connsiteY2" fmla="*/ 1235 h 8748"/>
                  <a:gd name="connsiteX3" fmla="*/ 3777 w 10825"/>
                  <a:gd name="connsiteY3" fmla="*/ 2989 h 8748"/>
                  <a:gd name="connsiteX4" fmla="*/ 4606 w 10825"/>
                  <a:gd name="connsiteY4" fmla="*/ 1149 h 8748"/>
                  <a:gd name="connsiteX5" fmla="*/ 5916 w 10825"/>
                  <a:gd name="connsiteY5" fmla="*/ 1809 h 8748"/>
                  <a:gd name="connsiteX6" fmla="*/ 6890 w 10825"/>
                  <a:gd name="connsiteY6" fmla="*/ 1 h 8748"/>
                  <a:gd name="connsiteX7" fmla="*/ 8341 w 10825"/>
                  <a:gd name="connsiteY7" fmla="*/ 2139 h 8748"/>
                  <a:gd name="connsiteX8" fmla="*/ 9703 w 10825"/>
                  <a:gd name="connsiteY8" fmla="*/ 2075 h 8748"/>
                  <a:gd name="connsiteX9" fmla="*/ 10823 w 10825"/>
                  <a:gd name="connsiteY9" fmla="*/ 7037 h 8748"/>
                  <a:gd name="connsiteX10" fmla="*/ 9882 w 10825"/>
                  <a:gd name="connsiteY10" fmla="*/ 7723 h 8748"/>
                  <a:gd name="connsiteX11" fmla="*/ 8336 w 10825"/>
                  <a:gd name="connsiteY11" fmla="*/ 6753 h 8748"/>
                  <a:gd name="connsiteX12" fmla="*/ 7014 w 10825"/>
                  <a:gd name="connsiteY12" fmla="*/ 7983 h 8748"/>
                  <a:gd name="connsiteX13" fmla="*/ 5917 w 10825"/>
                  <a:gd name="connsiteY13" fmla="*/ 6722 h 8748"/>
                  <a:gd name="connsiteX14" fmla="*/ 4855 w 10825"/>
                  <a:gd name="connsiteY14" fmla="*/ 8263 h 8748"/>
                  <a:gd name="connsiteX15" fmla="*/ 3878 w 10825"/>
                  <a:gd name="connsiteY15" fmla="*/ 6943 h 8748"/>
                  <a:gd name="connsiteX16" fmla="*/ 2810 w 10825"/>
                  <a:gd name="connsiteY16" fmla="*/ 8746 h 8748"/>
                  <a:gd name="connsiteX17" fmla="*/ 2075 w 10825"/>
                  <a:gd name="connsiteY17" fmla="*/ 7704 h 8748"/>
                  <a:gd name="connsiteX18" fmla="*/ 1184 w 10825"/>
                  <a:gd name="connsiteY18" fmla="*/ 7903 h 8748"/>
                  <a:gd name="connsiteX19" fmla="*/ 1074 w 10825"/>
                  <a:gd name="connsiteY19" fmla="*/ 2711 h 8748"/>
                  <a:gd name="connsiteX0" fmla="*/ 1022 w 10030"/>
                  <a:gd name="connsiteY0" fmla="*/ 3099 h 10000"/>
                  <a:gd name="connsiteX1" fmla="*/ 1988 w 10030"/>
                  <a:gd name="connsiteY1" fmla="*/ 3025 h 10000"/>
                  <a:gd name="connsiteX2" fmla="*/ 2560 w 10030"/>
                  <a:gd name="connsiteY2" fmla="*/ 1412 h 10000"/>
                  <a:gd name="connsiteX3" fmla="*/ 3519 w 10030"/>
                  <a:gd name="connsiteY3" fmla="*/ 3417 h 10000"/>
                  <a:gd name="connsiteX4" fmla="*/ 4285 w 10030"/>
                  <a:gd name="connsiteY4" fmla="*/ 1313 h 10000"/>
                  <a:gd name="connsiteX5" fmla="*/ 5495 w 10030"/>
                  <a:gd name="connsiteY5" fmla="*/ 2068 h 10000"/>
                  <a:gd name="connsiteX6" fmla="*/ 6395 w 10030"/>
                  <a:gd name="connsiteY6" fmla="*/ 1 h 10000"/>
                  <a:gd name="connsiteX7" fmla="*/ 7735 w 10030"/>
                  <a:gd name="connsiteY7" fmla="*/ 2445 h 10000"/>
                  <a:gd name="connsiteX8" fmla="*/ 8994 w 10030"/>
                  <a:gd name="connsiteY8" fmla="*/ 2372 h 10000"/>
                  <a:gd name="connsiteX9" fmla="*/ 10028 w 10030"/>
                  <a:gd name="connsiteY9" fmla="*/ 8044 h 10000"/>
                  <a:gd name="connsiteX10" fmla="*/ 9159 w 10030"/>
                  <a:gd name="connsiteY10" fmla="*/ 8828 h 10000"/>
                  <a:gd name="connsiteX11" fmla="*/ 7731 w 10030"/>
                  <a:gd name="connsiteY11" fmla="*/ 7719 h 10000"/>
                  <a:gd name="connsiteX12" fmla="*/ 6509 w 10030"/>
                  <a:gd name="connsiteY12" fmla="*/ 9126 h 10000"/>
                  <a:gd name="connsiteX13" fmla="*/ 5496 w 10030"/>
                  <a:gd name="connsiteY13" fmla="*/ 7684 h 10000"/>
                  <a:gd name="connsiteX14" fmla="*/ 4515 w 10030"/>
                  <a:gd name="connsiteY14" fmla="*/ 9446 h 10000"/>
                  <a:gd name="connsiteX15" fmla="*/ 3612 w 10030"/>
                  <a:gd name="connsiteY15" fmla="*/ 7937 h 10000"/>
                  <a:gd name="connsiteX16" fmla="*/ 2626 w 10030"/>
                  <a:gd name="connsiteY16" fmla="*/ 9998 h 10000"/>
                  <a:gd name="connsiteX17" fmla="*/ 1947 w 10030"/>
                  <a:gd name="connsiteY17" fmla="*/ 8807 h 10000"/>
                  <a:gd name="connsiteX18" fmla="*/ 1035 w 10030"/>
                  <a:gd name="connsiteY18" fmla="*/ 7039 h 10000"/>
                  <a:gd name="connsiteX19" fmla="*/ 1022 w 10030"/>
                  <a:gd name="connsiteY19" fmla="*/ 3099 h 10000"/>
                  <a:gd name="connsiteX0" fmla="*/ 1022 w 10030"/>
                  <a:gd name="connsiteY0" fmla="*/ 3099 h 9998"/>
                  <a:gd name="connsiteX1" fmla="*/ 1988 w 10030"/>
                  <a:gd name="connsiteY1" fmla="*/ 3025 h 9998"/>
                  <a:gd name="connsiteX2" fmla="*/ 2560 w 10030"/>
                  <a:gd name="connsiteY2" fmla="*/ 1412 h 9998"/>
                  <a:gd name="connsiteX3" fmla="*/ 3519 w 10030"/>
                  <a:gd name="connsiteY3" fmla="*/ 3417 h 9998"/>
                  <a:gd name="connsiteX4" fmla="*/ 4285 w 10030"/>
                  <a:gd name="connsiteY4" fmla="*/ 1313 h 9998"/>
                  <a:gd name="connsiteX5" fmla="*/ 5495 w 10030"/>
                  <a:gd name="connsiteY5" fmla="*/ 2068 h 9998"/>
                  <a:gd name="connsiteX6" fmla="*/ 6395 w 10030"/>
                  <a:gd name="connsiteY6" fmla="*/ 1 h 9998"/>
                  <a:gd name="connsiteX7" fmla="*/ 7735 w 10030"/>
                  <a:gd name="connsiteY7" fmla="*/ 2445 h 9998"/>
                  <a:gd name="connsiteX8" fmla="*/ 8994 w 10030"/>
                  <a:gd name="connsiteY8" fmla="*/ 2372 h 9998"/>
                  <a:gd name="connsiteX9" fmla="*/ 10028 w 10030"/>
                  <a:gd name="connsiteY9" fmla="*/ 8044 h 9998"/>
                  <a:gd name="connsiteX10" fmla="*/ 9159 w 10030"/>
                  <a:gd name="connsiteY10" fmla="*/ 8828 h 9998"/>
                  <a:gd name="connsiteX11" fmla="*/ 7731 w 10030"/>
                  <a:gd name="connsiteY11" fmla="*/ 7719 h 9998"/>
                  <a:gd name="connsiteX12" fmla="*/ 6509 w 10030"/>
                  <a:gd name="connsiteY12" fmla="*/ 9126 h 9998"/>
                  <a:gd name="connsiteX13" fmla="*/ 5496 w 10030"/>
                  <a:gd name="connsiteY13" fmla="*/ 7684 h 9998"/>
                  <a:gd name="connsiteX14" fmla="*/ 4515 w 10030"/>
                  <a:gd name="connsiteY14" fmla="*/ 9446 h 9998"/>
                  <a:gd name="connsiteX15" fmla="*/ 3612 w 10030"/>
                  <a:gd name="connsiteY15" fmla="*/ 7937 h 9998"/>
                  <a:gd name="connsiteX16" fmla="*/ 2626 w 10030"/>
                  <a:gd name="connsiteY16" fmla="*/ 9998 h 9998"/>
                  <a:gd name="connsiteX17" fmla="*/ 2110 w 10030"/>
                  <a:gd name="connsiteY17" fmla="*/ 6438 h 9998"/>
                  <a:gd name="connsiteX18" fmla="*/ 1035 w 10030"/>
                  <a:gd name="connsiteY18" fmla="*/ 7039 h 9998"/>
                  <a:gd name="connsiteX19" fmla="*/ 1022 w 10030"/>
                  <a:gd name="connsiteY19" fmla="*/ 3099 h 9998"/>
                  <a:gd name="connsiteX0" fmla="*/ 1019 w 10000"/>
                  <a:gd name="connsiteY0" fmla="*/ 3100 h 9454"/>
                  <a:gd name="connsiteX1" fmla="*/ 1982 w 10000"/>
                  <a:gd name="connsiteY1" fmla="*/ 3026 h 9454"/>
                  <a:gd name="connsiteX2" fmla="*/ 2552 w 10000"/>
                  <a:gd name="connsiteY2" fmla="*/ 1412 h 9454"/>
                  <a:gd name="connsiteX3" fmla="*/ 3508 w 10000"/>
                  <a:gd name="connsiteY3" fmla="*/ 3418 h 9454"/>
                  <a:gd name="connsiteX4" fmla="*/ 4272 w 10000"/>
                  <a:gd name="connsiteY4" fmla="*/ 1313 h 9454"/>
                  <a:gd name="connsiteX5" fmla="*/ 5479 w 10000"/>
                  <a:gd name="connsiteY5" fmla="*/ 2068 h 9454"/>
                  <a:gd name="connsiteX6" fmla="*/ 6376 w 10000"/>
                  <a:gd name="connsiteY6" fmla="*/ 1 h 9454"/>
                  <a:gd name="connsiteX7" fmla="*/ 7712 w 10000"/>
                  <a:gd name="connsiteY7" fmla="*/ 2445 h 9454"/>
                  <a:gd name="connsiteX8" fmla="*/ 8967 w 10000"/>
                  <a:gd name="connsiteY8" fmla="*/ 2372 h 9454"/>
                  <a:gd name="connsiteX9" fmla="*/ 9998 w 10000"/>
                  <a:gd name="connsiteY9" fmla="*/ 8046 h 9454"/>
                  <a:gd name="connsiteX10" fmla="*/ 9132 w 10000"/>
                  <a:gd name="connsiteY10" fmla="*/ 8830 h 9454"/>
                  <a:gd name="connsiteX11" fmla="*/ 7708 w 10000"/>
                  <a:gd name="connsiteY11" fmla="*/ 7721 h 9454"/>
                  <a:gd name="connsiteX12" fmla="*/ 6490 w 10000"/>
                  <a:gd name="connsiteY12" fmla="*/ 9128 h 9454"/>
                  <a:gd name="connsiteX13" fmla="*/ 5480 w 10000"/>
                  <a:gd name="connsiteY13" fmla="*/ 7686 h 9454"/>
                  <a:gd name="connsiteX14" fmla="*/ 4501 w 10000"/>
                  <a:gd name="connsiteY14" fmla="*/ 9448 h 9454"/>
                  <a:gd name="connsiteX15" fmla="*/ 3601 w 10000"/>
                  <a:gd name="connsiteY15" fmla="*/ 7939 h 9454"/>
                  <a:gd name="connsiteX16" fmla="*/ 2751 w 10000"/>
                  <a:gd name="connsiteY16" fmla="*/ 8441 h 9454"/>
                  <a:gd name="connsiteX17" fmla="*/ 2104 w 10000"/>
                  <a:gd name="connsiteY17" fmla="*/ 6439 h 9454"/>
                  <a:gd name="connsiteX18" fmla="*/ 1032 w 10000"/>
                  <a:gd name="connsiteY18" fmla="*/ 7040 h 9454"/>
                  <a:gd name="connsiteX19" fmla="*/ 1019 w 10000"/>
                  <a:gd name="connsiteY19" fmla="*/ 3100 h 9454"/>
                  <a:gd name="connsiteX0" fmla="*/ 1019 w 10000"/>
                  <a:gd name="connsiteY0" fmla="*/ 3279 h 10000"/>
                  <a:gd name="connsiteX1" fmla="*/ 1982 w 10000"/>
                  <a:gd name="connsiteY1" fmla="*/ 3201 h 10000"/>
                  <a:gd name="connsiteX2" fmla="*/ 2552 w 10000"/>
                  <a:gd name="connsiteY2" fmla="*/ 1494 h 10000"/>
                  <a:gd name="connsiteX3" fmla="*/ 3508 w 10000"/>
                  <a:gd name="connsiteY3" fmla="*/ 3615 h 10000"/>
                  <a:gd name="connsiteX4" fmla="*/ 4272 w 10000"/>
                  <a:gd name="connsiteY4" fmla="*/ 1389 h 10000"/>
                  <a:gd name="connsiteX5" fmla="*/ 5479 w 10000"/>
                  <a:gd name="connsiteY5" fmla="*/ 2187 h 10000"/>
                  <a:gd name="connsiteX6" fmla="*/ 6376 w 10000"/>
                  <a:gd name="connsiteY6" fmla="*/ 1 h 10000"/>
                  <a:gd name="connsiteX7" fmla="*/ 7712 w 10000"/>
                  <a:gd name="connsiteY7" fmla="*/ 2586 h 10000"/>
                  <a:gd name="connsiteX8" fmla="*/ 8967 w 10000"/>
                  <a:gd name="connsiteY8" fmla="*/ 2509 h 10000"/>
                  <a:gd name="connsiteX9" fmla="*/ 9998 w 10000"/>
                  <a:gd name="connsiteY9" fmla="*/ 8511 h 10000"/>
                  <a:gd name="connsiteX10" fmla="*/ 9132 w 10000"/>
                  <a:gd name="connsiteY10" fmla="*/ 9340 h 10000"/>
                  <a:gd name="connsiteX11" fmla="*/ 7708 w 10000"/>
                  <a:gd name="connsiteY11" fmla="*/ 8167 h 10000"/>
                  <a:gd name="connsiteX12" fmla="*/ 6490 w 10000"/>
                  <a:gd name="connsiteY12" fmla="*/ 9655 h 10000"/>
                  <a:gd name="connsiteX13" fmla="*/ 5480 w 10000"/>
                  <a:gd name="connsiteY13" fmla="*/ 8130 h 10000"/>
                  <a:gd name="connsiteX14" fmla="*/ 4501 w 10000"/>
                  <a:gd name="connsiteY14" fmla="*/ 9994 h 10000"/>
                  <a:gd name="connsiteX15" fmla="*/ 3749 w 10000"/>
                  <a:gd name="connsiteY15" fmla="*/ 6683 h 10000"/>
                  <a:gd name="connsiteX16" fmla="*/ 2751 w 10000"/>
                  <a:gd name="connsiteY16" fmla="*/ 8928 h 10000"/>
                  <a:gd name="connsiteX17" fmla="*/ 2104 w 10000"/>
                  <a:gd name="connsiteY17" fmla="*/ 6811 h 10000"/>
                  <a:gd name="connsiteX18" fmla="*/ 1032 w 10000"/>
                  <a:gd name="connsiteY18" fmla="*/ 7447 h 10000"/>
                  <a:gd name="connsiteX19" fmla="*/ 1019 w 10000"/>
                  <a:gd name="connsiteY19" fmla="*/ 3279 h 10000"/>
                  <a:gd name="connsiteX0" fmla="*/ 1019 w 10000"/>
                  <a:gd name="connsiteY0" fmla="*/ 3279 h 9655"/>
                  <a:gd name="connsiteX1" fmla="*/ 1982 w 10000"/>
                  <a:gd name="connsiteY1" fmla="*/ 3201 h 9655"/>
                  <a:gd name="connsiteX2" fmla="*/ 2552 w 10000"/>
                  <a:gd name="connsiteY2" fmla="*/ 1494 h 9655"/>
                  <a:gd name="connsiteX3" fmla="*/ 3508 w 10000"/>
                  <a:gd name="connsiteY3" fmla="*/ 3615 h 9655"/>
                  <a:gd name="connsiteX4" fmla="*/ 4272 w 10000"/>
                  <a:gd name="connsiteY4" fmla="*/ 1389 h 9655"/>
                  <a:gd name="connsiteX5" fmla="*/ 5479 w 10000"/>
                  <a:gd name="connsiteY5" fmla="*/ 2187 h 9655"/>
                  <a:gd name="connsiteX6" fmla="*/ 6376 w 10000"/>
                  <a:gd name="connsiteY6" fmla="*/ 1 h 9655"/>
                  <a:gd name="connsiteX7" fmla="*/ 7712 w 10000"/>
                  <a:gd name="connsiteY7" fmla="*/ 2586 h 9655"/>
                  <a:gd name="connsiteX8" fmla="*/ 8967 w 10000"/>
                  <a:gd name="connsiteY8" fmla="*/ 2509 h 9655"/>
                  <a:gd name="connsiteX9" fmla="*/ 9998 w 10000"/>
                  <a:gd name="connsiteY9" fmla="*/ 8511 h 9655"/>
                  <a:gd name="connsiteX10" fmla="*/ 9132 w 10000"/>
                  <a:gd name="connsiteY10" fmla="*/ 9340 h 9655"/>
                  <a:gd name="connsiteX11" fmla="*/ 7708 w 10000"/>
                  <a:gd name="connsiteY11" fmla="*/ 8167 h 9655"/>
                  <a:gd name="connsiteX12" fmla="*/ 6490 w 10000"/>
                  <a:gd name="connsiteY12" fmla="*/ 9655 h 9655"/>
                  <a:gd name="connsiteX13" fmla="*/ 5480 w 10000"/>
                  <a:gd name="connsiteY13" fmla="*/ 8130 h 9655"/>
                  <a:gd name="connsiteX14" fmla="*/ 4531 w 10000"/>
                  <a:gd name="connsiteY14" fmla="*/ 8939 h 9655"/>
                  <a:gd name="connsiteX15" fmla="*/ 3749 w 10000"/>
                  <a:gd name="connsiteY15" fmla="*/ 6683 h 9655"/>
                  <a:gd name="connsiteX16" fmla="*/ 2751 w 10000"/>
                  <a:gd name="connsiteY16" fmla="*/ 8928 h 9655"/>
                  <a:gd name="connsiteX17" fmla="*/ 2104 w 10000"/>
                  <a:gd name="connsiteY17" fmla="*/ 6811 h 9655"/>
                  <a:gd name="connsiteX18" fmla="*/ 1032 w 10000"/>
                  <a:gd name="connsiteY18" fmla="*/ 7447 h 9655"/>
                  <a:gd name="connsiteX19" fmla="*/ 1019 w 10000"/>
                  <a:gd name="connsiteY19" fmla="*/ 3279 h 9655"/>
                  <a:gd name="connsiteX0" fmla="*/ 1019 w 10000"/>
                  <a:gd name="connsiteY0" fmla="*/ 3396 h 10046"/>
                  <a:gd name="connsiteX1" fmla="*/ 1982 w 10000"/>
                  <a:gd name="connsiteY1" fmla="*/ 3315 h 10046"/>
                  <a:gd name="connsiteX2" fmla="*/ 2552 w 10000"/>
                  <a:gd name="connsiteY2" fmla="*/ 1547 h 10046"/>
                  <a:gd name="connsiteX3" fmla="*/ 3508 w 10000"/>
                  <a:gd name="connsiteY3" fmla="*/ 3744 h 10046"/>
                  <a:gd name="connsiteX4" fmla="*/ 4272 w 10000"/>
                  <a:gd name="connsiteY4" fmla="*/ 1439 h 10046"/>
                  <a:gd name="connsiteX5" fmla="*/ 5479 w 10000"/>
                  <a:gd name="connsiteY5" fmla="*/ 2265 h 10046"/>
                  <a:gd name="connsiteX6" fmla="*/ 6376 w 10000"/>
                  <a:gd name="connsiteY6" fmla="*/ 1 h 10046"/>
                  <a:gd name="connsiteX7" fmla="*/ 7712 w 10000"/>
                  <a:gd name="connsiteY7" fmla="*/ 2678 h 10046"/>
                  <a:gd name="connsiteX8" fmla="*/ 8967 w 10000"/>
                  <a:gd name="connsiteY8" fmla="*/ 2599 h 10046"/>
                  <a:gd name="connsiteX9" fmla="*/ 9998 w 10000"/>
                  <a:gd name="connsiteY9" fmla="*/ 8815 h 10046"/>
                  <a:gd name="connsiteX10" fmla="*/ 9132 w 10000"/>
                  <a:gd name="connsiteY10" fmla="*/ 9674 h 10046"/>
                  <a:gd name="connsiteX11" fmla="*/ 7708 w 10000"/>
                  <a:gd name="connsiteY11" fmla="*/ 8459 h 10046"/>
                  <a:gd name="connsiteX12" fmla="*/ 6490 w 10000"/>
                  <a:gd name="connsiteY12" fmla="*/ 10000 h 10046"/>
                  <a:gd name="connsiteX13" fmla="*/ 5584 w 10000"/>
                  <a:gd name="connsiteY13" fmla="*/ 6577 h 10046"/>
                  <a:gd name="connsiteX14" fmla="*/ 4531 w 10000"/>
                  <a:gd name="connsiteY14" fmla="*/ 9258 h 10046"/>
                  <a:gd name="connsiteX15" fmla="*/ 3749 w 10000"/>
                  <a:gd name="connsiteY15" fmla="*/ 6922 h 10046"/>
                  <a:gd name="connsiteX16" fmla="*/ 2751 w 10000"/>
                  <a:gd name="connsiteY16" fmla="*/ 9247 h 10046"/>
                  <a:gd name="connsiteX17" fmla="*/ 2104 w 10000"/>
                  <a:gd name="connsiteY17" fmla="*/ 7054 h 10046"/>
                  <a:gd name="connsiteX18" fmla="*/ 1032 w 10000"/>
                  <a:gd name="connsiteY18" fmla="*/ 7713 h 10046"/>
                  <a:gd name="connsiteX19" fmla="*/ 1019 w 10000"/>
                  <a:gd name="connsiteY19" fmla="*/ 3396 h 10046"/>
                  <a:gd name="connsiteX0" fmla="*/ 1019 w 10000"/>
                  <a:gd name="connsiteY0" fmla="*/ 3396 h 9735"/>
                  <a:gd name="connsiteX1" fmla="*/ 1982 w 10000"/>
                  <a:gd name="connsiteY1" fmla="*/ 3315 h 9735"/>
                  <a:gd name="connsiteX2" fmla="*/ 2552 w 10000"/>
                  <a:gd name="connsiteY2" fmla="*/ 1547 h 9735"/>
                  <a:gd name="connsiteX3" fmla="*/ 3508 w 10000"/>
                  <a:gd name="connsiteY3" fmla="*/ 3744 h 9735"/>
                  <a:gd name="connsiteX4" fmla="*/ 4272 w 10000"/>
                  <a:gd name="connsiteY4" fmla="*/ 1439 h 9735"/>
                  <a:gd name="connsiteX5" fmla="*/ 5479 w 10000"/>
                  <a:gd name="connsiteY5" fmla="*/ 2265 h 9735"/>
                  <a:gd name="connsiteX6" fmla="*/ 6376 w 10000"/>
                  <a:gd name="connsiteY6" fmla="*/ 1 h 9735"/>
                  <a:gd name="connsiteX7" fmla="*/ 7712 w 10000"/>
                  <a:gd name="connsiteY7" fmla="*/ 2678 h 9735"/>
                  <a:gd name="connsiteX8" fmla="*/ 8967 w 10000"/>
                  <a:gd name="connsiteY8" fmla="*/ 2599 h 9735"/>
                  <a:gd name="connsiteX9" fmla="*/ 9998 w 10000"/>
                  <a:gd name="connsiteY9" fmla="*/ 8815 h 9735"/>
                  <a:gd name="connsiteX10" fmla="*/ 9132 w 10000"/>
                  <a:gd name="connsiteY10" fmla="*/ 9674 h 9735"/>
                  <a:gd name="connsiteX11" fmla="*/ 7708 w 10000"/>
                  <a:gd name="connsiteY11" fmla="*/ 8459 h 9735"/>
                  <a:gd name="connsiteX12" fmla="*/ 6490 w 10000"/>
                  <a:gd name="connsiteY12" fmla="*/ 7541 h 9735"/>
                  <a:gd name="connsiteX13" fmla="*/ 5584 w 10000"/>
                  <a:gd name="connsiteY13" fmla="*/ 6577 h 9735"/>
                  <a:gd name="connsiteX14" fmla="*/ 4531 w 10000"/>
                  <a:gd name="connsiteY14" fmla="*/ 9258 h 9735"/>
                  <a:gd name="connsiteX15" fmla="*/ 3749 w 10000"/>
                  <a:gd name="connsiteY15" fmla="*/ 6922 h 9735"/>
                  <a:gd name="connsiteX16" fmla="*/ 2751 w 10000"/>
                  <a:gd name="connsiteY16" fmla="*/ 9247 h 9735"/>
                  <a:gd name="connsiteX17" fmla="*/ 2104 w 10000"/>
                  <a:gd name="connsiteY17" fmla="*/ 7054 h 9735"/>
                  <a:gd name="connsiteX18" fmla="*/ 1032 w 10000"/>
                  <a:gd name="connsiteY18" fmla="*/ 7713 h 9735"/>
                  <a:gd name="connsiteX19" fmla="*/ 1019 w 10000"/>
                  <a:gd name="connsiteY19" fmla="*/ 3396 h 9735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90 w 10000"/>
                  <a:gd name="connsiteY12" fmla="*/ 774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10000"/>
                  <a:gd name="connsiteX1" fmla="*/ 1982 w 10000"/>
                  <a:gd name="connsiteY1" fmla="*/ 3405 h 10000"/>
                  <a:gd name="connsiteX2" fmla="*/ 2552 w 10000"/>
                  <a:gd name="connsiteY2" fmla="*/ 1589 h 10000"/>
                  <a:gd name="connsiteX3" fmla="*/ 3508 w 10000"/>
                  <a:gd name="connsiteY3" fmla="*/ 3846 h 10000"/>
                  <a:gd name="connsiteX4" fmla="*/ 4272 w 10000"/>
                  <a:gd name="connsiteY4" fmla="*/ 1478 h 10000"/>
                  <a:gd name="connsiteX5" fmla="*/ 5479 w 10000"/>
                  <a:gd name="connsiteY5" fmla="*/ 2327 h 10000"/>
                  <a:gd name="connsiteX6" fmla="*/ 6376 w 10000"/>
                  <a:gd name="connsiteY6" fmla="*/ 1 h 10000"/>
                  <a:gd name="connsiteX7" fmla="*/ 7712 w 10000"/>
                  <a:gd name="connsiteY7" fmla="*/ 2751 h 10000"/>
                  <a:gd name="connsiteX8" fmla="*/ 8967 w 10000"/>
                  <a:gd name="connsiteY8" fmla="*/ 2670 h 10000"/>
                  <a:gd name="connsiteX9" fmla="*/ 9998 w 10000"/>
                  <a:gd name="connsiteY9" fmla="*/ 9055 h 10000"/>
                  <a:gd name="connsiteX10" fmla="*/ 9132 w 10000"/>
                  <a:gd name="connsiteY10" fmla="*/ 9937 h 10000"/>
                  <a:gd name="connsiteX11" fmla="*/ 7708 w 10000"/>
                  <a:gd name="connsiteY11" fmla="*/ 8689 h 10000"/>
                  <a:gd name="connsiteX12" fmla="*/ 6475 w 10000"/>
                  <a:gd name="connsiteY12" fmla="*/ 7956 h 10000"/>
                  <a:gd name="connsiteX13" fmla="*/ 5628 w 10000"/>
                  <a:gd name="connsiteY13" fmla="*/ 5704 h 10000"/>
                  <a:gd name="connsiteX14" fmla="*/ 4531 w 10000"/>
                  <a:gd name="connsiteY14" fmla="*/ 9510 h 10000"/>
                  <a:gd name="connsiteX15" fmla="*/ 3749 w 10000"/>
                  <a:gd name="connsiteY15" fmla="*/ 7110 h 10000"/>
                  <a:gd name="connsiteX16" fmla="*/ 2751 w 10000"/>
                  <a:gd name="connsiteY16" fmla="*/ 9499 h 10000"/>
                  <a:gd name="connsiteX17" fmla="*/ 2104 w 10000"/>
                  <a:gd name="connsiteY17" fmla="*/ 7246 h 10000"/>
                  <a:gd name="connsiteX18" fmla="*/ 1032 w 10000"/>
                  <a:gd name="connsiteY18" fmla="*/ 7923 h 10000"/>
                  <a:gd name="connsiteX19" fmla="*/ 1019 w 10000"/>
                  <a:gd name="connsiteY19" fmla="*/ 3488 h 10000"/>
                  <a:gd name="connsiteX0" fmla="*/ 1019 w 10000"/>
                  <a:gd name="connsiteY0" fmla="*/ 3488 h 9969"/>
                  <a:gd name="connsiteX1" fmla="*/ 1982 w 10000"/>
                  <a:gd name="connsiteY1" fmla="*/ 3405 h 9969"/>
                  <a:gd name="connsiteX2" fmla="*/ 2552 w 10000"/>
                  <a:gd name="connsiteY2" fmla="*/ 1589 h 9969"/>
                  <a:gd name="connsiteX3" fmla="*/ 3508 w 10000"/>
                  <a:gd name="connsiteY3" fmla="*/ 3846 h 9969"/>
                  <a:gd name="connsiteX4" fmla="*/ 4272 w 10000"/>
                  <a:gd name="connsiteY4" fmla="*/ 1478 h 9969"/>
                  <a:gd name="connsiteX5" fmla="*/ 5479 w 10000"/>
                  <a:gd name="connsiteY5" fmla="*/ 2327 h 9969"/>
                  <a:gd name="connsiteX6" fmla="*/ 6376 w 10000"/>
                  <a:gd name="connsiteY6" fmla="*/ 1 h 9969"/>
                  <a:gd name="connsiteX7" fmla="*/ 7712 w 10000"/>
                  <a:gd name="connsiteY7" fmla="*/ 2751 h 9969"/>
                  <a:gd name="connsiteX8" fmla="*/ 8967 w 10000"/>
                  <a:gd name="connsiteY8" fmla="*/ 2670 h 9969"/>
                  <a:gd name="connsiteX9" fmla="*/ 9998 w 10000"/>
                  <a:gd name="connsiteY9" fmla="*/ 9055 h 9969"/>
                  <a:gd name="connsiteX10" fmla="*/ 9132 w 10000"/>
                  <a:gd name="connsiteY10" fmla="*/ 9937 h 9969"/>
                  <a:gd name="connsiteX11" fmla="*/ 7886 w 10000"/>
                  <a:gd name="connsiteY11" fmla="*/ 6584 h 9969"/>
                  <a:gd name="connsiteX12" fmla="*/ 6475 w 10000"/>
                  <a:gd name="connsiteY12" fmla="*/ 7956 h 9969"/>
                  <a:gd name="connsiteX13" fmla="*/ 5628 w 10000"/>
                  <a:gd name="connsiteY13" fmla="*/ 5704 h 9969"/>
                  <a:gd name="connsiteX14" fmla="*/ 4531 w 10000"/>
                  <a:gd name="connsiteY14" fmla="*/ 9510 h 9969"/>
                  <a:gd name="connsiteX15" fmla="*/ 3749 w 10000"/>
                  <a:gd name="connsiteY15" fmla="*/ 7110 h 9969"/>
                  <a:gd name="connsiteX16" fmla="*/ 2751 w 10000"/>
                  <a:gd name="connsiteY16" fmla="*/ 9499 h 9969"/>
                  <a:gd name="connsiteX17" fmla="*/ 2104 w 10000"/>
                  <a:gd name="connsiteY17" fmla="*/ 7246 h 9969"/>
                  <a:gd name="connsiteX18" fmla="*/ 1032 w 10000"/>
                  <a:gd name="connsiteY18" fmla="*/ 7923 h 9969"/>
                  <a:gd name="connsiteX19" fmla="*/ 1019 w 10000"/>
                  <a:gd name="connsiteY19" fmla="*/ 3488 h 9969"/>
                  <a:gd name="connsiteX0" fmla="*/ 1019 w 10000"/>
                  <a:gd name="connsiteY0" fmla="*/ 3499 h 9543"/>
                  <a:gd name="connsiteX1" fmla="*/ 1982 w 10000"/>
                  <a:gd name="connsiteY1" fmla="*/ 3416 h 9543"/>
                  <a:gd name="connsiteX2" fmla="*/ 2552 w 10000"/>
                  <a:gd name="connsiteY2" fmla="*/ 1594 h 9543"/>
                  <a:gd name="connsiteX3" fmla="*/ 3508 w 10000"/>
                  <a:gd name="connsiteY3" fmla="*/ 3858 h 9543"/>
                  <a:gd name="connsiteX4" fmla="*/ 4272 w 10000"/>
                  <a:gd name="connsiteY4" fmla="*/ 1483 h 9543"/>
                  <a:gd name="connsiteX5" fmla="*/ 5479 w 10000"/>
                  <a:gd name="connsiteY5" fmla="*/ 2334 h 9543"/>
                  <a:gd name="connsiteX6" fmla="*/ 6376 w 10000"/>
                  <a:gd name="connsiteY6" fmla="*/ 1 h 9543"/>
                  <a:gd name="connsiteX7" fmla="*/ 7712 w 10000"/>
                  <a:gd name="connsiteY7" fmla="*/ 2760 h 9543"/>
                  <a:gd name="connsiteX8" fmla="*/ 8967 w 10000"/>
                  <a:gd name="connsiteY8" fmla="*/ 2678 h 9543"/>
                  <a:gd name="connsiteX9" fmla="*/ 9998 w 10000"/>
                  <a:gd name="connsiteY9" fmla="*/ 9083 h 9543"/>
                  <a:gd name="connsiteX10" fmla="*/ 9117 w 10000"/>
                  <a:gd name="connsiteY10" fmla="*/ 8842 h 9543"/>
                  <a:gd name="connsiteX11" fmla="*/ 7886 w 10000"/>
                  <a:gd name="connsiteY11" fmla="*/ 6604 h 9543"/>
                  <a:gd name="connsiteX12" fmla="*/ 6475 w 10000"/>
                  <a:gd name="connsiteY12" fmla="*/ 7981 h 9543"/>
                  <a:gd name="connsiteX13" fmla="*/ 5628 w 10000"/>
                  <a:gd name="connsiteY13" fmla="*/ 5722 h 9543"/>
                  <a:gd name="connsiteX14" fmla="*/ 4531 w 10000"/>
                  <a:gd name="connsiteY14" fmla="*/ 9540 h 9543"/>
                  <a:gd name="connsiteX15" fmla="*/ 3749 w 10000"/>
                  <a:gd name="connsiteY15" fmla="*/ 7132 h 9543"/>
                  <a:gd name="connsiteX16" fmla="*/ 2751 w 10000"/>
                  <a:gd name="connsiteY16" fmla="*/ 9529 h 9543"/>
                  <a:gd name="connsiteX17" fmla="*/ 2104 w 10000"/>
                  <a:gd name="connsiteY17" fmla="*/ 7269 h 9543"/>
                  <a:gd name="connsiteX18" fmla="*/ 1032 w 10000"/>
                  <a:gd name="connsiteY18" fmla="*/ 7948 h 9543"/>
                  <a:gd name="connsiteX19" fmla="*/ 1019 w 10000"/>
                  <a:gd name="connsiteY19" fmla="*/ 3499 h 9543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001"/>
                  <a:gd name="connsiteX1" fmla="*/ 1982 w 10000"/>
                  <a:gd name="connsiteY1" fmla="*/ 3580 h 10001"/>
                  <a:gd name="connsiteX2" fmla="*/ 2552 w 10000"/>
                  <a:gd name="connsiteY2" fmla="*/ 1670 h 10001"/>
                  <a:gd name="connsiteX3" fmla="*/ 3508 w 10000"/>
                  <a:gd name="connsiteY3" fmla="*/ 4043 h 10001"/>
                  <a:gd name="connsiteX4" fmla="*/ 4272 w 10000"/>
                  <a:gd name="connsiteY4" fmla="*/ 1554 h 10001"/>
                  <a:gd name="connsiteX5" fmla="*/ 5479 w 10000"/>
                  <a:gd name="connsiteY5" fmla="*/ 2446 h 10001"/>
                  <a:gd name="connsiteX6" fmla="*/ 6376 w 10000"/>
                  <a:gd name="connsiteY6" fmla="*/ 1 h 10001"/>
                  <a:gd name="connsiteX7" fmla="*/ 7712 w 10000"/>
                  <a:gd name="connsiteY7" fmla="*/ 2892 h 10001"/>
                  <a:gd name="connsiteX8" fmla="*/ 8967 w 10000"/>
                  <a:gd name="connsiteY8" fmla="*/ 2806 h 10001"/>
                  <a:gd name="connsiteX9" fmla="*/ 9998 w 10000"/>
                  <a:gd name="connsiteY9" fmla="*/ 9518 h 10001"/>
                  <a:gd name="connsiteX10" fmla="*/ 9117 w 10000"/>
                  <a:gd name="connsiteY10" fmla="*/ 9265 h 10001"/>
                  <a:gd name="connsiteX11" fmla="*/ 7886 w 10000"/>
                  <a:gd name="connsiteY11" fmla="*/ 6920 h 10001"/>
                  <a:gd name="connsiteX12" fmla="*/ 6475 w 10000"/>
                  <a:gd name="connsiteY12" fmla="*/ 8363 h 10001"/>
                  <a:gd name="connsiteX13" fmla="*/ 5628 w 10000"/>
                  <a:gd name="connsiteY13" fmla="*/ 5996 h 10001"/>
                  <a:gd name="connsiteX14" fmla="*/ 4531 w 10000"/>
                  <a:gd name="connsiteY14" fmla="*/ 9997 h 10001"/>
                  <a:gd name="connsiteX15" fmla="*/ 3749 w 10000"/>
                  <a:gd name="connsiteY15" fmla="*/ 7474 h 10001"/>
                  <a:gd name="connsiteX16" fmla="*/ 2751 w 10000"/>
                  <a:gd name="connsiteY16" fmla="*/ 9985 h 10001"/>
                  <a:gd name="connsiteX17" fmla="*/ 2104 w 10000"/>
                  <a:gd name="connsiteY17" fmla="*/ 7617 h 10001"/>
                  <a:gd name="connsiteX18" fmla="*/ 1032 w 10000"/>
                  <a:gd name="connsiteY18" fmla="*/ 8329 h 10001"/>
                  <a:gd name="connsiteX19" fmla="*/ 1019 w 10000"/>
                  <a:gd name="connsiteY19" fmla="*/ 3667 h 10001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9 w 10000"/>
                  <a:gd name="connsiteY0" fmla="*/ 3667 h 10173"/>
                  <a:gd name="connsiteX1" fmla="*/ 1982 w 10000"/>
                  <a:gd name="connsiteY1" fmla="*/ 3580 h 10173"/>
                  <a:gd name="connsiteX2" fmla="*/ 2552 w 10000"/>
                  <a:gd name="connsiteY2" fmla="*/ 1670 h 10173"/>
                  <a:gd name="connsiteX3" fmla="*/ 3508 w 10000"/>
                  <a:gd name="connsiteY3" fmla="*/ 4043 h 10173"/>
                  <a:gd name="connsiteX4" fmla="*/ 4272 w 10000"/>
                  <a:gd name="connsiteY4" fmla="*/ 1554 h 10173"/>
                  <a:gd name="connsiteX5" fmla="*/ 5479 w 10000"/>
                  <a:gd name="connsiteY5" fmla="*/ 2446 h 10173"/>
                  <a:gd name="connsiteX6" fmla="*/ 6376 w 10000"/>
                  <a:gd name="connsiteY6" fmla="*/ 1 h 10173"/>
                  <a:gd name="connsiteX7" fmla="*/ 7712 w 10000"/>
                  <a:gd name="connsiteY7" fmla="*/ 2892 h 10173"/>
                  <a:gd name="connsiteX8" fmla="*/ 8967 w 10000"/>
                  <a:gd name="connsiteY8" fmla="*/ 2806 h 10173"/>
                  <a:gd name="connsiteX9" fmla="*/ 9998 w 10000"/>
                  <a:gd name="connsiteY9" fmla="*/ 9518 h 10173"/>
                  <a:gd name="connsiteX10" fmla="*/ 9117 w 10000"/>
                  <a:gd name="connsiteY10" fmla="*/ 9634 h 10173"/>
                  <a:gd name="connsiteX11" fmla="*/ 7886 w 10000"/>
                  <a:gd name="connsiteY11" fmla="*/ 6920 h 10173"/>
                  <a:gd name="connsiteX12" fmla="*/ 6475 w 10000"/>
                  <a:gd name="connsiteY12" fmla="*/ 8363 h 10173"/>
                  <a:gd name="connsiteX13" fmla="*/ 5628 w 10000"/>
                  <a:gd name="connsiteY13" fmla="*/ 5996 h 10173"/>
                  <a:gd name="connsiteX14" fmla="*/ 4531 w 10000"/>
                  <a:gd name="connsiteY14" fmla="*/ 9997 h 10173"/>
                  <a:gd name="connsiteX15" fmla="*/ 3749 w 10000"/>
                  <a:gd name="connsiteY15" fmla="*/ 7474 h 10173"/>
                  <a:gd name="connsiteX16" fmla="*/ 2751 w 10000"/>
                  <a:gd name="connsiteY16" fmla="*/ 9985 h 10173"/>
                  <a:gd name="connsiteX17" fmla="*/ 2104 w 10000"/>
                  <a:gd name="connsiteY17" fmla="*/ 7617 h 10173"/>
                  <a:gd name="connsiteX18" fmla="*/ 1032 w 10000"/>
                  <a:gd name="connsiteY18" fmla="*/ 8329 h 10173"/>
                  <a:gd name="connsiteX19" fmla="*/ 1019 w 10000"/>
                  <a:gd name="connsiteY19" fmla="*/ 3667 h 10173"/>
                  <a:gd name="connsiteX0" fmla="*/ 1015 w 9996"/>
                  <a:gd name="connsiteY0" fmla="*/ 3667 h 10173"/>
                  <a:gd name="connsiteX1" fmla="*/ 1978 w 9996"/>
                  <a:gd name="connsiteY1" fmla="*/ 3580 h 10173"/>
                  <a:gd name="connsiteX2" fmla="*/ 2548 w 9996"/>
                  <a:gd name="connsiteY2" fmla="*/ 1670 h 10173"/>
                  <a:gd name="connsiteX3" fmla="*/ 3504 w 9996"/>
                  <a:gd name="connsiteY3" fmla="*/ 4043 h 10173"/>
                  <a:gd name="connsiteX4" fmla="*/ 4268 w 9996"/>
                  <a:gd name="connsiteY4" fmla="*/ 1554 h 10173"/>
                  <a:gd name="connsiteX5" fmla="*/ 5475 w 9996"/>
                  <a:gd name="connsiteY5" fmla="*/ 2446 h 10173"/>
                  <a:gd name="connsiteX6" fmla="*/ 6372 w 9996"/>
                  <a:gd name="connsiteY6" fmla="*/ 1 h 10173"/>
                  <a:gd name="connsiteX7" fmla="*/ 7708 w 9996"/>
                  <a:gd name="connsiteY7" fmla="*/ 2892 h 10173"/>
                  <a:gd name="connsiteX8" fmla="*/ 8963 w 9996"/>
                  <a:gd name="connsiteY8" fmla="*/ 2806 h 10173"/>
                  <a:gd name="connsiteX9" fmla="*/ 9994 w 9996"/>
                  <a:gd name="connsiteY9" fmla="*/ 9518 h 10173"/>
                  <a:gd name="connsiteX10" fmla="*/ 9113 w 9996"/>
                  <a:gd name="connsiteY10" fmla="*/ 9634 h 10173"/>
                  <a:gd name="connsiteX11" fmla="*/ 7882 w 9996"/>
                  <a:gd name="connsiteY11" fmla="*/ 6920 h 10173"/>
                  <a:gd name="connsiteX12" fmla="*/ 6471 w 9996"/>
                  <a:gd name="connsiteY12" fmla="*/ 8363 h 10173"/>
                  <a:gd name="connsiteX13" fmla="*/ 5624 w 9996"/>
                  <a:gd name="connsiteY13" fmla="*/ 5996 h 10173"/>
                  <a:gd name="connsiteX14" fmla="*/ 4527 w 9996"/>
                  <a:gd name="connsiteY14" fmla="*/ 9997 h 10173"/>
                  <a:gd name="connsiteX15" fmla="*/ 3745 w 9996"/>
                  <a:gd name="connsiteY15" fmla="*/ 7474 h 10173"/>
                  <a:gd name="connsiteX16" fmla="*/ 2747 w 9996"/>
                  <a:gd name="connsiteY16" fmla="*/ 9985 h 10173"/>
                  <a:gd name="connsiteX17" fmla="*/ 2100 w 9996"/>
                  <a:gd name="connsiteY17" fmla="*/ 7617 h 10173"/>
                  <a:gd name="connsiteX18" fmla="*/ 1043 w 9996"/>
                  <a:gd name="connsiteY18" fmla="*/ 6854 h 10173"/>
                  <a:gd name="connsiteX19" fmla="*/ 1015 w 9996"/>
                  <a:gd name="connsiteY19" fmla="*/ 3667 h 10173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748 w 10000"/>
                  <a:gd name="connsiteY16" fmla="*/ 981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7487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746 w 10000"/>
                  <a:gd name="connsiteY15" fmla="*/ 7347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3974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164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3605 h 10000"/>
                  <a:gd name="connsiteX1" fmla="*/ 1979 w 10000"/>
                  <a:gd name="connsiteY1" fmla="*/ 3519 h 10000"/>
                  <a:gd name="connsiteX2" fmla="*/ 2549 w 10000"/>
                  <a:gd name="connsiteY2" fmla="*/ 772 h 10000"/>
                  <a:gd name="connsiteX3" fmla="*/ 3505 w 10000"/>
                  <a:gd name="connsiteY3" fmla="*/ 2887 h 10000"/>
                  <a:gd name="connsiteX4" fmla="*/ 4270 w 10000"/>
                  <a:gd name="connsiteY4" fmla="*/ 1528 h 10000"/>
                  <a:gd name="connsiteX5" fmla="*/ 5477 w 10000"/>
                  <a:gd name="connsiteY5" fmla="*/ 2404 h 10000"/>
                  <a:gd name="connsiteX6" fmla="*/ 6375 w 10000"/>
                  <a:gd name="connsiteY6" fmla="*/ 1 h 10000"/>
                  <a:gd name="connsiteX7" fmla="*/ 7711 w 10000"/>
                  <a:gd name="connsiteY7" fmla="*/ 2843 h 10000"/>
                  <a:gd name="connsiteX8" fmla="*/ 8967 w 10000"/>
                  <a:gd name="connsiteY8" fmla="*/ 2758 h 10000"/>
                  <a:gd name="connsiteX9" fmla="*/ 9998 w 10000"/>
                  <a:gd name="connsiteY9" fmla="*/ 9356 h 10000"/>
                  <a:gd name="connsiteX10" fmla="*/ 9117 w 10000"/>
                  <a:gd name="connsiteY10" fmla="*/ 9470 h 10000"/>
                  <a:gd name="connsiteX11" fmla="*/ 7885 w 10000"/>
                  <a:gd name="connsiteY11" fmla="*/ 6802 h 10000"/>
                  <a:gd name="connsiteX12" fmla="*/ 6474 w 10000"/>
                  <a:gd name="connsiteY12" fmla="*/ 8221 h 10000"/>
                  <a:gd name="connsiteX13" fmla="*/ 5626 w 10000"/>
                  <a:gd name="connsiteY13" fmla="*/ 5894 h 10000"/>
                  <a:gd name="connsiteX14" fmla="*/ 4529 w 10000"/>
                  <a:gd name="connsiteY14" fmla="*/ 9827 h 10000"/>
                  <a:gd name="connsiteX15" fmla="*/ 3835 w 10000"/>
                  <a:gd name="connsiteY15" fmla="*/ 6115 h 10000"/>
                  <a:gd name="connsiteX16" fmla="*/ 2866 w 10000"/>
                  <a:gd name="connsiteY16" fmla="*/ 8655 h 10000"/>
                  <a:gd name="connsiteX17" fmla="*/ 2101 w 10000"/>
                  <a:gd name="connsiteY17" fmla="*/ 6472 h 10000"/>
                  <a:gd name="connsiteX18" fmla="*/ 1043 w 10000"/>
                  <a:gd name="connsiteY18" fmla="*/ 6737 h 10000"/>
                  <a:gd name="connsiteX19" fmla="*/ 1015 w 10000"/>
                  <a:gd name="connsiteY19" fmla="*/ 3605 h 10000"/>
                  <a:gd name="connsiteX0" fmla="*/ 1015 w 10000"/>
                  <a:gd name="connsiteY0" fmla="*/ 4543 h 10938"/>
                  <a:gd name="connsiteX1" fmla="*/ 1979 w 10000"/>
                  <a:gd name="connsiteY1" fmla="*/ 4457 h 10938"/>
                  <a:gd name="connsiteX2" fmla="*/ 2549 w 10000"/>
                  <a:gd name="connsiteY2" fmla="*/ 1710 h 10938"/>
                  <a:gd name="connsiteX3" fmla="*/ 3505 w 10000"/>
                  <a:gd name="connsiteY3" fmla="*/ 3825 h 10938"/>
                  <a:gd name="connsiteX4" fmla="*/ 4492 w 10000"/>
                  <a:gd name="connsiteY4" fmla="*/ 1 h 10938"/>
                  <a:gd name="connsiteX5" fmla="*/ 5477 w 10000"/>
                  <a:gd name="connsiteY5" fmla="*/ 3342 h 10938"/>
                  <a:gd name="connsiteX6" fmla="*/ 6375 w 10000"/>
                  <a:gd name="connsiteY6" fmla="*/ 939 h 10938"/>
                  <a:gd name="connsiteX7" fmla="*/ 7711 w 10000"/>
                  <a:gd name="connsiteY7" fmla="*/ 3781 h 10938"/>
                  <a:gd name="connsiteX8" fmla="*/ 8967 w 10000"/>
                  <a:gd name="connsiteY8" fmla="*/ 3696 h 10938"/>
                  <a:gd name="connsiteX9" fmla="*/ 9998 w 10000"/>
                  <a:gd name="connsiteY9" fmla="*/ 10294 h 10938"/>
                  <a:gd name="connsiteX10" fmla="*/ 9117 w 10000"/>
                  <a:gd name="connsiteY10" fmla="*/ 10408 h 10938"/>
                  <a:gd name="connsiteX11" fmla="*/ 7885 w 10000"/>
                  <a:gd name="connsiteY11" fmla="*/ 7740 h 10938"/>
                  <a:gd name="connsiteX12" fmla="*/ 6474 w 10000"/>
                  <a:gd name="connsiteY12" fmla="*/ 9159 h 10938"/>
                  <a:gd name="connsiteX13" fmla="*/ 5626 w 10000"/>
                  <a:gd name="connsiteY13" fmla="*/ 6832 h 10938"/>
                  <a:gd name="connsiteX14" fmla="*/ 4529 w 10000"/>
                  <a:gd name="connsiteY14" fmla="*/ 10765 h 10938"/>
                  <a:gd name="connsiteX15" fmla="*/ 3835 w 10000"/>
                  <a:gd name="connsiteY15" fmla="*/ 7053 h 10938"/>
                  <a:gd name="connsiteX16" fmla="*/ 2866 w 10000"/>
                  <a:gd name="connsiteY16" fmla="*/ 9593 h 10938"/>
                  <a:gd name="connsiteX17" fmla="*/ 2101 w 10000"/>
                  <a:gd name="connsiteY17" fmla="*/ 7410 h 10938"/>
                  <a:gd name="connsiteX18" fmla="*/ 1043 w 10000"/>
                  <a:gd name="connsiteY18" fmla="*/ 7675 h 10938"/>
                  <a:gd name="connsiteX19" fmla="*/ 1015 w 10000"/>
                  <a:gd name="connsiteY19" fmla="*/ 4543 h 10938"/>
                  <a:gd name="connsiteX0" fmla="*/ 1015 w 10000"/>
                  <a:gd name="connsiteY0" fmla="*/ 4566 h 10961"/>
                  <a:gd name="connsiteX1" fmla="*/ 1979 w 10000"/>
                  <a:gd name="connsiteY1" fmla="*/ 4480 h 10961"/>
                  <a:gd name="connsiteX2" fmla="*/ 2549 w 10000"/>
                  <a:gd name="connsiteY2" fmla="*/ 1733 h 10961"/>
                  <a:gd name="connsiteX3" fmla="*/ 3505 w 10000"/>
                  <a:gd name="connsiteY3" fmla="*/ 3848 h 10961"/>
                  <a:gd name="connsiteX4" fmla="*/ 4492 w 10000"/>
                  <a:gd name="connsiteY4" fmla="*/ 24 h 10961"/>
                  <a:gd name="connsiteX5" fmla="*/ 5566 w 10000"/>
                  <a:gd name="connsiteY5" fmla="*/ 2060 h 10961"/>
                  <a:gd name="connsiteX6" fmla="*/ 6375 w 10000"/>
                  <a:gd name="connsiteY6" fmla="*/ 962 h 10961"/>
                  <a:gd name="connsiteX7" fmla="*/ 7711 w 10000"/>
                  <a:gd name="connsiteY7" fmla="*/ 3804 h 10961"/>
                  <a:gd name="connsiteX8" fmla="*/ 8967 w 10000"/>
                  <a:gd name="connsiteY8" fmla="*/ 3719 h 10961"/>
                  <a:gd name="connsiteX9" fmla="*/ 9998 w 10000"/>
                  <a:gd name="connsiteY9" fmla="*/ 10317 h 10961"/>
                  <a:gd name="connsiteX10" fmla="*/ 9117 w 10000"/>
                  <a:gd name="connsiteY10" fmla="*/ 10431 h 10961"/>
                  <a:gd name="connsiteX11" fmla="*/ 7885 w 10000"/>
                  <a:gd name="connsiteY11" fmla="*/ 7763 h 10961"/>
                  <a:gd name="connsiteX12" fmla="*/ 6474 w 10000"/>
                  <a:gd name="connsiteY12" fmla="*/ 9182 h 10961"/>
                  <a:gd name="connsiteX13" fmla="*/ 5626 w 10000"/>
                  <a:gd name="connsiteY13" fmla="*/ 6855 h 10961"/>
                  <a:gd name="connsiteX14" fmla="*/ 4529 w 10000"/>
                  <a:gd name="connsiteY14" fmla="*/ 10788 h 10961"/>
                  <a:gd name="connsiteX15" fmla="*/ 3835 w 10000"/>
                  <a:gd name="connsiteY15" fmla="*/ 7076 h 10961"/>
                  <a:gd name="connsiteX16" fmla="*/ 2866 w 10000"/>
                  <a:gd name="connsiteY16" fmla="*/ 9616 h 10961"/>
                  <a:gd name="connsiteX17" fmla="*/ 2101 w 10000"/>
                  <a:gd name="connsiteY17" fmla="*/ 7433 h 10961"/>
                  <a:gd name="connsiteX18" fmla="*/ 1043 w 10000"/>
                  <a:gd name="connsiteY18" fmla="*/ 7698 h 10961"/>
                  <a:gd name="connsiteX19" fmla="*/ 1015 w 10000"/>
                  <a:gd name="connsiteY19" fmla="*/ 4566 h 10961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529 w 10000"/>
                  <a:gd name="connsiteY14" fmla="*/ 1101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474 w 10000"/>
                  <a:gd name="connsiteY12" fmla="*/ 940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626 w 10000"/>
                  <a:gd name="connsiteY13" fmla="*/ 7077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77 w 10000"/>
                  <a:gd name="connsiteY14" fmla="*/ 956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35 w 10000"/>
                  <a:gd name="connsiteY15" fmla="*/ 729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983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655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518 w 10000"/>
                  <a:gd name="connsiteY12" fmla="*/ 8824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7885 w 10000"/>
                  <a:gd name="connsiteY11" fmla="*/ 7985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0"/>
                  <a:gd name="connsiteY0" fmla="*/ 4788 h 11183"/>
                  <a:gd name="connsiteX1" fmla="*/ 1979 w 10000"/>
                  <a:gd name="connsiteY1" fmla="*/ 4702 h 11183"/>
                  <a:gd name="connsiteX2" fmla="*/ 2549 w 10000"/>
                  <a:gd name="connsiteY2" fmla="*/ 1955 h 11183"/>
                  <a:gd name="connsiteX3" fmla="*/ 3505 w 10000"/>
                  <a:gd name="connsiteY3" fmla="*/ 4070 h 11183"/>
                  <a:gd name="connsiteX4" fmla="*/ 4492 w 10000"/>
                  <a:gd name="connsiteY4" fmla="*/ 246 h 11183"/>
                  <a:gd name="connsiteX5" fmla="*/ 5566 w 10000"/>
                  <a:gd name="connsiteY5" fmla="*/ 2282 h 11183"/>
                  <a:gd name="connsiteX6" fmla="*/ 6538 w 10000"/>
                  <a:gd name="connsiteY6" fmla="*/ 24 h 11183"/>
                  <a:gd name="connsiteX7" fmla="*/ 7711 w 10000"/>
                  <a:gd name="connsiteY7" fmla="*/ 4026 h 11183"/>
                  <a:gd name="connsiteX8" fmla="*/ 8967 w 10000"/>
                  <a:gd name="connsiteY8" fmla="*/ 3941 h 11183"/>
                  <a:gd name="connsiteX9" fmla="*/ 9998 w 10000"/>
                  <a:gd name="connsiteY9" fmla="*/ 10539 h 11183"/>
                  <a:gd name="connsiteX10" fmla="*/ 9117 w 10000"/>
                  <a:gd name="connsiteY10" fmla="*/ 10653 h 11183"/>
                  <a:gd name="connsiteX11" fmla="*/ 8077 w 10000"/>
                  <a:gd name="connsiteY11" fmla="*/ 6970 h 11183"/>
                  <a:gd name="connsiteX12" fmla="*/ 6770 w 10000"/>
                  <a:gd name="connsiteY12" fmla="*/ 8317 h 11183"/>
                  <a:gd name="connsiteX13" fmla="*/ 5774 w 10000"/>
                  <a:gd name="connsiteY13" fmla="*/ 5555 h 11183"/>
                  <a:gd name="connsiteX14" fmla="*/ 4662 w 10000"/>
                  <a:gd name="connsiteY14" fmla="*/ 8400 h 11183"/>
                  <a:gd name="connsiteX15" fmla="*/ 3894 w 10000"/>
                  <a:gd name="connsiteY15" fmla="*/ 6428 h 11183"/>
                  <a:gd name="connsiteX16" fmla="*/ 2866 w 10000"/>
                  <a:gd name="connsiteY16" fmla="*/ 8968 h 11183"/>
                  <a:gd name="connsiteX17" fmla="*/ 2101 w 10000"/>
                  <a:gd name="connsiteY17" fmla="*/ 7438 h 11183"/>
                  <a:gd name="connsiteX18" fmla="*/ 1043 w 10000"/>
                  <a:gd name="connsiteY18" fmla="*/ 7920 h 11183"/>
                  <a:gd name="connsiteX19" fmla="*/ 1015 w 10000"/>
                  <a:gd name="connsiteY19" fmla="*/ 4788 h 11183"/>
                  <a:gd name="connsiteX0" fmla="*/ 1015 w 10001"/>
                  <a:gd name="connsiteY0" fmla="*/ 4788 h 10872"/>
                  <a:gd name="connsiteX1" fmla="*/ 1979 w 10001"/>
                  <a:gd name="connsiteY1" fmla="*/ 4702 h 10872"/>
                  <a:gd name="connsiteX2" fmla="*/ 2549 w 10001"/>
                  <a:gd name="connsiteY2" fmla="*/ 1955 h 10872"/>
                  <a:gd name="connsiteX3" fmla="*/ 3505 w 10001"/>
                  <a:gd name="connsiteY3" fmla="*/ 4070 h 10872"/>
                  <a:gd name="connsiteX4" fmla="*/ 4492 w 10001"/>
                  <a:gd name="connsiteY4" fmla="*/ 246 h 10872"/>
                  <a:gd name="connsiteX5" fmla="*/ 5566 w 10001"/>
                  <a:gd name="connsiteY5" fmla="*/ 2282 h 10872"/>
                  <a:gd name="connsiteX6" fmla="*/ 6538 w 10001"/>
                  <a:gd name="connsiteY6" fmla="*/ 24 h 10872"/>
                  <a:gd name="connsiteX7" fmla="*/ 7711 w 10001"/>
                  <a:gd name="connsiteY7" fmla="*/ 4026 h 10872"/>
                  <a:gd name="connsiteX8" fmla="*/ 8967 w 10001"/>
                  <a:gd name="connsiteY8" fmla="*/ 3941 h 10872"/>
                  <a:gd name="connsiteX9" fmla="*/ 9998 w 10001"/>
                  <a:gd name="connsiteY9" fmla="*/ 10539 h 10872"/>
                  <a:gd name="connsiteX10" fmla="*/ 9176 w 10001"/>
                  <a:gd name="connsiteY10" fmla="*/ 9928 h 10872"/>
                  <a:gd name="connsiteX11" fmla="*/ 8077 w 10001"/>
                  <a:gd name="connsiteY11" fmla="*/ 6970 h 10872"/>
                  <a:gd name="connsiteX12" fmla="*/ 6770 w 10001"/>
                  <a:gd name="connsiteY12" fmla="*/ 8317 h 10872"/>
                  <a:gd name="connsiteX13" fmla="*/ 5774 w 10001"/>
                  <a:gd name="connsiteY13" fmla="*/ 5555 h 10872"/>
                  <a:gd name="connsiteX14" fmla="*/ 4662 w 10001"/>
                  <a:gd name="connsiteY14" fmla="*/ 8400 h 10872"/>
                  <a:gd name="connsiteX15" fmla="*/ 3894 w 10001"/>
                  <a:gd name="connsiteY15" fmla="*/ 6428 h 10872"/>
                  <a:gd name="connsiteX16" fmla="*/ 2866 w 10001"/>
                  <a:gd name="connsiteY16" fmla="*/ 8968 h 10872"/>
                  <a:gd name="connsiteX17" fmla="*/ 2101 w 10001"/>
                  <a:gd name="connsiteY17" fmla="*/ 7438 h 10872"/>
                  <a:gd name="connsiteX18" fmla="*/ 1043 w 10001"/>
                  <a:gd name="connsiteY18" fmla="*/ 7920 h 10872"/>
                  <a:gd name="connsiteX19" fmla="*/ 1015 w 10001"/>
                  <a:gd name="connsiteY19" fmla="*/ 4788 h 10872"/>
                  <a:gd name="connsiteX0" fmla="*/ 1015 w 10005"/>
                  <a:gd name="connsiteY0" fmla="*/ 4788 h 10727"/>
                  <a:gd name="connsiteX1" fmla="*/ 1979 w 10005"/>
                  <a:gd name="connsiteY1" fmla="*/ 4702 h 10727"/>
                  <a:gd name="connsiteX2" fmla="*/ 2549 w 10005"/>
                  <a:gd name="connsiteY2" fmla="*/ 1955 h 10727"/>
                  <a:gd name="connsiteX3" fmla="*/ 3505 w 10005"/>
                  <a:gd name="connsiteY3" fmla="*/ 4070 h 10727"/>
                  <a:gd name="connsiteX4" fmla="*/ 4492 w 10005"/>
                  <a:gd name="connsiteY4" fmla="*/ 246 h 10727"/>
                  <a:gd name="connsiteX5" fmla="*/ 5566 w 10005"/>
                  <a:gd name="connsiteY5" fmla="*/ 2282 h 10727"/>
                  <a:gd name="connsiteX6" fmla="*/ 6538 w 10005"/>
                  <a:gd name="connsiteY6" fmla="*/ 24 h 10727"/>
                  <a:gd name="connsiteX7" fmla="*/ 7711 w 10005"/>
                  <a:gd name="connsiteY7" fmla="*/ 4026 h 10727"/>
                  <a:gd name="connsiteX8" fmla="*/ 8967 w 10005"/>
                  <a:gd name="connsiteY8" fmla="*/ 3941 h 10727"/>
                  <a:gd name="connsiteX9" fmla="*/ 9998 w 10005"/>
                  <a:gd name="connsiteY9" fmla="*/ 10539 h 10727"/>
                  <a:gd name="connsiteX10" fmla="*/ 9502 w 10005"/>
                  <a:gd name="connsiteY10" fmla="*/ 9058 h 10727"/>
                  <a:gd name="connsiteX11" fmla="*/ 8077 w 10005"/>
                  <a:gd name="connsiteY11" fmla="*/ 6970 h 10727"/>
                  <a:gd name="connsiteX12" fmla="*/ 6770 w 10005"/>
                  <a:gd name="connsiteY12" fmla="*/ 8317 h 10727"/>
                  <a:gd name="connsiteX13" fmla="*/ 5774 w 10005"/>
                  <a:gd name="connsiteY13" fmla="*/ 5555 h 10727"/>
                  <a:gd name="connsiteX14" fmla="*/ 4662 w 10005"/>
                  <a:gd name="connsiteY14" fmla="*/ 8400 h 10727"/>
                  <a:gd name="connsiteX15" fmla="*/ 3894 w 10005"/>
                  <a:gd name="connsiteY15" fmla="*/ 6428 h 10727"/>
                  <a:gd name="connsiteX16" fmla="*/ 2866 w 10005"/>
                  <a:gd name="connsiteY16" fmla="*/ 8968 h 10727"/>
                  <a:gd name="connsiteX17" fmla="*/ 2101 w 10005"/>
                  <a:gd name="connsiteY17" fmla="*/ 7438 h 10727"/>
                  <a:gd name="connsiteX18" fmla="*/ 1043 w 10005"/>
                  <a:gd name="connsiteY18" fmla="*/ 7920 h 10727"/>
                  <a:gd name="connsiteX19" fmla="*/ 1015 w 10005"/>
                  <a:gd name="connsiteY19" fmla="*/ 4788 h 10727"/>
                  <a:gd name="connsiteX0" fmla="*/ 1015 w 10005"/>
                  <a:gd name="connsiteY0" fmla="*/ 4788 h 19489"/>
                  <a:gd name="connsiteX1" fmla="*/ 1979 w 10005"/>
                  <a:gd name="connsiteY1" fmla="*/ 4702 h 19489"/>
                  <a:gd name="connsiteX2" fmla="*/ 2549 w 10005"/>
                  <a:gd name="connsiteY2" fmla="*/ 1955 h 19489"/>
                  <a:gd name="connsiteX3" fmla="*/ 3505 w 10005"/>
                  <a:gd name="connsiteY3" fmla="*/ 4070 h 19489"/>
                  <a:gd name="connsiteX4" fmla="*/ 4492 w 10005"/>
                  <a:gd name="connsiteY4" fmla="*/ 246 h 19489"/>
                  <a:gd name="connsiteX5" fmla="*/ 5566 w 10005"/>
                  <a:gd name="connsiteY5" fmla="*/ 2282 h 19489"/>
                  <a:gd name="connsiteX6" fmla="*/ 6538 w 10005"/>
                  <a:gd name="connsiteY6" fmla="*/ 24 h 19489"/>
                  <a:gd name="connsiteX7" fmla="*/ 7711 w 10005"/>
                  <a:gd name="connsiteY7" fmla="*/ 4026 h 19489"/>
                  <a:gd name="connsiteX8" fmla="*/ 8967 w 10005"/>
                  <a:gd name="connsiteY8" fmla="*/ 3941 h 19489"/>
                  <a:gd name="connsiteX9" fmla="*/ 9998 w 10005"/>
                  <a:gd name="connsiteY9" fmla="*/ 19457 h 19489"/>
                  <a:gd name="connsiteX10" fmla="*/ 9502 w 10005"/>
                  <a:gd name="connsiteY10" fmla="*/ 9058 h 19489"/>
                  <a:gd name="connsiteX11" fmla="*/ 8077 w 10005"/>
                  <a:gd name="connsiteY11" fmla="*/ 6970 h 19489"/>
                  <a:gd name="connsiteX12" fmla="*/ 6770 w 10005"/>
                  <a:gd name="connsiteY12" fmla="*/ 8317 h 19489"/>
                  <a:gd name="connsiteX13" fmla="*/ 5774 w 10005"/>
                  <a:gd name="connsiteY13" fmla="*/ 5555 h 19489"/>
                  <a:gd name="connsiteX14" fmla="*/ 4662 w 10005"/>
                  <a:gd name="connsiteY14" fmla="*/ 8400 h 19489"/>
                  <a:gd name="connsiteX15" fmla="*/ 3894 w 10005"/>
                  <a:gd name="connsiteY15" fmla="*/ 6428 h 19489"/>
                  <a:gd name="connsiteX16" fmla="*/ 2866 w 10005"/>
                  <a:gd name="connsiteY16" fmla="*/ 8968 h 19489"/>
                  <a:gd name="connsiteX17" fmla="*/ 2101 w 10005"/>
                  <a:gd name="connsiteY17" fmla="*/ 7438 h 19489"/>
                  <a:gd name="connsiteX18" fmla="*/ 1043 w 10005"/>
                  <a:gd name="connsiteY18" fmla="*/ 7920 h 19489"/>
                  <a:gd name="connsiteX19" fmla="*/ 1015 w 10005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8967 w 10000"/>
                  <a:gd name="connsiteY8" fmla="*/ 3941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89"/>
                  <a:gd name="connsiteX1" fmla="*/ 1979 w 10000"/>
                  <a:gd name="connsiteY1" fmla="*/ 4702 h 19489"/>
                  <a:gd name="connsiteX2" fmla="*/ 2549 w 10000"/>
                  <a:gd name="connsiteY2" fmla="*/ 1955 h 19489"/>
                  <a:gd name="connsiteX3" fmla="*/ 3505 w 10000"/>
                  <a:gd name="connsiteY3" fmla="*/ 4070 h 19489"/>
                  <a:gd name="connsiteX4" fmla="*/ 4492 w 10000"/>
                  <a:gd name="connsiteY4" fmla="*/ 246 h 19489"/>
                  <a:gd name="connsiteX5" fmla="*/ 5566 w 10000"/>
                  <a:gd name="connsiteY5" fmla="*/ 2282 h 19489"/>
                  <a:gd name="connsiteX6" fmla="*/ 6538 w 10000"/>
                  <a:gd name="connsiteY6" fmla="*/ 24 h 19489"/>
                  <a:gd name="connsiteX7" fmla="*/ 7711 w 10000"/>
                  <a:gd name="connsiteY7" fmla="*/ 4026 h 19489"/>
                  <a:gd name="connsiteX8" fmla="*/ 9397 w 10000"/>
                  <a:gd name="connsiteY8" fmla="*/ 8203 h 19489"/>
                  <a:gd name="connsiteX9" fmla="*/ 9998 w 10000"/>
                  <a:gd name="connsiteY9" fmla="*/ 19457 h 19489"/>
                  <a:gd name="connsiteX10" fmla="*/ 9101 w 10000"/>
                  <a:gd name="connsiteY10" fmla="*/ 9058 h 19489"/>
                  <a:gd name="connsiteX11" fmla="*/ 8077 w 10000"/>
                  <a:gd name="connsiteY11" fmla="*/ 6970 h 19489"/>
                  <a:gd name="connsiteX12" fmla="*/ 6770 w 10000"/>
                  <a:gd name="connsiteY12" fmla="*/ 8317 h 19489"/>
                  <a:gd name="connsiteX13" fmla="*/ 5774 w 10000"/>
                  <a:gd name="connsiteY13" fmla="*/ 5555 h 19489"/>
                  <a:gd name="connsiteX14" fmla="*/ 4662 w 10000"/>
                  <a:gd name="connsiteY14" fmla="*/ 8400 h 19489"/>
                  <a:gd name="connsiteX15" fmla="*/ 3894 w 10000"/>
                  <a:gd name="connsiteY15" fmla="*/ 6428 h 19489"/>
                  <a:gd name="connsiteX16" fmla="*/ 2866 w 10000"/>
                  <a:gd name="connsiteY16" fmla="*/ 8968 h 19489"/>
                  <a:gd name="connsiteX17" fmla="*/ 2101 w 10000"/>
                  <a:gd name="connsiteY17" fmla="*/ 7438 h 19489"/>
                  <a:gd name="connsiteX18" fmla="*/ 1043 w 10000"/>
                  <a:gd name="connsiteY18" fmla="*/ 7920 h 19489"/>
                  <a:gd name="connsiteX19" fmla="*/ 1015 w 10000"/>
                  <a:gd name="connsiteY19" fmla="*/ 4788 h 19489"/>
                  <a:gd name="connsiteX0" fmla="*/ 1015 w 10000"/>
                  <a:gd name="connsiteY0" fmla="*/ 4788 h 19491"/>
                  <a:gd name="connsiteX1" fmla="*/ 1979 w 10000"/>
                  <a:gd name="connsiteY1" fmla="*/ 4702 h 19491"/>
                  <a:gd name="connsiteX2" fmla="*/ 2549 w 10000"/>
                  <a:gd name="connsiteY2" fmla="*/ 1955 h 19491"/>
                  <a:gd name="connsiteX3" fmla="*/ 3505 w 10000"/>
                  <a:gd name="connsiteY3" fmla="*/ 4070 h 19491"/>
                  <a:gd name="connsiteX4" fmla="*/ 4492 w 10000"/>
                  <a:gd name="connsiteY4" fmla="*/ 246 h 19491"/>
                  <a:gd name="connsiteX5" fmla="*/ 5566 w 10000"/>
                  <a:gd name="connsiteY5" fmla="*/ 2282 h 19491"/>
                  <a:gd name="connsiteX6" fmla="*/ 6538 w 10000"/>
                  <a:gd name="connsiteY6" fmla="*/ 24 h 19491"/>
                  <a:gd name="connsiteX7" fmla="*/ 7711 w 10000"/>
                  <a:gd name="connsiteY7" fmla="*/ 4026 h 19491"/>
                  <a:gd name="connsiteX8" fmla="*/ 9397 w 10000"/>
                  <a:gd name="connsiteY8" fmla="*/ 8203 h 19491"/>
                  <a:gd name="connsiteX9" fmla="*/ 9998 w 10000"/>
                  <a:gd name="connsiteY9" fmla="*/ 19457 h 19491"/>
                  <a:gd name="connsiteX10" fmla="*/ 8967 w 10000"/>
                  <a:gd name="connsiteY10" fmla="*/ 9926 h 19491"/>
                  <a:gd name="connsiteX11" fmla="*/ 8077 w 10000"/>
                  <a:gd name="connsiteY11" fmla="*/ 6970 h 19491"/>
                  <a:gd name="connsiteX12" fmla="*/ 6770 w 10000"/>
                  <a:gd name="connsiteY12" fmla="*/ 8317 h 19491"/>
                  <a:gd name="connsiteX13" fmla="*/ 5774 w 10000"/>
                  <a:gd name="connsiteY13" fmla="*/ 5555 h 19491"/>
                  <a:gd name="connsiteX14" fmla="*/ 4662 w 10000"/>
                  <a:gd name="connsiteY14" fmla="*/ 8400 h 19491"/>
                  <a:gd name="connsiteX15" fmla="*/ 3894 w 10000"/>
                  <a:gd name="connsiteY15" fmla="*/ 6428 h 19491"/>
                  <a:gd name="connsiteX16" fmla="*/ 2866 w 10000"/>
                  <a:gd name="connsiteY16" fmla="*/ 8968 h 19491"/>
                  <a:gd name="connsiteX17" fmla="*/ 2101 w 10000"/>
                  <a:gd name="connsiteY17" fmla="*/ 7438 h 19491"/>
                  <a:gd name="connsiteX18" fmla="*/ 1043 w 10000"/>
                  <a:gd name="connsiteY18" fmla="*/ 7920 h 19491"/>
                  <a:gd name="connsiteX19" fmla="*/ 1015 w 10000"/>
                  <a:gd name="connsiteY19" fmla="*/ 4788 h 19491"/>
                  <a:gd name="connsiteX0" fmla="*/ 1015 w 10000"/>
                  <a:gd name="connsiteY0" fmla="*/ 4788 h 19494"/>
                  <a:gd name="connsiteX1" fmla="*/ 1979 w 10000"/>
                  <a:gd name="connsiteY1" fmla="*/ 4702 h 19494"/>
                  <a:gd name="connsiteX2" fmla="*/ 2549 w 10000"/>
                  <a:gd name="connsiteY2" fmla="*/ 1955 h 19494"/>
                  <a:gd name="connsiteX3" fmla="*/ 3505 w 10000"/>
                  <a:gd name="connsiteY3" fmla="*/ 4070 h 19494"/>
                  <a:gd name="connsiteX4" fmla="*/ 4492 w 10000"/>
                  <a:gd name="connsiteY4" fmla="*/ 246 h 19494"/>
                  <a:gd name="connsiteX5" fmla="*/ 5566 w 10000"/>
                  <a:gd name="connsiteY5" fmla="*/ 2282 h 19494"/>
                  <a:gd name="connsiteX6" fmla="*/ 6538 w 10000"/>
                  <a:gd name="connsiteY6" fmla="*/ 24 h 19494"/>
                  <a:gd name="connsiteX7" fmla="*/ 7711 w 10000"/>
                  <a:gd name="connsiteY7" fmla="*/ 4026 h 19494"/>
                  <a:gd name="connsiteX8" fmla="*/ 9397 w 10000"/>
                  <a:gd name="connsiteY8" fmla="*/ 8203 h 19494"/>
                  <a:gd name="connsiteX9" fmla="*/ 9998 w 10000"/>
                  <a:gd name="connsiteY9" fmla="*/ 19457 h 19494"/>
                  <a:gd name="connsiteX10" fmla="*/ 8967 w 10000"/>
                  <a:gd name="connsiteY10" fmla="*/ 9926 h 19494"/>
                  <a:gd name="connsiteX11" fmla="*/ 8077 w 10000"/>
                  <a:gd name="connsiteY11" fmla="*/ 6970 h 19494"/>
                  <a:gd name="connsiteX12" fmla="*/ 6770 w 10000"/>
                  <a:gd name="connsiteY12" fmla="*/ 8317 h 19494"/>
                  <a:gd name="connsiteX13" fmla="*/ 5774 w 10000"/>
                  <a:gd name="connsiteY13" fmla="*/ 5555 h 19494"/>
                  <a:gd name="connsiteX14" fmla="*/ 4662 w 10000"/>
                  <a:gd name="connsiteY14" fmla="*/ 8400 h 19494"/>
                  <a:gd name="connsiteX15" fmla="*/ 3894 w 10000"/>
                  <a:gd name="connsiteY15" fmla="*/ 6428 h 19494"/>
                  <a:gd name="connsiteX16" fmla="*/ 2866 w 10000"/>
                  <a:gd name="connsiteY16" fmla="*/ 8968 h 19494"/>
                  <a:gd name="connsiteX17" fmla="*/ 2101 w 10000"/>
                  <a:gd name="connsiteY17" fmla="*/ 7438 h 19494"/>
                  <a:gd name="connsiteX18" fmla="*/ 1043 w 10000"/>
                  <a:gd name="connsiteY18" fmla="*/ 7920 h 19494"/>
                  <a:gd name="connsiteX19" fmla="*/ 1015 w 10000"/>
                  <a:gd name="connsiteY19" fmla="*/ 4788 h 19494"/>
                  <a:gd name="connsiteX0" fmla="*/ 1015 w 10000"/>
                  <a:gd name="connsiteY0" fmla="*/ 4809 h 19515"/>
                  <a:gd name="connsiteX1" fmla="*/ 1979 w 10000"/>
                  <a:gd name="connsiteY1" fmla="*/ 4723 h 19515"/>
                  <a:gd name="connsiteX2" fmla="*/ 2549 w 10000"/>
                  <a:gd name="connsiteY2" fmla="*/ 1976 h 19515"/>
                  <a:gd name="connsiteX3" fmla="*/ 3505 w 10000"/>
                  <a:gd name="connsiteY3" fmla="*/ 4091 h 19515"/>
                  <a:gd name="connsiteX4" fmla="*/ 4492 w 10000"/>
                  <a:gd name="connsiteY4" fmla="*/ 267 h 19515"/>
                  <a:gd name="connsiteX5" fmla="*/ 5566 w 10000"/>
                  <a:gd name="connsiteY5" fmla="*/ 2303 h 19515"/>
                  <a:gd name="connsiteX6" fmla="*/ 6538 w 10000"/>
                  <a:gd name="connsiteY6" fmla="*/ 45 h 19515"/>
                  <a:gd name="connsiteX7" fmla="*/ 8186 w 10000"/>
                  <a:gd name="connsiteY7" fmla="*/ 4757 h 19515"/>
                  <a:gd name="connsiteX8" fmla="*/ 9397 w 10000"/>
                  <a:gd name="connsiteY8" fmla="*/ 8224 h 19515"/>
                  <a:gd name="connsiteX9" fmla="*/ 9998 w 10000"/>
                  <a:gd name="connsiteY9" fmla="*/ 19478 h 19515"/>
                  <a:gd name="connsiteX10" fmla="*/ 8967 w 10000"/>
                  <a:gd name="connsiteY10" fmla="*/ 9947 h 19515"/>
                  <a:gd name="connsiteX11" fmla="*/ 8077 w 10000"/>
                  <a:gd name="connsiteY11" fmla="*/ 6991 h 19515"/>
                  <a:gd name="connsiteX12" fmla="*/ 6770 w 10000"/>
                  <a:gd name="connsiteY12" fmla="*/ 8338 h 19515"/>
                  <a:gd name="connsiteX13" fmla="*/ 5774 w 10000"/>
                  <a:gd name="connsiteY13" fmla="*/ 5576 h 19515"/>
                  <a:gd name="connsiteX14" fmla="*/ 4662 w 10000"/>
                  <a:gd name="connsiteY14" fmla="*/ 8421 h 19515"/>
                  <a:gd name="connsiteX15" fmla="*/ 3894 w 10000"/>
                  <a:gd name="connsiteY15" fmla="*/ 6449 h 19515"/>
                  <a:gd name="connsiteX16" fmla="*/ 2866 w 10000"/>
                  <a:gd name="connsiteY16" fmla="*/ 8989 h 19515"/>
                  <a:gd name="connsiteX17" fmla="*/ 2101 w 10000"/>
                  <a:gd name="connsiteY17" fmla="*/ 7459 h 19515"/>
                  <a:gd name="connsiteX18" fmla="*/ 1043 w 10000"/>
                  <a:gd name="connsiteY18" fmla="*/ 7941 h 19515"/>
                  <a:gd name="connsiteX19" fmla="*/ 1015 w 10000"/>
                  <a:gd name="connsiteY19" fmla="*/ 4809 h 19515"/>
                  <a:gd name="connsiteX0" fmla="*/ 1015 w 10000"/>
                  <a:gd name="connsiteY0" fmla="*/ 4567 h 19273"/>
                  <a:gd name="connsiteX1" fmla="*/ 1979 w 10000"/>
                  <a:gd name="connsiteY1" fmla="*/ 4481 h 19273"/>
                  <a:gd name="connsiteX2" fmla="*/ 2549 w 10000"/>
                  <a:gd name="connsiteY2" fmla="*/ 1734 h 19273"/>
                  <a:gd name="connsiteX3" fmla="*/ 3505 w 10000"/>
                  <a:gd name="connsiteY3" fmla="*/ 3849 h 19273"/>
                  <a:gd name="connsiteX4" fmla="*/ 4492 w 10000"/>
                  <a:gd name="connsiteY4" fmla="*/ 25 h 19273"/>
                  <a:gd name="connsiteX5" fmla="*/ 5566 w 10000"/>
                  <a:gd name="connsiteY5" fmla="*/ 2061 h 19273"/>
                  <a:gd name="connsiteX6" fmla="*/ 7280 w 10000"/>
                  <a:gd name="connsiteY6" fmla="*/ 513 h 19273"/>
                  <a:gd name="connsiteX7" fmla="*/ 8186 w 10000"/>
                  <a:gd name="connsiteY7" fmla="*/ 4515 h 19273"/>
                  <a:gd name="connsiteX8" fmla="*/ 9397 w 10000"/>
                  <a:gd name="connsiteY8" fmla="*/ 7982 h 19273"/>
                  <a:gd name="connsiteX9" fmla="*/ 9998 w 10000"/>
                  <a:gd name="connsiteY9" fmla="*/ 19236 h 19273"/>
                  <a:gd name="connsiteX10" fmla="*/ 8967 w 10000"/>
                  <a:gd name="connsiteY10" fmla="*/ 9705 h 19273"/>
                  <a:gd name="connsiteX11" fmla="*/ 8077 w 10000"/>
                  <a:gd name="connsiteY11" fmla="*/ 6749 h 19273"/>
                  <a:gd name="connsiteX12" fmla="*/ 6770 w 10000"/>
                  <a:gd name="connsiteY12" fmla="*/ 8096 h 19273"/>
                  <a:gd name="connsiteX13" fmla="*/ 5774 w 10000"/>
                  <a:gd name="connsiteY13" fmla="*/ 5334 h 19273"/>
                  <a:gd name="connsiteX14" fmla="*/ 4662 w 10000"/>
                  <a:gd name="connsiteY14" fmla="*/ 8179 h 19273"/>
                  <a:gd name="connsiteX15" fmla="*/ 3894 w 10000"/>
                  <a:gd name="connsiteY15" fmla="*/ 6207 h 19273"/>
                  <a:gd name="connsiteX16" fmla="*/ 2866 w 10000"/>
                  <a:gd name="connsiteY16" fmla="*/ 8747 h 19273"/>
                  <a:gd name="connsiteX17" fmla="*/ 2101 w 10000"/>
                  <a:gd name="connsiteY17" fmla="*/ 7217 h 19273"/>
                  <a:gd name="connsiteX18" fmla="*/ 1043 w 10000"/>
                  <a:gd name="connsiteY18" fmla="*/ 7699 h 19273"/>
                  <a:gd name="connsiteX19" fmla="*/ 1015 w 10000"/>
                  <a:gd name="connsiteY19" fmla="*/ 4567 h 19273"/>
                  <a:gd name="connsiteX0" fmla="*/ 1015 w 10000"/>
                  <a:gd name="connsiteY0" fmla="*/ 6292 h 20998"/>
                  <a:gd name="connsiteX1" fmla="*/ 1979 w 10000"/>
                  <a:gd name="connsiteY1" fmla="*/ 6206 h 20998"/>
                  <a:gd name="connsiteX2" fmla="*/ 2549 w 10000"/>
                  <a:gd name="connsiteY2" fmla="*/ 3459 h 20998"/>
                  <a:gd name="connsiteX3" fmla="*/ 3505 w 10000"/>
                  <a:gd name="connsiteY3" fmla="*/ 5574 h 20998"/>
                  <a:gd name="connsiteX4" fmla="*/ 4626 w 10000"/>
                  <a:gd name="connsiteY4" fmla="*/ 14 h 20998"/>
                  <a:gd name="connsiteX5" fmla="*/ 5566 w 10000"/>
                  <a:gd name="connsiteY5" fmla="*/ 3786 h 20998"/>
                  <a:gd name="connsiteX6" fmla="*/ 7280 w 10000"/>
                  <a:gd name="connsiteY6" fmla="*/ 2238 h 20998"/>
                  <a:gd name="connsiteX7" fmla="*/ 8186 w 10000"/>
                  <a:gd name="connsiteY7" fmla="*/ 6240 h 20998"/>
                  <a:gd name="connsiteX8" fmla="*/ 9397 w 10000"/>
                  <a:gd name="connsiteY8" fmla="*/ 9707 h 20998"/>
                  <a:gd name="connsiteX9" fmla="*/ 9998 w 10000"/>
                  <a:gd name="connsiteY9" fmla="*/ 20961 h 20998"/>
                  <a:gd name="connsiteX10" fmla="*/ 8967 w 10000"/>
                  <a:gd name="connsiteY10" fmla="*/ 11430 h 20998"/>
                  <a:gd name="connsiteX11" fmla="*/ 8077 w 10000"/>
                  <a:gd name="connsiteY11" fmla="*/ 8474 h 20998"/>
                  <a:gd name="connsiteX12" fmla="*/ 6770 w 10000"/>
                  <a:gd name="connsiteY12" fmla="*/ 9821 h 20998"/>
                  <a:gd name="connsiteX13" fmla="*/ 5774 w 10000"/>
                  <a:gd name="connsiteY13" fmla="*/ 7059 h 20998"/>
                  <a:gd name="connsiteX14" fmla="*/ 4662 w 10000"/>
                  <a:gd name="connsiteY14" fmla="*/ 9904 h 20998"/>
                  <a:gd name="connsiteX15" fmla="*/ 3894 w 10000"/>
                  <a:gd name="connsiteY15" fmla="*/ 7932 h 20998"/>
                  <a:gd name="connsiteX16" fmla="*/ 2866 w 10000"/>
                  <a:gd name="connsiteY16" fmla="*/ 10472 h 20998"/>
                  <a:gd name="connsiteX17" fmla="*/ 2101 w 10000"/>
                  <a:gd name="connsiteY17" fmla="*/ 8942 h 20998"/>
                  <a:gd name="connsiteX18" fmla="*/ 1043 w 10000"/>
                  <a:gd name="connsiteY18" fmla="*/ 9424 h 20998"/>
                  <a:gd name="connsiteX19" fmla="*/ 1015 w 10000"/>
                  <a:gd name="connsiteY19" fmla="*/ 6292 h 20998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280 w 10000"/>
                  <a:gd name="connsiteY6" fmla="*/ 2290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549 w 10000"/>
                  <a:gd name="connsiteY2" fmla="*/ 3511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344 h 21050"/>
                  <a:gd name="connsiteX1" fmla="*/ 1979 w 10000"/>
                  <a:gd name="connsiteY1" fmla="*/ 6258 h 21050"/>
                  <a:gd name="connsiteX2" fmla="*/ 2460 w 10000"/>
                  <a:gd name="connsiteY2" fmla="*/ 670 h 21050"/>
                  <a:gd name="connsiteX3" fmla="*/ 3505 w 10000"/>
                  <a:gd name="connsiteY3" fmla="*/ 5626 h 21050"/>
                  <a:gd name="connsiteX4" fmla="*/ 4626 w 10000"/>
                  <a:gd name="connsiteY4" fmla="*/ 66 h 21050"/>
                  <a:gd name="connsiteX5" fmla="*/ 5670 w 10000"/>
                  <a:gd name="connsiteY5" fmla="*/ 2339 h 21050"/>
                  <a:gd name="connsiteX6" fmla="*/ 7310 w 10000"/>
                  <a:gd name="connsiteY6" fmla="*/ 475 h 21050"/>
                  <a:gd name="connsiteX7" fmla="*/ 8186 w 10000"/>
                  <a:gd name="connsiteY7" fmla="*/ 6292 h 21050"/>
                  <a:gd name="connsiteX8" fmla="*/ 9397 w 10000"/>
                  <a:gd name="connsiteY8" fmla="*/ 9759 h 21050"/>
                  <a:gd name="connsiteX9" fmla="*/ 9998 w 10000"/>
                  <a:gd name="connsiteY9" fmla="*/ 21013 h 21050"/>
                  <a:gd name="connsiteX10" fmla="*/ 8967 w 10000"/>
                  <a:gd name="connsiteY10" fmla="*/ 11482 h 21050"/>
                  <a:gd name="connsiteX11" fmla="*/ 8077 w 10000"/>
                  <a:gd name="connsiteY11" fmla="*/ 8526 h 21050"/>
                  <a:gd name="connsiteX12" fmla="*/ 6770 w 10000"/>
                  <a:gd name="connsiteY12" fmla="*/ 9873 h 21050"/>
                  <a:gd name="connsiteX13" fmla="*/ 5774 w 10000"/>
                  <a:gd name="connsiteY13" fmla="*/ 7111 h 21050"/>
                  <a:gd name="connsiteX14" fmla="*/ 4662 w 10000"/>
                  <a:gd name="connsiteY14" fmla="*/ 9956 h 21050"/>
                  <a:gd name="connsiteX15" fmla="*/ 3894 w 10000"/>
                  <a:gd name="connsiteY15" fmla="*/ 7984 h 21050"/>
                  <a:gd name="connsiteX16" fmla="*/ 2866 w 10000"/>
                  <a:gd name="connsiteY16" fmla="*/ 10524 h 21050"/>
                  <a:gd name="connsiteX17" fmla="*/ 2101 w 10000"/>
                  <a:gd name="connsiteY17" fmla="*/ 8994 h 21050"/>
                  <a:gd name="connsiteX18" fmla="*/ 1043 w 10000"/>
                  <a:gd name="connsiteY18" fmla="*/ 9476 h 21050"/>
                  <a:gd name="connsiteX19" fmla="*/ 1015 w 10000"/>
                  <a:gd name="connsiteY19" fmla="*/ 6344 h 21050"/>
                  <a:gd name="connsiteX0" fmla="*/ 1015 w 10000"/>
                  <a:gd name="connsiteY0" fmla="*/ 6287 h 20993"/>
                  <a:gd name="connsiteX1" fmla="*/ 1979 w 10000"/>
                  <a:gd name="connsiteY1" fmla="*/ 620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1015 w 10000"/>
                  <a:gd name="connsiteY0" fmla="*/ 6287 h 20993"/>
                  <a:gd name="connsiteX1" fmla="*/ 1875 w 10000"/>
                  <a:gd name="connsiteY1" fmla="*/ 5491 h 20993"/>
                  <a:gd name="connsiteX2" fmla="*/ 2460 w 10000"/>
                  <a:gd name="connsiteY2" fmla="*/ 613 h 20993"/>
                  <a:gd name="connsiteX3" fmla="*/ 3505 w 10000"/>
                  <a:gd name="connsiteY3" fmla="*/ 3359 h 20993"/>
                  <a:gd name="connsiteX4" fmla="*/ 4626 w 10000"/>
                  <a:gd name="connsiteY4" fmla="*/ 9 h 20993"/>
                  <a:gd name="connsiteX5" fmla="*/ 5670 w 10000"/>
                  <a:gd name="connsiteY5" fmla="*/ 2282 h 20993"/>
                  <a:gd name="connsiteX6" fmla="*/ 7310 w 10000"/>
                  <a:gd name="connsiteY6" fmla="*/ 418 h 20993"/>
                  <a:gd name="connsiteX7" fmla="*/ 8186 w 10000"/>
                  <a:gd name="connsiteY7" fmla="*/ 6235 h 20993"/>
                  <a:gd name="connsiteX8" fmla="*/ 9397 w 10000"/>
                  <a:gd name="connsiteY8" fmla="*/ 9702 h 20993"/>
                  <a:gd name="connsiteX9" fmla="*/ 9998 w 10000"/>
                  <a:gd name="connsiteY9" fmla="*/ 20956 h 20993"/>
                  <a:gd name="connsiteX10" fmla="*/ 8967 w 10000"/>
                  <a:gd name="connsiteY10" fmla="*/ 11425 h 20993"/>
                  <a:gd name="connsiteX11" fmla="*/ 8077 w 10000"/>
                  <a:gd name="connsiteY11" fmla="*/ 8469 h 20993"/>
                  <a:gd name="connsiteX12" fmla="*/ 6770 w 10000"/>
                  <a:gd name="connsiteY12" fmla="*/ 9816 h 20993"/>
                  <a:gd name="connsiteX13" fmla="*/ 5774 w 10000"/>
                  <a:gd name="connsiteY13" fmla="*/ 7054 h 20993"/>
                  <a:gd name="connsiteX14" fmla="*/ 4662 w 10000"/>
                  <a:gd name="connsiteY14" fmla="*/ 9899 h 20993"/>
                  <a:gd name="connsiteX15" fmla="*/ 3894 w 10000"/>
                  <a:gd name="connsiteY15" fmla="*/ 7927 h 20993"/>
                  <a:gd name="connsiteX16" fmla="*/ 2866 w 10000"/>
                  <a:gd name="connsiteY16" fmla="*/ 10467 h 20993"/>
                  <a:gd name="connsiteX17" fmla="*/ 2101 w 10000"/>
                  <a:gd name="connsiteY17" fmla="*/ 8937 h 20993"/>
                  <a:gd name="connsiteX18" fmla="*/ 1043 w 10000"/>
                  <a:gd name="connsiteY18" fmla="*/ 9419 h 20993"/>
                  <a:gd name="connsiteX19" fmla="*/ 1015 w 10000"/>
                  <a:gd name="connsiteY19" fmla="*/ 6287 h 20993"/>
                  <a:gd name="connsiteX0" fmla="*/ 996 w 9981"/>
                  <a:gd name="connsiteY0" fmla="*/ 6287 h 20993"/>
                  <a:gd name="connsiteX1" fmla="*/ 1856 w 9981"/>
                  <a:gd name="connsiteY1" fmla="*/ 5491 h 20993"/>
                  <a:gd name="connsiteX2" fmla="*/ 2441 w 9981"/>
                  <a:gd name="connsiteY2" fmla="*/ 613 h 20993"/>
                  <a:gd name="connsiteX3" fmla="*/ 3486 w 9981"/>
                  <a:gd name="connsiteY3" fmla="*/ 3359 h 20993"/>
                  <a:gd name="connsiteX4" fmla="*/ 4607 w 9981"/>
                  <a:gd name="connsiteY4" fmla="*/ 9 h 20993"/>
                  <a:gd name="connsiteX5" fmla="*/ 5651 w 9981"/>
                  <a:gd name="connsiteY5" fmla="*/ 2282 h 20993"/>
                  <a:gd name="connsiteX6" fmla="*/ 7291 w 9981"/>
                  <a:gd name="connsiteY6" fmla="*/ 418 h 20993"/>
                  <a:gd name="connsiteX7" fmla="*/ 8167 w 9981"/>
                  <a:gd name="connsiteY7" fmla="*/ 6235 h 20993"/>
                  <a:gd name="connsiteX8" fmla="*/ 9378 w 9981"/>
                  <a:gd name="connsiteY8" fmla="*/ 9702 h 20993"/>
                  <a:gd name="connsiteX9" fmla="*/ 9979 w 9981"/>
                  <a:gd name="connsiteY9" fmla="*/ 20956 h 20993"/>
                  <a:gd name="connsiteX10" fmla="*/ 8948 w 9981"/>
                  <a:gd name="connsiteY10" fmla="*/ 11425 h 20993"/>
                  <a:gd name="connsiteX11" fmla="*/ 8058 w 9981"/>
                  <a:gd name="connsiteY11" fmla="*/ 8469 h 20993"/>
                  <a:gd name="connsiteX12" fmla="*/ 6751 w 9981"/>
                  <a:gd name="connsiteY12" fmla="*/ 9816 h 20993"/>
                  <a:gd name="connsiteX13" fmla="*/ 5755 w 9981"/>
                  <a:gd name="connsiteY13" fmla="*/ 7054 h 20993"/>
                  <a:gd name="connsiteX14" fmla="*/ 4643 w 9981"/>
                  <a:gd name="connsiteY14" fmla="*/ 9899 h 20993"/>
                  <a:gd name="connsiteX15" fmla="*/ 3875 w 9981"/>
                  <a:gd name="connsiteY15" fmla="*/ 7927 h 20993"/>
                  <a:gd name="connsiteX16" fmla="*/ 2847 w 9981"/>
                  <a:gd name="connsiteY16" fmla="*/ 10467 h 20993"/>
                  <a:gd name="connsiteX17" fmla="*/ 2082 w 9981"/>
                  <a:gd name="connsiteY17" fmla="*/ 8937 h 20993"/>
                  <a:gd name="connsiteX18" fmla="*/ 1024 w 9981"/>
                  <a:gd name="connsiteY18" fmla="*/ 9419 h 20993"/>
                  <a:gd name="connsiteX19" fmla="*/ 1 w 9981"/>
                  <a:gd name="connsiteY19" fmla="*/ 17579 h 20993"/>
                  <a:gd name="connsiteX20" fmla="*/ 996 w 9981"/>
                  <a:gd name="connsiteY20" fmla="*/ 6287 h 20993"/>
                  <a:gd name="connsiteX0" fmla="*/ 998 w 10000"/>
                  <a:gd name="connsiteY0" fmla="*/ 2995 h 9999"/>
                  <a:gd name="connsiteX1" fmla="*/ 1860 w 10000"/>
                  <a:gd name="connsiteY1" fmla="*/ 2616 h 9999"/>
                  <a:gd name="connsiteX2" fmla="*/ 2446 w 10000"/>
                  <a:gd name="connsiteY2" fmla="*/ 292 h 9999"/>
                  <a:gd name="connsiteX3" fmla="*/ 3493 w 10000"/>
                  <a:gd name="connsiteY3" fmla="*/ 1600 h 9999"/>
                  <a:gd name="connsiteX4" fmla="*/ 4616 w 10000"/>
                  <a:gd name="connsiteY4" fmla="*/ 4 h 9999"/>
                  <a:gd name="connsiteX5" fmla="*/ 5662 w 10000"/>
                  <a:gd name="connsiteY5" fmla="*/ 1087 h 9999"/>
                  <a:gd name="connsiteX6" fmla="*/ 7305 w 10000"/>
                  <a:gd name="connsiteY6" fmla="*/ 199 h 9999"/>
                  <a:gd name="connsiteX7" fmla="*/ 8183 w 10000"/>
                  <a:gd name="connsiteY7" fmla="*/ 2970 h 9999"/>
                  <a:gd name="connsiteX8" fmla="*/ 9396 w 10000"/>
                  <a:gd name="connsiteY8" fmla="*/ 4622 h 9999"/>
                  <a:gd name="connsiteX9" fmla="*/ 9998 w 10000"/>
                  <a:gd name="connsiteY9" fmla="*/ 9982 h 9999"/>
                  <a:gd name="connsiteX10" fmla="*/ 8965 w 10000"/>
                  <a:gd name="connsiteY10" fmla="*/ 5442 h 9999"/>
                  <a:gd name="connsiteX11" fmla="*/ 8073 w 10000"/>
                  <a:gd name="connsiteY11" fmla="*/ 4034 h 9999"/>
                  <a:gd name="connsiteX12" fmla="*/ 6764 w 10000"/>
                  <a:gd name="connsiteY12" fmla="*/ 4676 h 9999"/>
                  <a:gd name="connsiteX13" fmla="*/ 5766 w 10000"/>
                  <a:gd name="connsiteY13" fmla="*/ 3360 h 9999"/>
                  <a:gd name="connsiteX14" fmla="*/ 4652 w 10000"/>
                  <a:gd name="connsiteY14" fmla="*/ 4715 h 9999"/>
                  <a:gd name="connsiteX15" fmla="*/ 3882 w 10000"/>
                  <a:gd name="connsiteY15" fmla="*/ 3776 h 9999"/>
                  <a:gd name="connsiteX16" fmla="*/ 2852 w 10000"/>
                  <a:gd name="connsiteY16" fmla="*/ 4986 h 9999"/>
                  <a:gd name="connsiteX17" fmla="*/ 2086 w 10000"/>
                  <a:gd name="connsiteY17" fmla="*/ 4257 h 9999"/>
                  <a:gd name="connsiteX18" fmla="*/ 1115 w 10000"/>
                  <a:gd name="connsiteY18" fmla="*/ 5464 h 9999"/>
                  <a:gd name="connsiteX19" fmla="*/ 1 w 10000"/>
                  <a:gd name="connsiteY19" fmla="*/ 8374 h 9999"/>
                  <a:gd name="connsiteX20" fmla="*/ 998 w 10000"/>
                  <a:gd name="connsiteY20" fmla="*/ 2995 h 9999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852 w 10000"/>
                  <a:gd name="connsiteY16" fmla="*/ 4986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2086 w 10000"/>
                  <a:gd name="connsiteY17" fmla="*/ 4257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52 w 10000"/>
                  <a:gd name="connsiteY14" fmla="*/ 4715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82 w 10000"/>
                  <a:gd name="connsiteY15" fmla="*/ 3776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78 w 10000"/>
                  <a:gd name="connsiteY16" fmla="*/ 4422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764 w 10000"/>
                  <a:gd name="connsiteY12" fmla="*/ 4676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766 w 10000"/>
                  <a:gd name="connsiteY13" fmla="*/ 3360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37 w 10000"/>
                  <a:gd name="connsiteY14" fmla="*/ 3850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183 w 10000"/>
                  <a:gd name="connsiteY7" fmla="*/ 2970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53 w 10000"/>
                  <a:gd name="connsiteY12" fmla="*/ 4187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073 w 10000"/>
                  <a:gd name="connsiteY11" fmla="*/ 4034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0"/>
                  <a:gd name="connsiteY0" fmla="*/ 2995 h 10000"/>
                  <a:gd name="connsiteX1" fmla="*/ 1860 w 10000"/>
                  <a:gd name="connsiteY1" fmla="*/ 2616 h 10000"/>
                  <a:gd name="connsiteX2" fmla="*/ 2446 w 10000"/>
                  <a:gd name="connsiteY2" fmla="*/ 292 h 10000"/>
                  <a:gd name="connsiteX3" fmla="*/ 3493 w 10000"/>
                  <a:gd name="connsiteY3" fmla="*/ 1600 h 10000"/>
                  <a:gd name="connsiteX4" fmla="*/ 4616 w 10000"/>
                  <a:gd name="connsiteY4" fmla="*/ 4 h 10000"/>
                  <a:gd name="connsiteX5" fmla="*/ 5662 w 10000"/>
                  <a:gd name="connsiteY5" fmla="*/ 1087 h 10000"/>
                  <a:gd name="connsiteX6" fmla="*/ 7305 w 10000"/>
                  <a:gd name="connsiteY6" fmla="*/ 199 h 10000"/>
                  <a:gd name="connsiteX7" fmla="*/ 8495 w 10000"/>
                  <a:gd name="connsiteY7" fmla="*/ 2594 h 10000"/>
                  <a:gd name="connsiteX8" fmla="*/ 9396 w 10000"/>
                  <a:gd name="connsiteY8" fmla="*/ 4622 h 10000"/>
                  <a:gd name="connsiteX9" fmla="*/ 9998 w 10000"/>
                  <a:gd name="connsiteY9" fmla="*/ 9983 h 10000"/>
                  <a:gd name="connsiteX10" fmla="*/ 8965 w 10000"/>
                  <a:gd name="connsiteY10" fmla="*/ 5443 h 10000"/>
                  <a:gd name="connsiteX11" fmla="*/ 8192 w 10000"/>
                  <a:gd name="connsiteY11" fmla="*/ 3395 h 10000"/>
                  <a:gd name="connsiteX12" fmla="*/ 6868 w 10000"/>
                  <a:gd name="connsiteY12" fmla="*/ 3473 h 10000"/>
                  <a:gd name="connsiteX13" fmla="*/ 5662 w 10000"/>
                  <a:gd name="connsiteY13" fmla="*/ 2495 h 10000"/>
                  <a:gd name="connsiteX14" fmla="*/ 4622 w 10000"/>
                  <a:gd name="connsiteY14" fmla="*/ 3248 h 10000"/>
                  <a:gd name="connsiteX15" fmla="*/ 3823 w 10000"/>
                  <a:gd name="connsiteY15" fmla="*/ 2723 h 10000"/>
                  <a:gd name="connsiteX16" fmla="*/ 2748 w 10000"/>
                  <a:gd name="connsiteY16" fmla="*/ 3783 h 10000"/>
                  <a:gd name="connsiteX17" fmla="*/ 1982 w 10000"/>
                  <a:gd name="connsiteY17" fmla="*/ 3693 h 10000"/>
                  <a:gd name="connsiteX18" fmla="*/ 1115 w 10000"/>
                  <a:gd name="connsiteY18" fmla="*/ 5465 h 10000"/>
                  <a:gd name="connsiteX19" fmla="*/ 1 w 10000"/>
                  <a:gd name="connsiteY19" fmla="*/ 8375 h 10000"/>
                  <a:gd name="connsiteX20" fmla="*/ 998 w 10000"/>
                  <a:gd name="connsiteY20" fmla="*/ 2995 h 10000"/>
                  <a:gd name="connsiteX0" fmla="*/ 998 w 10001"/>
                  <a:gd name="connsiteY0" fmla="*/ 2995 h 10004"/>
                  <a:gd name="connsiteX1" fmla="*/ 1860 w 10001"/>
                  <a:gd name="connsiteY1" fmla="*/ 2616 h 10004"/>
                  <a:gd name="connsiteX2" fmla="*/ 2446 w 10001"/>
                  <a:gd name="connsiteY2" fmla="*/ 292 h 10004"/>
                  <a:gd name="connsiteX3" fmla="*/ 3493 w 10001"/>
                  <a:gd name="connsiteY3" fmla="*/ 1600 h 10004"/>
                  <a:gd name="connsiteX4" fmla="*/ 4616 w 10001"/>
                  <a:gd name="connsiteY4" fmla="*/ 4 h 10004"/>
                  <a:gd name="connsiteX5" fmla="*/ 5662 w 10001"/>
                  <a:gd name="connsiteY5" fmla="*/ 1087 h 10004"/>
                  <a:gd name="connsiteX6" fmla="*/ 7305 w 10001"/>
                  <a:gd name="connsiteY6" fmla="*/ 199 h 10004"/>
                  <a:gd name="connsiteX7" fmla="*/ 8495 w 10001"/>
                  <a:gd name="connsiteY7" fmla="*/ 2594 h 10004"/>
                  <a:gd name="connsiteX8" fmla="*/ 9396 w 10001"/>
                  <a:gd name="connsiteY8" fmla="*/ 4622 h 10004"/>
                  <a:gd name="connsiteX9" fmla="*/ 9998 w 10001"/>
                  <a:gd name="connsiteY9" fmla="*/ 9983 h 10004"/>
                  <a:gd name="connsiteX10" fmla="*/ 9233 w 10001"/>
                  <a:gd name="connsiteY10" fmla="*/ 6233 h 10004"/>
                  <a:gd name="connsiteX11" fmla="*/ 8192 w 10001"/>
                  <a:gd name="connsiteY11" fmla="*/ 3395 h 10004"/>
                  <a:gd name="connsiteX12" fmla="*/ 6868 w 10001"/>
                  <a:gd name="connsiteY12" fmla="*/ 3473 h 10004"/>
                  <a:gd name="connsiteX13" fmla="*/ 5662 w 10001"/>
                  <a:gd name="connsiteY13" fmla="*/ 2495 h 10004"/>
                  <a:gd name="connsiteX14" fmla="*/ 4622 w 10001"/>
                  <a:gd name="connsiteY14" fmla="*/ 3248 h 10004"/>
                  <a:gd name="connsiteX15" fmla="*/ 3823 w 10001"/>
                  <a:gd name="connsiteY15" fmla="*/ 2723 h 10004"/>
                  <a:gd name="connsiteX16" fmla="*/ 2748 w 10001"/>
                  <a:gd name="connsiteY16" fmla="*/ 3783 h 10004"/>
                  <a:gd name="connsiteX17" fmla="*/ 1982 w 10001"/>
                  <a:gd name="connsiteY17" fmla="*/ 3693 h 10004"/>
                  <a:gd name="connsiteX18" fmla="*/ 1115 w 10001"/>
                  <a:gd name="connsiteY18" fmla="*/ 5465 h 10004"/>
                  <a:gd name="connsiteX19" fmla="*/ 1 w 10001"/>
                  <a:gd name="connsiteY19" fmla="*/ 8375 h 10004"/>
                  <a:gd name="connsiteX20" fmla="*/ 998 w 10001"/>
                  <a:gd name="connsiteY20" fmla="*/ 2995 h 10004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5 h 10006"/>
                  <a:gd name="connsiteX1" fmla="*/ 1860 w 10000"/>
                  <a:gd name="connsiteY1" fmla="*/ 2616 h 10006"/>
                  <a:gd name="connsiteX2" fmla="*/ 2446 w 10000"/>
                  <a:gd name="connsiteY2" fmla="*/ 292 h 10006"/>
                  <a:gd name="connsiteX3" fmla="*/ 3493 w 10000"/>
                  <a:gd name="connsiteY3" fmla="*/ 1600 h 10006"/>
                  <a:gd name="connsiteX4" fmla="*/ 4616 w 10000"/>
                  <a:gd name="connsiteY4" fmla="*/ 4 h 10006"/>
                  <a:gd name="connsiteX5" fmla="*/ 5662 w 10000"/>
                  <a:gd name="connsiteY5" fmla="*/ 1087 h 10006"/>
                  <a:gd name="connsiteX6" fmla="*/ 7305 w 10000"/>
                  <a:gd name="connsiteY6" fmla="*/ 199 h 10006"/>
                  <a:gd name="connsiteX7" fmla="*/ 8495 w 10000"/>
                  <a:gd name="connsiteY7" fmla="*/ 2594 h 10006"/>
                  <a:gd name="connsiteX8" fmla="*/ 9396 w 10000"/>
                  <a:gd name="connsiteY8" fmla="*/ 4622 h 10006"/>
                  <a:gd name="connsiteX9" fmla="*/ 9998 w 10000"/>
                  <a:gd name="connsiteY9" fmla="*/ 9983 h 10006"/>
                  <a:gd name="connsiteX10" fmla="*/ 9233 w 10000"/>
                  <a:gd name="connsiteY10" fmla="*/ 6233 h 10006"/>
                  <a:gd name="connsiteX11" fmla="*/ 8192 w 10000"/>
                  <a:gd name="connsiteY11" fmla="*/ 3395 h 10006"/>
                  <a:gd name="connsiteX12" fmla="*/ 6868 w 10000"/>
                  <a:gd name="connsiteY12" fmla="*/ 3473 h 10006"/>
                  <a:gd name="connsiteX13" fmla="*/ 5662 w 10000"/>
                  <a:gd name="connsiteY13" fmla="*/ 2495 h 10006"/>
                  <a:gd name="connsiteX14" fmla="*/ 4622 w 10000"/>
                  <a:gd name="connsiteY14" fmla="*/ 3248 h 10006"/>
                  <a:gd name="connsiteX15" fmla="*/ 3823 w 10000"/>
                  <a:gd name="connsiteY15" fmla="*/ 2723 h 10006"/>
                  <a:gd name="connsiteX16" fmla="*/ 2748 w 10000"/>
                  <a:gd name="connsiteY16" fmla="*/ 3783 h 10006"/>
                  <a:gd name="connsiteX17" fmla="*/ 1982 w 10000"/>
                  <a:gd name="connsiteY17" fmla="*/ 3693 h 10006"/>
                  <a:gd name="connsiteX18" fmla="*/ 1115 w 10000"/>
                  <a:gd name="connsiteY18" fmla="*/ 5465 h 10006"/>
                  <a:gd name="connsiteX19" fmla="*/ 1 w 10000"/>
                  <a:gd name="connsiteY19" fmla="*/ 8375 h 10006"/>
                  <a:gd name="connsiteX20" fmla="*/ 998 w 10000"/>
                  <a:gd name="connsiteY20" fmla="*/ 2995 h 10006"/>
                  <a:gd name="connsiteX0" fmla="*/ 998 w 10000"/>
                  <a:gd name="connsiteY0" fmla="*/ 2992 h 10003"/>
                  <a:gd name="connsiteX1" fmla="*/ 1860 w 10000"/>
                  <a:gd name="connsiteY1" fmla="*/ 2613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748 w 10000"/>
                  <a:gd name="connsiteY16" fmla="*/ 378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823 w 10000"/>
                  <a:gd name="connsiteY15" fmla="*/ 2720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446 w 10000"/>
                  <a:gd name="connsiteY2" fmla="*/ 289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2992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2992 h 10003"/>
                  <a:gd name="connsiteX0" fmla="*/ 998 w 10000"/>
                  <a:gd name="connsiteY0" fmla="*/ 3330 h 10003"/>
                  <a:gd name="connsiteX1" fmla="*/ 1786 w 10000"/>
                  <a:gd name="connsiteY1" fmla="*/ 2275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998 w 10000"/>
                  <a:gd name="connsiteY0" fmla="*/ 3330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998 w 10000"/>
                  <a:gd name="connsiteY20" fmla="*/ 3330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760 w 10000"/>
                  <a:gd name="connsiteY0" fmla="*/ 464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760 w 10000"/>
                  <a:gd name="connsiteY20" fmla="*/ 464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6868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192 w 10000"/>
                  <a:gd name="connsiteY11" fmla="*/ 3392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3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4"/>
                  <a:gd name="connsiteX1" fmla="*/ 1578 w 10000"/>
                  <a:gd name="connsiteY1" fmla="*/ 2764 h 10004"/>
                  <a:gd name="connsiteX2" fmla="*/ 2520 w 10000"/>
                  <a:gd name="connsiteY2" fmla="*/ 627 h 10004"/>
                  <a:gd name="connsiteX3" fmla="*/ 3404 w 10000"/>
                  <a:gd name="connsiteY3" fmla="*/ 1033 h 10004"/>
                  <a:gd name="connsiteX4" fmla="*/ 4616 w 10000"/>
                  <a:gd name="connsiteY4" fmla="*/ 1 h 10004"/>
                  <a:gd name="connsiteX5" fmla="*/ 5662 w 10000"/>
                  <a:gd name="connsiteY5" fmla="*/ 1084 h 10004"/>
                  <a:gd name="connsiteX6" fmla="*/ 7305 w 10000"/>
                  <a:gd name="connsiteY6" fmla="*/ 196 h 10004"/>
                  <a:gd name="connsiteX7" fmla="*/ 8495 w 10000"/>
                  <a:gd name="connsiteY7" fmla="*/ 2591 h 10004"/>
                  <a:gd name="connsiteX8" fmla="*/ 9396 w 10000"/>
                  <a:gd name="connsiteY8" fmla="*/ 4619 h 10004"/>
                  <a:gd name="connsiteX9" fmla="*/ 9998 w 10000"/>
                  <a:gd name="connsiteY9" fmla="*/ 9980 h 10004"/>
                  <a:gd name="connsiteX10" fmla="*/ 9218 w 10000"/>
                  <a:gd name="connsiteY10" fmla="*/ 6343 h 10004"/>
                  <a:gd name="connsiteX11" fmla="*/ 8341 w 10000"/>
                  <a:gd name="connsiteY11" fmla="*/ 3843 h 10004"/>
                  <a:gd name="connsiteX12" fmla="*/ 7240 w 10000"/>
                  <a:gd name="connsiteY12" fmla="*/ 3470 h 10004"/>
                  <a:gd name="connsiteX13" fmla="*/ 5662 w 10000"/>
                  <a:gd name="connsiteY13" fmla="*/ 2492 h 10004"/>
                  <a:gd name="connsiteX14" fmla="*/ 4622 w 10000"/>
                  <a:gd name="connsiteY14" fmla="*/ 3245 h 10004"/>
                  <a:gd name="connsiteX15" fmla="*/ 3734 w 10000"/>
                  <a:gd name="connsiteY15" fmla="*/ 2231 h 10004"/>
                  <a:gd name="connsiteX16" fmla="*/ 2837 w 10000"/>
                  <a:gd name="connsiteY16" fmla="*/ 3630 h 10004"/>
                  <a:gd name="connsiteX17" fmla="*/ 1982 w 10000"/>
                  <a:gd name="connsiteY17" fmla="*/ 3690 h 10004"/>
                  <a:gd name="connsiteX18" fmla="*/ 1115 w 10000"/>
                  <a:gd name="connsiteY18" fmla="*/ 5462 h 10004"/>
                  <a:gd name="connsiteX19" fmla="*/ 1 w 10000"/>
                  <a:gd name="connsiteY19" fmla="*/ 8372 h 10004"/>
                  <a:gd name="connsiteX20" fmla="*/ 671 w 10000"/>
                  <a:gd name="connsiteY20" fmla="*/ 4496 h 10004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240 w 10000"/>
                  <a:gd name="connsiteY12" fmla="*/ 3470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662 w 10000"/>
                  <a:gd name="connsiteY13" fmla="*/ 2492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22 w 10000"/>
                  <a:gd name="connsiteY14" fmla="*/ 3245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637 w 10000"/>
                  <a:gd name="connsiteY14" fmla="*/ 2831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6 h 10003"/>
                  <a:gd name="connsiteX1" fmla="*/ 1578 w 10000"/>
                  <a:gd name="connsiteY1" fmla="*/ 2764 h 10003"/>
                  <a:gd name="connsiteX2" fmla="*/ 2520 w 10000"/>
                  <a:gd name="connsiteY2" fmla="*/ 627 h 10003"/>
                  <a:gd name="connsiteX3" fmla="*/ 3404 w 10000"/>
                  <a:gd name="connsiteY3" fmla="*/ 1033 h 10003"/>
                  <a:gd name="connsiteX4" fmla="*/ 4616 w 10000"/>
                  <a:gd name="connsiteY4" fmla="*/ 1 h 10003"/>
                  <a:gd name="connsiteX5" fmla="*/ 5662 w 10000"/>
                  <a:gd name="connsiteY5" fmla="*/ 1084 h 10003"/>
                  <a:gd name="connsiteX6" fmla="*/ 7305 w 10000"/>
                  <a:gd name="connsiteY6" fmla="*/ 196 h 10003"/>
                  <a:gd name="connsiteX7" fmla="*/ 8495 w 10000"/>
                  <a:gd name="connsiteY7" fmla="*/ 2591 h 10003"/>
                  <a:gd name="connsiteX8" fmla="*/ 9396 w 10000"/>
                  <a:gd name="connsiteY8" fmla="*/ 4619 h 10003"/>
                  <a:gd name="connsiteX9" fmla="*/ 9998 w 10000"/>
                  <a:gd name="connsiteY9" fmla="*/ 9980 h 10003"/>
                  <a:gd name="connsiteX10" fmla="*/ 9263 w 10000"/>
                  <a:gd name="connsiteY10" fmla="*/ 6230 h 10003"/>
                  <a:gd name="connsiteX11" fmla="*/ 8341 w 10000"/>
                  <a:gd name="connsiteY11" fmla="*/ 3843 h 10003"/>
                  <a:gd name="connsiteX12" fmla="*/ 7002 w 10000"/>
                  <a:gd name="connsiteY12" fmla="*/ 3395 h 10003"/>
                  <a:gd name="connsiteX13" fmla="*/ 5826 w 10000"/>
                  <a:gd name="connsiteY13" fmla="*/ 2191 h 10003"/>
                  <a:gd name="connsiteX14" fmla="*/ 4815 w 10000"/>
                  <a:gd name="connsiteY14" fmla="*/ 2643 h 10003"/>
                  <a:gd name="connsiteX15" fmla="*/ 3734 w 10000"/>
                  <a:gd name="connsiteY15" fmla="*/ 2231 h 10003"/>
                  <a:gd name="connsiteX16" fmla="*/ 2837 w 10000"/>
                  <a:gd name="connsiteY16" fmla="*/ 3630 h 10003"/>
                  <a:gd name="connsiteX17" fmla="*/ 1982 w 10000"/>
                  <a:gd name="connsiteY17" fmla="*/ 3690 h 10003"/>
                  <a:gd name="connsiteX18" fmla="*/ 1115 w 10000"/>
                  <a:gd name="connsiteY18" fmla="*/ 5462 h 10003"/>
                  <a:gd name="connsiteX19" fmla="*/ 1 w 10000"/>
                  <a:gd name="connsiteY19" fmla="*/ 8372 h 10003"/>
                  <a:gd name="connsiteX20" fmla="*/ 671 w 10000"/>
                  <a:gd name="connsiteY20" fmla="*/ 4496 h 10003"/>
                  <a:gd name="connsiteX0" fmla="*/ 671 w 10000"/>
                  <a:gd name="connsiteY0" fmla="*/ 4497 h 10004"/>
                  <a:gd name="connsiteX1" fmla="*/ 1578 w 10000"/>
                  <a:gd name="connsiteY1" fmla="*/ 2765 h 10004"/>
                  <a:gd name="connsiteX2" fmla="*/ 2520 w 10000"/>
                  <a:gd name="connsiteY2" fmla="*/ 628 h 10004"/>
                  <a:gd name="connsiteX3" fmla="*/ 3404 w 10000"/>
                  <a:gd name="connsiteY3" fmla="*/ 1034 h 10004"/>
                  <a:gd name="connsiteX4" fmla="*/ 4616 w 10000"/>
                  <a:gd name="connsiteY4" fmla="*/ 2 h 10004"/>
                  <a:gd name="connsiteX5" fmla="*/ 5692 w 10000"/>
                  <a:gd name="connsiteY5" fmla="*/ 709 h 10004"/>
                  <a:gd name="connsiteX6" fmla="*/ 7305 w 10000"/>
                  <a:gd name="connsiteY6" fmla="*/ 197 h 10004"/>
                  <a:gd name="connsiteX7" fmla="*/ 8495 w 10000"/>
                  <a:gd name="connsiteY7" fmla="*/ 2592 h 10004"/>
                  <a:gd name="connsiteX8" fmla="*/ 9396 w 10000"/>
                  <a:gd name="connsiteY8" fmla="*/ 4620 h 10004"/>
                  <a:gd name="connsiteX9" fmla="*/ 9998 w 10000"/>
                  <a:gd name="connsiteY9" fmla="*/ 9981 h 10004"/>
                  <a:gd name="connsiteX10" fmla="*/ 9263 w 10000"/>
                  <a:gd name="connsiteY10" fmla="*/ 6231 h 10004"/>
                  <a:gd name="connsiteX11" fmla="*/ 8341 w 10000"/>
                  <a:gd name="connsiteY11" fmla="*/ 3844 h 10004"/>
                  <a:gd name="connsiteX12" fmla="*/ 7002 w 10000"/>
                  <a:gd name="connsiteY12" fmla="*/ 3396 h 10004"/>
                  <a:gd name="connsiteX13" fmla="*/ 5826 w 10000"/>
                  <a:gd name="connsiteY13" fmla="*/ 2192 h 10004"/>
                  <a:gd name="connsiteX14" fmla="*/ 4815 w 10000"/>
                  <a:gd name="connsiteY14" fmla="*/ 2644 h 10004"/>
                  <a:gd name="connsiteX15" fmla="*/ 3734 w 10000"/>
                  <a:gd name="connsiteY15" fmla="*/ 2232 h 10004"/>
                  <a:gd name="connsiteX16" fmla="*/ 2837 w 10000"/>
                  <a:gd name="connsiteY16" fmla="*/ 3631 h 10004"/>
                  <a:gd name="connsiteX17" fmla="*/ 1982 w 10000"/>
                  <a:gd name="connsiteY17" fmla="*/ 3691 h 10004"/>
                  <a:gd name="connsiteX18" fmla="*/ 1115 w 10000"/>
                  <a:gd name="connsiteY18" fmla="*/ 5463 h 10004"/>
                  <a:gd name="connsiteX19" fmla="*/ 1 w 10000"/>
                  <a:gd name="connsiteY19" fmla="*/ 8373 h 10004"/>
                  <a:gd name="connsiteX20" fmla="*/ 671 w 10000"/>
                  <a:gd name="connsiteY20" fmla="*/ 4497 h 10004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498 h 10005"/>
                  <a:gd name="connsiteX1" fmla="*/ 1578 w 10000"/>
                  <a:gd name="connsiteY1" fmla="*/ 2766 h 10005"/>
                  <a:gd name="connsiteX2" fmla="*/ 2520 w 10000"/>
                  <a:gd name="connsiteY2" fmla="*/ 629 h 10005"/>
                  <a:gd name="connsiteX3" fmla="*/ 3404 w 10000"/>
                  <a:gd name="connsiteY3" fmla="*/ 1035 h 10005"/>
                  <a:gd name="connsiteX4" fmla="*/ 4616 w 10000"/>
                  <a:gd name="connsiteY4" fmla="*/ 3 h 10005"/>
                  <a:gd name="connsiteX5" fmla="*/ 5692 w 10000"/>
                  <a:gd name="connsiteY5" fmla="*/ 710 h 10005"/>
                  <a:gd name="connsiteX6" fmla="*/ 7305 w 10000"/>
                  <a:gd name="connsiteY6" fmla="*/ 198 h 10005"/>
                  <a:gd name="connsiteX7" fmla="*/ 8495 w 10000"/>
                  <a:gd name="connsiteY7" fmla="*/ 2593 h 10005"/>
                  <a:gd name="connsiteX8" fmla="*/ 9396 w 10000"/>
                  <a:gd name="connsiteY8" fmla="*/ 4621 h 10005"/>
                  <a:gd name="connsiteX9" fmla="*/ 9998 w 10000"/>
                  <a:gd name="connsiteY9" fmla="*/ 9982 h 10005"/>
                  <a:gd name="connsiteX10" fmla="*/ 9263 w 10000"/>
                  <a:gd name="connsiteY10" fmla="*/ 6232 h 10005"/>
                  <a:gd name="connsiteX11" fmla="*/ 8341 w 10000"/>
                  <a:gd name="connsiteY11" fmla="*/ 3845 h 10005"/>
                  <a:gd name="connsiteX12" fmla="*/ 7002 w 10000"/>
                  <a:gd name="connsiteY12" fmla="*/ 3397 h 10005"/>
                  <a:gd name="connsiteX13" fmla="*/ 5826 w 10000"/>
                  <a:gd name="connsiteY13" fmla="*/ 2193 h 10005"/>
                  <a:gd name="connsiteX14" fmla="*/ 4815 w 10000"/>
                  <a:gd name="connsiteY14" fmla="*/ 2645 h 10005"/>
                  <a:gd name="connsiteX15" fmla="*/ 3734 w 10000"/>
                  <a:gd name="connsiteY15" fmla="*/ 2233 h 10005"/>
                  <a:gd name="connsiteX16" fmla="*/ 2837 w 10000"/>
                  <a:gd name="connsiteY16" fmla="*/ 3632 h 10005"/>
                  <a:gd name="connsiteX17" fmla="*/ 1982 w 10000"/>
                  <a:gd name="connsiteY17" fmla="*/ 3692 h 10005"/>
                  <a:gd name="connsiteX18" fmla="*/ 1115 w 10000"/>
                  <a:gd name="connsiteY18" fmla="*/ 5464 h 10005"/>
                  <a:gd name="connsiteX19" fmla="*/ 1 w 10000"/>
                  <a:gd name="connsiteY19" fmla="*/ 8374 h 10005"/>
                  <a:gd name="connsiteX20" fmla="*/ 671 w 10000"/>
                  <a:gd name="connsiteY20" fmla="*/ 4498 h 10005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495 w 10000"/>
                  <a:gd name="connsiteY7" fmla="*/ 2595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0"/>
                  <a:gd name="connsiteY0" fmla="*/ 4500 h 10007"/>
                  <a:gd name="connsiteX1" fmla="*/ 1578 w 10000"/>
                  <a:gd name="connsiteY1" fmla="*/ 2768 h 10007"/>
                  <a:gd name="connsiteX2" fmla="*/ 2520 w 10000"/>
                  <a:gd name="connsiteY2" fmla="*/ 631 h 10007"/>
                  <a:gd name="connsiteX3" fmla="*/ 3404 w 10000"/>
                  <a:gd name="connsiteY3" fmla="*/ 1037 h 10007"/>
                  <a:gd name="connsiteX4" fmla="*/ 4616 w 10000"/>
                  <a:gd name="connsiteY4" fmla="*/ 5 h 10007"/>
                  <a:gd name="connsiteX5" fmla="*/ 5811 w 10000"/>
                  <a:gd name="connsiteY5" fmla="*/ 637 h 10007"/>
                  <a:gd name="connsiteX6" fmla="*/ 7305 w 10000"/>
                  <a:gd name="connsiteY6" fmla="*/ 200 h 10007"/>
                  <a:gd name="connsiteX7" fmla="*/ 8733 w 10000"/>
                  <a:gd name="connsiteY7" fmla="*/ 3272 h 10007"/>
                  <a:gd name="connsiteX8" fmla="*/ 9396 w 10000"/>
                  <a:gd name="connsiteY8" fmla="*/ 4623 h 10007"/>
                  <a:gd name="connsiteX9" fmla="*/ 9998 w 10000"/>
                  <a:gd name="connsiteY9" fmla="*/ 9984 h 10007"/>
                  <a:gd name="connsiteX10" fmla="*/ 9263 w 10000"/>
                  <a:gd name="connsiteY10" fmla="*/ 6234 h 10007"/>
                  <a:gd name="connsiteX11" fmla="*/ 8341 w 10000"/>
                  <a:gd name="connsiteY11" fmla="*/ 3847 h 10007"/>
                  <a:gd name="connsiteX12" fmla="*/ 7002 w 10000"/>
                  <a:gd name="connsiteY12" fmla="*/ 3399 h 10007"/>
                  <a:gd name="connsiteX13" fmla="*/ 5826 w 10000"/>
                  <a:gd name="connsiteY13" fmla="*/ 2195 h 10007"/>
                  <a:gd name="connsiteX14" fmla="*/ 4815 w 10000"/>
                  <a:gd name="connsiteY14" fmla="*/ 2647 h 10007"/>
                  <a:gd name="connsiteX15" fmla="*/ 3734 w 10000"/>
                  <a:gd name="connsiteY15" fmla="*/ 2235 h 10007"/>
                  <a:gd name="connsiteX16" fmla="*/ 2837 w 10000"/>
                  <a:gd name="connsiteY16" fmla="*/ 3634 h 10007"/>
                  <a:gd name="connsiteX17" fmla="*/ 1982 w 10000"/>
                  <a:gd name="connsiteY17" fmla="*/ 3694 h 10007"/>
                  <a:gd name="connsiteX18" fmla="*/ 1115 w 10000"/>
                  <a:gd name="connsiteY18" fmla="*/ 5466 h 10007"/>
                  <a:gd name="connsiteX19" fmla="*/ 1 w 10000"/>
                  <a:gd name="connsiteY19" fmla="*/ 8376 h 10007"/>
                  <a:gd name="connsiteX20" fmla="*/ 671 w 10000"/>
                  <a:gd name="connsiteY20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733 w 10008"/>
                  <a:gd name="connsiteY7" fmla="*/ 3272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815 w 10008"/>
                  <a:gd name="connsiteY15" fmla="*/ 2647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305 w 10008"/>
                  <a:gd name="connsiteY6" fmla="*/ 200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7691 w 10008"/>
                  <a:gd name="connsiteY6" fmla="*/ 877 h 10007"/>
                  <a:gd name="connsiteX7" fmla="*/ 8540 w 10008"/>
                  <a:gd name="connsiteY7" fmla="*/ 2858 h 10007"/>
                  <a:gd name="connsiteX8" fmla="*/ 9396 w 10008"/>
                  <a:gd name="connsiteY8" fmla="*/ 4623 h 10007"/>
                  <a:gd name="connsiteX9" fmla="*/ 9634 w 10008"/>
                  <a:gd name="connsiteY9" fmla="*/ 6684 h 10007"/>
                  <a:gd name="connsiteX10" fmla="*/ 9998 w 10008"/>
                  <a:gd name="connsiteY10" fmla="*/ 9984 h 10007"/>
                  <a:gd name="connsiteX11" fmla="*/ 9263 w 10008"/>
                  <a:gd name="connsiteY11" fmla="*/ 6234 h 10007"/>
                  <a:gd name="connsiteX12" fmla="*/ 8341 w 10008"/>
                  <a:gd name="connsiteY12" fmla="*/ 3847 h 10007"/>
                  <a:gd name="connsiteX13" fmla="*/ 7002 w 10008"/>
                  <a:gd name="connsiteY13" fmla="*/ 3399 h 10007"/>
                  <a:gd name="connsiteX14" fmla="*/ 5826 w 10008"/>
                  <a:gd name="connsiteY14" fmla="*/ 2195 h 10007"/>
                  <a:gd name="connsiteX15" fmla="*/ 4696 w 10008"/>
                  <a:gd name="connsiteY15" fmla="*/ 2722 h 10007"/>
                  <a:gd name="connsiteX16" fmla="*/ 3734 w 10008"/>
                  <a:gd name="connsiteY16" fmla="*/ 2235 h 10007"/>
                  <a:gd name="connsiteX17" fmla="*/ 2837 w 10008"/>
                  <a:gd name="connsiteY17" fmla="*/ 3634 h 10007"/>
                  <a:gd name="connsiteX18" fmla="*/ 1982 w 10008"/>
                  <a:gd name="connsiteY18" fmla="*/ 3694 h 10007"/>
                  <a:gd name="connsiteX19" fmla="*/ 1115 w 10008"/>
                  <a:gd name="connsiteY19" fmla="*/ 5466 h 10007"/>
                  <a:gd name="connsiteX20" fmla="*/ 1 w 10008"/>
                  <a:gd name="connsiteY20" fmla="*/ 8376 h 10007"/>
                  <a:gd name="connsiteX21" fmla="*/ 671 w 10008"/>
                  <a:gd name="connsiteY21" fmla="*/ 4500 h 10007"/>
                  <a:gd name="connsiteX0" fmla="*/ 671 w 10008"/>
                  <a:gd name="connsiteY0" fmla="*/ 4500 h 10007"/>
                  <a:gd name="connsiteX1" fmla="*/ 1578 w 10008"/>
                  <a:gd name="connsiteY1" fmla="*/ 2768 h 10007"/>
                  <a:gd name="connsiteX2" fmla="*/ 2520 w 10008"/>
                  <a:gd name="connsiteY2" fmla="*/ 631 h 10007"/>
                  <a:gd name="connsiteX3" fmla="*/ 3404 w 10008"/>
                  <a:gd name="connsiteY3" fmla="*/ 1037 h 10007"/>
                  <a:gd name="connsiteX4" fmla="*/ 4616 w 10008"/>
                  <a:gd name="connsiteY4" fmla="*/ 5 h 10007"/>
                  <a:gd name="connsiteX5" fmla="*/ 5811 w 10008"/>
                  <a:gd name="connsiteY5" fmla="*/ 637 h 10007"/>
                  <a:gd name="connsiteX6" fmla="*/ 6824 w 10008"/>
                  <a:gd name="connsiteY6" fmla="*/ 894 h 10007"/>
                  <a:gd name="connsiteX7" fmla="*/ 7691 w 10008"/>
                  <a:gd name="connsiteY7" fmla="*/ 877 h 10007"/>
                  <a:gd name="connsiteX8" fmla="*/ 8540 w 10008"/>
                  <a:gd name="connsiteY8" fmla="*/ 2858 h 10007"/>
                  <a:gd name="connsiteX9" fmla="*/ 9396 w 10008"/>
                  <a:gd name="connsiteY9" fmla="*/ 4623 h 10007"/>
                  <a:gd name="connsiteX10" fmla="*/ 9634 w 10008"/>
                  <a:gd name="connsiteY10" fmla="*/ 6684 h 10007"/>
                  <a:gd name="connsiteX11" fmla="*/ 9998 w 10008"/>
                  <a:gd name="connsiteY11" fmla="*/ 9984 h 10007"/>
                  <a:gd name="connsiteX12" fmla="*/ 9263 w 10008"/>
                  <a:gd name="connsiteY12" fmla="*/ 6234 h 10007"/>
                  <a:gd name="connsiteX13" fmla="*/ 8341 w 10008"/>
                  <a:gd name="connsiteY13" fmla="*/ 3847 h 10007"/>
                  <a:gd name="connsiteX14" fmla="*/ 7002 w 10008"/>
                  <a:gd name="connsiteY14" fmla="*/ 3399 h 10007"/>
                  <a:gd name="connsiteX15" fmla="*/ 5826 w 10008"/>
                  <a:gd name="connsiteY15" fmla="*/ 2195 h 10007"/>
                  <a:gd name="connsiteX16" fmla="*/ 4696 w 10008"/>
                  <a:gd name="connsiteY16" fmla="*/ 2722 h 10007"/>
                  <a:gd name="connsiteX17" fmla="*/ 3734 w 10008"/>
                  <a:gd name="connsiteY17" fmla="*/ 2235 h 10007"/>
                  <a:gd name="connsiteX18" fmla="*/ 2837 w 10008"/>
                  <a:gd name="connsiteY18" fmla="*/ 3634 h 10007"/>
                  <a:gd name="connsiteX19" fmla="*/ 1982 w 10008"/>
                  <a:gd name="connsiteY19" fmla="*/ 3694 h 10007"/>
                  <a:gd name="connsiteX20" fmla="*/ 1115 w 10008"/>
                  <a:gd name="connsiteY20" fmla="*/ 5466 h 10007"/>
                  <a:gd name="connsiteX21" fmla="*/ 1 w 10008"/>
                  <a:gd name="connsiteY21" fmla="*/ 8376 h 10007"/>
                  <a:gd name="connsiteX22" fmla="*/ 671 w 10008"/>
                  <a:gd name="connsiteY22" fmla="*/ 4500 h 10007"/>
                  <a:gd name="connsiteX0" fmla="*/ 671 w 10008"/>
                  <a:gd name="connsiteY0" fmla="*/ 4547 h 10054"/>
                  <a:gd name="connsiteX1" fmla="*/ 1578 w 10008"/>
                  <a:gd name="connsiteY1" fmla="*/ 2815 h 10054"/>
                  <a:gd name="connsiteX2" fmla="*/ 2520 w 10008"/>
                  <a:gd name="connsiteY2" fmla="*/ 678 h 10054"/>
                  <a:gd name="connsiteX3" fmla="*/ 3404 w 10008"/>
                  <a:gd name="connsiteY3" fmla="*/ 1084 h 10054"/>
                  <a:gd name="connsiteX4" fmla="*/ 4616 w 10008"/>
                  <a:gd name="connsiteY4" fmla="*/ 52 h 10054"/>
                  <a:gd name="connsiteX5" fmla="*/ 5811 w 10008"/>
                  <a:gd name="connsiteY5" fmla="*/ 684 h 10054"/>
                  <a:gd name="connsiteX6" fmla="*/ 6155 w 10008"/>
                  <a:gd name="connsiteY6" fmla="*/ 1 h 10054"/>
                  <a:gd name="connsiteX7" fmla="*/ 6824 w 10008"/>
                  <a:gd name="connsiteY7" fmla="*/ 941 h 10054"/>
                  <a:gd name="connsiteX8" fmla="*/ 7691 w 10008"/>
                  <a:gd name="connsiteY8" fmla="*/ 924 h 10054"/>
                  <a:gd name="connsiteX9" fmla="*/ 8540 w 10008"/>
                  <a:gd name="connsiteY9" fmla="*/ 2905 h 10054"/>
                  <a:gd name="connsiteX10" fmla="*/ 9396 w 10008"/>
                  <a:gd name="connsiteY10" fmla="*/ 4670 h 10054"/>
                  <a:gd name="connsiteX11" fmla="*/ 9634 w 10008"/>
                  <a:gd name="connsiteY11" fmla="*/ 6731 h 10054"/>
                  <a:gd name="connsiteX12" fmla="*/ 9998 w 10008"/>
                  <a:gd name="connsiteY12" fmla="*/ 10031 h 10054"/>
                  <a:gd name="connsiteX13" fmla="*/ 9263 w 10008"/>
                  <a:gd name="connsiteY13" fmla="*/ 6281 h 10054"/>
                  <a:gd name="connsiteX14" fmla="*/ 8341 w 10008"/>
                  <a:gd name="connsiteY14" fmla="*/ 3894 h 10054"/>
                  <a:gd name="connsiteX15" fmla="*/ 7002 w 10008"/>
                  <a:gd name="connsiteY15" fmla="*/ 3446 h 10054"/>
                  <a:gd name="connsiteX16" fmla="*/ 5826 w 10008"/>
                  <a:gd name="connsiteY16" fmla="*/ 2242 h 10054"/>
                  <a:gd name="connsiteX17" fmla="*/ 4696 w 10008"/>
                  <a:gd name="connsiteY17" fmla="*/ 2769 h 10054"/>
                  <a:gd name="connsiteX18" fmla="*/ 3734 w 10008"/>
                  <a:gd name="connsiteY18" fmla="*/ 2282 h 10054"/>
                  <a:gd name="connsiteX19" fmla="*/ 2837 w 10008"/>
                  <a:gd name="connsiteY19" fmla="*/ 3681 h 10054"/>
                  <a:gd name="connsiteX20" fmla="*/ 1982 w 10008"/>
                  <a:gd name="connsiteY20" fmla="*/ 3741 h 10054"/>
                  <a:gd name="connsiteX21" fmla="*/ 1115 w 10008"/>
                  <a:gd name="connsiteY21" fmla="*/ 5513 h 10054"/>
                  <a:gd name="connsiteX22" fmla="*/ 1 w 10008"/>
                  <a:gd name="connsiteY22" fmla="*/ 8423 h 10054"/>
                  <a:gd name="connsiteX23" fmla="*/ 671 w 10008"/>
                  <a:gd name="connsiteY23" fmla="*/ 4547 h 10054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309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48 h 10055"/>
                  <a:gd name="connsiteX1" fmla="*/ 1578 w 10008"/>
                  <a:gd name="connsiteY1" fmla="*/ 2816 h 10055"/>
                  <a:gd name="connsiteX2" fmla="*/ 2520 w 10008"/>
                  <a:gd name="connsiteY2" fmla="*/ 679 h 10055"/>
                  <a:gd name="connsiteX3" fmla="*/ 3404 w 10008"/>
                  <a:gd name="connsiteY3" fmla="*/ 1085 h 10055"/>
                  <a:gd name="connsiteX4" fmla="*/ 4616 w 10008"/>
                  <a:gd name="connsiteY4" fmla="*/ 53 h 10055"/>
                  <a:gd name="connsiteX5" fmla="*/ 5365 w 10008"/>
                  <a:gd name="connsiteY5" fmla="*/ 422 h 10055"/>
                  <a:gd name="connsiteX6" fmla="*/ 6155 w 10008"/>
                  <a:gd name="connsiteY6" fmla="*/ 2 h 10055"/>
                  <a:gd name="connsiteX7" fmla="*/ 6824 w 10008"/>
                  <a:gd name="connsiteY7" fmla="*/ 942 h 10055"/>
                  <a:gd name="connsiteX8" fmla="*/ 7691 w 10008"/>
                  <a:gd name="connsiteY8" fmla="*/ 925 h 10055"/>
                  <a:gd name="connsiteX9" fmla="*/ 8540 w 10008"/>
                  <a:gd name="connsiteY9" fmla="*/ 2906 h 10055"/>
                  <a:gd name="connsiteX10" fmla="*/ 9396 w 10008"/>
                  <a:gd name="connsiteY10" fmla="*/ 4671 h 10055"/>
                  <a:gd name="connsiteX11" fmla="*/ 9634 w 10008"/>
                  <a:gd name="connsiteY11" fmla="*/ 6732 h 10055"/>
                  <a:gd name="connsiteX12" fmla="*/ 9998 w 10008"/>
                  <a:gd name="connsiteY12" fmla="*/ 10032 h 10055"/>
                  <a:gd name="connsiteX13" fmla="*/ 9263 w 10008"/>
                  <a:gd name="connsiteY13" fmla="*/ 6282 h 10055"/>
                  <a:gd name="connsiteX14" fmla="*/ 8341 w 10008"/>
                  <a:gd name="connsiteY14" fmla="*/ 3895 h 10055"/>
                  <a:gd name="connsiteX15" fmla="*/ 7002 w 10008"/>
                  <a:gd name="connsiteY15" fmla="*/ 3447 h 10055"/>
                  <a:gd name="connsiteX16" fmla="*/ 5826 w 10008"/>
                  <a:gd name="connsiteY16" fmla="*/ 2243 h 10055"/>
                  <a:gd name="connsiteX17" fmla="*/ 4696 w 10008"/>
                  <a:gd name="connsiteY17" fmla="*/ 2770 h 10055"/>
                  <a:gd name="connsiteX18" fmla="*/ 3734 w 10008"/>
                  <a:gd name="connsiteY18" fmla="*/ 2283 h 10055"/>
                  <a:gd name="connsiteX19" fmla="*/ 2837 w 10008"/>
                  <a:gd name="connsiteY19" fmla="*/ 3682 h 10055"/>
                  <a:gd name="connsiteX20" fmla="*/ 1982 w 10008"/>
                  <a:gd name="connsiteY20" fmla="*/ 3742 h 10055"/>
                  <a:gd name="connsiteX21" fmla="*/ 1115 w 10008"/>
                  <a:gd name="connsiteY21" fmla="*/ 5514 h 10055"/>
                  <a:gd name="connsiteX22" fmla="*/ 1 w 10008"/>
                  <a:gd name="connsiteY22" fmla="*/ 8424 h 10055"/>
                  <a:gd name="connsiteX23" fmla="*/ 671 w 10008"/>
                  <a:gd name="connsiteY23" fmla="*/ 4548 h 10055"/>
                  <a:gd name="connsiteX0" fmla="*/ 671 w 10008"/>
                  <a:gd name="connsiteY0" fmla="*/ 4553 h 10060"/>
                  <a:gd name="connsiteX1" fmla="*/ 1578 w 10008"/>
                  <a:gd name="connsiteY1" fmla="*/ 2821 h 10060"/>
                  <a:gd name="connsiteX2" fmla="*/ 2520 w 10008"/>
                  <a:gd name="connsiteY2" fmla="*/ 684 h 10060"/>
                  <a:gd name="connsiteX3" fmla="*/ 3404 w 10008"/>
                  <a:gd name="connsiteY3" fmla="*/ 1090 h 10060"/>
                  <a:gd name="connsiteX4" fmla="*/ 4616 w 10008"/>
                  <a:gd name="connsiteY4" fmla="*/ 58 h 10060"/>
                  <a:gd name="connsiteX5" fmla="*/ 5365 w 10008"/>
                  <a:gd name="connsiteY5" fmla="*/ 427 h 10060"/>
                  <a:gd name="connsiteX6" fmla="*/ 6155 w 10008"/>
                  <a:gd name="connsiteY6" fmla="*/ 7 h 10060"/>
                  <a:gd name="connsiteX7" fmla="*/ 6824 w 10008"/>
                  <a:gd name="connsiteY7" fmla="*/ 947 h 10060"/>
                  <a:gd name="connsiteX8" fmla="*/ 7691 w 10008"/>
                  <a:gd name="connsiteY8" fmla="*/ 930 h 10060"/>
                  <a:gd name="connsiteX9" fmla="*/ 8540 w 10008"/>
                  <a:gd name="connsiteY9" fmla="*/ 2911 h 10060"/>
                  <a:gd name="connsiteX10" fmla="*/ 9396 w 10008"/>
                  <a:gd name="connsiteY10" fmla="*/ 4676 h 10060"/>
                  <a:gd name="connsiteX11" fmla="*/ 9634 w 10008"/>
                  <a:gd name="connsiteY11" fmla="*/ 6737 h 10060"/>
                  <a:gd name="connsiteX12" fmla="*/ 9998 w 10008"/>
                  <a:gd name="connsiteY12" fmla="*/ 10037 h 10060"/>
                  <a:gd name="connsiteX13" fmla="*/ 9263 w 10008"/>
                  <a:gd name="connsiteY13" fmla="*/ 6287 h 10060"/>
                  <a:gd name="connsiteX14" fmla="*/ 8341 w 10008"/>
                  <a:gd name="connsiteY14" fmla="*/ 3900 h 10060"/>
                  <a:gd name="connsiteX15" fmla="*/ 7002 w 10008"/>
                  <a:gd name="connsiteY15" fmla="*/ 3452 h 10060"/>
                  <a:gd name="connsiteX16" fmla="*/ 5826 w 10008"/>
                  <a:gd name="connsiteY16" fmla="*/ 2248 h 10060"/>
                  <a:gd name="connsiteX17" fmla="*/ 4696 w 10008"/>
                  <a:gd name="connsiteY17" fmla="*/ 2775 h 10060"/>
                  <a:gd name="connsiteX18" fmla="*/ 3734 w 10008"/>
                  <a:gd name="connsiteY18" fmla="*/ 2288 h 10060"/>
                  <a:gd name="connsiteX19" fmla="*/ 2837 w 10008"/>
                  <a:gd name="connsiteY19" fmla="*/ 3687 h 10060"/>
                  <a:gd name="connsiteX20" fmla="*/ 1982 w 10008"/>
                  <a:gd name="connsiteY20" fmla="*/ 3747 h 10060"/>
                  <a:gd name="connsiteX21" fmla="*/ 1115 w 10008"/>
                  <a:gd name="connsiteY21" fmla="*/ 5519 h 10060"/>
                  <a:gd name="connsiteX22" fmla="*/ 1 w 10008"/>
                  <a:gd name="connsiteY22" fmla="*/ 8429 h 10060"/>
                  <a:gd name="connsiteX23" fmla="*/ 671 w 10008"/>
                  <a:gd name="connsiteY23" fmla="*/ 4553 h 1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008" h="10060">
                    <a:moveTo>
                      <a:pt x="671" y="4553"/>
                    </a:moveTo>
                    <a:cubicBezTo>
                      <a:pt x="761" y="3929"/>
                      <a:pt x="1235" y="2960"/>
                      <a:pt x="1578" y="2821"/>
                    </a:cubicBezTo>
                    <a:cubicBezTo>
                      <a:pt x="1919" y="2681"/>
                      <a:pt x="2216" y="973"/>
                      <a:pt x="2520" y="684"/>
                    </a:cubicBezTo>
                    <a:cubicBezTo>
                      <a:pt x="2824" y="396"/>
                      <a:pt x="3045" y="950"/>
                      <a:pt x="3404" y="1090"/>
                    </a:cubicBezTo>
                    <a:cubicBezTo>
                      <a:pt x="3763" y="1229"/>
                      <a:pt x="4289" y="169"/>
                      <a:pt x="4616" y="58"/>
                    </a:cubicBezTo>
                    <a:cubicBezTo>
                      <a:pt x="4943" y="-53"/>
                      <a:pt x="5086" y="285"/>
                      <a:pt x="5365" y="427"/>
                    </a:cubicBezTo>
                    <a:cubicBezTo>
                      <a:pt x="5644" y="569"/>
                      <a:pt x="5718" y="-74"/>
                      <a:pt x="6155" y="7"/>
                    </a:cubicBezTo>
                    <a:cubicBezTo>
                      <a:pt x="6517" y="50"/>
                      <a:pt x="6590" y="944"/>
                      <a:pt x="6824" y="947"/>
                    </a:cubicBezTo>
                    <a:cubicBezTo>
                      <a:pt x="7058" y="951"/>
                      <a:pt x="7405" y="603"/>
                      <a:pt x="7691" y="930"/>
                    </a:cubicBezTo>
                    <a:cubicBezTo>
                      <a:pt x="7977" y="1257"/>
                      <a:pt x="7952" y="1807"/>
                      <a:pt x="8540" y="2911"/>
                    </a:cubicBezTo>
                    <a:cubicBezTo>
                      <a:pt x="8902" y="3790"/>
                      <a:pt x="9155" y="3562"/>
                      <a:pt x="9396" y="4676"/>
                    </a:cubicBezTo>
                    <a:cubicBezTo>
                      <a:pt x="9556" y="5213"/>
                      <a:pt x="9549" y="5994"/>
                      <a:pt x="9634" y="6737"/>
                    </a:cubicBezTo>
                    <a:cubicBezTo>
                      <a:pt x="9734" y="7631"/>
                      <a:pt x="10070" y="10081"/>
                      <a:pt x="9998" y="10037"/>
                    </a:cubicBezTo>
                    <a:cubicBezTo>
                      <a:pt x="10044" y="10359"/>
                      <a:pt x="9525" y="7263"/>
                      <a:pt x="9263" y="6287"/>
                    </a:cubicBezTo>
                    <a:cubicBezTo>
                      <a:pt x="8525" y="4969"/>
                      <a:pt x="8814" y="4578"/>
                      <a:pt x="8341" y="3900"/>
                    </a:cubicBezTo>
                    <a:cubicBezTo>
                      <a:pt x="7781" y="3180"/>
                      <a:pt x="7421" y="3727"/>
                      <a:pt x="7002" y="3452"/>
                    </a:cubicBezTo>
                    <a:cubicBezTo>
                      <a:pt x="6583" y="3177"/>
                      <a:pt x="6210" y="2361"/>
                      <a:pt x="5826" y="2248"/>
                    </a:cubicBezTo>
                    <a:cubicBezTo>
                      <a:pt x="5442" y="2135"/>
                      <a:pt x="5175" y="2844"/>
                      <a:pt x="4696" y="2775"/>
                    </a:cubicBezTo>
                    <a:cubicBezTo>
                      <a:pt x="4159" y="2781"/>
                      <a:pt x="4069" y="2182"/>
                      <a:pt x="3734" y="2288"/>
                    </a:cubicBezTo>
                    <a:cubicBezTo>
                      <a:pt x="3402" y="2394"/>
                      <a:pt x="3143" y="3659"/>
                      <a:pt x="2837" y="3687"/>
                    </a:cubicBezTo>
                    <a:cubicBezTo>
                      <a:pt x="2533" y="3716"/>
                      <a:pt x="2350" y="3558"/>
                      <a:pt x="1982" y="3747"/>
                    </a:cubicBezTo>
                    <a:cubicBezTo>
                      <a:pt x="1343" y="4011"/>
                      <a:pt x="1465" y="5127"/>
                      <a:pt x="1115" y="5519"/>
                    </a:cubicBezTo>
                    <a:cubicBezTo>
                      <a:pt x="735" y="5610"/>
                      <a:pt x="6" y="8677"/>
                      <a:pt x="1" y="8429"/>
                    </a:cubicBezTo>
                    <a:cubicBezTo>
                      <a:pt x="-4" y="8180"/>
                      <a:pt x="462" y="5181"/>
                      <a:pt x="671" y="4553"/>
                    </a:cubicBezTo>
                    <a:close/>
                  </a:path>
                </a:pathLst>
              </a:custGeom>
              <a:solidFill>
                <a:srgbClr val="0172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6311828" y="937405"/>
                <a:ext cx="255882" cy="307378"/>
              </a:xfrm>
              <a:custGeom>
                <a:avLst/>
                <a:gdLst>
                  <a:gd name="connsiteX0" fmla="*/ 33165 w 255882"/>
                  <a:gd name="connsiteY0" fmla="*/ 0 h 601703"/>
                  <a:gd name="connsiteX1" fmla="*/ 56854 w 255882"/>
                  <a:gd name="connsiteY1" fmla="*/ 4737 h 601703"/>
                  <a:gd name="connsiteX2" fmla="*/ 85281 w 255882"/>
                  <a:gd name="connsiteY2" fmla="*/ 9475 h 601703"/>
                  <a:gd name="connsiteX3" fmla="*/ 104232 w 255882"/>
                  <a:gd name="connsiteY3" fmla="*/ 14213 h 601703"/>
                  <a:gd name="connsiteX4" fmla="*/ 118446 w 255882"/>
                  <a:gd name="connsiteY4" fmla="*/ 23689 h 601703"/>
                  <a:gd name="connsiteX5" fmla="*/ 132659 w 255882"/>
                  <a:gd name="connsiteY5" fmla="*/ 28426 h 601703"/>
                  <a:gd name="connsiteX6" fmla="*/ 146873 w 255882"/>
                  <a:gd name="connsiteY6" fmla="*/ 56853 h 601703"/>
                  <a:gd name="connsiteX7" fmla="*/ 161086 w 255882"/>
                  <a:gd name="connsiteY7" fmla="*/ 71067 h 601703"/>
                  <a:gd name="connsiteX8" fmla="*/ 170562 w 255882"/>
                  <a:gd name="connsiteY8" fmla="*/ 85280 h 601703"/>
                  <a:gd name="connsiteX9" fmla="*/ 184775 w 255882"/>
                  <a:gd name="connsiteY9" fmla="*/ 99494 h 601703"/>
                  <a:gd name="connsiteX10" fmla="*/ 217940 w 255882"/>
                  <a:gd name="connsiteY10" fmla="*/ 142134 h 601703"/>
                  <a:gd name="connsiteX11" fmla="*/ 222678 w 255882"/>
                  <a:gd name="connsiteY11" fmla="*/ 156348 h 601703"/>
                  <a:gd name="connsiteX12" fmla="*/ 227416 w 255882"/>
                  <a:gd name="connsiteY12" fmla="*/ 175299 h 601703"/>
                  <a:gd name="connsiteX13" fmla="*/ 236891 w 255882"/>
                  <a:gd name="connsiteY13" fmla="*/ 203726 h 601703"/>
                  <a:gd name="connsiteX14" fmla="*/ 232154 w 255882"/>
                  <a:gd name="connsiteY14" fmla="*/ 246366 h 601703"/>
                  <a:gd name="connsiteX15" fmla="*/ 222678 w 255882"/>
                  <a:gd name="connsiteY15" fmla="*/ 260580 h 601703"/>
                  <a:gd name="connsiteX16" fmla="*/ 194251 w 255882"/>
                  <a:gd name="connsiteY16" fmla="*/ 289007 h 601703"/>
                  <a:gd name="connsiteX17" fmla="*/ 184775 w 255882"/>
                  <a:gd name="connsiteY17" fmla="*/ 303220 h 601703"/>
                  <a:gd name="connsiteX18" fmla="*/ 170562 w 255882"/>
                  <a:gd name="connsiteY18" fmla="*/ 312696 h 601703"/>
                  <a:gd name="connsiteX19" fmla="*/ 137397 w 255882"/>
                  <a:gd name="connsiteY19" fmla="*/ 336385 h 601703"/>
                  <a:gd name="connsiteX20" fmla="*/ 104232 w 255882"/>
                  <a:gd name="connsiteY20" fmla="*/ 345861 h 601703"/>
                  <a:gd name="connsiteX21" fmla="*/ 85281 w 255882"/>
                  <a:gd name="connsiteY21" fmla="*/ 355336 h 601703"/>
                  <a:gd name="connsiteX22" fmla="*/ 56854 w 255882"/>
                  <a:gd name="connsiteY22" fmla="*/ 364812 h 601703"/>
                  <a:gd name="connsiteX23" fmla="*/ 28427 w 255882"/>
                  <a:gd name="connsiteY23" fmla="*/ 360074 h 601703"/>
                  <a:gd name="connsiteX24" fmla="*/ 18951 w 255882"/>
                  <a:gd name="connsiteY24" fmla="*/ 345861 h 601703"/>
                  <a:gd name="connsiteX25" fmla="*/ 0 w 255882"/>
                  <a:gd name="connsiteY25" fmla="*/ 312696 h 601703"/>
                  <a:gd name="connsiteX26" fmla="*/ 4738 w 255882"/>
                  <a:gd name="connsiteY26" fmla="*/ 270055 h 601703"/>
                  <a:gd name="connsiteX27" fmla="*/ 18951 w 255882"/>
                  <a:gd name="connsiteY27" fmla="*/ 260580 h 601703"/>
                  <a:gd name="connsiteX28" fmla="*/ 165824 w 255882"/>
                  <a:gd name="connsiteY28" fmla="*/ 265318 h 601703"/>
                  <a:gd name="connsiteX29" fmla="*/ 194251 w 255882"/>
                  <a:gd name="connsiteY29" fmla="*/ 274793 h 601703"/>
                  <a:gd name="connsiteX30" fmla="*/ 208464 w 255882"/>
                  <a:gd name="connsiteY30" fmla="*/ 284269 h 601703"/>
                  <a:gd name="connsiteX31" fmla="*/ 246367 w 255882"/>
                  <a:gd name="connsiteY31" fmla="*/ 326909 h 601703"/>
                  <a:gd name="connsiteX32" fmla="*/ 255843 w 255882"/>
                  <a:gd name="connsiteY32" fmla="*/ 355336 h 601703"/>
                  <a:gd name="connsiteX33" fmla="*/ 251105 w 255882"/>
                  <a:gd name="connsiteY33" fmla="*/ 431141 h 601703"/>
                  <a:gd name="connsiteX34" fmla="*/ 246367 w 255882"/>
                  <a:gd name="connsiteY34" fmla="*/ 445355 h 601703"/>
                  <a:gd name="connsiteX35" fmla="*/ 232154 w 255882"/>
                  <a:gd name="connsiteY35" fmla="*/ 464306 h 601703"/>
                  <a:gd name="connsiteX36" fmla="*/ 217940 w 255882"/>
                  <a:gd name="connsiteY36" fmla="*/ 473782 h 601703"/>
                  <a:gd name="connsiteX37" fmla="*/ 208464 w 255882"/>
                  <a:gd name="connsiteY37" fmla="*/ 487995 h 601703"/>
                  <a:gd name="connsiteX38" fmla="*/ 180037 w 255882"/>
                  <a:gd name="connsiteY38" fmla="*/ 497471 h 601703"/>
                  <a:gd name="connsiteX39" fmla="*/ 151611 w 255882"/>
                  <a:gd name="connsiteY39" fmla="*/ 516422 h 601703"/>
                  <a:gd name="connsiteX40" fmla="*/ 108970 w 255882"/>
                  <a:gd name="connsiteY40" fmla="*/ 530636 h 601703"/>
                  <a:gd name="connsiteX41" fmla="*/ 94757 w 255882"/>
                  <a:gd name="connsiteY41" fmla="*/ 535374 h 601703"/>
                  <a:gd name="connsiteX42" fmla="*/ 80543 w 255882"/>
                  <a:gd name="connsiteY42" fmla="*/ 540111 h 601703"/>
                  <a:gd name="connsiteX43" fmla="*/ 33165 w 255882"/>
                  <a:gd name="connsiteY43" fmla="*/ 521160 h 601703"/>
                  <a:gd name="connsiteX44" fmla="*/ 28427 w 255882"/>
                  <a:gd name="connsiteY44" fmla="*/ 506947 h 601703"/>
                  <a:gd name="connsiteX45" fmla="*/ 33165 w 255882"/>
                  <a:gd name="connsiteY45" fmla="*/ 483258 h 601703"/>
                  <a:gd name="connsiteX46" fmla="*/ 47378 w 255882"/>
                  <a:gd name="connsiteY46" fmla="*/ 478520 h 601703"/>
                  <a:gd name="connsiteX47" fmla="*/ 71068 w 255882"/>
                  <a:gd name="connsiteY47" fmla="*/ 473782 h 601703"/>
                  <a:gd name="connsiteX48" fmla="*/ 142135 w 255882"/>
                  <a:gd name="connsiteY48" fmla="*/ 478520 h 601703"/>
                  <a:gd name="connsiteX49" fmla="*/ 170562 w 255882"/>
                  <a:gd name="connsiteY49" fmla="*/ 497471 h 601703"/>
                  <a:gd name="connsiteX50" fmla="*/ 180037 w 255882"/>
                  <a:gd name="connsiteY50" fmla="*/ 511684 h 601703"/>
                  <a:gd name="connsiteX51" fmla="*/ 180037 w 255882"/>
                  <a:gd name="connsiteY51" fmla="*/ 578014 h 601703"/>
                  <a:gd name="connsiteX52" fmla="*/ 151611 w 255882"/>
                  <a:gd name="connsiteY52" fmla="*/ 596965 h 601703"/>
                  <a:gd name="connsiteX53" fmla="*/ 146873 w 255882"/>
                  <a:gd name="connsiteY53" fmla="*/ 601703 h 60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5882" h="601703">
                    <a:moveTo>
                      <a:pt x="33165" y="0"/>
                    </a:moveTo>
                    <a:lnTo>
                      <a:pt x="56854" y="4737"/>
                    </a:lnTo>
                    <a:cubicBezTo>
                      <a:pt x="66305" y="6455"/>
                      <a:pt x="75861" y="7591"/>
                      <a:pt x="85281" y="9475"/>
                    </a:cubicBezTo>
                    <a:cubicBezTo>
                      <a:pt x="91666" y="10752"/>
                      <a:pt x="97915" y="12634"/>
                      <a:pt x="104232" y="14213"/>
                    </a:cubicBezTo>
                    <a:cubicBezTo>
                      <a:pt x="108970" y="17372"/>
                      <a:pt x="113353" y="21142"/>
                      <a:pt x="118446" y="23689"/>
                    </a:cubicBezTo>
                    <a:cubicBezTo>
                      <a:pt x="122913" y="25922"/>
                      <a:pt x="128759" y="25306"/>
                      <a:pt x="132659" y="28426"/>
                    </a:cubicBezTo>
                    <a:cubicBezTo>
                      <a:pt x="148633" y="41205"/>
                      <a:pt x="137065" y="42140"/>
                      <a:pt x="146873" y="56853"/>
                    </a:cubicBezTo>
                    <a:cubicBezTo>
                      <a:pt x="150590" y="62428"/>
                      <a:pt x="156797" y="65920"/>
                      <a:pt x="161086" y="71067"/>
                    </a:cubicBezTo>
                    <a:cubicBezTo>
                      <a:pt x="164731" y="75441"/>
                      <a:pt x="166917" y="80906"/>
                      <a:pt x="170562" y="85280"/>
                    </a:cubicBezTo>
                    <a:cubicBezTo>
                      <a:pt x="174851" y="90427"/>
                      <a:pt x="180661" y="94205"/>
                      <a:pt x="184775" y="99494"/>
                    </a:cubicBezTo>
                    <a:cubicBezTo>
                      <a:pt x="224440" y="150492"/>
                      <a:pt x="185675" y="109869"/>
                      <a:pt x="217940" y="142134"/>
                    </a:cubicBezTo>
                    <a:cubicBezTo>
                      <a:pt x="219519" y="146872"/>
                      <a:pt x="221306" y="151546"/>
                      <a:pt x="222678" y="156348"/>
                    </a:cubicBezTo>
                    <a:cubicBezTo>
                      <a:pt x="224467" y="162609"/>
                      <a:pt x="225545" y="169062"/>
                      <a:pt x="227416" y="175299"/>
                    </a:cubicBezTo>
                    <a:cubicBezTo>
                      <a:pt x="230286" y="184866"/>
                      <a:pt x="236891" y="203726"/>
                      <a:pt x="236891" y="203726"/>
                    </a:cubicBezTo>
                    <a:cubicBezTo>
                      <a:pt x="235312" y="217939"/>
                      <a:pt x="235622" y="232492"/>
                      <a:pt x="232154" y="246366"/>
                    </a:cubicBezTo>
                    <a:cubicBezTo>
                      <a:pt x="230773" y="251890"/>
                      <a:pt x="226461" y="256324"/>
                      <a:pt x="222678" y="260580"/>
                    </a:cubicBezTo>
                    <a:cubicBezTo>
                      <a:pt x="213775" y="270596"/>
                      <a:pt x="201685" y="277857"/>
                      <a:pt x="194251" y="289007"/>
                    </a:cubicBezTo>
                    <a:cubicBezTo>
                      <a:pt x="191092" y="293745"/>
                      <a:pt x="188801" y="299194"/>
                      <a:pt x="184775" y="303220"/>
                    </a:cubicBezTo>
                    <a:cubicBezTo>
                      <a:pt x="180749" y="307246"/>
                      <a:pt x="175195" y="309386"/>
                      <a:pt x="170562" y="312696"/>
                    </a:cubicBezTo>
                    <a:cubicBezTo>
                      <a:pt x="165555" y="316273"/>
                      <a:pt x="144840" y="332663"/>
                      <a:pt x="137397" y="336385"/>
                    </a:cubicBezTo>
                    <a:cubicBezTo>
                      <a:pt x="125943" y="342112"/>
                      <a:pt x="116377" y="341307"/>
                      <a:pt x="104232" y="345861"/>
                    </a:cubicBezTo>
                    <a:cubicBezTo>
                      <a:pt x="97619" y="348341"/>
                      <a:pt x="91838" y="352713"/>
                      <a:pt x="85281" y="355336"/>
                    </a:cubicBezTo>
                    <a:cubicBezTo>
                      <a:pt x="76007" y="359046"/>
                      <a:pt x="56854" y="364812"/>
                      <a:pt x="56854" y="364812"/>
                    </a:cubicBezTo>
                    <a:cubicBezTo>
                      <a:pt x="47378" y="363233"/>
                      <a:pt x="37019" y="364370"/>
                      <a:pt x="28427" y="360074"/>
                    </a:cubicBezTo>
                    <a:cubicBezTo>
                      <a:pt x="23334" y="357528"/>
                      <a:pt x="21776" y="350805"/>
                      <a:pt x="18951" y="345861"/>
                    </a:cubicBezTo>
                    <a:cubicBezTo>
                      <a:pt x="-5093" y="303783"/>
                      <a:pt x="23087" y="347323"/>
                      <a:pt x="0" y="312696"/>
                    </a:cubicBezTo>
                    <a:cubicBezTo>
                      <a:pt x="1579" y="298482"/>
                      <a:pt x="-149" y="283495"/>
                      <a:pt x="4738" y="270055"/>
                    </a:cubicBezTo>
                    <a:cubicBezTo>
                      <a:pt x="6684" y="264704"/>
                      <a:pt x="13260" y="260747"/>
                      <a:pt x="18951" y="260580"/>
                    </a:cubicBezTo>
                    <a:lnTo>
                      <a:pt x="165824" y="265318"/>
                    </a:lnTo>
                    <a:cubicBezTo>
                      <a:pt x="175300" y="268476"/>
                      <a:pt x="185941" y="269252"/>
                      <a:pt x="194251" y="274793"/>
                    </a:cubicBezTo>
                    <a:cubicBezTo>
                      <a:pt x="198989" y="277952"/>
                      <a:pt x="204208" y="280486"/>
                      <a:pt x="208464" y="284269"/>
                    </a:cubicBezTo>
                    <a:cubicBezTo>
                      <a:pt x="235016" y="307872"/>
                      <a:pt x="231965" y="305307"/>
                      <a:pt x="246367" y="326909"/>
                    </a:cubicBezTo>
                    <a:cubicBezTo>
                      <a:pt x="249526" y="336385"/>
                      <a:pt x="256466" y="345367"/>
                      <a:pt x="255843" y="355336"/>
                    </a:cubicBezTo>
                    <a:cubicBezTo>
                      <a:pt x="254264" y="380604"/>
                      <a:pt x="253755" y="405962"/>
                      <a:pt x="251105" y="431141"/>
                    </a:cubicBezTo>
                    <a:cubicBezTo>
                      <a:pt x="250582" y="436108"/>
                      <a:pt x="248845" y="441019"/>
                      <a:pt x="246367" y="445355"/>
                    </a:cubicBezTo>
                    <a:cubicBezTo>
                      <a:pt x="242449" y="452211"/>
                      <a:pt x="237737" y="458723"/>
                      <a:pt x="232154" y="464306"/>
                    </a:cubicBezTo>
                    <a:cubicBezTo>
                      <a:pt x="228127" y="468333"/>
                      <a:pt x="222678" y="470623"/>
                      <a:pt x="217940" y="473782"/>
                    </a:cubicBezTo>
                    <a:cubicBezTo>
                      <a:pt x="214781" y="478520"/>
                      <a:pt x="213293" y="484977"/>
                      <a:pt x="208464" y="487995"/>
                    </a:cubicBezTo>
                    <a:cubicBezTo>
                      <a:pt x="199994" y="493289"/>
                      <a:pt x="180037" y="497471"/>
                      <a:pt x="180037" y="497471"/>
                    </a:cubicBezTo>
                    <a:cubicBezTo>
                      <a:pt x="170562" y="503788"/>
                      <a:pt x="162415" y="512821"/>
                      <a:pt x="151611" y="516422"/>
                    </a:cubicBezTo>
                    <a:lnTo>
                      <a:pt x="108970" y="530636"/>
                    </a:lnTo>
                    <a:lnTo>
                      <a:pt x="94757" y="535374"/>
                    </a:lnTo>
                    <a:lnTo>
                      <a:pt x="80543" y="540111"/>
                    </a:lnTo>
                    <a:cubicBezTo>
                      <a:pt x="46851" y="535900"/>
                      <a:pt x="45294" y="545417"/>
                      <a:pt x="33165" y="521160"/>
                    </a:cubicBezTo>
                    <a:cubicBezTo>
                      <a:pt x="30932" y="516693"/>
                      <a:pt x="30006" y="511685"/>
                      <a:pt x="28427" y="506947"/>
                    </a:cubicBezTo>
                    <a:cubicBezTo>
                      <a:pt x="30006" y="499051"/>
                      <a:pt x="28698" y="489958"/>
                      <a:pt x="33165" y="483258"/>
                    </a:cubicBezTo>
                    <a:cubicBezTo>
                      <a:pt x="35935" y="479103"/>
                      <a:pt x="42533" y="479731"/>
                      <a:pt x="47378" y="478520"/>
                    </a:cubicBezTo>
                    <a:cubicBezTo>
                      <a:pt x="55191" y="476567"/>
                      <a:pt x="63171" y="475361"/>
                      <a:pt x="71068" y="473782"/>
                    </a:cubicBezTo>
                    <a:cubicBezTo>
                      <a:pt x="94757" y="475361"/>
                      <a:pt x="119039" y="473021"/>
                      <a:pt x="142135" y="478520"/>
                    </a:cubicBezTo>
                    <a:cubicBezTo>
                      <a:pt x="153214" y="481158"/>
                      <a:pt x="170562" y="497471"/>
                      <a:pt x="170562" y="497471"/>
                    </a:cubicBezTo>
                    <a:cubicBezTo>
                      <a:pt x="173720" y="502209"/>
                      <a:pt x="177491" y="506591"/>
                      <a:pt x="180037" y="511684"/>
                    </a:cubicBezTo>
                    <a:cubicBezTo>
                      <a:pt x="189589" y="530789"/>
                      <a:pt x="187678" y="561639"/>
                      <a:pt x="180037" y="578014"/>
                    </a:cubicBezTo>
                    <a:cubicBezTo>
                      <a:pt x="175221" y="588334"/>
                      <a:pt x="159664" y="588912"/>
                      <a:pt x="151611" y="596965"/>
                    </a:cubicBezTo>
                    <a:lnTo>
                      <a:pt x="146873" y="601703"/>
                    </a:lnTo>
                  </a:path>
                </a:pathLst>
              </a:custGeom>
              <a:noFill/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78294" y="2611293"/>
            <a:ext cx="1635412" cy="1635413"/>
            <a:chOff x="5278294" y="2611293"/>
            <a:chExt cx="1635412" cy="1635413"/>
          </a:xfrm>
        </p:grpSpPr>
        <p:sp>
          <p:nvSpPr>
            <p:cNvPr id="7" name="椭圆 6"/>
            <p:cNvSpPr/>
            <p:nvPr/>
          </p:nvSpPr>
          <p:spPr>
            <a:xfrm>
              <a:off x="5278294" y="2611294"/>
              <a:ext cx="1635412" cy="1635412"/>
            </a:xfrm>
            <a:prstGeom prst="ellipse">
              <a:avLst/>
            </a:prstGeom>
            <a:noFill/>
            <a:ln w="47625">
              <a:solidFill>
                <a:srgbClr val="0172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0" name="直接连接符 9"/>
            <p:cNvCxnSpPr>
              <a:stCxn id="7" idx="2"/>
            </p:cNvCxnSpPr>
            <p:nvPr/>
          </p:nvCxnSpPr>
          <p:spPr>
            <a:xfrm>
              <a:off x="5278294" y="3429000"/>
              <a:ext cx="137783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760919" y="3429000"/>
              <a:ext cx="137783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5400000">
              <a:off x="6043429" y="2680185"/>
              <a:ext cx="137783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5400000">
              <a:off x="6043429" y="4153487"/>
              <a:ext cx="137783" cy="0"/>
            </a:xfrm>
            <a:prstGeom prst="line">
              <a:avLst/>
            </a:prstGeom>
            <a:ln w="34925">
              <a:solidFill>
                <a:srgbClr val="0172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流程图: 终止 17"/>
          <p:cNvSpPr/>
          <p:nvPr/>
        </p:nvSpPr>
        <p:spPr>
          <a:xfrm>
            <a:off x="1007519" y="2787673"/>
            <a:ext cx="4036606" cy="2678195"/>
          </a:xfrm>
          <a:prstGeom prst="flowChartTerminator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363352" y="3461252"/>
            <a:ext cx="3326920" cy="153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447356" y="321686"/>
            <a:ext cx="18952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Microsoft JhengHei UI Light" panose="020B0304030504040204" pitchFamily="34" charset="-122"/>
              </a:rPr>
              <a:t>PART ONE</a:t>
            </a:r>
            <a:endParaRPr lang="zh-CN" altLang="en-US" sz="3200" b="1" dirty="0">
              <a:solidFill>
                <a:schemeClr val="bg1"/>
              </a:solidFill>
              <a:cs typeface="Microsoft JhengHei UI Light" panose="020B0304030504040204" pitchFamily="34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7754822" y="2069382"/>
            <a:ext cx="3371718" cy="153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endParaRPr lang="zh-CN" altLang="en-US" sz="1600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932359" y="5513882"/>
            <a:ext cx="1565914" cy="856203"/>
            <a:chOff x="9607460" y="5349167"/>
            <a:chExt cx="1801445" cy="984986"/>
          </a:xfrm>
        </p:grpSpPr>
        <p:sp>
          <p:nvSpPr>
            <p:cNvPr id="160" name="椭圆 159"/>
            <p:cNvSpPr/>
            <p:nvPr/>
          </p:nvSpPr>
          <p:spPr>
            <a:xfrm flipH="1">
              <a:off x="9872191" y="6050411"/>
              <a:ext cx="1271982" cy="283742"/>
            </a:xfrm>
            <a:prstGeom prst="ellipse">
              <a:avLst/>
            </a:prstGeom>
            <a:solidFill>
              <a:srgbClr val="57B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00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607460" y="5349167"/>
              <a:ext cx="1801445" cy="908991"/>
              <a:chOff x="4355310" y="3073562"/>
              <a:chExt cx="3470988" cy="1751426"/>
            </a:xfrm>
          </p:grpSpPr>
          <p:sp>
            <p:nvSpPr>
              <p:cNvPr id="29" name="任意多边形 28"/>
              <p:cNvSpPr/>
              <p:nvPr/>
            </p:nvSpPr>
            <p:spPr>
              <a:xfrm rot="10800000">
                <a:off x="4355310" y="3073565"/>
                <a:ext cx="3470988" cy="1751423"/>
              </a:xfrm>
              <a:custGeom>
                <a:avLst/>
                <a:gdLst>
                  <a:gd name="connsiteX0" fmla="*/ 1735494 w 3470988"/>
                  <a:gd name="connsiteY0" fmla="*/ 0 h 1751423"/>
                  <a:gd name="connsiteX1" fmla="*/ 3470988 w 3470988"/>
                  <a:gd name="connsiteY1" fmla="*/ 1735494 h 1751423"/>
                  <a:gd name="connsiteX2" fmla="*/ 3470184 w 3470988"/>
                  <a:gd name="connsiteY2" fmla="*/ 1751423 h 1751423"/>
                  <a:gd name="connsiteX3" fmla="*/ 805 w 3470988"/>
                  <a:gd name="connsiteY3" fmla="*/ 1751423 h 1751423"/>
                  <a:gd name="connsiteX4" fmla="*/ 0 w 3470988"/>
                  <a:gd name="connsiteY4" fmla="*/ 1735494 h 1751423"/>
                  <a:gd name="connsiteX5" fmla="*/ 1735494 w 3470988"/>
                  <a:gd name="connsiteY5" fmla="*/ 0 h 175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142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184" y="1751423"/>
                    </a:lnTo>
                    <a:lnTo>
                      <a:pt x="805" y="175142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61B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0800000">
                <a:off x="4549695" y="3073562"/>
                <a:ext cx="3055435" cy="1531892"/>
              </a:xfrm>
              <a:custGeom>
                <a:avLst/>
                <a:gdLst>
                  <a:gd name="connsiteX0" fmla="*/ 1735494 w 3470988"/>
                  <a:gd name="connsiteY0" fmla="*/ 0 h 1754913"/>
                  <a:gd name="connsiteX1" fmla="*/ 3470988 w 3470988"/>
                  <a:gd name="connsiteY1" fmla="*/ 1735494 h 1754913"/>
                  <a:gd name="connsiteX2" fmla="*/ 3470007 w 3470988"/>
                  <a:gd name="connsiteY2" fmla="*/ 1754913 h 1754913"/>
                  <a:gd name="connsiteX3" fmla="*/ 981 w 3470988"/>
                  <a:gd name="connsiteY3" fmla="*/ 1754913 h 1754913"/>
                  <a:gd name="connsiteX4" fmla="*/ 0 w 3470988"/>
                  <a:gd name="connsiteY4" fmla="*/ 1735494 h 1754913"/>
                  <a:gd name="connsiteX5" fmla="*/ 1735494 w 3470988"/>
                  <a:gd name="connsiteY5" fmla="*/ 0 h 17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988" h="1754913">
                    <a:moveTo>
                      <a:pt x="1735494" y="0"/>
                    </a:moveTo>
                    <a:cubicBezTo>
                      <a:pt x="2693981" y="0"/>
                      <a:pt x="3470988" y="777007"/>
                      <a:pt x="3470988" y="1735494"/>
                    </a:cubicBezTo>
                    <a:lnTo>
                      <a:pt x="3470007" y="1754913"/>
                    </a:lnTo>
                    <a:lnTo>
                      <a:pt x="981" y="1754913"/>
                    </a:lnTo>
                    <a:lnTo>
                      <a:pt x="0" y="1735494"/>
                    </a:lnTo>
                    <a:cubicBezTo>
                      <a:pt x="0" y="777007"/>
                      <a:pt x="777007" y="0"/>
                      <a:pt x="1735494" y="0"/>
                    </a:cubicBezTo>
                    <a:close/>
                  </a:path>
                </a:pathLst>
              </a:custGeom>
              <a:solidFill>
                <a:srgbClr val="FF77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泪滴形 12"/>
              <p:cNvSpPr/>
              <p:nvPr/>
            </p:nvSpPr>
            <p:spPr>
              <a:xfrm>
                <a:off x="4815512" y="3637405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2" name="泪滴形 12"/>
              <p:cNvSpPr/>
              <p:nvPr/>
            </p:nvSpPr>
            <p:spPr>
              <a:xfrm rot="20531963">
                <a:off x="5135863" y="3949276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3" name="泪滴形 12"/>
              <p:cNvSpPr/>
              <p:nvPr/>
            </p:nvSpPr>
            <p:spPr>
              <a:xfrm rot="20037654">
                <a:off x="5507503" y="4216704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4" name="泪滴形 12"/>
              <p:cNvSpPr/>
              <p:nvPr/>
            </p:nvSpPr>
            <p:spPr>
              <a:xfrm rot="18518226">
                <a:off x="5989634" y="4334131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5" name="泪滴形 12"/>
              <p:cNvSpPr/>
              <p:nvPr/>
            </p:nvSpPr>
            <p:spPr>
              <a:xfrm rot="15313657">
                <a:off x="7128493" y="3618442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6" name="泪滴形 12"/>
              <p:cNvSpPr/>
              <p:nvPr/>
            </p:nvSpPr>
            <p:spPr>
              <a:xfrm rot="15633427">
                <a:off x="6814363" y="3934790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7" name="泪滴形 12"/>
              <p:cNvSpPr/>
              <p:nvPr/>
            </p:nvSpPr>
            <p:spPr>
              <a:xfrm rot="16711497">
                <a:off x="6489857" y="4186683"/>
                <a:ext cx="215978" cy="202103"/>
              </a:xfrm>
              <a:custGeom>
                <a:avLst/>
                <a:gdLst>
                  <a:gd name="connsiteX0" fmla="*/ 0 w 1556951"/>
                  <a:gd name="connsiteY0" fmla="*/ 778476 h 1556951"/>
                  <a:gd name="connsiteX1" fmla="*/ 778476 w 1556951"/>
                  <a:gd name="connsiteY1" fmla="*/ 0 h 1556951"/>
                  <a:gd name="connsiteX2" fmla="*/ 1556951 w 1556951"/>
                  <a:gd name="connsiteY2" fmla="*/ 0 h 1556951"/>
                  <a:gd name="connsiteX3" fmla="*/ 1556951 w 1556951"/>
                  <a:gd name="connsiteY3" fmla="*/ 778476 h 1556951"/>
                  <a:gd name="connsiteX4" fmla="*/ 778475 w 1556951"/>
                  <a:gd name="connsiteY4" fmla="*/ 1556952 h 1556951"/>
                  <a:gd name="connsiteX5" fmla="*/ -1 w 1556951"/>
                  <a:gd name="connsiteY5" fmla="*/ 778476 h 1556951"/>
                  <a:gd name="connsiteX6" fmla="*/ 0 w 1556951"/>
                  <a:gd name="connsiteY6" fmla="*/ 778476 h 1556951"/>
                  <a:gd name="connsiteX0" fmla="*/ 1 w 1556952"/>
                  <a:gd name="connsiteY0" fmla="*/ 778476 h 1556952"/>
                  <a:gd name="connsiteX1" fmla="*/ 778477 w 1556952"/>
                  <a:gd name="connsiteY1" fmla="*/ 0 h 1556952"/>
                  <a:gd name="connsiteX2" fmla="*/ 1556952 w 1556952"/>
                  <a:gd name="connsiteY2" fmla="*/ 0 h 1556952"/>
                  <a:gd name="connsiteX3" fmla="*/ 1421028 w 1556952"/>
                  <a:gd name="connsiteY3" fmla="*/ 1062681 h 1556952"/>
                  <a:gd name="connsiteX4" fmla="*/ 778476 w 1556952"/>
                  <a:gd name="connsiteY4" fmla="*/ 1556952 h 1556952"/>
                  <a:gd name="connsiteX5" fmla="*/ 0 w 1556952"/>
                  <a:gd name="connsiteY5" fmla="*/ 778476 h 1556952"/>
                  <a:gd name="connsiteX6" fmla="*/ 1 w 1556952"/>
                  <a:gd name="connsiteY6" fmla="*/ 778476 h 1556952"/>
                  <a:gd name="connsiteX0" fmla="*/ 19 w 1556970"/>
                  <a:gd name="connsiteY0" fmla="*/ 778476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19 w 1556970"/>
                  <a:gd name="connsiteY6" fmla="*/ 778476 h 1532238"/>
                  <a:gd name="connsiteX0" fmla="*/ 37089 w 1556970"/>
                  <a:gd name="connsiteY0" fmla="*/ 568411 h 1532238"/>
                  <a:gd name="connsiteX1" fmla="*/ 778495 w 1556970"/>
                  <a:gd name="connsiteY1" fmla="*/ 0 h 1532238"/>
                  <a:gd name="connsiteX2" fmla="*/ 1556970 w 1556970"/>
                  <a:gd name="connsiteY2" fmla="*/ 0 h 1532238"/>
                  <a:gd name="connsiteX3" fmla="*/ 1421046 w 1556970"/>
                  <a:gd name="connsiteY3" fmla="*/ 1062681 h 1532238"/>
                  <a:gd name="connsiteX4" fmla="*/ 420148 w 1556970"/>
                  <a:gd name="connsiteY4" fmla="*/ 1532238 h 1532238"/>
                  <a:gd name="connsiteX5" fmla="*/ 18 w 1556970"/>
                  <a:gd name="connsiteY5" fmla="*/ 778476 h 1532238"/>
                  <a:gd name="connsiteX6" fmla="*/ 37089 w 1556970"/>
                  <a:gd name="connsiteY6" fmla="*/ 568411 h 1532238"/>
                  <a:gd name="connsiteX0" fmla="*/ 37089 w 1556970"/>
                  <a:gd name="connsiteY0" fmla="*/ 605481 h 1569308"/>
                  <a:gd name="connsiteX1" fmla="*/ 1075057 w 1556970"/>
                  <a:gd name="connsiteY1" fmla="*/ 0 h 1569308"/>
                  <a:gd name="connsiteX2" fmla="*/ 1556970 w 1556970"/>
                  <a:gd name="connsiteY2" fmla="*/ 37070 h 1569308"/>
                  <a:gd name="connsiteX3" fmla="*/ 1421046 w 1556970"/>
                  <a:gd name="connsiteY3" fmla="*/ 1099751 h 1569308"/>
                  <a:gd name="connsiteX4" fmla="*/ 420148 w 1556970"/>
                  <a:gd name="connsiteY4" fmla="*/ 1569308 h 1569308"/>
                  <a:gd name="connsiteX5" fmla="*/ 18 w 1556970"/>
                  <a:gd name="connsiteY5" fmla="*/ 815546 h 1569308"/>
                  <a:gd name="connsiteX6" fmla="*/ 37089 w 1556970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37089 w 1557222"/>
                  <a:gd name="connsiteY0" fmla="*/ 605481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6" fmla="*/ 37089 w 1557222"/>
                  <a:gd name="connsiteY6" fmla="*/ 605481 h 1569308"/>
                  <a:gd name="connsiteX0" fmla="*/ 99293 w 1557222"/>
                  <a:gd name="connsiteY0" fmla="*/ 323204 h 1585611"/>
                  <a:gd name="connsiteX1" fmla="*/ 1075057 w 1557222"/>
                  <a:gd name="connsiteY1" fmla="*/ 16303 h 1585611"/>
                  <a:gd name="connsiteX2" fmla="*/ 1556970 w 1557222"/>
                  <a:gd name="connsiteY2" fmla="*/ 53373 h 1585611"/>
                  <a:gd name="connsiteX3" fmla="*/ 1421046 w 1557222"/>
                  <a:gd name="connsiteY3" fmla="*/ 1116054 h 1585611"/>
                  <a:gd name="connsiteX4" fmla="*/ 420148 w 1557222"/>
                  <a:gd name="connsiteY4" fmla="*/ 1585611 h 1585611"/>
                  <a:gd name="connsiteX5" fmla="*/ 18 w 1557222"/>
                  <a:gd name="connsiteY5" fmla="*/ 831849 h 1585611"/>
                  <a:gd name="connsiteX6" fmla="*/ 99293 w 1557222"/>
                  <a:gd name="connsiteY6" fmla="*/ 323204 h 1585611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99293 w 1557222"/>
                  <a:gd name="connsiteY0" fmla="*/ 321658 h 1584065"/>
                  <a:gd name="connsiteX1" fmla="*/ 1075057 w 1557222"/>
                  <a:gd name="connsiteY1" fmla="*/ 14757 h 1584065"/>
                  <a:gd name="connsiteX2" fmla="*/ 1556970 w 1557222"/>
                  <a:gd name="connsiteY2" fmla="*/ 51827 h 1584065"/>
                  <a:gd name="connsiteX3" fmla="*/ 1421046 w 1557222"/>
                  <a:gd name="connsiteY3" fmla="*/ 1114508 h 1584065"/>
                  <a:gd name="connsiteX4" fmla="*/ 420148 w 1557222"/>
                  <a:gd name="connsiteY4" fmla="*/ 1584065 h 1584065"/>
                  <a:gd name="connsiteX5" fmla="*/ 18 w 1557222"/>
                  <a:gd name="connsiteY5" fmla="*/ 830303 h 1584065"/>
                  <a:gd name="connsiteX6" fmla="*/ 99293 w 1557222"/>
                  <a:gd name="connsiteY6" fmla="*/ 321658 h 1584065"/>
                  <a:gd name="connsiteX0" fmla="*/ 18 w 1557222"/>
                  <a:gd name="connsiteY0" fmla="*/ 815546 h 1569308"/>
                  <a:gd name="connsiteX1" fmla="*/ 1075057 w 1557222"/>
                  <a:gd name="connsiteY1" fmla="*/ 0 h 1569308"/>
                  <a:gd name="connsiteX2" fmla="*/ 1556970 w 1557222"/>
                  <a:gd name="connsiteY2" fmla="*/ 37070 h 1569308"/>
                  <a:gd name="connsiteX3" fmla="*/ 1421046 w 1557222"/>
                  <a:gd name="connsiteY3" fmla="*/ 1099751 h 1569308"/>
                  <a:gd name="connsiteX4" fmla="*/ 420148 w 1557222"/>
                  <a:gd name="connsiteY4" fmla="*/ 1569308 h 1569308"/>
                  <a:gd name="connsiteX5" fmla="*/ 18 w 1557222"/>
                  <a:gd name="connsiteY5" fmla="*/ 815546 h 1569308"/>
                  <a:gd name="connsiteX0" fmla="*/ 18 w 1557222"/>
                  <a:gd name="connsiteY0" fmla="*/ 778476 h 1532238"/>
                  <a:gd name="connsiteX1" fmla="*/ 540102 w 1557222"/>
                  <a:gd name="connsiteY1" fmla="*/ 74897 h 1532238"/>
                  <a:gd name="connsiteX2" fmla="*/ 1556970 w 1557222"/>
                  <a:gd name="connsiteY2" fmla="*/ 0 h 1532238"/>
                  <a:gd name="connsiteX3" fmla="*/ 1421046 w 1557222"/>
                  <a:gd name="connsiteY3" fmla="*/ 1062681 h 1532238"/>
                  <a:gd name="connsiteX4" fmla="*/ 420148 w 1557222"/>
                  <a:gd name="connsiteY4" fmla="*/ 1532238 h 1532238"/>
                  <a:gd name="connsiteX5" fmla="*/ 18 w 1557222"/>
                  <a:gd name="connsiteY5" fmla="*/ 778476 h 1532238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18 w 1557222"/>
                  <a:gd name="connsiteY0" fmla="*/ 790628 h 1544390"/>
                  <a:gd name="connsiteX1" fmla="*/ 540102 w 1557222"/>
                  <a:gd name="connsiteY1" fmla="*/ 87049 h 1544390"/>
                  <a:gd name="connsiteX2" fmla="*/ 1556970 w 1557222"/>
                  <a:gd name="connsiteY2" fmla="*/ 12152 h 1544390"/>
                  <a:gd name="connsiteX3" fmla="*/ 1421046 w 1557222"/>
                  <a:gd name="connsiteY3" fmla="*/ 1074833 h 1544390"/>
                  <a:gd name="connsiteX4" fmla="*/ 420148 w 1557222"/>
                  <a:gd name="connsiteY4" fmla="*/ 1544390 h 1544390"/>
                  <a:gd name="connsiteX5" fmla="*/ 18 w 1557222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7385 w 1564589"/>
                  <a:gd name="connsiteY0" fmla="*/ 790628 h 1544390"/>
                  <a:gd name="connsiteX1" fmla="*/ 547469 w 1564589"/>
                  <a:gd name="connsiteY1" fmla="*/ 87049 h 1544390"/>
                  <a:gd name="connsiteX2" fmla="*/ 1564337 w 1564589"/>
                  <a:gd name="connsiteY2" fmla="*/ 12152 h 1544390"/>
                  <a:gd name="connsiteX3" fmla="*/ 1428413 w 1564589"/>
                  <a:gd name="connsiteY3" fmla="*/ 1074833 h 1544390"/>
                  <a:gd name="connsiteX4" fmla="*/ 427515 w 1564589"/>
                  <a:gd name="connsiteY4" fmla="*/ 1544390 h 1544390"/>
                  <a:gd name="connsiteX5" fmla="*/ 7385 w 1564589"/>
                  <a:gd name="connsiteY5" fmla="*/ 790628 h 1544390"/>
                  <a:gd name="connsiteX0" fmla="*/ 4380 w 1617568"/>
                  <a:gd name="connsiteY0" fmla="*/ 784408 h 1544390"/>
                  <a:gd name="connsiteX1" fmla="*/ 600448 w 1617568"/>
                  <a:gd name="connsiteY1" fmla="*/ 87049 h 1544390"/>
                  <a:gd name="connsiteX2" fmla="*/ 1617316 w 1617568"/>
                  <a:gd name="connsiteY2" fmla="*/ 12152 h 1544390"/>
                  <a:gd name="connsiteX3" fmla="*/ 1481392 w 1617568"/>
                  <a:gd name="connsiteY3" fmla="*/ 1074833 h 1544390"/>
                  <a:gd name="connsiteX4" fmla="*/ 480494 w 1617568"/>
                  <a:gd name="connsiteY4" fmla="*/ 1544390 h 1544390"/>
                  <a:gd name="connsiteX5" fmla="*/ 4380 w 1617568"/>
                  <a:gd name="connsiteY5" fmla="*/ 784408 h 1544390"/>
                  <a:gd name="connsiteX0" fmla="*/ 4380 w 1628298"/>
                  <a:gd name="connsiteY0" fmla="*/ 784408 h 1544390"/>
                  <a:gd name="connsiteX1" fmla="*/ 600448 w 1628298"/>
                  <a:gd name="connsiteY1" fmla="*/ 87049 h 1544390"/>
                  <a:gd name="connsiteX2" fmla="*/ 1617316 w 1628298"/>
                  <a:gd name="connsiteY2" fmla="*/ 12152 h 1544390"/>
                  <a:gd name="connsiteX3" fmla="*/ 1481392 w 1628298"/>
                  <a:gd name="connsiteY3" fmla="*/ 1074833 h 1544390"/>
                  <a:gd name="connsiteX4" fmla="*/ 480494 w 1628298"/>
                  <a:gd name="connsiteY4" fmla="*/ 1544390 h 1544390"/>
                  <a:gd name="connsiteX5" fmla="*/ 4380 w 1628298"/>
                  <a:gd name="connsiteY5" fmla="*/ 784408 h 1544390"/>
                  <a:gd name="connsiteX0" fmla="*/ 4380 w 1617316"/>
                  <a:gd name="connsiteY0" fmla="*/ 784408 h 1544390"/>
                  <a:gd name="connsiteX1" fmla="*/ 600448 w 1617316"/>
                  <a:gd name="connsiteY1" fmla="*/ 87049 h 1544390"/>
                  <a:gd name="connsiteX2" fmla="*/ 1617316 w 1617316"/>
                  <a:gd name="connsiteY2" fmla="*/ 12152 h 1544390"/>
                  <a:gd name="connsiteX3" fmla="*/ 1369424 w 1617316"/>
                  <a:gd name="connsiteY3" fmla="*/ 1143257 h 1544390"/>
                  <a:gd name="connsiteX4" fmla="*/ 480494 w 1617316"/>
                  <a:gd name="connsiteY4" fmla="*/ 1544390 h 1544390"/>
                  <a:gd name="connsiteX5" fmla="*/ 4380 w 1617316"/>
                  <a:gd name="connsiteY5" fmla="*/ 784408 h 1544390"/>
                  <a:gd name="connsiteX0" fmla="*/ 4380 w 1617408"/>
                  <a:gd name="connsiteY0" fmla="*/ 784408 h 1544390"/>
                  <a:gd name="connsiteX1" fmla="*/ 600448 w 1617408"/>
                  <a:gd name="connsiteY1" fmla="*/ 87049 h 1544390"/>
                  <a:gd name="connsiteX2" fmla="*/ 1617316 w 1617408"/>
                  <a:gd name="connsiteY2" fmla="*/ 12152 h 1544390"/>
                  <a:gd name="connsiteX3" fmla="*/ 1369424 w 1617408"/>
                  <a:gd name="connsiteY3" fmla="*/ 1143257 h 1544390"/>
                  <a:gd name="connsiteX4" fmla="*/ 480494 w 1617408"/>
                  <a:gd name="connsiteY4" fmla="*/ 1544390 h 1544390"/>
                  <a:gd name="connsiteX5" fmla="*/ 4380 w 1617408"/>
                  <a:gd name="connsiteY5" fmla="*/ 784408 h 1544390"/>
                  <a:gd name="connsiteX0" fmla="*/ 4380 w 1660859"/>
                  <a:gd name="connsiteY0" fmla="*/ 773010 h 1532992"/>
                  <a:gd name="connsiteX1" fmla="*/ 600448 w 1660859"/>
                  <a:gd name="connsiteY1" fmla="*/ 75651 h 1532992"/>
                  <a:gd name="connsiteX2" fmla="*/ 1660859 w 1660859"/>
                  <a:gd name="connsiteY2" fmla="*/ 31856 h 1532992"/>
                  <a:gd name="connsiteX3" fmla="*/ 1369424 w 1660859"/>
                  <a:gd name="connsiteY3" fmla="*/ 1131859 h 1532992"/>
                  <a:gd name="connsiteX4" fmla="*/ 480494 w 1660859"/>
                  <a:gd name="connsiteY4" fmla="*/ 1532992 h 1532992"/>
                  <a:gd name="connsiteX5" fmla="*/ 4380 w 1660859"/>
                  <a:gd name="connsiteY5" fmla="*/ 773010 h 1532992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369424 w 1660859"/>
                  <a:gd name="connsiteY3" fmla="*/ 1153026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  <a:gd name="connsiteX0" fmla="*/ 4380 w 1660859"/>
                  <a:gd name="connsiteY0" fmla="*/ 794177 h 1554159"/>
                  <a:gd name="connsiteX1" fmla="*/ 600448 w 1660859"/>
                  <a:gd name="connsiteY1" fmla="*/ 96818 h 1554159"/>
                  <a:gd name="connsiteX2" fmla="*/ 1660859 w 1660859"/>
                  <a:gd name="connsiteY2" fmla="*/ 53023 h 1554159"/>
                  <a:gd name="connsiteX3" fmla="*/ 1400527 w 1660859"/>
                  <a:gd name="connsiteY3" fmla="*/ 1171687 h 1554159"/>
                  <a:gd name="connsiteX4" fmla="*/ 480494 w 1660859"/>
                  <a:gd name="connsiteY4" fmla="*/ 1554159 h 1554159"/>
                  <a:gd name="connsiteX5" fmla="*/ 4380 w 1660859"/>
                  <a:gd name="connsiteY5" fmla="*/ 794177 h 15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59" h="1554159">
                    <a:moveTo>
                      <a:pt x="4380" y="794177"/>
                    </a:moveTo>
                    <a:cubicBezTo>
                      <a:pt x="45107" y="625932"/>
                      <a:pt x="85919" y="276327"/>
                      <a:pt x="600448" y="96818"/>
                    </a:cubicBezTo>
                    <a:cubicBezTo>
                      <a:pt x="933184" y="-58776"/>
                      <a:pt x="1303241" y="9565"/>
                      <a:pt x="1660859" y="53023"/>
                    </a:cubicBezTo>
                    <a:cubicBezTo>
                      <a:pt x="1660859" y="312515"/>
                      <a:pt x="1660775" y="728356"/>
                      <a:pt x="1400527" y="1171687"/>
                    </a:cubicBezTo>
                    <a:cubicBezTo>
                      <a:pt x="1196262" y="1496889"/>
                      <a:pt x="910434" y="1554159"/>
                      <a:pt x="480494" y="1554159"/>
                    </a:cubicBezTo>
                    <a:cubicBezTo>
                      <a:pt x="50554" y="1554159"/>
                      <a:pt x="-20502" y="1105930"/>
                      <a:pt x="4380" y="794177"/>
                    </a:cubicBezTo>
                    <a:close/>
                  </a:path>
                </a:pathLst>
              </a:custGeom>
              <a:solidFill>
                <a:srgbClr val="3A2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</p:grpSp>
      </p:grpSp>
      <p:sp>
        <p:nvSpPr>
          <p:cNvPr id="161" name="矩形 160"/>
          <p:cNvSpPr/>
          <p:nvPr/>
        </p:nvSpPr>
        <p:spPr>
          <a:xfrm rot="5400000">
            <a:off x="1342023" y="-1347945"/>
            <a:ext cx="221465" cy="2905511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/>
        </p:nvSpPr>
        <p:spPr>
          <a:xfrm>
            <a:off x="10162362" y="5175534"/>
            <a:ext cx="496512" cy="496512"/>
          </a:xfrm>
          <a:prstGeom prst="ellipse">
            <a:avLst/>
          </a:prstGeom>
          <a:solidFill>
            <a:srgbClr val="7AC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8392946" y="1490750"/>
            <a:ext cx="204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5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400" b="1" spc="5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478916" y="1556982"/>
            <a:ext cx="1813856" cy="346644"/>
            <a:chOff x="1834773" y="4271225"/>
            <a:chExt cx="2595161" cy="495958"/>
          </a:xfrm>
        </p:grpSpPr>
        <p:grpSp>
          <p:nvGrpSpPr>
            <p:cNvPr id="44" name="组合 43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2" name="直接连接符 61"/>
              <p:cNvCxnSpPr>
                <a:stCxn id="61" idx="1"/>
                <a:endCxn id="6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61" idx="2"/>
                <a:endCxn id="6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9" name="直接连接符 58"/>
              <p:cNvCxnSpPr>
                <a:stCxn id="58" idx="1"/>
                <a:endCxn id="58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stCxn id="58" idx="2"/>
                <a:endCxn id="58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6" name="直接连接符 55"/>
              <p:cNvCxnSpPr>
                <a:stCxn id="55" idx="1"/>
                <a:endCxn id="55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stCxn id="55" idx="2"/>
                <a:endCxn id="55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/>
              <p:cNvCxnSpPr>
                <a:stCxn id="52" idx="1"/>
                <a:endCxn id="52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>
                <a:stCxn id="52" idx="2"/>
                <a:endCxn id="52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0" name="直接连接符 49"/>
              <p:cNvCxnSpPr>
                <a:stCxn id="49" idx="1"/>
                <a:endCxn id="49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>
                <a:stCxn id="49" idx="2"/>
                <a:endCxn id="49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文本框 63"/>
          <p:cNvSpPr txBox="1"/>
          <p:nvPr/>
        </p:nvSpPr>
        <p:spPr>
          <a:xfrm>
            <a:off x="2060644" y="2949520"/>
            <a:ext cx="204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500" dirty="0" smtClean="0">
                <a:solidFill>
                  <a:srgbClr val="01723D"/>
                </a:solidFill>
                <a:latin typeface="经典繁颜体" panose="02010609000101010101" pitchFamily="49" charset="-122"/>
                <a:ea typeface="经典繁颜体" panose="02010609000101010101" pitchFamily="49" charset="-122"/>
                <a:cs typeface="经典繁颜体" panose="02010609000101010101" pitchFamily="49" charset="-122"/>
              </a:rPr>
              <a:t>广告集装箱</a:t>
            </a:r>
            <a:endParaRPr lang="zh-CN" altLang="en-US" sz="2400" b="1" spc="500" dirty="0">
              <a:solidFill>
                <a:srgbClr val="01723D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146614" y="3015752"/>
            <a:ext cx="1813856" cy="346644"/>
            <a:chOff x="1834773" y="4271225"/>
            <a:chExt cx="2595161" cy="495958"/>
          </a:xfrm>
        </p:grpSpPr>
        <p:grpSp>
          <p:nvGrpSpPr>
            <p:cNvPr id="66" name="组合 65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4" name="直接连接符 83"/>
              <p:cNvCxnSpPr>
                <a:stCxn id="83" idx="1"/>
                <a:endCxn id="8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83" idx="2"/>
                <a:endCxn id="8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80" idx="2"/>
                <a:endCxn id="8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8" name="直接连接符 77"/>
              <p:cNvCxnSpPr>
                <a:stCxn id="77" idx="1"/>
                <a:endCxn id="7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7" idx="2"/>
                <a:endCxn id="7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5" name="直接连接符 74"/>
              <p:cNvCxnSpPr>
                <a:stCxn id="74" idx="1"/>
                <a:endCxn id="7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74" idx="2"/>
                <a:endCxn id="7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>
              <a:off x="3933979" y="4271225"/>
              <a:ext cx="495955" cy="495958"/>
              <a:chOff x="3995231" y="4596134"/>
              <a:chExt cx="829010" cy="829015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2" name="直接连接符 71"/>
              <p:cNvCxnSpPr>
                <a:stCxn id="71" idx="1"/>
                <a:endCxn id="7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1" idx="2"/>
                <a:endCxn id="7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8868411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00139 C 0.00729 0.00972 0.08945 -0.00602 0.11432 0.03449 C 0.13802 0.07755 0.1332 0.09074 0.13529 0.1037 C 0.13724 0.11667 0.13529 0.12778 0.1332 0.13981 C 0.13138 0.15069 0.12839 0.16273 0.12122 0.17315 C 0.11536 0.18264 0.10521 0.1912 0.0944 0.19699 C 0.08438 0.20324 0.0724 0.20718 0.06042 0.20903 C 0.0487 0.21111 0.03633 0.21111 0.02578 0.20903 C 0.0138 0.20718 0.00286 0.20231 -0.00612 0.19421 C -0.01523 0.18727 -0.02318 0.17801 -0.02695 0.1669 C -0.03203 0.15694 -0.03424 0.14282 -0.03424 0.13171 C -0.03477 0.12083 -0.03424 0.10764 -0.02904 0.09676 C -0.02409 0.08681 -0.01523 0.0787 -0.00339 0.07477 C 0.00859 0.07176 0.0207 0.07569 0.02852 0.08264 C 0.03542 0.08981 0.04049 0.10069 0.04141 0.11366 C 0.04141 0.12685 0.04049 0.13866 0.03542 0.14884 C 0.03047 0.1588 0.03151 0.16111 0.01172 0.17384 C -0.00612 0.18819 -0.02409 0.18426 -0.03477 0.18495 C -0.04596 0.18495 -0.05508 0.18125 -0.06549 0.17731 C -0.07799 0.17199 -0.08776 0.16273 -0.09453 0.15463 C -0.10182 0.14676 -0.10456 0.13681 -0.10859 0.12083 C -0.11133 0.10463 -0.11042 0.06181 -0.0819 0.03241 C -0.0599 0.00417 0.00091 0.01134 0.00091 -0.00046 " pathEditMode="relative" rAng="0" ptsTypes="AAAAAAAAAAAAAAAAAAAAA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10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/>
      <p:bldP spid="18" grpId="0" animBg="1"/>
      <p:bldP spid="19" grpId="0"/>
      <p:bldP spid="154" grpId="0"/>
      <p:bldP spid="157" grpId="0"/>
      <p:bldP spid="161" grpId="0" animBg="1"/>
      <p:bldP spid="148" grpId="0" animBg="1"/>
      <p:bldP spid="42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2258985">
            <a:off x="290410" y="5950522"/>
            <a:ext cx="859816" cy="433854"/>
            <a:chOff x="4355310" y="3073562"/>
            <a:chExt cx="3470988" cy="1751426"/>
          </a:xfrm>
        </p:grpSpPr>
        <p:sp>
          <p:nvSpPr>
            <p:cNvPr id="5" name="任意多边形 4"/>
            <p:cNvSpPr/>
            <p:nvPr/>
          </p:nvSpPr>
          <p:spPr>
            <a:xfrm rot="10800000">
              <a:off x="4355310" y="3073565"/>
              <a:ext cx="3470988" cy="1751423"/>
            </a:xfrm>
            <a:custGeom>
              <a:avLst/>
              <a:gdLst>
                <a:gd name="connsiteX0" fmla="*/ 1735494 w 3470988"/>
                <a:gd name="connsiteY0" fmla="*/ 0 h 1751423"/>
                <a:gd name="connsiteX1" fmla="*/ 3470988 w 3470988"/>
                <a:gd name="connsiteY1" fmla="*/ 1735494 h 1751423"/>
                <a:gd name="connsiteX2" fmla="*/ 3470184 w 3470988"/>
                <a:gd name="connsiteY2" fmla="*/ 1751423 h 1751423"/>
                <a:gd name="connsiteX3" fmla="*/ 805 w 3470988"/>
                <a:gd name="connsiteY3" fmla="*/ 1751423 h 1751423"/>
                <a:gd name="connsiteX4" fmla="*/ 0 w 3470988"/>
                <a:gd name="connsiteY4" fmla="*/ 1735494 h 1751423"/>
                <a:gd name="connsiteX5" fmla="*/ 1735494 w 3470988"/>
                <a:gd name="connsiteY5" fmla="*/ 0 h 17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142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184" y="1751423"/>
                  </a:lnTo>
                  <a:lnTo>
                    <a:pt x="805" y="175142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10800000">
              <a:off x="4549695" y="3073562"/>
              <a:ext cx="3055435" cy="1531892"/>
            </a:xfrm>
            <a:custGeom>
              <a:avLst/>
              <a:gdLst>
                <a:gd name="connsiteX0" fmla="*/ 1735494 w 3470988"/>
                <a:gd name="connsiteY0" fmla="*/ 0 h 1754913"/>
                <a:gd name="connsiteX1" fmla="*/ 3470988 w 3470988"/>
                <a:gd name="connsiteY1" fmla="*/ 1735494 h 1754913"/>
                <a:gd name="connsiteX2" fmla="*/ 3470007 w 3470988"/>
                <a:gd name="connsiteY2" fmla="*/ 1754913 h 1754913"/>
                <a:gd name="connsiteX3" fmla="*/ 981 w 3470988"/>
                <a:gd name="connsiteY3" fmla="*/ 1754913 h 1754913"/>
                <a:gd name="connsiteX4" fmla="*/ 0 w 3470988"/>
                <a:gd name="connsiteY4" fmla="*/ 1735494 h 1754913"/>
                <a:gd name="connsiteX5" fmla="*/ 1735494 w 3470988"/>
                <a:gd name="connsiteY5" fmla="*/ 0 h 175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491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007" y="1754913"/>
                  </a:lnTo>
                  <a:lnTo>
                    <a:pt x="981" y="175491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泪滴形 12"/>
            <p:cNvSpPr/>
            <p:nvPr/>
          </p:nvSpPr>
          <p:spPr>
            <a:xfrm>
              <a:off x="4815512" y="363740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2" name="泪滴形 12"/>
            <p:cNvSpPr/>
            <p:nvPr/>
          </p:nvSpPr>
          <p:spPr>
            <a:xfrm rot="20531963">
              <a:off x="5135863" y="3949276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" name="泪滴形 12"/>
            <p:cNvSpPr/>
            <p:nvPr/>
          </p:nvSpPr>
          <p:spPr>
            <a:xfrm rot="20037654">
              <a:off x="5507503" y="4216704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4" name="泪滴形 12"/>
            <p:cNvSpPr/>
            <p:nvPr/>
          </p:nvSpPr>
          <p:spPr>
            <a:xfrm rot="18518226">
              <a:off x="5989634" y="4334131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5" name="泪滴形 12"/>
            <p:cNvSpPr/>
            <p:nvPr/>
          </p:nvSpPr>
          <p:spPr>
            <a:xfrm rot="15313657">
              <a:off x="7128493" y="361844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6" name="泪滴形 12"/>
            <p:cNvSpPr/>
            <p:nvPr/>
          </p:nvSpPr>
          <p:spPr>
            <a:xfrm rot="15633427">
              <a:off x="6814363" y="393479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7" name="泪滴形 12"/>
            <p:cNvSpPr/>
            <p:nvPr/>
          </p:nvSpPr>
          <p:spPr>
            <a:xfrm rot="16711497">
              <a:off x="6489857" y="4186683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 rot="13638658">
            <a:off x="11014486" y="448616"/>
            <a:ext cx="972637" cy="490783"/>
            <a:chOff x="4355310" y="3073562"/>
            <a:chExt cx="3470988" cy="1751426"/>
          </a:xfrm>
        </p:grpSpPr>
        <p:sp>
          <p:nvSpPr>
            <p:cNvPr id="29" name="任意多边形 28"/>
            <p:cNvSpPr/>
            <p:nvPr/>
          </p:nvSpPr>
          <p:spPr>
            <a:xfrm rot="10800000">
              <a:off x="4355310" y="3073565"/>
              <a:ext cx="3470988" cy="1751423"/>
            </a:xfrm>
            <a:custGeom>
              <a:avLst/>
              <a:gdLst>
                <a:gd name="connsiteX0" fmla="*/ 1735494 w 3470988"/>
                <a:gd name="connsiteY0" fmla="*/ 0 h 1751423"/>
                <a:gd name="connsiteX1" fmla="*/ 3470988 w 3470988"/>
                <a:gd name="connsiteY1" fmla="*/ 1735494 h 1751423"/>
                <a:gd name="connsiteX2" fmla="*/ 3470184 w 3470988"/>
                <a:gd name="connsiteY2" fmla="*/ 1751423 h 1751423"/>
                <a:gd name="connsiteX3" fmla="*/ 805 w 3470988"/>
                <a:gd name="connsiteY3" fmla="*/ 1751423 h 1751423"/>
                <a:gd name="connsiteX4" fmla="*/ 0 w 3470988"/>
                <a:gd name="connsiteY4" fmla="*/ 1735494 h 1751423"/>
                <a:gd name="connsiteX5" fmla="*/ 1735494 w 3470988"/>
                <a:gd name="connsiteY5" fmla="*/ 0 h 17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142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184" y="1751423"/>
                  </a:lnTo>
                  <a:lnTo>
                    <a:pt x="805" y="175142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 rot="10800000">
              <a:off x="4549695" y="3073562"/>
              <a:ext cx="3055435" cy="1531892"/>
            </a:xfrm>
            <a:custGeom>
              <a:avLst/>
              <a:gdLst>
                <a:gd name="connsiteX0" fmla="*/ 1735494 w 3470988"/>
                <a:gd name="connsiteY0" fmla="*/ 0 h 1754913"/>
                <a:gd name="connsiteX1" fmla="*/ 3470988 w 3470988"/>
                <a:gd name="connsiteY1" fmla="*/ 1735494 h 1754913"/>
                <a:gd name="connsiteX2" fmla="*/ 3470007 w 3470988"/>
                <a:gd name="connsiteY2" fmla="*/ 1754913 h 1754913"/>
                <a:gd name="connsiteX3" fmla="*/ 981 w 3470988"/>
                <a:gd name="connsiteY3" fmla="*/ 1754913 h 1754913"/>
                <a:gd name="connsiteX4" fmla="*/ 0 w 3470988"/>
                <a:gd name="connsiteY4" fmla="*/ 1735494 h 1754913"/>
                <a:gd name="connsiteX5" fmla="*/ 1735494 w 3470988"/>
                <a:gd name="connsiteY5" fmla="*/ 0 h 175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0988" h="1754913">
                  <a:moveTo>
                    <a:pt x="1735494" y="0"/>
                  </a:moveTo>
                  <a:cubicBezTo>
                    <a:pt x="2693981" y="0"/>
                    <a:pt x="3470988" y="777007"/>
                    <a:pt x="3470988" y="1735494"/>
                  </a:cubicBezTo>
                  <a:lnTo>
                    <a:pt x="3470007" y="1754913"/>
                  </a:lnTo>
                  <a:lnTo>
                    <a:pt x="981" y="1754913"/>
                  </a:lnTo>
                  <a:lnTo>
                    <a:pt x="0" y="1735494"/>
                  </a:lnTo>
                  <a:cubicBezTo>
                    <a:pt x="0" y="777007"/>
                    <a:pt x="777007" y="0"/>
                    <a:pt x="1735494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泪滴形 12"/>
            <p:cNvSpPr/>
            <p:nvPr/>
          </p:nvSpPr>
          <p:spPr>
            <a:xfrm>
              <a:off x="4815512" y="3637405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2" name="泪滴形 12"/>
            <p:cNvSpPr/>
            <p:nvPr/>
          </p:nvSpPr>
          <p:spPr>
            <a:xfrm rot="20531963">
              <a:off x="5135863" y="3949276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3" name="泪滴形 12"/>
            <p:cNvSpPr/>
            <p:nvPr/>
          </p:nvSpPr>
          <p:spPr>
            <a:xfrm rot="20037654">
              <a:off x="5507503" y="4216704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4" name="泪滴形 12"/>
            <p:cNvSpPr/>
            <p:nvPr/>
          </p:nvSpPr>
          <p:spPr>
            <a:xfrm rot="18518226">
              <a:off x="5989634" y="4334131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5" name="泪滴形 12"/>
            <p:cNvSpPr/>
            <p:nvPr/>
          </p:nvSpPr>
          <p:spPr>
            <a:xfrm rot="15313657">
              <a:off x="7128493" y="3618442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6" name="泪滴形 12"/>
            <p:cNvSpPr/>
            <p:nvPr/>
          </p:nvSpPr>
          <p:spPr>
            <a:xfrm rot="15633427">
              <a:off x="6814363" y="3934790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7" name="泪滴形 12"/>
            <p:cNvSpPr/>
            <p:nvPr/>
          </p:nvSpPr>
          <p:spPr>
            <a:xfrm rot="16711497">
              <a:off x="6489857" y="4186683"/>
              <a:ext cx="215978" cy="202103"/>
            </a:xfrm>
            <a:custGeom>
              <a:avLst/>
              <a:gdLst>
                <a:gd name="connsiteX0" fmla="*/ 0 w 1556951"/>
                <a:gd name="connsiteY0" fmla="*/ 778476 h 1556951"/>
                <a:gd name="connsiteX1" fmla="*/ 778476 w 1556951"/>
                <a:gd name="connsiteY1" fmla="*/ 0 h 1556951"/>
                <a:gd name="connsiteX2" fmla="*/ 1556951 w 1556951"/>
                <a:gd name="connsiteY2" fmla="*/ 0 h 1556951"/>
                <a:gd name="connsiteX3" fmla="*/ 1556951 w 1556951"/>
                <a:gd name="connsiteY3" fmla="*/ 778476 h 1556951"/>
                <a:gd name="connsiteX4" fmla="*/ 778475 w 1556951"/>
                <a:gd name="connsiteY4" fmla="*/ 1556952 h 1556951"/>
                <a:gd name="connsiteX5" fmla="*/ -1 w 1556951"/>
                <a:gd name="connsiteY5" fmla="*/ 778476 h 1556951"/>
                <a:gd name="connsiteX6" fmla="*/ 0 w 1556951"/>
                <a:gd name="connsiteY6" fmla="*/ 778476 h 1556951"/>
                <a:gd name="connsiteX0" fmla="*/ 1 w 1556952"/>
                <a:gd name="connsiteY0" fmla="*/ 778476 h 1556952"/>
                <a:gd name="connsiteX1" fmla="*/ 778477 w 1556952"/>
                <a:gd name="connsiteY1" fmla="*/ 0 h 1556952"/>
                <a:gd name="connsiteX2" fmla="*/ 1556952 w 1556952"/>
                <a:gd name="connsiteY2" fmla="*/ 0 h 1556952"/>
                <a:gd name="connsiteX3" fmla="*/ 1421028 w 1556952"/>
                <a:gd name="connsiteY3" fmla="*/ 1062681 h 1556952"/>
                <a:gd name="connsiteX4" fmla="*/ 778476 w 1556952"/>
                <a:gd name="connsiteY4" fmla="*/ 1556952 h 1556952"/>
                <a:gd name="connsiteX5" fmla="*/ 0 w 1556952"/>
                <a:gd name="connsiteY5" fmla="*/ 778476 h 1556952"/>
                <a:gd name="connsiteX6" fmla="*/ 1 w 1556952"/>
                <a:gd name="connsiteY6" fmla="*/ 778476 h 1556952"/>
                <a:gd name="connsiteX0" fmla="*/ 19 w 1556970"/>
                <a:gd name="connsiteY0" fmla="*/ 778476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19 w 1556970"/>
                <a:gd name="connsiteY6" fmla="*/ 778476 h 1532238"/>
                <a:gd name="connsiteX0" fmla="*/ 37089 w 1556970"/>
                <a:gd name="connsiteY0" fmla="*/ 568411 h 1532238"/>
                <a:gd name="connsiteX1" fmla="*/ 778495 w 1556970"/>
                <a:gd name="connsiteY1" fmla="*/ 0 h 1532238"/>
                <a:gd name="connsiteX2" fmla="*/ 1556970 w 1556970"/>
                <a:gd name="connsiteY2" fmla="*/ 0 h 1532238"/>
                <a:gd name="connsiteX3" fmla="*/ 1421046 w 1556970"/>
                <a:gd name="connsiteY3" fmla="*/ 1062681 h 1532238"/>
                <a:gd name="connsiteX4" fmla="*/ 420148 w 1556970"/>
                <a:gd name="connsiteY4" fmla="*/ 1532238 h 1532238"/>
                <a:gd name="connsiteX5" fmla="*/ 18 w 1556970"/>
                <a:gd name="connsiteY5" fmla="*/ 778476 h 1532238"/>
                <a:gd name="connsiteX6" fmla="*/ 37089 w 1556970"/>
                <a:gd name="connsiteY6" fmla="*/ 568411 h 1532238"/>
                <a:gd name="connsiteX0" fmla="*/ 37089 w 1556970"/>
                <a:gd name="connsiteY0" fmla="*/ 605481 h 1569308"/>
                <a:gd name="connsiteX1" fmla="*/ 1075057 w 1556970"/>
                <a:gd name="connsiteY1" fmla="*/ 0 h 1569308"/>
                <a:gd name="connsiteX2" fmla="*/ 1556970 w 1556970"/>
                <a:gd name="connsiteY2" fmla="*/ 37070 h 1569308"/>
                <a:gd name="connsiteX3" fmla="*/ 1421046 w 1556970"/>
                <a:gd name="connsiteY3" fmla="*/ 1099751 h 1569308"/>
                <a:gd name="connsiteX4" fmla="*/ 420148 w 1556970"/>
                <a:gd name="connsiteY4" fmla="*/ 1569308 h 1569308"/>
                <a:gd name="connsiteX5" fmla="*/ 18 w 1556970"/>
                <a:gd name="connsiteY5" fmla="*/ 815546 h 1569308"/>
                <a:gd name="connsiteX6" fmla="*/ 37089 w 1556970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37089 w 1557222"/>
                <a:gd name="connsiteY0" fmla="*/ 605481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6" fmla="*/ 37089 w 1557222"/>
                <a:gd name="connsiteY6" fmla="*/ 605481 h 1569308"/>
                <a:gd name="connsiteX0" fmla="*/ 99293 w 1557222"/>
                <a:gd name="connsiteY0" fmla="*/ 323204 h 1585611"/>
                <a:gd name="connsiteX1" fmla="*/ 1075057 w 1557222"/>
                <a:gd name="connsiteY1" fmla="*/ 16303 h 1585611"/>
                <a:gd name="connsiteX2" fmla="*/ 1556970 w 1557222"/>
                <a:gd name="connsiteY2" fmla="*/ 53373 h 1585611"/>
                <a:gd name="connsiteX3" fmla="*/ 1421046 w 1557222"/>
                <a:gd name="connsiteY3" fmla="*/ 1116054 h 1585611"/>
                <a:gd name="connsiteX4" fmla="*/ 420148 w 1557222"/>
                <a:gd name="connsiteY4" fmla="*/ 1585611 h 1585611"/>
                <a:gd name="connsiteX5" fmla="*/ 18 w 1557222"/>
                <a:gd name="connsiteY5" fmla="*/ 831849 h 1585611"/>
                <a:gd name="connsiteX6" fmla="*/ 99293 w 1557222"/>
                <a:gd name="connsiteY6" fmla="*/ 323204 h 1585611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99293 w 1557222"/>
                <a:gd name="connsiteY0" fmla="*/ 321658 h 1584065"/>
                <a:gd name="connsiteX1" fmla="*/ 1075057 w 1557222"/>
                <a:gd name="connsiteY1" fmla="*/ 14757 h 1584065"/>
                <a:gd name="connsiteX2" fmla="*/ 1556970 w 1557222"/>
                <a:gd name="connsiteY2" fmla="*/ 51827 h 1584065"/>
                <a:gd name="connsiteX3" fmla="*/ 1421046 w 1557222"/>
                <a:gd name="connsiteY3" fmla="*/ 1114508 h 1584065"/>
                <a:gd name="connsiteX4" fmla="*/ 420148 w 1557222"/>
                <a:gd name="connsiteY4" fmla="*/ 1584065 h 1584065"/>
                <a:gd name="connsiteX5" fmla="*/ 18 w 1557222"/>
                <a:gd name="connsiteY5" fmla="*/ 830303 h 1584065"/>
                <a:gd name="connsiteX6" fmla="*/ 99293 w 1557222"/>
                <a:gd name="connsiteY6" fmla="*/ 321658 h 1584065"/>
                <a:gd name="connsiteX0" fmla="*/ 18 w 1557222"/>
                <a:gd name="connsiteY0" fmla="*/ 815546 h 1569308"/>
                <a:gd name="connsiteX1" fmla="*/ 1075057 w 1557222"/>
                <a:gd name="connsiteY1" fmla="*/ 0 h 1569308"/>
                <a:gd name="connsiteX2" fmla="*/ 1556970 w 1557222"/>
                <a:gd name="connsiteY2" fmla="*/ 37070 h 1569308"/>
                <a:gd name="connsiteX3" fmla="*/ 1421046 w 1557222"/>
                <a:gd name="connsiteY3" fmla="*/ 1099751 h 1569308"/>
                <a:gd name="connsiteX4" fmla="*/ 420148 w 1557222"/>
                <a:gd name="connsiteY4" fmla="*/ 1569308 h 1569308"/>
                <a:gd name="connsiteX5" fmla="*/ 18 w 1557222"/>
                <a:gd name="connsiteY5" fmla="*/ 815546 h 1569308"/>
                <a:gd name="connsiteX0" fmla="*/ 18 w 1557222"/>
                <a:gd name="connsiteY0" fmla="*/ 778476 h 1532238"/>
                <a:gd name="connsiteX1" fmla="*/ 540102 w 1557222"/>
                <a:gd name="connsiteY1" fmla="*/ 74897 h 1532238"/>
                <a:gd name="connsiteX2" fmla="*/ 1556970 w 1557222"/>
                <a:gd name="connsiteY2" fmla="*/ 0 h 1532238"/>
                <a:gd name="connsiteX3" fmla="*/ 1421046 w 1557222"/>
                <a:gd name="connsiteY3" fmla="*/ 1062681 h 1532238"/>
                <a:gd name="connsiteX4" fmla="*/ 420148 w 1557222"/>
                <a:gd name="connsiteY4" fmla="*/ 1532238 h 1532238"/>
                <a:gd name="connsiteX5" fmla="*/ 18 w 1557222"/>
                <a:gd name="connsiteY5" fmla="*/ 778476 h 1532238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18 w 1557222"/>
                <a:gd name="connsiteY0" fmla="*/ 790628 h 1544390"/>
                <a:gd name="connsiteX1" fmla="*/ 540102 w 1557222"/>
                <a:gd name="connsiteY1" fmla="*/ 87049 h 1544390"/>
                <a:gd name="connsiteX2" fmla="*/ 1556970 w 1557222"/>
                <a:gd name="connsiteY2" fmla="*/ 12152 h 1544390"/>
                <a:gd name="connsiteX3" fmla="*/ 1421046 w 1557222"/>
                <a:gd name="connsiteY3" fmla="*/ 1074833 h 1544390"/>
                <a:gd name="connsiteX4" fmla="*/ 420148 w 1557222"/>
                <a:gd name="connsiteY4" fmla="*/ 1544390 h 1544390"/>
                <a:gd name="connsiteX5" fmla="*/ 18 w 1557222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7385 w 1564589"/>
                <a:gd name="connsiteY0" fmla="*/ 790628 h 1544390"/>
                <a:gd name="connsiteX1" fmla="*/ 547469 w 1564589"/>
                <a:gd name="connsiteY1" fmla="*/ 87049 h 1544390"/>
                <a:gd name="connsiteX2" fmla="*/ 1564337 w 1564589"/>
                <a:gd name="connsiteY2" fmla="*/ 12152 h 1544390"/>
                <a:gd name="connsiteX3" fmla="*/ 1428413 w 1564589"/>
                <a:gd name="connsiteY3" fmla="*/ 1074833 h 1544390"/>
                <a:gd name="connsiteX4" fmla="*/ 427515 w 1564589"/>
                <a:gd name="connsiteY4" fmla="*/ 1544390 h 1544390"/>
                <a:gd name="connsiteX5" fmla="*/ 7385 w 1564589"/>
                <a:gd name="connsiteY5" fmla="*/ 790628 h 1544390"/>
                <a:gd name="connsiteX0" fmla="*/ 4380 w 1617568"/>
                <a:gd name="connsiteY0" fmla="*/ 784408 h 1544390"/>
                <a:gd name="connsiteX1" fmla="*/ 600448 w 1617568"/>
                <a:gd name="connsiteY1" fmla="*/ 87049 h 1544390"/>
                <a:gd name="connsiteX2" fmla="*/ 1617316 w 1617568"/>
                <a:gd name="connsiteY2" fmla="*/ 12152 h 1544390"/>
                <a:gd name="connsiteX3" fmla="*/ 1481392 w 1617568"/>
                <a:gd name="connsiteY3" fmla="*/ 1074833 h 1544390"/>
                <a:gd name="connsiteX4" fmla="*/ 480494 w 1617568"/>
                <a:gd name="connsiteY4" fmla="*/ 1544390 h 1544390"/>
                <a:gd name="connsiteX5" fmla="*/ 4380 w 1617568"/>
                <a:gd name="connsiteY5" fmla="*/ 784408 h 1544390"/>
                <a:gd name="connsiteX0" fmla="*/ 4380 w 1628298"/>
                <a:gd name="connsiteY0" fmla="*/ 784408 h 1544390"/>
                <a:gd name="connsiteX1" fmla="*/ 600448 w 1628298"/>
                <a:gd name="connsiteY1" fmla="*/ 87049 h 1544390"/>
                <a:gd name="connsiteX2" fmla="*/ 1617316 w 1628298"/>
                <a:gd name="connsiteY2" fmla="*/ 12152 h 1544390"/>
                <a:gd name="connsiteX3" fmla="*/ 1481392 w 1628298"/>
                <a:gd name="connsiteY3" fmla="*/ 1074833 h 1544390"/>
                <a:gd name="connsiteX4" fmla="*/ 480494 w 1628298"/>
                <a:gd name="connsiteY4" fmla="*/ 1544390 h 1544390"/>
                <a:gd name="connsiteX5" fmla="*/ 4380 w 1628298"/>
                <a:gd name="connsiteY5" fmla="*/ 784408 h 1544390"/>
                <a:gd name="connsiteX0" fmla="*/ 4380 w 1617316"/>
                <a:gd name="connsiteY0" fmla="*/ 784408 h 1544390"/>
                <a:gd name="connsiteX1" fmla="*/ 600448 w 1617316"/>
                <a:gd name="connsiteY1" fmla="*/ 87049 h 1544390"/>
                <a:gd name="connsiteX2" fmla="*/ 1617316 w 1617316"/>
                <a:gd name="connsiteY2" fmla="*/ 12152 h 1544390"/>
                <a:gd name="connsiteX3" fmla="*/ 1369424 w 1617316"/>
                <a:gd name="connsiteY3" fmla="*/ 1143257 h 1544390"/>
                <a:gd name="connsiteX4" fmla="*/ 480494 w 1617316"/>
                <a:gd name="connsiteY4" fmla="*/ 1544390 h 1544390"/>
                <a:gd name="connsiteX5" fmla="*/ 4380 w 1617316"/>
                <a:gd name="connsiteY5" fmla="*/ 784408 h 1544390"/>
                <a:gd name="connsiteX0" fmla="*/ 4380 w 1617408"/>
                <a:gd name="connsiteY0" fmla="*/ 784408 h 1544390"/>
                <a:gd name="connsiteX1" fmla="*/ 600448 w 1617408"/>
                <a:gd name="connsiteY1" fmla="*/ 87049 h 1544390"/>
                <a:gd name="connsiteX2" fmla="*/ 1617316 w 1617408"/>
                <a:gd name="connsiteY2" fmla="*/ 12152 h 1544390"/>
                <a:gd name="connsiteX3" fmla="*/ 1369424 w 1617408"/>
                <a:gd name="connsiteY3" fmla="*/ 1143257 h 1544390"/>
                <a:gd name="connsiteX4" fmla="*/ 480494 w 1617408"/>
                <a:gd name="connsiteY4" fmla="*/ 1544390 h 1544390"/>
                <a:gd name="connsiteX5" fmla="*/ 4380 w 1617408"/>
                <a:gd name="connsiteY5" fmla="*/ 784408 h 1544390"/>
                <a:gd name="connsiteX0" fmla="*/ 4380 w 1660859"/>
                <a:gd name="connsiteY0" fmla="*/ 773010 h 1532992"/>
                <a:gd name="connsiteX1" fmla="*/ 600448 w 1660859"/>
                <a:gd name="connsiteY1" fmla="*/ 75651 h 1532992"/>
                <a:gd name="connsiteX2" fmla="*/ 1660859 w 1660859"/>
                <a:gd name="connsiteY2" fmla="*/ 31856 h 1532992"/>
                <a:gd name="connsiteX3" fmla="*/ 1369424 w 1660859"/>
                <a:gd name="connsiteY3" fmla="*/ 1131859 h 1532992"/>
                <a:gd name="connsiteX4" fmla="*/ 480494 w 1660859"/>
                <a:gd name="connsiteY4" fmla="*/ 1532992 h 1532992"/>
                <a:gd name="connsiteX5" fmla="*/ 4380 w 1660859"/>
                <a:gd name="connsiteY5" fmla="*/ 773010 h 1532992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369424 w 1660859"/>
                <a:gd name="connsiteY3" fmla="*/ 1153026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  <a:gd name="connsiteX0" fmla="*/ 4380 w 1660859"/>
                <a:gd name="connsiteY0" fmla="*/ 794177 h 1554159"/>
                <a:gd name="connsiteX1" fmla="*/ 600448 w 1660859"/>
                <a:gd name="connsiteY1" fmla="*/ 96818 h 1554159"/>
                <a:gd name="connsiteX2" fmla="*/ 1660859 w 1660859"/>
                <a:gd name="connsiteY2" fmla="*/ 53023 h 1554159"/>
                <a:gd name="connsiteX3" fmla="*/ 1400527 w 1660859"/>
                <a:gd name="connsiteY3" fmla="*/ 1171687 h 1554159"/>
                <a:gd name="connsiteX4" fmla="*/ 480494 w 1660859"/>
                <a:gd name="connsiteY4" fmla="*/ 1554159 h 1554159"/>
                <a:gd name="connsiteX5" fmla="*/ 4380 w 1660859"/>
                <a:gd name="connsiteY5" fmla="*/ 794177 h 15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859" h="1554159">
                  <a:moveTo>
                    <a:pt x="4380" y="794177"/>
                  </a:moveTo>
                  <a:cubicBezTo>
                    <a:pt x="45107" y="625932"/>
                    <a:pt x="85919" y="276327"/>
                    <a:pt x="600448" y="96818"/>
                  </a:cubicBezTo>
                  <a:cubicBezTo>
                    <a:pt x="933184" y="-58776"/>
                    <a:pt x="1303241" y="9565"/>
                    <a:pt x="1660859" y="53023"/>
                  </a:cubicBezTo>
                  <a:cubicBezTo>
                    <a:pt x="1660859" y="312515"/>
                    <a:pt x="1660775" y="728356"/>
                    <a:pt x="1400527" y="1171687"/>
                  </a:cubicBezTo>
                  <a:cubicBezTo>
                    <a:pt x="1196262" y="1496889"/>
                    <a:pt x="910434" y="1554159"/>
                    <a:pt x="480494" y="1554159"/>
                  </a:cubicBezTo>
                  <a:cubicBezTo>
                    <a:pt x="50554" y="1554159"/>
                    <a:pt x="-20502" y="1105930"/>
                    <a:pt x="4380" y="794177"/>
                  </a:cubicBezTo>
                  <a:close/>
                </a:path>
              </a:pathLst>
            </a:custGeom>
            <a:solidFill>
              <a:srgbClr val="3A2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sp>
        <p:nvSpPr>
          <p:cNvPr id="44" name="矩形 43"/>
          <p:cNvSpPr/>
          <p:nvPr/>
        </p:nvSpPr>
        <p:spPr>
          <a:xfrm rot="5400000">
            <a:off x="1342023" y="-1347945"/>
            <a:ext cx="221465" cy="2905511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7607877" y="1644961"/>
            <a:ext cx="4097603" cy="4159946"/>
            <a:chOff x="640674" y="5019557"/>
            <a:chExt cx="11049130" cy="1784223"/>
          </a:xfrm>
        </p:grpSpPr>
        <p:sp>
          <p:nvSpPr>
            <p:cNvPr id="56" name="文本框 55"/>
            <p:cNvSpPr txBox="1"/>
            <p:nvPr/>
          </p:nvSpPr>
          <p:spPr>
            <a:xfrm>
              <a:off x="640674" y="5338502"/>
              <a:ext cx="11049130" cy="146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教程来也！</a:t>
              </a:r>
              <a:endParaRPr lang="en-US" altLang="zh-CN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、根据</a:t>
              </a:r>
              <a:r>
                <a:rPr lang="zh-CN" altLang="en-US" sz="1600" dirty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以统计好的数据，生成一张图表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。</a:t>
              </a:r>
              <a:endParaRPr lang="en-US" altLang="zh-CN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2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、插入</a:t>
              </a:r>
              <a:r>
                <a:rPr lang="zh-CN" altLang="en-US" sz="1600" dirty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一个形状，复制，然后选中图表，直接粘贴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。</a:t>
              </a:r>
              <a:endParaRPr lang="en-US" altLang="zh-CN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图片拉伸变形怎么办？不要着急。。</a:t>
              </a:r>
              <a:endParaRPr lang="en-US" altLang="zh-CN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3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、点击</a:t>
              </a:r>
              <a:r>
                <a:rPr lang="zh-CN" altLang="en-US" sz="1600" dirty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图片，设置数据系列格式，把拉伸改为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层叠。</a:t>
              </a:r>
              <a:endParaRPr lang="en-US" altLang="zh-CN" sz="16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欢迎关注微信公众号</a:t>
              </a:r>
              <a:r>
                <a:rPr lang="en-US" altLang="zh-CN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—</a:t>
              </a:r>
              <a:r>
                <a:rPr lang="zh-CN" altLang="en-US" sz="1600" dirty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广告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集装箱！更多</a:t>
              </a:r>
              <a:r>
                <a:rPr lang="en-US" altLang="zh-CN" sz="1600" dirty="0" err="1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ppt</a:t>
              </a:r>
              <a:r>
                <a:rPr lang="zh-CN" altLang="en-US" sz="1600" dirty="0" smtClean="0">
                  <a:solidFill>
                    <a:srgbClr val="01723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小教程等着你哟！</a:t>
              </a:r>
              <a:endParaRPr lang="zh-CN" altLang="en-US" sz="16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0674" y="5019557"/>
              <a:ext cx="5996139" cy="198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01723D"/>
                  </a:solidFill>
                  <a:latin typeface="经典繁颜体" panose="02010609000101010101" pitchFamily="49" charset="-122"/>
                  <a:ea typeface="经典繁颜体" panose="02010609000101010101" pitchFamily="49" charset="-122"/>
                  <a:cs typeface="经典繁颜体" panose="02010609000101010101" pitchFamily="49" charset="-122"/>
                </a:rPr>
                <a:t>高逼格柱状图</a:t>
              </a:r>
            </a:p>
          </p:txBody>
        </p:sp>
      </p:grp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1103975554"/>
              </p:ext>
            </p:extLst>
          </p:nvPr>
        </p:nvGraphicFramePr>
        <p:xfrm>
          <a:off x="979789" y="1144657"/>
          <a:ext cx="6185877" cy="412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7" name="文本框 56"/>
          <p:cNvSpPr txBox="1"/>
          <p:nvPr/>
        </p:nvSpPr>
        <p:spPr>
          <a:xfrm>
            <a:off x="447356" y="321686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1723D"/>
                </a:solidFill>
                <a:cs typeface="Microsoft JhengHei UI Light" panose="020B0304030504040204" pitchFamily="34" charset="-122"/>
              </a:rPr>
              <a:t>PART TWO</a:t>
            </a:r>
            <a:endParaRPr lang="zh-CN" altLang="en-US" sz="3200" b="1" dirty="0">
              <a:solidFill>
                <a:srgbClr val="01723D"/>
              </a:solidFill>
              <a:cs typeface="Microsoft JhengHei UI Light" panose="020B030403050404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276581" y="1270197"/>
            <a:ext cx="1568866" cy="248827"/>
            <a:chOff x="1834773" y="4271225"/>
            <a:chExt cx="3127036" cy="495958"/>
          </a:xfrm>
        </p:grpSpPr>
        <p:grpSp>
          <p:nvGrpSpPr>
            <p:cNvPr id="64" name="组合 63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/>
              <p:cNvCxnSpPr>
                <a:stCxn id="81" idx="1"/>
                <a:endCxn id="81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81" idx="2"/>
                <a:endCxn id="81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/>
              <p:cNvCxnSpPr>
                <a:stCxn id="78" idx="1"/>
                <a:endCxn id="78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8" idx="2"/>
                <a:endCxn id="78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/>
              <p:cNvCxnSpPr>
                <a:stCxn id="75" idx="1"/>
                <a:endCxn id="75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75" idx="2"/>
                <a:endCxn id="75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/>
              <p:cNvCxnSpPr>
                <a:stCxn id="72" idx="1"/>
                <a:endCxn id="72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2" idx="2"/>
                <a:endCxn id="72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3933978" y="4271225"/>
              <a:ext cx="1027831" cy="495958"/>
              <a:chOff x="3995231" y="4596134"/>
              <a:chExt cx="1718064" cy="829015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3995231" y="4596134"/>
                <a:ext cx="829008" cy="829008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/>
              <p:cNvCxnSpPr>
                <a:stCxn id="69" idx="1"/>
                <a:endCxn id="69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stCxn id="69" idx="2"/>
                <a:endCxn id="69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>
                <a:off x="4884288" y="4596134"/>
                <a:ext cx="829007" cy="829008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6" name="直接连接符 115"/>
              <p:cNvCxnSpPr/>
              <p:nvPr/>
            </p:nvCxnSpPr>
            <p:spPr>
              <a:xfrm>
                <a:off x="4875587" y="5010646"/>
                <a:ext cx="829008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V="1">
                <a:off x="5290093" y="4596141"/>
                <a:ext cx="0" cy="829008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>
            <a:off x="7674555" y="1731484"/>
            <a:ext cx="1996470" cy="317625"/>
            <a:chOff x="1834773" y="4271224"/>
            <a:chExt cx="3117394" cy="495957"/>
          </a:xfrm>
        </p:grpSpPr>
        <p:grpSp>
          <p:nvGrpSpPr>
            <p:cNvPr id="86" name="组合 85"/>
            <p:cNvGrpSpPr/>
            <p:nvPr/>
          </p:nvGrpSpPr>
          <p:grpSpPr>
            <a:xfrm>
              <a:off x="1834773" y="4271227"/>
              <a:ext cx="495954" cy="495954"/>
              <a:chOff x="3995232" y="4596140"/>
              <a:chExt cx="829009" cy="829009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04" name="直接连接符 103"/>
              <p:cNvCxnSpPr>
                <a:stCxn id="103" idx="1"/>
                <a:endCxn id="103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103" idx="2"/>
                <a:endCxn id="103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2357795" y="4271227"/>
              <a:ext cx="495954" cy="495954"/>
              <a:chOff x="3995232" y="4596140"/>
              <a:chExt cx="829009" cy="829009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01" name="直接连接符 100"/>
              <p:cNvCxnSpPr>
                <a:stCxn id="100" idx="1"/>
                <a:endCxn id="100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100" idx="2"/>
                <a:endCxn id="100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组合 87"/>
            <p:cNvGrpSpPr/>
            <p:nvPr/>
          </p:nvGrpSpPr>
          <p:grpSpPr>
            <a:xfrm>
              <a:off x="2880818" y="4271227"/>
              <a:ext cx="495954" cy="495954"/>
              <a:chOff x="3995232" y="4596140"/>
              <a:chExt cx="829009" cy="829009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8" name="直接连接符 97"/>
              <p:cNvCxnSpPr>
                <a:stCxn id="97" idx="1"/>
                <a:endCxn id="97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>
                <a:stCxn id="97" idx="2"/>
                <a:endCxn id="97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3403841" y="4271227"/>
              <a:ext cx="495954" cy="495954"/>
              <a:chOff x="3995232" y="4596140"/>
              <a:chExt cx="829009" cy="829009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3995232" y="4596140"/>
                <a:ext cx="829009" cy="829009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5" name="直接连接符 94"/>
              <p:cNvCxnSpPr>
                <a:stCxn id="94" idx="1"/>
                <a:endCxn id="94" idx="3"/>
              </p:cNvCxnSpPr>
              <p:nvPr/>
            </p:nvCxnSpPr>
            <p:spPr>
              <a:xfrm>
                <a:off x="3995232" y="5010645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94" idx="2"/>
                <a:endCxn id="94" idx="0"/>
              </p:cNvCxnSpPr>
              <p:nvPr/>
            </p:nvCxnSpPr>
            <p:spPr>
              <a:xfrm flipV="1">
                <a:off x="4409737" y="4596140"/>
                <a:ext cx="0" cy="829009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>
              <a:off x="3928428" y="4271224"/>
              <a:ext cx="1023739" cy="495953"/>
              <a:chOff x="3985943" y="4596134"/>
              <a:chExt cx="1711221" cy="829007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3985943" y="4596134"/>
                <a:ext cx="829009" cy="829007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2" name="直接连接符 91"/>
              <p:cNvCxnSpPr>
                <a:stCxn id="91" idx="1"/>
                <a:endCxn id="91" idx="3"/>
              </p:cNvCxnSpPr>
              <p:nvPr/>
            </p:nvCxnSpPr>
            <p:spPr>
              <a:xfrm>
                <a:off x="3985943" y="5010638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>
                <a:stCxn id="91" idx="2"/>
                <a:endCxn id="91" idx="0"/>
              </p:cNvCxnSpPr>
              <p:nvPr/>
            </p:nvCxnSpPr>
            <p:spPr>
              <a:xfrm flipV="1">
                <a:off x="4400448" y="4596134"/>
                <a:ext cx="0" cy="829007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矩形 112"/>
              <p:cNvSpPr/>
              <p:nvPr/>
            </p:nvSpPr>
            <p:spPr>
              <a:xfrm>
                <a:off x="4868155" y="4596134"/>
                <a:ext cx="829009" cy="829007"/>
              </a:xfrm>
              <a:prstGeom prst="rect">
                <a:avLst/>
              </a:prstGeom>
              <a:noFill/>
              <a:ln w="6350">
                <a:solidFill>
                  <a:srgbClr val="0172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>
                <a:off x="4868155" y="5010637"/>
                <a:ext cx="829009" cy="0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flipV="1">
                <a:off x="5282659" y="4596134"/>
                <a:ext cx="0" cy="829007"/>
              </a:xfrm>
              <a:prstGeom prst="line">
                <a:avLst/>
              </a:prstGeom>
              <a:ln w="6350">
                <a:solidFill>
                  <a:srgbClr val="0172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5190719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Graphic spid="46" grpId="0">
        <p:bldAsOne/>
      </p:bldGraphic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0" y="0"/>
            <a:ext cx="12192001" cy="231732"/>
          </a:xfrm>
          <a:prstGeom prst="rect">
            <a:avLst/>
          </a:prstGeom>
          <a:solidFill>
            <a:srgbClr val="017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7356" y="321686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1723D"/>
                </a:solidFill>
                <a:cs typeface="Microsoft JhengHei UI Light" panose="020B0304030504040204" pitchFamily="34" charset="-122"/>
              </a:rPr>
              <a:t>PART TWO</a:t>
            </a:r>
            <a:endParaRPr lang="zh-CN" altLang="en-US" sz="3200" b="1" dirty="0">
              <a:solidFill>
                <a:srgbClr val="01723D"/>
              </a:solidFill>
              <a:cs typeface="Microsoft JhengHei UI Light" panose="020B030403050404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340429" y="3576045"/>
            <a:ext cx="7674428" cy="0"/>
          </a:xfrm>
          <a:prstGeom prst="line">
            <a:avLst/>
          </a:prstGeom>
          <a:ln w="19050">
            <a:solidFill>
              <a:srgbClr val="017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6049348" y="500743"/>
            <a:ext cx="9581" cy="6154262"/>
          </a:xfrm>
          <a:prstGeom prst="line">
            <a:avLst/>
          </a:prstGeom>
          <a:ln w="19050">
            <a:solidFill>
              <a:srgbClr val="0172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928780" y="1549867"/>
            <a:ext cx="1950926" cy="2153581"/>
            <a:chOff x="3928780" y="1549867"/>
            <a:chExt cx="1950926" cy="2153581"/>
          </a:xfrm>
        </p:grpSpPr>
        <p:sp>
          <p:nvSpPr>
            <p:cNvPr id="56" name="泪滴形 55"/>
            <p:cNvSpPr/>
            <p:nvPr/>
          </p:nvSpPr>
          <p:spPr>
            <a:xfrm rot="5400000">
              <a:off x="3928779" y="1549868"/>
              <a:ext cx="1950927" cy="1950926"/>
            </a:xfrm>
            <a:prstGeom prst="teardrop">
              <a:avLst/>
            </a:prstGeom>
            <a:solidFill>
              <a:srgbClr val="FF77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7304" y="1776945"/>
              <a:ext cx="1676545" cy="192650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239267" y="1549868"/>
            <a:ext cx="1950926" cy="2186471"/>
            <a:chOff x="6239267" y="1549868"/>
            <a:chExt cx="1950926" cy="2186471"/>
          </a:xfrm>
        </p:grpSpPr>
        <p:sp>
          <p:nvSpPr>
            <p:cNvPr id="58" name="泪滴形 57"/>
            <p:cNvSpPr/>
            <p:nvPr/>
          </p:nvSpPr>
          <p:spPr>
            <a:xfrm rot="10800000">
              <a:off x="6239267" y="1549868"/>
              <a:ext cx="1950926" cy="1950927"/>
            </a:xfrm>
            <a:prstGeom prst="teardrop">
              <a:avLst/>
            </a:prstGeom>
            <a:solidFill>
              <a:srgbClr val="01723D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63671" y="1809836"/>
              <a:ext cx="1902117" cy="192650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928779" y="3656868"/>
            <a:ext cx="1950926" cy="2089563"/>
            <a:chOff x="3928779" y="3656868"/>
            <a:chExt cx="1950926" cy="2089563"/>
          </a:xfrm>
        </p:grpSpPr>
        <p:sp>
          <p:nvSpPr>
            <p:cNvPr id="6" name="泪滴形 5"/>
            <p:cNvSpPr/>
            <p:nvPr/>
          </p:nvSpPr>
          <p:spPr>
            <a:xfrm>
              <a:off x="3928779" y="3656868"/>
              <a:ext cx="1950926" cy="1950927"/>
            </a:xfrm>
            <a:prstGeom prst="teardrop">
              <a:avLst/>
            </a:prstGeom>
            <a:solidFill>
              <a:srgbClr val="01723D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66822" y="3819928"/>
              <a:ext cx="1737511" cy="192650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239268" y="3656868"/>
            <a:ext cx="1950926" cy="2067274"/>
            <a:chOff x="6239268" y="3656868"/>
            <a:chExt cx="1950926" cy="2067274"/>
          </a:xfrm>
        </p:grpSpPr>
        <p:sp>
          <p:nvSpPr>
            <p:cNvPr id="57" name="泪滴形 56"/>
            <p:cNvSpPr/>
            <p:nvPr/>
          </p:nvSpPr>
          <p:spPr>
            <a:xfrm rot="16200000">
              <a:off x="6239267" y="3656869"/>
              <a:ext cx="1950927" cy="1950926"/>
            </a:xfrm>
            <a:prstGeom prst="teardrop">
              <a:avLst/>
            </a:prstGeom>
            <a:solidFill>
              <a:srgbClr val="61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0361" y="3797639"/>
              <a:ext cx="1688738" cy="1926503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966906" y="1775552"/>
            <a:ext cx="289517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在这里添加点描述内容吧，求求你给点内容吧，求求你填写点内容吧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94935" y="1737927"/>
            <a:ext cx="289517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在这里添加点描述内容吧，求求你给点内容吧，求求你填写点内容吧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906" y="3882931"/>
            <a:ext cx="289517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在这里添加点描述内容吧，求求你给点内容吧，求求你填写点内容吧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94935" y="3882932"/>
            <a:ext cx="289517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</a:t>
            </a:r>
            <a:r>
              <a:rPr lang="zh-CN" altLang="en-US" sz="1400" dirty="0" smtClean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吧</a:t>
            </a:r>
            <a:r>
              <a:rPr lang="zh-CN" altLang="en-US" sz="1400" dirty="0">
                <a:solidFill>
                  <a:srgbClr val="01723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在这里添加点描述内容吧，求求你给点内容吧，求求你填写点内容吧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1723D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328124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4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723D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1680</Words>
  <Application>Microsoft Office PowerPoint</Application>
  <PresentationFormat>宽屏</PresentationFormat>
  <Paragraphs>269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COYuenGB-Xbold-U</vt:lpstr>
      <vt:lpstr>Meiryo</vt:lpstr>
      <vt:lpstr>Microsoft JhengHei UI Light</vt:lpstr>
      <vt:lpstr>方正北魏楷书繁体</vt:lpstr>
      <vt:lpstr>方正兰亭黑简体</vt:lpstr>
      <vt:lpstr>经典繁颜体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134</cp:revision>
  <dcterms:created xsi:type="dcterms:W3CDTF">2016-04-12T10:16:25Z</dcterms:created>
  <dcterms:modified xsi:type="dcterms:W3CDTF">2016-04-27T10:18:00Z</dcterms:modified>
</cp:coreProperties>
</file>