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59" r:id="rId3"/>
    <p:sldId id="263" r:id="rId4"/>
    <p:sldId id="279" r:id="rId5"/>
    <p:sldId id="265" r:id="rId6"/>
    <p:sldId id="267" r:id="rId7"/>
    <p:sldId id="269" r:id="rId8"/>
    <p:sldId id="271" r:id="rId9"/>
    <p:sldId id="273" r:id="rId10"/>
    <p:sldId id="275" r:id="rId11"/>
    <p:sldId id="280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4" orient="horz" pos="709" userDrawn="1">
          <p15:clr>
            <a:srgbClr val="A4A3A4"/>
          </p15:clr>
        </p15:guide>
        <p15:guide id="6" orient="horz" pos="3612" userDrawn="1">
          <p15:clr>
            <a:srgbClr val="A4A3A4"/>
          </p15:clr>
        </p15:guide>
        <p15:guide id="7" pos="7333" userDrawn="1">
          <p15:clr>
            <a:srgbClr val="A4A3A4"/>
          </p15:clr>
        </p15:guide>
        <p15:guide id="8" pos="347" userDrawn="1">
          <p15:clr>
            <a:srgbClr val="A4A3A4"/>
          </p15:clr>
        </p15:guide>
        <p15:guide id="9" orient="horz" pos="24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89C9"/>
    <a:srgbClr val="E9F2F9"/>
    <a:srgbClr val="9CC0E4"/>
    <a:srgbClr val="F26C4F"/>
    <a:srgbClr val="1B325F"/>
    <a:srgbClr val="245484"/>
    <a:srgbClr val="8AACD1"/>
    <a:srgbClr val="8CBAE0"/>
    <a:srgbClr val="3275B8"/>
    <a:srgbClr val="ED36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82" autoAdjust="0"/>
    <p:restoredTop sz="94660"/>
  </p:normalViewPr>
  <p:slideViewPr>
    <p:cSldViewPr snapToGrid="0">
      <p:cViewPr varScale="1">
        <p:scale>
          <a:sx n="91" d="100"/>
          <a:sy n="91" d="100"/>
        </p:scale>
        <p:origin x="90" y="108"/>
      </p:cViewPr>
      <p:guideLst>
        <p:guide orient="horz" pos="2160"/>
        <p:guide pos="3840"/>
        <p:guide orient="horz" pos="709"/>
        <p:guide orient="horz" pos="3612"/>
        <p:guide pos="7333"/>
        <p:guide pos="347"/>
        <p:guide orient="horz" pos="24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7AA6E7-5107-4912-9B3F-CE1364B8F2CE}" type="datetimeFigureOut">
              <a:rPr lang="zh-CN" altLang="en-US" smtClean="0"/>
              <a:t>2016/5/9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CE2E4E-519D-45BD-8646-0514E6E697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0968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4039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480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3901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3949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4319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8408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504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1481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263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6229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2527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676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2016/5/9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2016/5/9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2016/5/9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2016/5/9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712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tags" Target="../tags/tag16.xml"/><Relationship Id="rId18" Type="http://schemas.openxmlformats.org/officeDocument/2006/relationships/tags" Target="../tags/tag21.xml"/><Relationship Id="rId3" Type="http://schemas.openxmlformats.org/officeDocument/2006/relationships/tags" Target="../tags/tag6.xml"/><Relationship Id="rId21" Type="http://schemas.openxmlformats.org/officeDocument/2006/relationships/tags" Target="../tags/tag24.xml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17" Type="http://schemas.openxmlformats.org/officeDocument/2006/relationships/tags" Target="../tags/tag20.xml"/><Relationship Id="rId25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6" Type="http://schemas.openxmlformats.org/officeDocument/2006/relationships/tags" Target="../tags/tag19.xml"/><Relationship Id="rId20" Type="http://schemas.openxmlformats.org/officeDocument/2006/relationships/tags" Target="../tags/tag23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24" Type="http://schemas.openxmlformats.org/officeDocument/2006/relationships/tags" Target="../tags/tag27.xml"/><Relationship Id="rId5" Type="http://schemas.openxmlformats.org/officeDocument/2006/relationships/tags" Target="../tags/tag8.xml"/><Relationship Id="rId15" Type="http://schemas.openxmlformats.org/officeDocument/2006/relationships/tags" Target="../tags/tag18.xml"/><Relationship Id="rId23" Type="http://schemas.openxmlformats.org/officeDocument/2006/relationships/tags" Target="../tags/tag26.xml"/><Relationship Id="rId10" Type="http://schemas.openxmlformats.org/officeDocument/2006/relationships/tags" Target="../tags/tag13.xml"/><Relationship Id="rId19" Type="http://schemas.openxmlformats.org/officeDocument/2006/relationships/tags" Target="../tags/tag22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tags" Target="../tags/tag17.xml"/><Relationship Id="rId22" Type="http://schemas.openxmlformats.org/officeDocument/2006/relationships/tags" Target="../tags/tag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1B32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0"/>
          <p:cNvSpPr>
            <a:spLocks noChangeArrowheads="1"/>
          </p:cNvSpPr>
          <p:nvPr/>
        </p:nvSpPr>
        <p:spPr bwMode="auto">
          <a:xfrm>
            <a:off x="3964648" y="3646488"/>
            <a:ext cx="42883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单击此处添加您的标题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5" name="文本框 11"/>
          <p:cNvSpPr>
            <a:spLocks noChangeArrowheads="1"/>
          </p:cNvSpPr>
          <p:nvPr/>
        </p:nvSpPr>
        <p:spPr bwMode="auto">
          <a:xfrm>
            <a:off x="4412687" y="4206875"/>
            <a:ext cx="336662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100" dirty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  <a:sym typeface="Microsoft JhengHei UI Light" panose="020B0304030504040204" pitchFamily="34" charset="-120"/>
              </a:rPr>
              <a:t>Science and technology work report PPT template</a:t>
            </a:r>
            <a:endParaRPr lang="zh-CN" altLang="en-US" sz="1100" dirty="0">
              <a:solidFill>
                <a:schemeClr val="bg1"/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  <a:sym typeface="Microsoft JhengHei UI Light" panose="020B0304030504040204" pitchFamily="34" charset="-120"/>
            </a:endParaRPr>
          </a:p>
        </p:txBody>
      </p:sp>
      <p:sp>
        <p:nvSpPr>
          <p:cNvPr id="3076" name="文本框 12"/>
          <p:cNvSpPr>
            <a:spLocks noChangeArrowheads="1"/>
          </p:cNvSpPr>
          <p:nvPr/>
        </p:nvSpPr>
        <p:spPr bwMode="auto">
          <a:xfrm>
            <a:off x="4964113" y="5200650"/>
            <a:ext cx="22542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作者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：万能的小黑 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080" name="矩形 6"/>
          <p:cNvSpPr>
            <a:spLocks noChangeArrowheads="1"/>
          </p:cNvSpPr>
          <p:nvPr/>
        </p:nvSpPr>
        <p:spPr bwMode="auto">
          <a:xfrm>
            <a:off x="5019675" y="4459288"/>
            <a:ext cx="539121" cy="46037"/>
          </a:xfrm>
          <a:prstGeom prst="rect">
            <a:avLst/>
          </a:prstGeom>
          <a:solidFill>
            <a:srgbClr val="9CC0E4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3081" name="矩形 17"/>
          <p:cNvSpPr>
            <a:spLocks noChangeArrowheads="1"/>
          </p:cNvSpPr>
          <p:nvPr/>
        </p:nvSpPr>
        <p:spPr bwMode="auto">
          <a:xfrm>
            <a:off x="5555001" y="4459288"/>
            <a:ext cx="539121" cy="46037"/>
          </a:xfrm>
          <a:prstGeom prst="rect">
            <a:avLst/>
          </a:prstGeom>
          <a:solidFill>
            <a:srgbClr val="E9F2F9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3082" name="矩形 18"/>
          <p:cNvSpPr>
            <a:spLocks noChangeArrowheads="1"/>
          </p:cNvSpPr>
          <p:nvPr/>
        </p:nvSpPr>
        <p:spPr bwMode="auto">
          <a:xfrm>
            <a:off x="6081713" y="4459288"/>
            <a:ext cx="539121" cy="46037"/>
          </a:xfrm>
          <a:prstGeom prst="rect">
            <a:avLst/>
          </a:prstGeom>
          <a:solidFill>
            <a:srgbClr val="3A89C9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3083" name="矩形 19"/>
          <p:cNvSpPr>
            <a:spLocks noChangeArrowheads="1"/>
          </p:cNvSpPr>
          <p:nvPr/>
        </p:nvSpPr>
        <p:spPr bwMode="auto">
          <a:xfrm>
            <a:off x="6604629" y="4459288"/>
            <a:ext cx="539121" cy="46037"/>
          </a:xfrm>
          <a:prstGeom prst="rect">
            <a:avLst/>
          </a:prstGeom>
          <a:solidFill>
            <a:srgbClr val="F26C4F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34" name="椭圆 8"/>
          <p:cNvSpPr>
            <a:spLocks noChangeArrowheads="1"/>
          </p:cNvSpPr>
          <p:nvPr/>
        </p:nvSpPr>
        <p:spPr bwMode="auto">
          <a:xfrm rot="19382855">
            <a:off x="6419266" y="1802617"/>
            <a:ext cx="1044000" cy="72000"/>
          </a:xfrm>
          <a:prstGeom prst="rect">
            <a:avLst/>
          </a:prstGeom>
          <a:solidFill>
            <a:srgbClr val="F26C4F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5" name="椭圆 5"/>
          <p:cNvSpPr>
            <a:spLocks noChangeArrowheads="1"/>
          </p:cNvSpPr>
          <p:nvPr/>
        </p:nvSpPr>
        <p:spPr bwMode="auto">
          <a:xfrm rot="19380000">
            <a:off x="4614501" y="2742738"/>
            <a:ext cx="1044000" cy="75600"/>
          </a:xfrm>
          <a:prstGeom prst="rect">
            <a:avLst/>
          </a:prstGeom>
          <a:solidFill>
            <a:srgbClr val="9CC0E4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" name="椭圆 7"/>
          <p:cNvSpPr>
            <a:spLocks noChangeArrowheads="1"/>
          </p:cNvSpPr>
          <p:nvPr/>
        </p:nvSpPr>
        <p:spPr bwMode="auto">
          <a:xfrm rot="19380000">
            <a:off x="4623167" y="3192555"/>
            <a:ext cx="1044000" cy="46800"/>
          </a:xfrm>
          <a:prstGeom prst="rect">
            <a:avLst/>
          </a:prstGeom>
          <a:solidFill>
            <a:srgbClr val="3A89C9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" name="椭圆 9"/>
          <p:cNvSpPr>
            <a:spLocks noChangeArrowheads="1"/>
          </p:cNvSpPr>
          <p:nvPr/>
        </p:nvSpPr>
        <p:spPr bwMode="auto">
          <a:xfrm rot="19380000">
            <a:off x="6345639" y="1437787"/>
            <a:ext cx="1044000" cy="45719"/>
          </a:xfrm>
          <a:prstGeom prst="rect">
            <a:avLst/>
          </a:prstGeom>
          <a:solidFill>
            <a:srgbClr val="E9F2F9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8" name="椭圆 4"/>
          <p:cNvSpPr>
            <a:spLocks noChangeArrowheads="1"/>
          </p:cNvSpPr>
          <p:nvPr/>
        </p:nvSpPr>
        <p:spPr bwMode="auto">
          <a:xfrm>
            <a:off x="4959027" y="1213200"/>
            <a:ext cx="2157721" cy="2159001"/>
          </a:xfrm>
          <a:prstGeom prst="ellipse">
            <a:avLst/>
          </a:prstGeom>
          <a:solidFill>
            <a:srgbClr val="F5F5F5"/>
          </a:solidFill>
          <a:ln>
            <a:noFill/>
          </a:ln>
          <a:effectLst>
            <a:outerShdw blurRad="228600" sx="102000" sy="102000" algn="ctr" rotWithShape="0">
              <a:prstClr val="black">
                <a:alpha val="28000"/>
              </a:prstClr>
            </a:outerShdw>
          </a:effectLst>
          <a:extLst/>
        </p:spPr>
        <p:txBody>
          <a:bodyPr/>
          <a:lstStyle/>
          <a:p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9" name="文本框 2"/>
          <p:cNvSpPr txBox="1">
            <a:spLocks noChangeArrowheads="1"/>
          </p:cNvSpPr>
          <p:nvPr/>
        </p:nvSpPr>
        <p:spPr bwMode="auto">
          <a:xfrm>
            <a:off x="5260786" y="1975727"/>
            <a:ext cx="154309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595F6F"/>
                </a:solidFill>
                <a:latin typeface="Arial" panose="020B0604020202020204" pitchFamily="34" charset="0"/>
              </a:rPr>
              <a:t>LOGO</a:t>
            </a:r>
            <a:endParaRPr lang="zh-CN" altLang="en-US" sz="3600" b="1" dirty="0">
              <a:solidFill>
                <a:srgbClr val="595F6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064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1805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32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5"/>
          <p:cNvSpPr>
            <a:spLocks noChangeArrowheads="1"/>
          </p:cNvSpPr>
          <p:nvPr/>
        </p:nvSpPr>
        <p:spPr bwMode="auto">
          <a:xfrm>
            <a:off x="1112112" y="2199282"/>
            <a:ext cx="833437" cy="833438"/>
          </a:xfrm>
          <a:prstGeom prst="ellipse">
            <a:avLst/>
          </a:prstGeom>
          <a:solidFill>
            <a:srgbClr val="9CC0E4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 dirty="0">
              <a:solidFill>
                <a:srgbClr val="1B325F"/>
              </a:solidFill>
              <a:latin typeface="Arial" panose="020B0604020202020204" pitchFamily="34" charset="0"/>
            </a:endParaRPr>
          </a:p>
        </p:txBody>
      </p:sp>
      <p:sp>
        <p:nvSpPr>
          <p:cNvPr id="15" name="椭圆 18"/>
          <p:cNvSpPr>
            <a:spLocks noChangeArrowheads="1"/>
          </p:cNvSpPr>
          <p:nvPr/>
        </p:nvSpPr>
        <p:spPr bwMode="auto">
          <a:xfrm>
            <a:off x="1112112" y="4335735"/>
            <a:ext cx="833437" cy="833437"/>
          </a:xfrm>
          <a:prstGeom prst="ellipse">
            <a:avLst/>
          </a:prstGeom>
          <a:solidFill>
            <a:srgbClr val="3A89C9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3200" dirty="0">
              <a:solidFill>
                <a:srgbClr val="1B325F"/>
              </a:solidFill>
              <a:latin typeface="Arial" panose="020B0604020202020204" pitchFamily="34" charset="0"/>
            </a:endParaRPr>
          </a:p>
        </p:txBody>
      </p:sp>
      <p:sp>
        <p:nvSpPr>
          <p:cNvPr id="16" name="文本框 23"/>
          <p:cNvSpPr txBox="1">
            <a:spLocks noChangeArrowheads="1"/>
          </p:cNvSpPr>
          <p:nvPr/>
        </p:nvSpPr>
        <p:spPr bwMode="auto">
          <a:xfrm>
            <a:off x="2005874" y="2199282"/>
            <a:ext cx="15684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点击添加标题</a:t>
            </a:r>
          </a:p>
        </p:txBody>
      </p:sp>
      <p:sp>
        <p:nvSpPr>
          <p:cNvPr id="17" name="矩形 25"/>
          <p:cNvSpPr>
            <a:spLocks noChangeArrowheads="1"/>
          </p:cNvSpPr>
          <p:nvPr/>
        </p:nvSpPr>
        <p:spPr bwMode="auto">
          <a:xfrm>
            <a:off x="2005874" y="2512020"/>
            <a:ext cx="3678238" cy="613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28"/>
          <p:cNvSpPr txBox="1">
            <a:spLocks noChangeArrowheads="1"/>
          </p:cNvSpPr>
          <p:nvPr/>
        </p:nvSpPr>
        <p:spPr bwMode="auto">
          <a:xfrm>
            <a:off x="2005874" y="4330972"/>
            <a:ext cx="1568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点击添加标题</a:t>
            </a:r>
          </a:p>
        </p:txBody>
      </p:sp>
      <p:sp>
        <p:nvSpPr>
          <p:cNvPr id="21" name="矩形 29"/>
          <p:cNvSpPr>
            <a:spLocks noChangeArrowheads="1"/>
          </p:cNvSpPr>
          <p:nvPr/>
        </p:nvSpPr>
        <p:spPr bwMode="auto">
          <a:xfrm>
            <a:off x="2005874" y="4642122"/>
            <a:ext cx="3678238" cy="613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171450" indent="-17145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30"/>
          <p:cNvSpPr>
            <a:spLocks noChangeArrowheads="1"/>
          </p:cNvSpPr>
          <p:nvPr/>
        </p:nvSpPr>
        <p:spPr bwMode="auto">
          <a:xfrm>
            <a:off x="6720749" y="2199282"/>
            <a:ext cx="831850" cy="833438"/>
          </a:xfrm>
          <a:prstGeom prst="ellipse">
            <a:avLst/>
          </a:prstGeom>
          <a:solidFill>
            <a:srgbClr val="E9F2F9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3200" dirty="0">
              <a:solidFill>
                <a:srgbClr val="1B325F"/>
              </a:solidFill>
              <a:latin typeface="Arial" panose="020B0604020202020204" pitchFamily="34" charset="0"/>
            </a:endParaRPr>
          </a:p>
        </p:txBody>
      </p:sp>
      <p:sp>
        <p:nvSpPr>
          <p:cNvPr id="24" name="椭圆 32"/>
          <p:cNvSpPr>
            <a:spLocks noChangeArrowheads="1"/>
          </p:cNvSpPr>
          <p:nvPr/>
        </p:nvSpPr>
        <p:spPr bwMode="auto">
          <a:xfrm>
            <a:off x="6720749" y="4335735"/>
            <a:ext cx="831850" cy="833437"/>
          </a:xfrm>
          <a:prstGeom prst="ellipse">
            <a:avLst/>
          </a:prstGeom>
          <a:solidFill>
            <a:srgbClr val="F26C4F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3200" dirty="0">
              <a:solidFill>
                <a:srgbClr val="1B325F"/>
              </a:solidFill>
              <a:latin typeface="Arial" panose="020B0604020202020204" pitchFamily="34" charset="0"/>
            </a:endParaRPr>
          </a:p>
        </p:txBody>
      </p:sp>
      <p:sp>
        <p:nvSpPr>
          <p:cNvPr id="25" name="文本框 33"/>
          <p:cNvSpPr txBox="1">
            <a:spLocks noChangeArrowheads="1"/>
          </p:cNvSpPr>
          <p:nvPr/>
        </p:nvSpPr>
        <p:spPr bwMode="auto">
          <a:xfrm>
            <a:off x="7612924" y="2199282"/>
            <a:ext cx="1570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点击添加标题</a:t>
            </a:r>
          </a:p>
        </p:txBody>
      </p:sp>
      <p:sp>
        <p:nvSpPr>
          <p:cNvPr id="26" name="矩形 34"/>
          <p:cNvSpPr>
            <a:spLocks noChangeArrowheads="1"/>
          </p:cNvSpPr>
          <p:nvPr/>
        </p:nvSpPr>
        <p:spPr bwMode="auto">
          <a:xfrm>
            <a:off x="7612924" y="2512020"/>
            <a:ext cx="3679825" cy="613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171450" indent="-17145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37"/>
          <p:cNvSpPr txBox="1">
            <a:spLocks noChangeArrowheads="1"/>
          </p:cNvSpPr>
          <p:nvPr/>
        </p:nvSpPr>
        <p:spPr bwMode="auto">
          <a:xfrm>
            <a:off x="7612924" y="4330972"/>
            <a:ext cx="15700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点击添加标题</a:t>
            </a:r>
          </a:p>
        </p:txBody>
      </p:sp>
      <p:sp>
        <p:nvSpPr>
          <p:cNvPr id="30" name="矩形 38"/>
          <p:cNvSpPr>
            <a:spLocks noChangeArrowheads="1"/>
          </p:cNvSpPr>
          <p:nvPr/>
        </p:nvSpPr>
        <p:spPr bwMode="auto">
          <a:xfrm>
            <a:off x="7612924" y="4642122"/>
            <a:ext cx="3679825" cy="613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171450" indent="-17145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0" y="6523831"/>
            <a:ext cx="12192001" cy="46800"/>
            <a:chOff x="5019675" y="4459288"/>
            <a:chExt cx="2124075" cy="46037"/>
          </a:xfrm>
        </p:grpSpPr>
        <p:sp>
          <p:nvSpPr>
            <p:cNvPr id="37" name="矩形 6"/>
            <p:cNvSpPr>
              <a:spLocks noChangeArrowheads="1"/>
            </p:cNvSpPr>
            <p:nvPr/>
          </p:nvSpPr>
          <p:spPr bwMode="auto">
            <a:xfrm>
              <a:off x="5019675" y="4459288"/>
              <a:ext cx="539121" cy="46037"/>
            </a:xfrm>
            <a:prstGeom prst="rect">
              <a:avLst/>
            </a:prstGeom>
            <a:solidFill>
              <a:srgbClr val="9CC0E4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38" name="矩形 17"/>
            <p:cNvSpPr>
              <a:spLocks noChangeArrowheads="1"/>
            </p:cNvSpPr>
            <p:nvPr/>
          </p:nvSpPr>
          <p:spPr bwMode="auto">
            <a:xfrm>
              <a:off x="5555001" y="4459288"/>
              <a:ext cx="539121" cy="46037"/>
            </a:xfrm>
            <a:prstGeom prst="rect">
              <a:avLst/>
            </a:prstGeom>
            <a:solidFill>
              <a:srgbClr val="E9F2F9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39" name="矩形 18"/>
            <p:cNvSpPr>
              <a:spLocks noChangeArrowheads="1"/>
            </p:cNvSpPr>
            <p:nvPr/>
          </p:nvSpPr>
          <p:spPr bwMode="auto">
            <a:xfrm>
              <a:off x="6081713" y="4459288"/>
              <a:ext cx="539121" cy="46037"/>
            </a:xfrm>
            <a:prstGeom prst="rect">
              <a:avLst/>
            </a:prstGeom>
            <a:solidFill>
              <a:srgbClr val="3A89C9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40" name="矩形 19"/>
            <p:cNvSpPr>
              <a:spLocks noChangeArrowheads="1"/>
            </p:cNvSpPr>
            <p:nvPr/>
          </p:nvSpPr>
          <p:spPr bwMode="auto">
            <a:xfrm>
              <a:off x="6604629" y="4459288"/>
              <a:ext cx="539121" cy="46037"/>
            </a:xfrm>
            <a:prstGeom prst="rect">
              <a:avLst/>
            </a:prstGeom>
            <a:solidFill>
              <a:srgbClr val="F26C4F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5542002" y="215900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7"/>
          <p:cNvSpPr txBox="1">
            <a:spLocks noChangeArrowheads="1"/>
          </p:cNvSpPr>
          <p:nvPr/>
        </p:nvSpPr>
        <p:spPr bwMode="auto">
          <a:xfrm>
            <a:off x="5622954" y="952718"/>
            <a:ext cx="946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dirty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  <a:sym typeface="Microsoft JhengHei UI Light" panose="020B0304030504040204" pitchFamily="34" charset="-120"/>
              </a:rPr>
              <a:t>catalog</a:t>
            </a:r>
            <a:endParaRPr lang="zh-CN" altLang="en-US" sz="1800" dirty="0">
              <a:solidFill>
                <a:schemeClr val="bg1"/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  <a:sym typeface="Microsoft JhengHei UI Light" panose="020B0304030504040204" pitchFamily="34" charset="-120"/>
            </a:endParaRPr>
          </a:p>
        </p:txBody>
      </p:sp>
      <p:sp>
        <p:nvSpPr>
          <p:cNvPr id="46" name="KSO_Shape"/>
          <p:cNvSpPr>
            <a:spLocks noChangeAspect="1"/>
          </p:cNvSpPr>
          <p:nvPr/>
        </p:nvSpPr>
        <p:spPr>
          <a:xfrm flipH="1">
            <a:off x="1371976" y="2423718"/>
            <a:ext cx="313708" cy="377204"/>
          </a:xfrm>
          <a:custGeom>
            <a:avLst/>
            <a:gdLst>
              <a:gd name="connsiteX0" fmla="*/ 331068 w 1208088"/>
              <a:gd name="connsiteY0" fmla="*/ 665573 h 1452563"/>
              <a:gd name="connsiteX1" fmla="*/ 508820 w 1208088"/>
              <a:gd name="connsiteY1" fmla="*/ 932822 h 1452563"/>
              <a:gd name="connsiteX2" fmla="*/ 369158 w 1208088"/>
              <a:gd name="connsiteY2" fmla="*/ 932822 h 1452563"/>
              <a:gd name="connsiteX3" fmla="*/ 369158 w 1208088"/>
              <a:gd name="connsiteY3" fmla="*/ 983727 h 1452563"/>
              <a:gd name="connsiteX4" fmla="*/ 534213 w 1208088"/>
              <a:gd name="connsiteY4" fmla="*/ 983727 h 1452563"/>
              <a:gd name="connsiteX5" fmla="*/ 534213 w 1208088"/>
              <a:gd name="connsiteY5" fmla="*/ 1034632 h 1452563"/>
              <a:gd name="connsiteX6" fmla="*/ 369158 w 1208088"/>
              <a:gd name="connsiteY6" fmla="*/ 1034632 h 1452563"/>
              <a:gd name="connsiteX7" fmla="*/ 369158 w 1208088"/>
              <a:gd name="connsiteY7" fmla="*/ 1085536 h 1452563"/>
              <a:gd name="connsiteX8" fmla="*/ 534213 w 1208088"/>
              <a:gd name="connsiteY8" fmla="*/ 1085536 h 1452563"/>
              <a:gd name="connsiteX9" fmla="*/ 534213 w 1208088"/>
              <a:gd name="connsiteY9" fmla="*/ 1238250 h 1452563"/>
              <a:gd name="connsiteX10" fmla="*/ 673875 w 1208088"/>
              <a:gd name="connsiteY10" fmla="*/ 1238250 h 1452563"/>
              <a:gd name="connsiteX11" fmla="*/ 673875 w 1208088"/>
              <a:gd name="connsiteY11" fmla="*/ 1085536 h 1452563"/>
              <a:gd name="connsiteX12" fmla="*/ 864324 w 1208088"/>
              <a:gd name="connsiteY12" fmla="*/ 1085536 h 1452563"/>
              <a:gd name="connsiteX13" fmla="*/ 864324 w 1208088"/>
              <a:gd name="connsiteY13" fmla="*/ 1034632 h 1452563"/>
              <a:gd name="connsiteX14" fmla="*/ 673875 w 1208088"/>
              <a:gd name="connsiteY14" fmla="*/ 1034632 h 1452563"/>
              <a:gd name="connsiteX15" fmla="*/ 673875 w 1208088"/>
              <a:gd name="connsiteY15" fmla="*/ 983727 h 1452563"/>
              <a:gd name="connsiteX16" fmla="*/ 864324 w 1208088"/>
              <a:gd name="connsiteY16" fmla="*/ 983727 h 1452563"/>
              <a:gd name="connsiteX17" fmla="*/ 864324 w 1208088"/>
              <a:gd name="connsiteY17" fmla="*/ 932822 h 1452563"/>
              <a:gd name="connsiteX18" fmla="*/ 699268 w 1208088"/>
              <a:gd name="connsiteY18" fmla="*/ 932822 h 1452563"/>
              <a:gd name="connsiteX19" fmla="*/ 877020 w 1208088"/>
              <a:gd name="connsiteY19" fmla="*/ 665573 h 1452563"/>
              <a:gd name="connsiteX20" fmla="*/ 737358 w 1208088"/>
              <a:gd name="connsiteY20" fmla="*/ 665573 h 1452563"/>
              <a:gd name="connsiteX21" fmla="*/ 597696 w 1208088"/>
              <a:gd name="connsiteY21" fmla="*/ 881918 h 1452563"/>
              <a:gd name="connsiteX22" fmla="*/ 458034 w 1208088"/>
              <a:gd name="connsiteY22" fmla="*/ 665573 h 1452563"/>
              <a:gd name="connsiteX23" fmla="*/ 331068 w 1208088"/>
              <a:gd name="connsiteY23" fmla="*/ 665573 h 1452563"/>
              <a:gd name="connsiteX24" fmla="*/ 719206 w 1208088"/>
              <a:gd name="connsiteY24" fmla="*/ 0 h 1452563"/>
              <a:gd name="connsiteX25" fmla="*/ 727454 w 1208088"/>
              <a:gd name="connsiteY25" fmla="*/ 317 h 1452563"/>
              <a:gd name="connsiteX26" fmla="*/ 736654 w 1208088"/>
              <a:gd name="connsiteY26" fmla="*/ 952 h 1452563"/>
              <a:gd name="connsiteX27" fmla="*/ 746172 w 1208088"/>
              <a:gd name="connsiteY27" fmla="*/ 2538 h 1452563"/>
              <a:gd name="connsiteX28" fmla="*/ 756641 w 1208088"/>
              <a:gd name="connsiteY28" fmla="*/ 4125 h 1452563"/>
              <a:gd name="connsiteX29" fmla="*/ 767428 w 1208088"/>
              <a:gd name="connsiteY29" fmla="*/ 6028 h 1452563"/>
              <a:gd name="connsiteX30" fmla="*/ 778849 w 1208088"/>
              <a:gd name="connsiteY30" fmla="*/ 8567 h 1452563"/>
              <a:gd name="connsiteX31" fmla="*/ 791222 w 1208088"/>
              <a:gd name="connsiteY31" fmla="*/ 11422 h 1452563"/>
              <a:gd name="connsiteX32" fmla="*/ 804546 w 1208088"/>
              <a:gd name="connsiteY32" fmla="*/ 14913 h 1452563"/>
              <a:gd name="connsiteX33" fmla="*/ 818822 w 1208088"/>
              <a:gd name="connsiteY33" fmla="*/ 18720 h 1452563"/>
              <a:gd name="connsiteX34" fmla="*/ 833416 w 1208088"/>
              <a:gd name="connsiteY34" fmla="*/ 23480 h 1452563"/>
              <a:gd name="connsiteX35" fmla="*/ 829609 w 1208088"/>
              <a:gd name="connsiteY35" fmla="*/ 36171 h 1452563"/>
              <a:gd name="connsiteX36" fmla="*/ 825802 w 1208088"/>
              <a:gd name="connsiteY36" fmla="*/ 48228 h 1452563"/>
              <a:gd name="connsiteX37" fmla="*/ 818188 w 1208088"/>
              <a:gd name="connsiteY37" fmla="*/ 70439 h 1452563"/>
              <a:gd name="connsiteX38" fmla="*/ 810256 w 1208088"/>
              <a:gd name="connsiteY38" fmla="*/ 91063 h 1452563"/>
              <a:gd name="connsiteX39" fmla="*/ 802960 w 1208088"/>
              <a:gd name="connsiteY39" fmla="*/ 108831 h 1452563"/>
              <a:gd name="connsiteX40" fmla="*/ 795663 w 1208088"/>
              <a:gd name="connsiteY40" fmla="*/ 125013 h 1452563"/>
              <a:gd name="connsiteX41" fmla="*/ 788684 w 1208088"/>
              <a:gd name="connsiteY41" fmla="*/ 138974 h 1452563"/>
              <a:gd name="connsiteX42" fmla="*/ 782021 w 1208088"/>
              <a:gd name="connsiteY42" fmla="*/ 151983 h 1452563"/>
              <a:gd name="connsiteX43" fmla="*/ 775994 w 1208088"/>
              <a:gd name="connsiteY43" fmla="*/ 163405 h 1452563"/>
              <a:gd name="connsiteX44" fmla="*/ 764572 w 1208088"/>
              <a:gd name="connsiteY44" fmla="*/ 183077 h 1452563"/>
              <a:gd name="connsiteX45" fmla="*/ 760131 w 1208088"/>
              <a:gd name="connsiteY45" fmla="*/ 191644 h 1452563"/>
              <a:gd name="connsiteX46" fmla="*/ 756007 w 1208088"/>
              <a:gd name="connsiteY46" fmla="*/ 200211 h 1452563"/>
              <a:gd name="connsiteX47" fmla="*/ 752517 w 1208088"/>
              <a:gd name="connsiteY47" fmla="*/ 207826 h 1452563"/>
              <a:gd name="connsiteX48" fmla="*/ 749662 w 1208088"/>
              <a:gd name="connsiteY48" fmla="*/ 215759 h 1452563"/>
              <a:gd name="connsiteX49" fmla="*/ 748393 w 1208088"/>
              <a:gd name="connsiteY49" fmla="*/ 219566 h 1452563"/>
              <a:gd name="connsiteX50" fmla="*/ 747441 w 1208088"/>
              <a:gd name="connsiteY50" fmla="*/ 223374 h 1452563"/>
              <a:gd name="connsiteX51" fmla="*/ 746806 w 1208088"/>
              <a:gd name="connsiteY51" fmla="*/ 227181 h 1452563"/>
              <a:gd name="connsiteX52" fmla="*/ 746489 w 1208088"/>
              <a:gd name="connsiteY52" fmla="*/ 231623 h 1452563"/>
              <a:gd name="connsiteX53" fmla="*/ 748076 w 1208088"/>
              <a:gd name="connsiteY53" fmla="*/ 231623 h 1452563"/>
              <a:gd name="connsiteX54" fmla="*/ 750931 w 1208088"/>
              <a:gd name="connsiteY54" fmla="*/ 231623 h 1452563"/>
              <a:gd name="connsiteX55" fmla="*/ 753786 w 1208088"/>
              <a:gd name="connsiteY55" fmla="*/ 231940 h 1452563"/>
              <a:gd name="connsiteX56" fmla="*/ 756324 w 1208088"/>
              <a:gd name="connsiteY56" fmla="*/ 232258 h 1452563"/>
              <a:gd name="connsiteX57" fmla="*/ 758862 w 1208088"/>
              <a:gd name="connsiteY57" fmla="*/ 233210 h 1452563"/>
              <a:gd name="connsiteX58" fmla="*/ 761400 w 1208088"/>
              <a:gd name="connsiteY58" fmla="*/ 233844 h 1452563"/>
              <a:gd name="connsiteX59" fmla="*/ 763621 w 1208088"/>
              <a:gd name="connsiteY59" fmla="*/ 234796 h 1452563"/>
              <a:gd name="connsiteX60" fmla="*/ 765842 w 1208088"/>
              <a:gd name="connsiteY60" fmla="*/ 236065 h 1452563"/>
              <a:gd name="connsiteX61" fmla="*/ 768062 w 1208088"/>
              <a:gd name="connsiteY61" fmla="*/ 237334 h 1452563"/>
              <a:gd name="connsiteX62" fmla="*/ 769966 w 1208088"/>
              <a:gd name="connsiteY62" fmla="*/ 238921 h 1452563"/>
              <a:gd name="connsiteX63" fmla="*/ 771552 w 1208088"/>
              <a:gd name="connsiteY63" fmla="*/ 240190 h 1452563"/>
              <a:gd name="connsiteX64" fmla="*/ 772821 w 1208088"/>
              <a:gd name="connsiteY64" fmla="*/ 242094 h 1452563"/>
              <a:gd name="connsiteX65" fmla="*/ 774090 w 1208088"/>
              <a:gd name="connsiteY65" fmla="*/ 243680 h 1452563"/>
              <a:gd name="connsiteX66" fmla="*/ 775042 w 1208088"/>
              <a:gd name="connsiteY66" fmla="*/ 245901 h 1452563"/>
              <a:gd name="connsiteX67" fmla="*/ 775676 w 1208088"/>
              <a:gd name="connsiteY67" fmla="*/ 247805 h 1452563"/>
              <a:gd name="connsiteX68" fmla="*/ 775994 w 1208088"/>
              <a:gd name="connsiteY68" fmla="*/ 249709 h 1452563"/>
              <a:gd name="connsiteX69" fmla="*/ 776311 w 1208088"/>
              <a:gd name="connsiteY69" fmla="*/ 251930 h 1452563"/>
              <a:gd name="connsiteX70" fmla="*/ 776311 w 1208088"/>
              <a:gd name="connsiteY70" fmla="*/ 253834 h 1452563"/>
              <a:gd name="connsiteX71" fmla="*/ 775676 w 1208088"/>
              <a:gd name="connsiteY71" fmla="*/ 255420 h 1452563"/>
              <a:gd name="connsiteX72" fmla="*/ 775359 w 1208088"/>
              <a:gd name="connsiteY72" fmla="*/ 257324 h 1452563"/>
              <a:gd name="connsiteX73" fmla="*/ 774407 w 1208088"/>
              <a:gd name="connsiteY73" fmla="*/ 258910 h 1452563"/>
              <a:gd name="connsiteX74" fmla="*/ 773456 w 1208088"/>
              <a:gd name="connsiteY74" fmla="*/ 260497 h 1452563"/>
              <a:gd name="connsiteX75" fmla="*/ 772186 w 1208088"/>
              <a:gd name="connsiteY75" fmla="*/ 262083 h 1452563"/>
              <a:gd name="connsiteX76" fmla="*/ 769331 w 1208088"/>
              <a:gd name="connsiteY76" fmla="*/ 265256 h 1452563"/>
              <a:gd name="connsiteX77" fmla="*/ 765524 w 1208088"/>
              <a:gd name="connsiteY77" fmla="*/ 267794 h 1452563"/>
              <a:gd name="connsiteX78" fmla="*/ 761717 w 1208088"/>
              <a:gd name="connsiteY78" fmla="*/ 269698 h 1452563"/>
              <a:gd name="connsiteX79" fmla="*/ 756958 w 1208088"/>
              <a:gd name="connsiteY79" fmla="*/ 270967 h 1452563"/>
              <a:gd name="connsiteX80" fmla="*/ 752200 w 1208088"/>
              <a:gd name="connsiteY80" fmla="*/ 271919 h 1452563"/>
              <a:gd name="connsiteX81" fmla="*/ 756324 w 1208088"/>
              <a:gd name="connsiteY81" fmla="*/ 284611 h 1452563"/>
              <a:gd name="connsiteX82" fmla="*/ 757910 w 1208088"/>
              <a:gd name="connsiteY82" fmla="*/ 289053 h 1452563"/>
              <a:gd name="connsiteX83" fmla="*/ 760448 w 1208088"/>
              <a:gd name="connsiteY83" fmla="*/ 293812 h 1452563"/>
              <a:gd name="connsiteX84" fmla="*/ 763621 w 1208088"/>
              <a:gd name="connsiteY84" fmla="*/ 299206 h 1452563"/>
              <a:gd name="connsiteX85" fmla="*/ 768062 w 1208088"/>
              <a:gd name="connsiteY85" fmla="*/ 304283 h 1452563"/>
              <a:gd name="connsiteX86" fmla="*/ 772504 w 1208088"/>
              <a:gd name="connsiteY86" fmla="*/ 309677 h 1452563"/>
              <a:gd name="connsiteX87" fmla="*/ 777580 w 1208088"/>
              <a:gd name="connsiteY87" fmla="*/ 315706 h 1452563"/>
              <a:gd name="connsiteX88" fmla="*/ 783608 w 1208088"/>
              <a:gd name="connsiteY88" fmla="*/ 321417 h 1452563"/>
              <a:gd name="connsiteX89" fmla="*/ 789952 w 1208088"/>
              <a:gd name="connsiteY89" fmla="*/ 327445 h 1452563"/>
              <a:gd name="connsiteX90" fmla="*/ 796615 w 1208088"/>
              <a:gd name="connsiteY90" fmla="*/ 333791 h 1452563"/>
              <a:gd name="connsiteX91" fmla="*/ 803912 w 1208088"/>
              <a:gd name="connsiteY91" fmla="*/ 339820 h 1452563"/>
              <a:gd name="connsiteX92" fmla="*/ 819774 w 1208088"/>
              <a:gd name="connsiteY92" fmla="*/ 353146 h 1452563"/>
              <a:gd name="connsiteX93" fmla="*/ 836588 w 1208088"/>
              <a:gd name="connsiteY93" fmla="*/ 366155 h 1452563"/>
              <a:gd name="connsiteX94" fmla="*/ 854672 w 1208088"/>
              <a:gd name="connsiteY94" fmla="*/ 379798 h 1452563"/>
              <a:gd name="connsiteX95" fmla="*/ 891472 w 1208088"/>
              <a:gd name="connsiteY95" fmla="*/ 407720 h 1452563"/>
              <a:gd name="connsiteX96" fmla="*/ 928274 w 1208088"/>
              <a:gd name="connsiteY96" fmla="*/ 435008 h 1452563"/>
              <a:gd name="connsiteX97" fmla="*/ 945405 w 1208088"/>
              <a:gd name="connsiteY97" fmla="*/ 448334 h 1452563"/>
              <a:gd name="connsiteX98" fmla="*/ 961902 w 1208088"/>
              <a:gd name="connsiteY98" fmla="*/ 461343 h 1452563"/>
              <a:gd name="connsiteX99" fmla="*/ 976496 w 1208088"/>
              <a:gd name="connsiteY99" fmla="*/ 474034 h 1452563"/>
              <a:gd name="connsiteX100" fmla="*/ 983158 w 1208088"/>
              <a:gd name="connsiteY100" fmla="*/ 479746 h 1452563"/>
              <a:gd name="connsiteX101" fmla="*/ 989186 w 1208088"/>
              <a:gd name="connsiteY101" fmla="*/ 485457 h 1452563"/>
              <a:gd name="connsiteX102" fmla="*/ 996482 w 1208088"/>
              <a:gd name="connsiteY102" fmla="*/ 493072 h 1452563"/>
              <a:gd name="connsiteX103" fmla="*/ 1003779 w 1208088"/>
              <a:gd name="connsiteY103" fmla="*/ 501004 h 1452563"/>
              <a:gd name="connsiteX104" fmla="*/ 1011393 w 1208088"/>
              <a:gd name="connsiteY104" fmla="*/ 510206 h 1452563"/>
              <a:gd name="connsiteX105" fmla="*/ 1019007 w 1208088"/>
              <a:gd name="connsiteY105" fmla="*/ 519725 h 1452563"/>
              <a:gd name="connsiteX106" fmla="*/ 1026938 w 1208088"/>
              <a:gd name="connsiteY106" fmla="*/ 530830 h 1452563"/>
              <a:gd name="connsiteX107" fmla="*/ 1034552 w 1208088"/>
              <a:gd name="connsiteY107" fmla="*/ 542252 h 1452563"/>
              <a:gd name="connsiteX108" fmla="*/ 1042801 w 1208088"/>
              <a:gd name="connsiteY108" fmla="*/ 554309 h 1452563"/>
              <a:gd name="connsiteX109" fmla="*/ 1050732 w 1208088"/>
              <a:gd name="connsiteY109" fmla="*/ 567318 h 1452563"/>
              <a:gd name="connsiteX110" fmla="*/ 1058663 w 1208088"/>
              <a:gd name="connsiteY110" fmla="*/ 581279 h 1452563"/>
              <a:gd name="connsiteX111" fmla="*/ 1066912 w 1208088"/>
              <a:gd name="connsiteY111" fmla="*/ 595557 h 1452563"/>
              <a:gd name="connsiteX112" fmla="*/ 1074843 w 1208088"/>
              <a:gd name="connsiteY112" fmla="*/ 610153 h 1452563"/>
              <a:gd name="connsiteX113" fmla="*/ 1083092 w 1208088"/>
              <a:gd name="connsiteY113" fmla="*/ 626017 h 1452563"/>
              <a:gd name="connsiteX114" fmla="*/ 1091023 w 1208088"/>
              <a:gd name="connsiteY114" fmla="*/ 641882 h 1452563"/>
              <a:gd name="connsiteX115" fmla="*/ 1098954 w 1208088"/>
              <a:gd name="connsiteY115" fmla="*/ 658698 h 1452563"/>
              <a:gd name="connsiteX116" fmla="*/ 1106568 w 1208088"/>
              <a:gd name="connsiteY116" fmla="*/ 675832 h 1452563"/>
              <a:gd name="connsiteX117" fmla="*/ 1114499 w 1208088"/>
              <a:gd name="connsiteY117" fmla="*/ 693283 h 1452563"/>
              <a:gd name="connsiteX118" fmla="*/ 1122113 w 1208088"/>
              <a:gd name="connsiteY118" fmla="*/ 711369 h 1452563"/>
              <a:gd name="connsiteX119" fmla="*/ 1129727 w 1208088"/>
              <a:gd name="connsiteY119" fmla="*/ 729772 h 1452563"/>
              <a:gd name="connsiteX120" fmla="*/ 1136707 w 1208088"/>
              <a:gd name="connsiteY120" fmla="*/ 748492 h 1452563"/>
              <a:gd name="connsiteX121" fmla="*/ 1143686 w 1208088"/>
              <a:gd name="connsiteY121" fmla="*/ 768164 h 1452563"/>
              <a:gd name="connsiteX122" fmla="*/ 1150348 w 1208088"/>
              <a:gd name="connsiteY122" fmla="*/ 787519 h 1452563"/>
              <a:gd name="connsiteX123" fmla="*/ 1157011 w 1208088"/>
              <a:gd name="connsiteY123" fmla="*/ 807191 h 1452563"/>
              <a:gd name="connsiteX124" fmla="*/ 1163038 w 1208088"/>
              <a:gd name="connsiteY124" fmla="*/ 826863 h 1452563"/>
              <a:gd name="connsiteX125" fmla="*/ 1169066 w 1208088"/>
              <a:gd name="connsiteY125" fmla="*/ 847170 h 1452563"/>
              <a:gd name="connsiteX126" fmla="*/ 1174460 w 1208088"/>
              <a:gd name="connsiteY126" fmla="*/ 867477 h 1452563"/>
              <a:gd name="connsiteX127" fmla="*/ 1179853 w 1208088"/>
              <a:gd name="connsiteY127" fmla="*/ 887783 h 1452563"/>
              <a:gd name="connsiteX128" fmla="*/ 1184929 w 1208088"/>
              <a:gd name="connsiteY128" fmla="*/ 908407 h 1452563"/>
              <a:gd name="connsiteX129" fmla="*/ 1189370 w 1208088"/>
              <a:gd name="connsiteY129" fmla="*/ 929031 h 1452563"/>
              <a:gd name="connsiteX130" fmla="*/ 1193177 w 1208088"/>
              <a:gd name="connsiteY130" fmla="*/ 949655 h 1452563"/>
              <a:gd name="connsiteX131" fmla="*/ 1196667 w 1208088"/>
              <a:gd name="connsiteY131" fmla="*/ 970279 h 1452563"/>
              <a:gd name="connsiteX132" fmla="*/ 1200157 w 1208088"/>
              <a:gd name="connsiteY132" fmla="*/ 990903 h 1452563"/>
              <a:gd name="connsiteX133" fmla="*/ 1202695 w 1208088"/>
              <a:gd name="connsiteY133" fmla="*/ 1011845 h 1452563"/>
              <a:gd name="connsiteX134" fmla="*/ 1204916 w 1208088"/>
              <a:gd name="connsiteY134" fmla="*/ 1032151 h 1452563"/>
              <a:gd name="connsiteX135" fmla="*/ 1206502 w 1208088"/>
              <a:gd name="connsiteY135" fmla="*/ 1052458 h 1452563"/>
              <a:gd name="connsiteX136" fmla="*/ 1207454 w 1208088"/>
              <a:gd name="connsiteY136" fmla="*/ 1072447 h 1452563"/>
              <a:gd name="connsiteX137" fmla="*/ 1208088 w 1208088"/>
              <a:gd name="connsiteY137" fmla="*/ 1092437 h 1452563"/>
              <a:gd name="connsiteX138" fmla="*/ 1207771 w 1208088"/>
              <a:gd name="connsiteY138" fmla="*/ 1112426 h 1452563"/>
              <a:gd name="connsiteX139" fmla="*/ 1207136 w 1208088"/>
              <a:gd name="connsiteY139" fmla="*/ 1131781 h 1452563"/>
              <a:gd name="connsiteX140" fmla="*/ 1205867 w 1208088"/>
              <a:gd name="connsiteY140" fmla="*/ 1151453 h 1452563"/>
              <a:gd name="connsiteX141" fmla="*/ 1203646 w 1208088"/>
              <a:gd name="connsiteY141" fmla="*/ 1170173 h 1452563"/>
              <a:gd name="connsiteX142" fmla="*/ 1201108 w 1208088"/>
              <a:gd name="connsiteY142" fmla="*/ 1188893 h 1452563"/>
              <a:gd name="connsiteX143" fmla="*/ 1199522 w 1208088"/>
              <a:gd name="connsiteY143" fmla="*/ 1197778 h 1452563"/>
              <a:gd name="connsiteX144" fmla="*/ 1197302 w 1208088"/>
              <a:gd name="connsiteY144" fmla="*/ 1206979 h 1452563"/>
              <a:gd name="connsiteX145" fmla="*/ 1195398 w 1208088"/>
              <a:gd name="connsiteY145" fmla="*/ 1215863 h 1452563"/>
              <a:gd name="connsiteX146" fmla="*/ 1193177 w 1208088"/>
              <a:gd name="connsiteY146" fmla="*/ 1224747 h 1452563"/>
              <a:gd name="connsiteX147" fmla="*/ 1190956 w 1208088"/>
              <a:gd name="connsiteY147" fmla="*/ 1233314 h 1452563"/>
              <a:gd name="connsiteX148" fmla="*/ 1188418 w 1208088"/>
              <a:gd name="connsiteY148" fmla="*/ 1242199 h 1452563"/>
              <a:gd name="connsiteX149" fmla="*/ 1185563 w 1208088"/>
              <a:gd name="connsiteY149" fmla="*/ 1250448 h 1452563"/>
              <a:gd name="connsiteX150" fmla="*/ 1182708 w 1208088"/>
              <a:gd name="connsiteY150" fmla="*/ 1259015 h 1452563"/>
              <a:gd name="connsiteX151" fmla="*/ 1179218 w 1208088"/>
              <a:gd name="connsiteY151" fmla="*/ 1266947 h 1452563"/>
              <a:gd name="connsiteX152" fmla="*/ 1175728 w 1208088"/>
              <a:gd name="connsiteY152" fmla="*/ 1275197 h 1452563"/>
              <a:gd name="connsiteX153" fmla="*/ 1172239 w 1208088"/>
              <a:gd name="connsiteY153" fmla="*/ 1283129 h 1452563"/>
              <a:gd name="connsiteX154" fmla="*/ 1168749 w 1208088"/>
              <a:gd name="connsiteY154" fmla="*/ 1291062 h 1452563"/>
              <a:gd name="connsiteX155" fmla="*/ 1164625 w 1208088"/>
              <a:gd name="connsiteY155" fmla="*/ 1298677 h 1452563"/>
              <a:gd name="connsiteX156" fmla="*/ 1160183 w 1208088"/>
              <a:gd name="connsiteY156" fmla="*/ 1305974 h 1452563"/>
              <a:gd name="connsiteX157" fmla="*/ 1155742 w 1208088"/>
              <a:gd name="connsiteY157" fmla="*/ 1313589 h 1452563"/>
              <a:gd name="connsiteX158" fmla="*/ 1151300 w 1208088"/>
              <a:gd name="connsiteY158" fmla="*/ 1320570 h 1452563"/>
              <a:gd name="connsiteX159" fmla="*/ 1146542 w 1208088"/>
              <a:gd name="connsiteY159" fmla="*/ 1327867 h 1452563"/>
              <a:gd name="connsiteX160" fmla="*/ 1141148 w 1208088"/>
              <a:gd name="connsiteY160" fmla="*/ 1334531 h 1452563"/>
              <a:gd name="connsiteX161" fmla="*/ 1135755 w 1208088"/>
              <a:gd name="connsiteY161" fmla="*/ 1341194 h 1452563"/>
              <a:gd name="connsiteX162" fmla="*/ 1130362 w 1208088"/>
              <a:gd name="connsiteY162" fmla="*/ 1347857 h 1452563"/>
              <a:gd name="connsiteX163" fmla="*/ 1124334 w 1208088"/>
              <a:gd name="connsiteY163" fmla="*/ 1354203 h 1452563"/>
              <a:gd name="connsiteX164" fmla="*/ 1118306 w 1208088"/>
              <a:gd name="connsiteY164" fmla="*/ 1360548 h 1452563"/>
              <a:gd name="connsiteX165" fmla="*/ 1112278 w 1208088"/>
              <a:gd name="connsiteY165" fmla="*/ 1366577 h 1452563"/>
              <a:gd name="connsiteX166" fmla="*/ 1105299 w 1208088"/>
              <a:gd name="connsiteY166" fmla="*/ 1372288 h 1452563"/>
              <a:gd name="connsiteX167" fmla="*/ 1098637 w 1208088"/>
              <a:gd name="connsiteY167" fmla="*/ 1378000 h 1452563"/>
              <a:gd name="connsiteX168" fmla="*/ 1091657 w 1208088"/>
              <a:gd name="connsiteY168" fmla="*/ 1383394 h 1452563"/>
              <a:gd name="connsiteX169" fmla="*/ 1084360 w 1208088"/>
              <a:gd name="connsiteY169" fmla="*/ 1388470 h 1452563"/>
              <a:gd name="connsiteX170" fmla="*/ 1076746 w 1208088"/>
              <a:gd name="connsiteY170" fmla="*/ 1393230 h 1452563"/>
              <a:gd name="connsiteX171" fmla="*/ 1068815 w 1208088"/>
              <a:gd name="connsiteY171" fmla="*/ 1398306 h 1452563"/>
              <a:gd name="connsiteX172" fmla="*/ 1061201 w 1208088"/>
              <a:gd name="connsiteY172" fmla="*/ 1402748 h 1452563"/>
              <a:gd name="connsiteX173" fmla="*/ 1052636 w 1208088"/>
              <a:gd name="connsiteY173" fmla="*/ 1407190 h 1452563"/>
              <a:gd name="connsiteX174" fmla="*/ 1044070 w 1208088"/>
              <a:gd name="connsiteY174" fmla="*/ 1411633 h 1452563"/>
              <a:gd name="connsiteX175" fmla="*/ 1035187 w 1208088"/>
              <a:gd name="connsiteY175" fmla="*/ 1415440 h 1452563"/>
              <a:gd name="connsiteX176" fmla="*/ 1025986 w 1208088"/>
              <a:gd name="connsiteY176" fmla="*/ 1418930 h 1452563"/>
              <a:gd name="connsiteX177" fmla="*/ 1016469 w 1208088"/>
              <a:gd name="connsiteY177" fmla="*/ 1422420 h 1452563"/>
              <a:gd name="connsiteX178" fmla="*/ 1006634 w 1208088"/>
              <a:gd name="connsiteY178" fmla="*/ 1425593 h 1452563"/>
              <a:gd name="connsiteX179" fmla="*/ 996800 w 1208088"/>
              <a:gd name="connsiteY179" fmla="*/ 1428766 h 1452563"/>
              <a:gd name="connsiteX180" fmla="*/ 986330 w 1208088"/>
              <a:gd name="connsiteY180" fmla="*/ 1431305 h 1452563"/>
              <a:gd name="connsiteX181" fmla="*/ 976178 w 1208088"/>
              <a:gd name="connsiteY181" fmla="*/ 1433843 h 1452563"/>
              <a:gd name="connsiteX182" fmla="*/ 965074 w 1208088"/>
              <a:gd name="connsiteY182" fmla="*/ 1436064 h 1452563"/>
              <a:gd name="connsiteX183" fmla="*/ 953971 w 1208088"/>
              <a:gd name="connsiteY183" fmla="*/ 1437968 h 1452563"/>
              <a:gd name="connsiteX184" fmla="*/ 942550 w 1208088"/>
              <a:gd name="connsiteY184" fmla="*/ 1439554 h 1452563"/>
              <a:gd name="connsiteX185" fmla="*/ 930812 w 1208088"/>
              <a:gd name="connsiteY185" fmla="*/ 1440823 h 1452563"/>
              <a:gd name="connsiteX186" fmla="*/ 918756 w 1208088"/>
              <a:gd name="connsiteY186" fmla="*/ 1442093 h 1452563"/>
              <a:gd name="connsiteX187" fmla="*/ 906383 w 1208088"/>
              <a:gd name="connsiteY187" fmla="*/ 1443044 h 1452563"/>
              <a:gd name="connsiteX188" fmla="*/ 893693 w 1208088"/>
              <a:gd name="connsiteY188" fmla="*/ 1443362 h 1452563"/>
              <a:gd name="connsiteX189" fmla="*/ 740144 w 1208088"/>
              <a:gd name="connsiteY189" fmla="*/ 1448756 h 1452563"/>
              <a:gd name="connsiteX190" fmla="*/ 652583 w 1208088"/>
              <a:gd name="connsiteY190" fmla="*/ 1451611 h 1452563"/>
              <a:gd name="connsiteX191" fmla="*/ 613244 w 1208088"/>
              <a:gd name="connsiteY191" fmla="*/ 1452563 h 1452563"/>
              <a:gd name="connsiteX192" fmla="*/ 604044 w 1208088"/>
              <a:gd name="connsiteY192" fmla="*/ 1452563 h 1452563"/>
              <a:gd name="connsiteX193" fmla="*/ 595161 w 1208088"/>
              <a:gd name="connsiteY193" fmla="*/ 1452563 h 1452563"/>
              <a:gd name="connsiteX194" fmla="*/ 555505 w 1208088"/>
              <a:gd name="connsiteY194" fmla="*/ 1451611 h 1452563"/>
              <a:gd name="connsiteX195" fmla="*/ 467944 w 1208088"/>
              <a:gd name="connsiteY195" fmla="*/ 1448756 h 1452563"/>
              <a:gd name="connsiteX196" fmla="*/ 314395 w 1208088"/>
              <a:gd name="connsiteY196" fmla="*/ 1443362 h 1452563"/>
              <a:gd name="connsiteX197" fmla="*/ 302022 w 1208088"/>
              <a:gd name="connsiteY197" fmla="*/ 1443044 h 1452563"/>
              <a:gd name="connsiteX198" fmla="*/ 289332 w 1208088"/>
              <a:gd name="connsiteY198" fmla="*/ 1442093 h 1452563"/>
              <a:gd name="connsiteX199" fmla="*/ 277276 w 1208088"/>
              <a:gd name="connsiteY199" fmla="*/ 1440823 h 1452563"/>
              <a:gd name="connsiteX200" fmla="*/ 265856 w 1208088"/>
              <a:gd name="connsiteY200" fmla="*/ 1439554 h 1452563"/>
              <a:gd name="connsiteX201" fmla="*/ 254117 w 1208088"/>
              <a:gd name="connsiteY201" fmla="*/ 1437968 h 1452563"/>
              <a:gd name="connsiteX202" fmla="*/ 243014 w 1208088"/>
              <a:gd name="connsiteY202" fmla="*/ 1436064 h 1452563"/>
              <a:gd name="connsiteX203" fmla="*/ 232227 w 1208088"/>
              <a:gd name="connsiteY203" fmla="*/ 1433843 h 1452563"/>
              <a:gd name="connsiteX204" fmla="*/ 221758 w 1208088"/>
              <a:gd name="connsiteY204" fmla="*/ 1431305 h 1452563"/>
              <a:gd name="connsiteX205" fmla="*/ 211288 w 1208088"/>
              <a:gd name="connsiteY205" fmla="*/ 1428766 h 1452563"/>
              <a:gd name="connsiteX206" fmla="*/ 201454 w 1208088"/>
              <a:gd name="connsiteY206" fmla="*/ 1425593 h 1452563"/>
              <a:gd name="connsiteX207" fmla="*/ 191619 w 1208088"/>
              <a:gd name="connsiteY207" fmla="*/ 1422420 h 1452563"/>
              <a:gd name="connsiteX208" fmla="*/ 182419 w 1208088"/>
              <a:gd name="connsiteY208" fmla="*/ 1418930 h 1452563"/>
              <a:gd name="connsiteX209" fmla="*/ 172901 w 1208088"/>
              <a:gd name="connsiteY209" fmla="*/ 1415440 h 1452563"/>
              <a:gd name="connsiteX210" fmla="*/ 164336 w 1208088"/>
              <a:gd name="connsiteY210" fmla="*/ 1411633 h 1452563"/>
              <a:gd name="connsiteX211" fmla="*/ 155452 w 1208088"/>
              <a:gd name="connsiteY211" fmla="*/ 1407190 h 1452563"/>
              <a:gd name="connsiteX212" fmla="*/ 147521 w 1208088"/>
              <a:gd name="connsiteY212" fmla="*/ 1402748 h 1452563"/>
              <a:gd name="connsiteX213" fmla="*/ 139273 w 1208088"/>
              <a:gd name="connsiteY213" fmla="*/ 1398306 h 1452563"/>
              <a:gd name="connsiteX214" fmla="*/ 131342 w 1208088"/>
              <a:gd name="connsiteY214" fmla="*/ 1393230 h 1452563"/>
              <a:gd name="connsiteX215" fmla="*/ 123728 w 1208088"/>
              <a:gd name="connsiteY215" fmla="*/ 1388470 h 1452563"/>
              <a:gd name="connsiteX216" fmla="*/ 116431 w 1208088"/>
              <a:gd name="connsiteY216" fmla="*/ 1383394 h 1452563"/>
              <a:gd name="connsiteX217" fmla="*/ 109768 w 1208088"/>
              <a:gd name="connsiteY217" fmla="*/ 1378000 h 1452563"/>
              <a:gd name="connsiteX218" fmla="*/ 102789 w 1208088"/>
              <a:gd name="connsiteY218" fmla="*/ 1372288 h 1452563"/>
              <a:gd name="connsiteX219" fmla="*/ 96127 w 1208088"/>
              <a:gd name="connsiteY219" fmla="*/ 1366577 h 1452563"/>
              <a:gd name="connsiteX220" fmla="*/ 89782 w 1208088"/>
              <a:gd name="connsiteY220" fmla="*/ 1360548 h 1452563"/>
              <a:gd name="connsiteX221" fmla="*/ 83754 w 1208088"/>
              <a:gd name="connsiteY221" fmla="*/ 1354203 h 1452563"/>
              <a:gd name="connsiteX222" fmla="*/ 78044 w 1208088"/>
              <a:gd name="connsiteY222" fmla="*/ 1347857 h 1452563"/>
              <a:gd name="connsiteX223" fmla="*/ 72333 w 1208088"/>
              <a:gd name="connsiteY223" fmla="*/ 1341194 h 1452563"/>
              <a:gd name="connsiteX224" fmla="*/ 66940 w 1208088"/>
              <a:gd name="connsiteY224" fmla="*/ 1334531 h 1452563"/>
              <a:gd name="connsiteX225" fmla="*/ 61864 w 1208088"/>
              <a:gd name="connsiteY225" fmla="*/ 1327867 h 1452563"/>
              <a:gd name="connsiteX226" fmla="*/ 56788 w 1208088"/>
              <a:gd name="connsiteY226" fmla="*/ 1320570 h 1452563"/>
              <a:gd name="connsiteX227" fmla="*/ 52346 w 1208088"/>
              <a:gd name="connsiteY227" fmla="*/ 1313589 h 1452563"/>
              <a:gd name="connsiteX228" fmla="*/ 47905 w 1208088"/>
              <a:gd name="connsiteY228" fmla="*/ 1305974 h 1452563"/>
              <a:gd name="connsiteX229" fmla="*/ 43780 w 1208088"/>
              <a:gd name="connsiteY229" fmla="*/ 1298677 h 1452563"/>
              <a:gd name="connsiteX230" fmla="*/ 39339 w 1208088"/>
              <a:gd name="connsiteY230" fmla="*/ 1291062 h 1452563"/>
              <a:gd name="connsiteX231" fmla="*/ 35849 w 1208088"/>
              <a:gd name="connsiteY231" fmla="*/ 1283129 h 1452563"/>
              <a:gd name="connsiteX232" fmla="*/ 32360 w 1208088"/>
              <a:gd name="connsiteY232" fmla="*/ 1275197 h 1452563"/>
              <a:gd name="connsiteX233" fmla="*/ 28870 w 1208088"/>
              <a:gd name="connsiteY233" fmla="*/ 1266947 h 1452563"/>
              <a:gd name="connsiteX234" fmla="*/ 25697 w 1208088"/>
              <a:gd name="connsiteY234" fmla="*/ 1259015 h 1452563"/>
              <a:gd name="connsiteX235" fmla="*/ 22525 w 1208088"/>
              <a:gd name="connsiteY235" fmla="*/ 1250448 h 1452563"/>
              <a:gd name="connsiteX236" fmla="*/ 19670 w 1208088"/>
              <a:gd name="connsiteY236" fmla="*/ 1242199 h 1452563"/>
              <a:gd name="connsiteX237" fmla="*/ 17132 w 1208088"/>
              <a:gd name="connsiteY237" fmla="*/ 1233314 h 1452563"/>
              <a:gd name="connsiteX238" fmla="*/ 14911 w 1208088"/>
              <a:gd name="connsiteY238" fmla="*/ 1224747 h 1452563"/>
              <a:gd name="connsiteX239" fmla="*/ 12690 w 1208088"/>
              <a:gd name="connsiteY239" fmla="*/ 1215863 h 1452563"/>
              <a:gd name="connsiteX240" fmla="*/ 10786 w 1208088"/>
              <a:gd name="connsiteY240" fmla="*/ 1206979 h 1452563"/>
              <a:gd name="connsiteX241" fmla="*/ 8883 w 1208088"/>
              <a:gd name="connsiteY241" fmla="*/ 1197778 h 1452563"/>
              <a:gd name="connsiteX242" fmla="*/ 7297 w 1208088"/>
              <a:gd name="connsiteY242" fmla="*/ 1188893 h 1452563"/>
              <a:gd name="connsiteX243" fmla="*/ 4442 w 1208088"/>
              <a:gd name="connsiteY243" fmla="*/ 1170173 h 1452563"/>
              <a:gd name="connsiteX244" fmla="*/ 2221 w 1208088"/>
              <a:gd name="connsiteY244" fmla="*/ 1151453 h 1452563"/>
              <a:gd name="connsiteX245" fmla="*/ 952 w 1208088"/>
              <a:gd name="connsiteY245" fmla="*/ 1131781 h 1452563"/>
              <a:gd name="connsiteX246" fmla="*/ 317 w 1208088"/>
              <a:gd name="connsiteY246" fmla="*/ 1112426 h 1452563"/>
              <a:gd name="connsiteX247" fmla="*/ 0 w 1208088"/>
              <a:gd name="connsiteY247" fmla="*/ 1092437 h 1452563"/>
              <a:gd name="connsiteX248" fmla="*/ 634 w 1208088"/>
              <a:gd name="connsiteY248" fmla="*/ 1072447 h 1452563"/>
              <a:gd name="connsiteX249" fmla="*/ 1586 w 1208088"/>
              <a:gd name="connsiteY249" fmla="*/ 1052458 h 1452563"/>
              <a:gd name="connsiteX250" fmla="*/ 3172 w 1208088"/>
              <a:gd name="connsiteY250" fmla="*/ 1032151 h 1452563"/>
              <a:gd name="connsiteX251" fmla="*/ 5393 w 1208088"/>
              <a:gd name="connsiteY251" fmla="*/ 1011845 h 1452563"/>
              <a:gd name="connsiteX252" fmla="*/ 8248 w 1208088"/>
              <a:gd name="connsiteY252" fmla="*/ 990903 h 1452563"/>
              <a:gd name="connsiteX253" fmla="*/ 11421 w 1208088"/>
              <a:gd name="connsiteY253" fmla="*/ 970279 h 1452563"/>
              <a:gd name="connsiteX254" fmla="*/ 14911 w 1208088"/>
              <a:gd name="connsiteY254" fmla="*/ 949655 h 1452563"/>
              <a:gd name="connsiteX255" fmla="*/ 19035 w 1208088"/>
              <a:gd name="connsiteY255" fmla="*/ 929031 h 1452563"/>
              <a:gd name="connsiteX256" fmla="*/ 23476 w 1208088"/>
              <a:gd name="connsiteY256" fmla="*/ 908407 h 1452563"/>
              <a:gd name="connsiteX257" fmla="*/ 28235 w 1208088"/>
              <a:gd name="connsiteY257" fmla="*/ 887783 h 1452563"/>
              <a:gd name="connsiteX258" fmla="*/ 33628 w 1208088"/>
              <a:gd name="connsiteY258" fmla="*/ 867477 h 1452563"/>
              <a:gd name="connsiteX259" fmla="*/ 39022 w 1208088"/>
              <a:gd name="connsiteY259" fmla="*/ 847170 h 1452563"/>
              <a:gd name="connsiteX260" fmla="*/ 45050 w 1208088"/>
              <a:gd name="connsiteY260" fmla="*/ 826863 h 1452563"/>
              <a:gd name="connsiteX261" fmla="*/ 51077 w 1208088"/>
              <a:gd name="connsiteY261" fmla="*/ 807191 h 1452563"/>
              <a:gd name="connsiteX262" fmla="*/ 58057 w 1208088"/>
              <a:gd name="connsiteY262" fmla="*/ 787519 h 1452563"/>
              <a:gd name="connsiteX263" fmla="*/ 64402 w 1208088"/>
              <a:gd name="connsiteY263" fmla="*/ 768164 h 1452563"/>
              <a:gd name="connsiteX264" fmla="*/ 71381 w 1208088"/>
              <a:gd name="connsiteY264" fmla="*/ 748492 h 1452563"/>
              <a:gd name="connsiteX265" fmla="*/ 78678 w 1208088"/>
              <a:gd name="connsiteY265" fmla="*/ 729772 h 1452563"/>
              <a:gd name="connsiteX266" fmla="*/ 85975 w 1208088"/>
              <a:gd name="connsiteY266" fmla="*/ 711369 h 1452563"/>
              <a:gd name="connsiteX267" fmla="*/ 93906 w 1208088"/>
              <a:gd name="connsiteY267" fmla="*/ 693283 h 1452563"/>
              <a:gd name="connsiteX268" fmla="*/ 101520 w 1208088"/>
              <a:gd name="connsiteY268" fmla="*/ 675832 h 1452563"/>
              <a:gd name="connsiteX269" fmla="*/ 109134 w 1208088"/>
              <a:gd name="connsiteY269" fmla="*/ 658698 h 1452563"/>
              <a:gd name="connsiteX270" fmla="*/ 117065 w 1208088"/>
              <a:gd name="connsiteY270" fmla="*/ 641882 h 1452563"/>
              <a:gd name="connsiteX271" fmla="*/ 124996 w 1208088"/>
              <a:gd name="connsiteY271" fmla="*/ 626017 h 1452563"/>
              <a:gd name="connsiteX272" fmla="*/ 133245 w 1208088"/>
              <a:gd name="connsiteY272" fmla="*/ 610153 h 1452563"/>
              <a:gd name="connsiteX273" fmla="*/ 141176 w 1208088"/>
              <a:gd name="connsiteY273" fmla="*/ 595557 h 1452563"/>
              <a:gd name="connsiteX274" fmla="*/ 149425 w 1208088"/>
              <a:gd name="connsiteY274" fmla="*/ 581279 h 1452563"/>
              <a:gd name="connsiteX275" fmla="*/ 157356 w 1208088"/>
              <a:gd name="connsiteY275" fmla="*/ 567318 h 1452563"/>
              <a:gd name="connsiteX276" fmla="*/ 165604 w 1208088"/>
              <a:gd name="connsiteY276" fmla="*/ 554309 h 1452563"/>
              <a:gd name="connsiteX277" fmla="*/ 173536 w 1208088"/>
              <a:gd name="connsiteY277" fmla="*/ 542252 h 1452563"/>
              <a:gd name="connsiteX278" fmla="*/ 181467 w 1208088"/>
              <a:gd name="connsiteY278" fmla="*/ 530830 h 1452563"/>
              <a:gd name="connsiteX279" fmla="*/ 189081 w 1208088"/>
              <a:gd name="connsiteY279" fmla="*/ 519725 h 1452563"/>
              <a:gd name="connsiteX280" fmla="*/ 197012 w 1208088"/>
              <a:gd name="connsiteY280" fmla="*/ 510206 h 1452563"/>
              <a:gd name="connsiteX281" fmla="*/ 204309 w 1208088"/>
              <a:gd name="connsiteY281" fmla="*/ 501004 h 1452563"/>
              <a:gd name="connsiteX282" fmla="*/ 211606 w 1208088"/>
              <a:gd name="connsiteY282" fmla="*/ 493072 h 1452563"/>
              <a:gd name="connsiteX283" fmla="*/ 218902 w 1208088"/>
              <a:gd name="connsiteY283" fmla="*/ 485457 h 1452563"/>
              <a:gd name="connsiteX284" fmla="*/ 225248 w 1208088"/>
              <a:gd name="connsiteY284" fmla="*/ 479428 h 1452563"/>
              <a:gd name="connsiteX285" fmla="*/ 232862 w 1208088"/>
              <a:gd name="connsiteY285" fmla="*/ 473083 h 1452563"/>
              <a:gd name="connsiteX286" fmla="*/ 248407 w 1208088"/>
              <a:gd name="connsiteY286" fmla="*/ 460074 h 1452563"/>
              <a:gd name="connsiteX287" fmla="*/ 265538 w 1208088"/>
              <a:gd name="connsiteY287" fmla="*/ 446430 h 1452563"/>
              <a:gd name="connsiteX288" fmla="*/ 283622 w 1208088"/>
              <a:gd name="connsiteY288" fmla="*/ 432469 h 1452563"/>
              <a:gd name="connsiteX289" fmla="*/ 322009 w 1208088"/>
              <a:gd name="connsiteY289" fmla="*/ 404548 h 1452563"/>
              <a:gd name="connsiteX290" fmla="*/ 360396 w 1208088"/>
              <a:gd name="connsiteY290" fmla="*/ 375991 h 1452563"/>
              <a:gd name="connsiteX291" fmla="*/ 379114 w 1208088"/>
              <a:gd name="connsiteY291" fmla="*/ 362030 h 1452563"/>
              <a:gd name="connsiteX292" fmla="*/ 396562 w 1208088"/>
              <a:gd name="connsiteY292" fmla="*/ 348387 h 1452563"/>
              <a:gd name="connsiteX293" fmla="*/ 412742 w 1208088"/>
              <a:gd name="connsiteY293" fmla="*/ 335060 h 1452563"/>
              <a:gd name="connsiteX294" fmla="*/ 420039 w 1208088"/>
              <a:gd name="connsiteY294" fmla="*/ 328397 h 1452563"/>
              <a:gd name="connsiteX295" fmla="*/ 427018 w 1208088"/>
              <a:gd name="connsiteY295" fmla="*/ 322369 h 1452563"/>
              <a:gd name="connsiteX296" fmla="*/ 433364 w 1208088"/>
              <a:gd name="connsiteY296" fmla="*/ 316340 h 1452563"/>
              <a:gd name="connsiteX297" fmla="*/ 439391 w 1208088"/>
              <a:gd name="connsiteY297" fmla="*/ 309994 h 1452563"/>
              <a:gd name="connsiteX298" fmla="*/ 444784 w 1208088"/>
              <a:gd name="connsiteY298" fmla="*/ 304283 h 1452563"/>
              <a:gd name="connsiteX299" fmla="*/ 449226 w 1208088"/>
              <a:gd name="connsiteY299" fmla="*/ 298572 h 1452563"/>
              <a:gd name="connsiteX300" fmla="*/ 453033 w 1208088"/>
              <a:gd name="connsiteY300" fmla="*/ 293178 h 1452563"/>
              <a:gd name="connsiteX301" fmla="*/ 456523 w 1208088"/>
              <a:gd name="connsiteY301" fmla="*/ 287784 h 1452563"/>
              <a:gd name="connsiteX302" fmla="*/ 459061 w 1208088"/>
              <a:gd name="connsiteY302" fmla="*/ 283024 h 1452563"/>
              <a:gd name="connsiteX303" fmla="*/ 460647 w 1208088"/>
              <a:gd name="connsiteY303" fmla="*/ 277948 h 1452563"/>
              <a:gd name="connsiteX304" fmla="*/ 461282 w 1208088"/>
              <a:gd name="connsiteY304" fmla="*/ 274775 h 1452563"/>
              <a:gd name="connsiteX305" fmla="*/ 461916 w 1208088"/>
              <a:gd name="connsiteY305" fmla="*/ 271919 h 1452563"/>
              <a:gd name="connsiteX306" fmla="*/ 456840 w 1208088"/>
              <a:gd name="connsiteY306" fmla="*/ 270967 h 1452563"/>
              <a:gd name="connsiteX307" fmla="*/ 452081 w 1208088"/>
              <a:gd name="connsiteY307" fmla="*/ 269698 h 1452563"/>
              <a:gd name="connsiteX308" fmla="*/ 448274 w 1208088"/>
              <a:gd name="connsiteY308" fmla="*/ 267794 h 1452563"/>
              <a:gd name="connsiteX309" fmla="*/ 444784 w 1208088"/>
              <a:gd name="connsiteY309" fmla="*/ 265256 h 1452563"/>
              <a:gd name="connsiteX310" fmla="*/ 441929 w 1208088"/>
              <a:gd name="connsiteY310" fmla="*/ 262083 h 1452563"/>
              <a:gd name="connsiteX311" fmla="*/ 440660 w 1208088"/>
              <a:gd name="connsiteY311" fmla="*/ 260497 h 1452563"/>
              <a:gd name="connsiteX312" fmla="*/ 439708 w 1208088"/>
              <a:gd name="connsiteY312" fmla="*/ 258910 h 1452563"/>
              <a:gd name="connsiteX313" fmla="*/ 438757 w 1208088"/>
              <a:gd name="connsiteY313" fmla="*/ 257324 h 1452563"/>
              <a:gd name="connsiteX314" fmla="*/ 438440 w 1208088"/>
              <a:gd name="connsiteY314" fmla="*/ 255420 h 1452563"/>
              <a:gd name="connsiteX315" fmla="*/ 438122 w 1208088"/>
              <a:gd name="connsiteY315" fmla="*/ 253834 h 1452563"/>
              <a:gd name="connsiteX316" fmla="*/ 437488 w 1208088"/>
              <a:gd name="connsiteY316" fmla="*/ 251930 h 1452563"/>
              <a:gd name="connsiteX317" fmla="*/ 438122 w 1208088"/>
              <a:gd name="connsiteY317" fmla="*/ 250026 h 1452563"/>
              <a:gd name="connsiteX318" fmla="*/ 438440 w 1208088"/>
              <a:gd name="connsiteY318" fmla="*/ 248122 h 1452563"/>
              <a:gd name="connsiteX319" fmla="*/ 438757 w 1208088"/>
              <a:gd name="connsiteY319" fmla="*/ 246536 h 1452563"/>
              <a:gd name="connsiteX320" fmla="*/ 439708 w 1208088"/>
              <a:gd name="connsiteY320" fmla="*/ 244315 h 1452563"/>
              <a:gd name="connsiteX321" fmla="*/ 440660 w 1208088"/>
              <a:gd name="connsiteY321" fmla="*/ 242728 h 1452563"/>
              <a:gd name="connsiteX322" fmla="*/ 441929 w 1208088"/>
              <a:gd name="connsiteY322" fmla="*/ 241142 h 1452563"/>
              <a:gd name="connsiteX323" fmla="*/ 444784 w 1208088"/>
              <a:gd name="connsiteY323" fmla="*/ 238286 h 1452563"/>
              <a:gd name="connsiteX324" fmla="*/ 448274 w 1208088"/>
              <a:gd name="connsiteY324" fmla="*/ 236065 h 1452563"/>
              <a:gd name="connsiteX325" fmla="*/ 452081 w 1208088"/>
              <a:gd name="connsiteY325" fmla="*/ 234161 h 1452563"/>
              <a:gd name="connsiteX326" fmla="*/ 456840 w 1208088"/>
              <a:gd name="connsiteY326" fmla="*/ 232575 h 1452563"/>
              <a:gd name="connsiteX327" fmla="*/ 461916 w 1208088"/>
              <a:gd name="connsiteY327" fmla="*/ 231940 h 1452563"/>
              <a:gd name="connsiteX328" fmla="*/ 460647 w 1208088"/>
              <a:gd name="connsiteY328" fmla="*/ 227498 h 1452563"/>
              <a:gd name="connsiteX329" fmla="*/ 459378 w 1208088"/>
              <a:gd name="connsiteY329" fmla="*/ 223374 h 1452563"/>
              <a:gd name="connsiteX330" fmla="*/ 457792 w 1208088"/>
              <a:gd name="connsiteY330" fmla="*/ 219249 h 1452563"/>
              <a:gd name="connsiteX331" fmla="*/ 456206 w 1208088"/>
              <a:gd name="connsiteY331" fmla="*/ 215124 h 1452563"/>
              <a:gd name="connsiteX332" fmla="*/ 451764 w 1208088"/>
              <a:gd name="connsiteY332" fmla="*/ 206874 h 1452563"/>
              <a:gd name="connsiteX333" fmla="*/ 447005 w 1208088"/>
              <a:gd name="connsiteY333" fmla="*/ 198307 h 1452563"/>
              <a:gd name="connsiteX334" fmla="*/ 441295 w 1208088"/>
              <a:gd name="connsiteY334" fmla="*/ 189423 h 1452563"/>
              <a:gd name="connsiteX335" fmla="*/ 434632 w 1208088"/>
              <a:gd name="connsiteY335" fmla="*/ 180222 h 1452563"/>
              <a:gd name="connsiteX336" fmla="*/ 420039 w 1208088"/>
              <a:gd name="connsiteY336" fmla="*/ 159598 h 1452563"/>
              <a:gd name="connsiteX337" fmla="*/ 412108 w 1208088"/>
              <a:gd name="connsiteY337" fmla="*/ 147541 h 1452563"/>
              <a:gd name="connsiteX338" fmla="*/ 403542 w 1208088"/>
              <a:gd name="connsiteY338" fmla="*/ 134532 h 1452563"/>
              <a:gd name="connsiteX339" fmla="*/ 394024 w 1208088"/>
              <a:gd name="connsiteY339" fmla="*/ 120254 h 1452563"/>
              <a:gd name="connsiteX340" fmla="*/ 384190 w 1208088"/>
              <a:gd name="connsiteY340" fmla="*/ 104706 h 1452563"/>
              <a:gd name="connsiteX341" fmla="*/ 374355 w 1208088"/>
              <a:gd name="connsiteY341" fmla="*/ 87573 h 1452563"/>
              <a:gd name="connsiteX342" fmla="*/ 363886 w 1208088"/>
              <a:gd name="connsiteY342" fmla="*/ 68535 h 1452563"/>
              <a:gd name="connsiteX343" fmla="*/ 353099 w 1208088"/>
              <a:gd name="connsiteY343" fmla="*/ 47911 h 1452563"/>
              <a:gd name="connsiteX344" fmla="*/ 341996 w 1208088"/>
              <a:gd name="connsiteY344" fmla="*/ 25066 h 1452563"/>
              <a:gd name="connsiteX345" fmla="*/ 352782 w 1208088"/>
              <a:gd name="connsiteY345" fmla="*/ 20307 h 1452563"/>
              <a:gd name="connsiteX346" fmla="*/ 362617 w 1208088"/>
              <a:gd name="connsiteY346" fmla="*/ 15865 h 1452563"/>
              <a:gd name="connsiteX347" fmla="*/ 372134 w 1208088"/>
              <a:gd name="connsiteY347" fmla="*/ 13009 h 1452563"/>
              <a:gd name="connsiteX348" fmla="*/ 380700 w 1208088"/>
              <a:gd name="connsiteY348" fmla="*/ 11105 h 1452563"/>
              <a:gd name="connsiteX349" fmla="*/ 388948 w 1208088"/>
              <a:gd name="connsiteY349" fmla="*/ 9836 h 1452563"/>
              <a:gd name="connsiteX350" fmla="*/ 396562 w 1208088"/>
              <a:gd name="connsiteY350" fmla="*/ 9519 h 1452563"/>
              <a:gd name="connsiteX351" fmla="*/ 403859 w 1208088"/>
              <a:gd name="connsiteY351" fmla="*/ 9519 h 1452563"/>
              <a:gd name="connsiteX352" fmla="*/ 410522 w 1208088"/>
              <a:gd name="connsiteY352" fmla="*/ 10471 h 1452563"/>
              <a:gd name="connsiteX353" fmla="*/ 416549 w 1208088"/>
              <a:gd name="connsiteY353" fmla="*/ 12057 h 1452563"/>
              <a:gd name="connsiteX354" fmla="*/ 422894 w 1208088"/>
              <a:gd name="connsiteY354" fmla="*/ 14278 h 1452563"/>
              <a:gd name="connsiteX355" fmla="*/ 428288 w 1208088"/>
              <a:gd name="connsiteY355" fmla="*/ 16816 h 1452563"/>
              <a:gd name="connsiteX356" fmla="*/ 433681 w 1208088"/>
              <a:gd name="connsiteY356" fmla="*/ 19989 h 1452563"/>
              <a:gd name="connsiteX357" fmla="*/ 439074 w 1208088"/>
              <a:gd name="connsiteY357" fmla="*/ 23162 h 1452563"/>
              <a:gd name="connsiteX358" fmla="*/ 443833 w 1208088"/>
              <a:gd name="connsiteY358" fmla="*/ 26970 h 1452563"/>
              <a:gd name="connsiteX359" fmla="*/ 448592 w 1208088"/>
              <a:gd name="connsiteY359" fmla="*/ 30777 h 1452563"/>
              <a:gd name="connsiteX360" fmla="*/ 453033 w 1208088"/>
              <a:gd name="connsiteY360" fmla="*/ 34585 h 1452563"/>
              <a:gd name="connsiteX361" fmla="*/ 462550 w 1208088"/>
              <a:gd name="connsiteY361" fmla="*/ 43152 h 1452563"/>
              <a:gd name="connsiteX362" fmla="*/ 471434 w 1208088"/>
              <a:gd name="connsiteY362" fmla="*/ 51401 h 1452563"/>
              <a:gd name="connsiteX363" fmla="*/ 476510 w 1208088"/>
              <a:gd name="connsiteY363" fmla="*/ 55843 h 1452563"/>
              <a:gd name="connsiteX364" fmla="*/ 481268 w 1208088"/>
              <a:gd name="connsiteY364" fmla="*/ 59651 h 1452563"/>
              <a:gd name="connsiteX365" fmla="*/ 486027 w 1208088"/>
              <a:gd name="connsiteY365" fmla="*/ 63141 h 1452563"/>
              <a:gd name="connsiteX366" fmla="*/ 491738 w 1208088"/>
              <a:gd name="connsiteY366" fmla="*/ 66314 h 1452563"/>
              <a:gd name="connsiteX367" fmla="*/ 497131 w 1208088"/>
              <a:gd name="connsiteY367" fmla="*/ 69170 h 1452563"/>
              <a:gd name="connsiteX368" fmla="*/ 502841 w 1208088"/>
              <a:gd name="connsiteY368" fmla="*/ 72025 h 1452563"/>
              <a:gd name="connsiteX369" fmla="*/ 509186 w 1208088"/>
              <a:gd name="connsiteY369" fmla="*/ 73929 h 1452563"/>
              <a:gd name="connsiteX370" fmla="*/ 515531 w 1208088"/>
              <a:gd name="connsiteY370" fmla="*/ 75198 h 1452563"/>
              <a:gd name="connsiteX371" fmla="*/ 522194 w 1208088"/>
              <a:gd name="connsiteY371" fmla="*/ 76150 h 1452563"/>
              <a:gd name="connsiteX372" fmla="*/ 529808 w 1208088"/>
              <a:gd name="connsiteY372" fmla="*/ 76150 h 1452563"/>
              <a:gd name="connsiteX373" fmla="*/ 537739 w 1208088"/>
              <a:gd name="connsiteY373" fmla="*/ 75515 h 1452563"/>
              <a:gd name="connsiteX374" fmla="*/ 546304 w 1208088"/>
              <a:gd name="connsiteY374" fmla="*/ 74246 h 1452563"/>
              <a:gd name="connsiteX375" fmla="*/ 557408 w 1208088"/>
              <a:gd name="connsiteY375" fmla="*/ 68218 h 1452563"/>
              <a:gd name="connsiteX376" fmla="*/ 568195 w 1208088"/>
              <a:gd name="connsiteY376" fmla="*/ 62824 h 1452563"/>
              <a:gd name="connsiteX377" fmla="*/ 587864 w 1208088"/>
              <a:gd name="connsiteY377" fmla="*/ 51719 h 1452563"/>
              <a:gd name="connsiteX378" fmla="*/ 605313 w 1208088"/>
              <a:gd name="connsiteY378" fmla="*/ 41882 h 1452563"/>
              <a:gd name="connsiteX379" fmla="*/ 620858 w 1208088"/>
              <a:gd name="connsiteY379" fmla="*/ 32681 h 1452563"/>
              <a:gd name="connsiteX380" fmla="*/ 635452 w 1208088"/>
              <a:gd name="connsiteY380" fmla="*/ 24749 h 1452563"/>
              <a:gd name="connsiteX381" fmla="*/ 648776 w 1208088"/>
              <a:gd name="connsiteY381" fmla="*/ 17134 h 1452563"/>
              <a:gd name="connsiteX382" fmla="*/ 655438 w 1208088"/>
              <a:gd name="connsiteY382" fmla="*/ 13961 h 1452563"/>
              <a:gd name="connsiteX383" fmla="*/ 661784 w 1208088"/>
              <a:gd name="connsiteY383" fmla="*/ 11422 h 1452563"/>
              <a:gd name="connsiteX384" fmla="*/ 668446 w 1208088"/>
              <a:gd name="connsiteY384" fmla="*/ 8884 h 1452563"/>
              <a:gd name="connsiteX385" fmla="*/ 675108 w 1208088"/>
              <a:gd name="connsiteY385" fmla="*/ 6663 h 1452563"/>
              <a:gd name="connsiteX386" fmla="*/ 682088 w 1208088"/>
              <a:gd name="connsiteY386" fmla="*/ 4759 h 1452563"/>
              <a:gd name="connsiteX387" fmla="*/ 688750 w 1208088"/>
              <a:gd name="connsiteY387" fmla="*/ 3173 h 1452563"/>
              <a:gd name="connsiteX388" fmla="*/ 695729 w 1208088"/>
              <a:gd name="connsiteY388" fmla="*/ 1586 h 1452563"/>
              <a:gd name="connsiteX389" fmla="*/ 703343 w 1208088"/>
              <a:gd name="connsiteY389" fmla="*/ 635 h 1452563"/>
              <a:gd name="connsiteX390" fmla="*/ 710957 w 1208088"/>
              <a:gd name="connsiteY390" fmla="*/ 317 h 145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</a:cxnLst>
            <a:rect l="l" t="t" r="r" b="b"/>
            <a:pathLst>
              <a:path w="1208088" h="1452563">
                <a:moveTo>
                  <a:pt x="331068" y="665573"/>
                </a:moveTo>
                <a:cubicBezTo>
                  <a:pt x="331068" y="665573"/>
                  <a:pt x="331068" y="665573"/>
                  <a:pt x="508820" y="932822"/>
                </a:cubicBezTo>
                <a:cubicBezTo>
                  <a:pt x="508820" y="932822"/>
                  <a:pt x="508820" y="932822"/>
                  <a:pt x="369158" y="932822"/>
                </a:cubicBezTo>
                <a:cubicBezTo>
                  <a:pt x="369158" y="932822"/>
                  <a:pt x="369158" y="932822"/>
                  <a:pt x="369158" y="983727"/>
                </a:cubicBezTo>
                <a:cubicBezTo>
                  <a:pt x="369158" y="983727"/>
                  <a:pt x="369158" y="983727"/>
                  <a:pt x="534213" y="983727"/>
                </a:cubicBezTo>
                <a:cubicBezTo>
                  <a:pt x="534213" y="983727"/>
                  <a:pt x="534213" y="983727"/>
                  <a:pt x="534213" y="1034632"/>
                </a:cubicBezTo>
                <a:cubicBezTo>
                  <a:pt x="534213" y="1034632"/>
                  <a:pt x="534213" y="1034632"/>
                  <a:pt x="369158" y="1034632"/>
                </a:cubicBezTo>
                <a:cubicBezTo>
                  <a:pt x="369158" y="1034632"/>
                  <a:pt x="369158" y="1034632"/>
                  <a:pt x="369158" y="1085536"/>
                </a:cubicBezTo>
                <a:cubicBezTo>
                  <a:pt x="369158" y="1085536"/>
                  <a:pt x="369158" y="1085536"/>
                  <a:pt x="534213" y="1085536"/>
                </a:cubicBezTo>
                <a:cubicBezTo>
                  <a:pt x="534213" y="1085536"/>
                  <a:pt x="534213" y="1085536"/>
                  <a:pt x="534213" y="1238250"/>
                </a:cubicBezTo>
                <a:cubicBezTo>
                  <a:pt x="534213" y="1238250"/>
                  <a:pt x="534213" y="1238250"/>
                  <a:pt x="673875" y="1238250"/>
                </a:cubicBezTo>
                <a:cubicBezTo>
                  <a:pt x="673875" y="1238250"/>
                  <a:pt x="673875" y="1238250"/>
                  <a:pt x="673875" y="1085536"/>
                </a:cubicBezTo>
                <a:cubicBezTo>
                  <a:pt x="673875" y="1085536"/>
                  <a:pt x="673875" y="1085536"/>
                  <a:pt x="864324" y="1085536"/>
                </a:cubicBezTo>
                <a:cubicBezTo>
                  <a:pt x="864324" y="1085536"/>
                  <a:pt x="864324" y="1085536"/>
                  <a:pt x="864324" y="1034632"/>
                </a:cubicBezTo>
                <a:cubicBezTo>
                  <a:pt x="864324" y="1034632"/>
                  <a:pt x="864324" y="1034632"/>
                  <a:pt x="673875" y="1034632"/>
                </a:cubicBezTo>
                <a:cubicBezTo>
                  <a:pt x="673875" y="1034632"/>
                  <a:pt x="673875" y="1034632"/>
                  <a:pt x="673875" y="983727"/>
                </a:cubicBezTo>
                <a:cubicBezTo>
                  <a:pt x="673875" y="983727"/>
                  <a:pt x="673875" y="983727"/>
                  <a:pt x="864324" y="983727"/>
                </a:cubicBezTo>
                <a:cubicBezTo>
                  <a:pt x="864324" y="983727"/>
                  <a:pt x="864324" y="983727"/>
                  <a:pt x="864324" y="932822"/>
                </a:cubicBezTo>
                <a:cubicBezTo>
                  <a:pt x="864324" y="932822"/>
                  <a:pt x="864324" y="932822"/>
                  <a:pt x="699268" y="932822"/>
                </a:cubicBezTo>
                <a:cubicBezTo>
                  <a:pt x="699268" y="932822"/>
                  <a:pt x="699268" y="932822"/>
                  <a:pt x="877020" y="665573"/>
                </a:cubicBezTo>
                <a:cubicBezTo>
                  <a:pt x="877020" y="665573"/>
                  <a:pt x="877020" y="665573"/>
                  <a:pt x="737358" y="665573"/>
                </a:cubicBezTo>
                <a:cubicBezTo>
                  <a:pt x="737358" y="665573"/>
                  <a:pt x="737358" y="665573"/>
                  <a:pt x="597696" y="881918"/>
                </a:cubicBezTo>
                <a:cubicBezTo>
                  <a:pt x="597696" y="881918"/>
                  <a:pt x="597696" y="881918"/>
                  <a:pt x="458034" y="665573"/>
                </a:cubicBezTo>
                <a:cubicBezTo>
                  <a:pt x="458034" y="665573"/>
                  <a:pt x="458034" y="665573"/>
                  <a:pt x="331068" y="665573"/>
                </a:cubicBezTo>
                <a:close/>
                <a:moveTo>
                  <a:pt x="719206" y="0"/>
                </a:moveTo>
                <a:lnTo>
                  <a:pt x="727454" y="317"/>
                </a:lnTo>
                <a:lnTo>
                  <a:pt x="736654" y="952"/>
                </a:lnTo>
                <a:lnTo>
                  <a:pt x="746172" y="2538"/>
                </a:lnTo>
                <a:lnTo>
                  <a:pt x="756641" y="4125"/>
                </a:lnTo>
                <a:lnTo>
                  <a:pt x="767428" y="6028"/>
                </a:lnTo>
                <a:lnTo>
                  <a:pt x="778849" y="8567"/>
                </a:lnTo>
                <a:lnTo>
                  <a:pt x="791222" y="11422"/>
                </a:lnTo>
                <a:lnTo>
                  <a:pt x="804546" y="14913"/>
                </a:lnTo>
                <a:lnTo>
                  <a:pt x="818822" y="18720"/>
                </a:lnTo>
                <a:lnTo>
                  <a:pt x="833416" y="23480"/>
                </a:lnTo>
                <a:lnTo>
                  <a:pt x="829609" y="36171"/>
                </a:lnTo>
                <a:lnTo>
                  <a:pt x="825802" y="48228"/>
                </a:lnTo>
                <a:lnTo>
                  <a:pt x="818188" y="70439"/>
                </a:lnTo>
                <a:lnTo>
                  <a:pt x="810256" y="91063"/>
                </a:lnTo>
                <a:lnTo>
                  <a:pt x="802960" y="108831"/>
                </a:lnTo>
                <a:lnTo>
                  <a:pt x="795663" y="125013"/>
                </a:lnTo>
                <a:lnTo>
                  <a:pt x="788684" y="138974"/>
                </a:lnTo>
                <a:lnTo>
                  <a:pt x="782021" y="151983"/>
                </a:lnTo>
                <a:lnTo>
                  <a:pt x="775994" y="163405"/>
                </a:lnTo>
                <a:lnTo>
                  <a:pt x="764572" y="183077"/>
                </a:lnTo>
                <a:lnTo>
                  <a:pt x="760131" y="191644"/>
                </a:lnTo>
                <a:lnTo>
                  <a:pt x="756007" y="200211"/>
                </a:lnTo>
                <a:lnTo>
                  <a:pt x="752517" y="207826"/>
                </a:lnTo>
                <a:lnTo>
                  <a:pt x="749662" y="215759"/>
                </a:lnTo>
                <a:lnTo>
                  <a:pt x="748393" y="219566"/>
                </a:lnTo>
                <a:lnTo>
                  <a:pt x="747441" y="223374"/>
                </a:lnTo>
                <a:lnTo>
                  <a:pt x="746806" y="227181"/>
                </a:lnTo>
                <a:lnTo>
                  <a:pt x="746489" y="231623"/>
                </a:lnTo>
                <a:lnTo>
                  <a:pt x="748076" y="231623"/>
                </a:lnTo>
                <a:lnTo>
                  <a:pt x="750931" y="231623"/>
                </a:lnTo>
                <a:lnTo>
                  <a:pt x="753786" y="231940"/>
                </a:lnTo>
                <a:lnTo>
                  <a:pt x="756324" y="232258"/>
                </a:lnTo>
                <a:lnTo>
                  <a:pt x="758862" y="233210"/>
                </a:lnTo>
                <a:lnTo>
                  <a:pt x="761400" y="233844"/>
                </a:lnTo>
                <a:lnTo>
                  <a:pt x="763621" y="234796"/>
                </a:lnTo>
                <a:lnTo>
                  <a:pt x="765842" y="236065"/>
                </a:lnTo>
                <a:lnTo>
                  <a:pt x="768062" y="237334"/>
                </a:lnTo>
                <a:lnTo>
                  <a:pt x="769966" y="238921"/>
                </a:lnTo>
                <a:lnTo>
                  <a:pt x="771552" y="240190"/>
                </a:lnTo>
                <a:lnTo>
                  <a:pt x="772821" y="242094"/>
                </a:lnTo>
                <a:lnTo>
                  <a:pt x="774090" y="243680"/>
                </a:lnTo>
                <a:lnTo>
                  <a:pt x="775042" y="245901"/>
                </a:lnTo>
                <a:lnTo>
                  <a:pt x="775676" y="247805"/>
                </a:lnTo>
                <a:lnTo>
                  <a:pt x="775994" y="249709"/>
                </a:lnTo>
                <a:lnTo>
                  <a:pt x="776311" y="251930"/>
                </a:lnTo>
                <a:lnTo>
                  <a:pt x="776311" y="253834"/>
                </a:lnTo>
                <a:lnTo>
                  <a:pt x="775676" y="255420"/>
                </a:lnTo>
                <a:lnTo>
                  <a:pt x="775359" y="257324"/>
                </a:lnTo>
                <a:lnTo>
                  <a:pt x="774407" y="258910"/>
                </a:lnTo>
                <a:lnTo>
                  <a:pt x="773456" y="260497"/>
                </a:lnTo>
                <a:lnTo>
                  <a:pt x="772186" y="262083"/>
                </a:lnTo>
                <a:lnTo>
                  <a:pt x="769331" y="265256"/>
                </a:lnTo>
                <a:lnTo>
                  <a:pt x="765524" y="267794"/>
                </a:lnTo>
                <a:lnTo>
                  <a:pt x="761717" y="269698"/>
                </a:lnTo>
                <a:lnTo>
                  <a:pt x="756958" y="270967"/>
                </a:lnTo>
                <a:lnTo>
                  <a:pt x="752200" y="271919"/>
                </a:lnTo>
                <a:lnTo>
                  <a:pt x="756324" y="284611"/>
                </a:lnTo>
                <a:lnTo>
                  <a:pt x="757910" y="289053"/>
                </a:lnTo>
                <a:lnTo>
                  <a:pt x="760448" y="293812"/>
                </a:lnTo>
                <a:lnTo>
                  <a:pt x="763621" y="299206"/>
                </a:lnTo>
                <a:lnTo>
                  <a:pt x="768062" y="304283"/>
                </a:lnTo>
                <a:lnTo>
                  <a:pt x="772504" y="309677"/>
                </a:lnTo>
                <a:lnTo>
                  <a:pt x="777580" y="315706"/>
                </a:lnTo>
                <a:lnTo>
                  <a:pt x="783608" y="321417"/>
                </a:lnTo>
                <a:lnTo>
                  <a:pt x="789952" y="327445"/>
                </a:lnTo>
                <a:lnTo>
                  <a:pt x="796615" y="333791"/>
                </a:lnTo>
                <a:lnTo>
                  <a:pt x="803912" y="339820"/>
                </a:lnTo>
                <a:lnTo>
                  <a:pt x="819774" y="353146"/>
                </a:lnTo>
                <a:lnTo>
                  <a:pt x="836588" y="366155"/>
                </a:lnTo>
                <a:lnTo>
                  <a:pt x="854672" y="379798"/>
                </a:lnTo>
                <a:lnTo>
                  <a:pt x="891472" y="407720"/>
                </a:lnTo>
                <a:lnTo>
                  <a:pt x="928274" y="435008"/>
                </a:lnTo>
                <a:lnTo>
                  <a:pt x="945405" y="448334"/>
                </a:lnTo>
                <a:lnTo>
                  <a:pt x="961902" y="461343"/>
                </a:lnTo>
                <a:lnTo>
                  <a:pt x="976496" y="474034"/>
                </a:lnTo>
                <a:lnTo>
                  <a:pt x="983158" y="479746"/>
                </a:lnTo>
                <a:lnTo>
                  <a:pt x="989186" y="485457"/>
                </a:lnTo>
                <a:lnTo>
                  <a:pt x="996482" y="493072"/>
                </a:lnTo>
                <a:lnTo>
                  <a:pt x="1003779" y="501004"/>
                </a:lnTo>
                <a:lnTo>
                  <a:pt x="1011393" y="510206"/>
                </a:lnTo>
                <a:lnTo>
                  <a:pt x="1019007" y="519725"/>
                </a:lnTo>
                <a:lnTo>
                  <a:pt x="1026938" y="530830"/>
                </a:lnTo>
                <a:lnTo>
                  <a:pt x="1034552" y="542252"/>
                </a:lnTo>
                <a:lnTo>
                  <a:pt x="1042801" y="554309"/>
                </a:lnTo>
                <a:lnTo>
                  <a:pt x="1050732" y="567318"/>
                </a:lnTo>
                <a:lnTo>
                  <a:pt x="1058663" y="581279"/>
                </a:lnTo>
                <a:lnTo>
                  <a:pt x="1066912" y="595557"/>
                </a:lnTo>
                <a:lnTo>
                  <a:pt x="1074843" y="610153"/>
                </a:lnTo>
                <a:lnTo>
                  <a:pt x="1083092" y="626017"/>
                </a:lnTo>
                <a:lnTo>
                  <a:pt x="1091023" y="641882"/>
                </a:lnTo>
                <a:lnTo>
                  <a:pt x="1098954" y="658698"/>
                </a:lnTo>
                <a:lnTo>
                  <a:pt x="1106568" y="675832"/>
                </a:lnTo>
                <a:lnTo>
                  <a:pt x="1114499" y="693283"/>
                </a:lnTo>
                <a:lnTo>
                  <a:pt x="1122113" y="711369"/>
                </a:lnTo>
                <a:lnTo>
                  <a:pt x="1129727" y="729772"/>
                </a:lnTo>
                <a:lnTo>
                  <a:pt x="1136707" y="748492"/>
                </a:lnTo>
                <a:lnTo>
                  <a:pt x="1143686" y="768164"/>
                </a:lnTo>
                <a:lnTo>
                  <a:pt x="1150348" y="787519"/>
                </a:lnTo>
                <a:lnTo>
                  <a:pt x="1157011" y="807191"/>
                </a:lnTo>
                <a:lnTo>
                  <a:pt x="1163038" y="826863"/>
                </a:lnTo>
                <a:lnTo>
                  <a:pt x="1169066" y="847170"/>
                </a:lnTo>
                <a:lnTo>
                  <a:pt x="1174460" y="867477"/>
                </a:lnTo>
                <a:lnTo>
                  <a:pt x="1179853" y="887783"/>
                </a:lnTo>
                <a:lnTo>
                  <a:pt x="1184929" y="908407"/>
                </a:lnTo>
                <a:lnTo>
                  <a:pt x="1189370" y="929031"/>
                </a:lnTo>
                <a:lnTo>
                  <a:pt x="1193177" y="949655"/>
                </a:lnTo>
                <a:lnTo>
                  <a:pt x="1196667" y="970279"/>
                </a:lnTo>
                <a:lnTo>
                  <a:pt x="1200157" y="990903"/>
                </a:lnTo>
                <a:lnTo>
                  <a:pt x="1202695" y="1011845"/>
                </a:lnTo>
                <a:lnTo>
                  <a:pt x="1204916" y="1032151"/>
                </a:lnTo>
                <a:lnTo>
                  <a:pt x="1206502" y="1052458"/>
                </a:lnTo>
                <a:lnTo>
                  <a:pt x="1207454" y="1072447"/>
                </a:lnTo>
                <a:lnTo>
                  <a:pt x="1208088" y="1092437"/>
                </a:lnTo>
                <a:lnTo>
                  <a:pt x="1207771" y="1112426"/>
                </a:lnTo>
                <a:lnTo>
                  <a:pt x="1207136" y="1131781"/>
                </a:lnTo>
                <a:lnTo>
                  <a:pt x="1205867" y="1151453"/>
                </a:lnTo>
                <a:lnTo>
                  <a:pt x="1203646" y="1170173"/>
                </a:lnTo>
                <a:lnTo>
                  <a:pt x="1201108" y="1188893"/>
                </a:lnTo>
                <a:lnTo>
                  <a:pt x="1199522" y="1197778"/>
                </a:lnTo>
                <a:lnTo>
                  <a:pt x="1197302" y="1206979"/>
                </a:lnTo>
                <a:lnTo>
                  <a:pt x="1195398" y="1215863"/>
                </a:lnTo>
                <a:lnTo>
                  <a:pt x="1193177" y="1224747"/>
                </a:lnTo>
                <a:lnTo>
                  <a:pt x="1190956" y="1233314"/>
                </a:lnTo>
                <a:lnTo>
                  <a:pt x="1188418" y="1242199"/>
                </a:lnTo>
                <a:lnTo>
                  <a:pt x="1185563" y="1250448"/>
                </a:lnTo>
                <a:lnTo>
                  <a:pt x="1182708" y="1259015"/>
                </a:lnTo>
                <a:lnTo>
                  <a:pt x="1179218" y="1266947"/>
                </a:lnTo>
                <a:lnTo>
                  <a:pt x="1175728" y="1275197"/>
                </a:lnTo>
                <a:lnTo>
                  <a:pt x="1172239" y="1283129"/>
                </a:lnTo>
                <a:lnTo>
                  <a:pt x="1168749" y="1291062"/>
                </a:lnTo>
                <a:lnTo>
                  <a:pt x="1164625" y="1298677"/>
                </a:lnTo>
                <a:lnTo>
                  <a:pt x="1160183" y="1305974"/>
                </a:lnTo>
                <a:lnTo>
                  <a:pt x="1155742" y="1313589"/>
                </a:lnTo>
                <a:lnTo>
                  <a:pt x="1151300" y="1320570"/>
                </a:lnTo>
                <a:lnTo>
                  <a:pt x="1146542" y="1327867"/>
                </a:lnTo>
                <a:lnTo>
                  <a:pt x="1141148" y="1334531"/>
                </a:lnTo>
                <a:lnTo>
                  <a:pt x="1135755" y="1341194"/>
                </a:lnTo>
                <a:lnTo>
                  <a:pt x="1130362" y="1347857"/>
                </a:lnTo>
                <a:lnTo>
                  <a:pt x="1124334" y="1354203"/>
                </a:lnTo>
                <a:lnTo>
                  <a:pt x="1118306" y="1360548"/>
                </a:lnTo>
                <a:lnTo>
                  <a:pt x="1112278" y="1366577"/>
                </a:lnTo>
                <a:lnTo>
                  <a:pt x="1105299" y="1372288"/>
                </a:lnTo>
                <a:lnTo>
                  <a:pt x="1098637" y="1378000"/>
                </a:lnTo>
                <a:lnTo>
                  <a:pt x="1091657" y="1383394"/>
                </a:lnTo>
                <a:lnTo>
                  <a:pt x="1084360" y="1388470"/>
                </a:lnTo>
                <a:lnTo>
                  <a:pt x="1076746" y="1393230"/>
                </a:lnTo>
                <a:lnTo>
                  <a:pt x="1068815" y="1398306"/>
                </a:lnTo>
                <a:lnTo>
                  <a:pt x="1061201" y="1402748"/>
                </a:lnTo>
                <a:lnTo>
                  <a:pt x="1052636" y="1407190"/>
                </a:lnTo>
                <a:lnTo>
                  <a:pt x="1044070" y="1411633"/>
                </a:lnTo>
                <a:lnTo>
                  <a:pt x="1035187" y="1415440"/>
                </a:lnTo>
                <a:lnTo>
                  <a:pt x="1025986" y="1418930"/>
                </a:lnTo>
                <a:lnTo>
                  <a:pt x="1016469" y="1422420"/>
                </a:lnTo>
                <a:lnTo>
                  <a:pt x="1006634" y="1425593"/>
                </a:lnTo>
                <a:lnTo>
                  <a:pt x="996800" y="1428766"/>
                </a:lnTo>
                <a:lnTo>
                  <a:pt x="986330" y="1431305"/>
                </a:lnTo>
                <a:lnTo>
                  <a:pt x="976178" y="1433843"/>
                </a:lnTo>
                <a:lnTo>
                  <a:pt x="965074" y="1436064"/>
                </a:lnTo>
                <a:lnTo>
                  <a:pt x="953971" y="1437968"/>
                </a:lnTo>
                <a:lnTo>
                  <a:pt x="942550" y="1439554"/>
                </a:lnTo>
                <a:lnTo>
                  <a:pt x="930812" y="1440823"/>
                </a:lnTo>
                <a:lnTo>
                  <a:pt x="918756" y="1442093"/>
                </a:lnTo>
                <a:lnTo>
                  <a:pt x="906383" y="1443044"/>
                </a:lnTo>
                <a:lnTo>
                  <a:pt x="893693" y="1443362"/>
                </a:lnTo>
                <a:lnTo>
                  <a:pt x="740144" y="1448756"/>
                </a:lnTo>
                <a:lnTo>
                  <a:pt x="652583" y="1451611"/>
                </a:lnTo>
                <a:lnTo>
                  <a:pt x="613244" y="1452563"/>
                </a:lnTo>
                <a:lnTo>
                  <a:pt x="604044" y="1452563"/>
                </a:lnTo>
                <a:lnTo>
                  <a:pt x="595161" y="1452563"/>
                </a:lnTo>
                <a:lnTo>
                  <a:pt x="555505" y="1451611"/>
                </a:lnTo>
                <a:lnTo>
                  <a:pt x="467944" y="1448756"/>
                </a:lnTo>
                <a:lnTo>
                  <a:pt x="314395" y="1443362"/>
                </a:lnTo>
                <a:lnTo>
                  <a:pt x="302022" y="1443044"/>
                </a:lnTo>
                <a:lnTo>
                  <a:pt x="289332" y="1442093"/>
                </a:lnTo>
                <a:lnTo>
                  <a:pt x="277276" y="1440823"/>
                </a:lnTo>
                <a:lnTo>
                  <a:pt x="265856" y="1439554"/>
                </a:lnTo>
                <a:lnTo>
                  <a:pt x="254117" y="1437968"/>
                </a:lnTo>
                <a:lnTo>
                  <a:pt x="243014" y="1436064"/>
                </a:lnTo>
                <a:lnTo>
                  <a:pt x="232227" y="1433843"/>
                </a:lnTo>
                <a:lnTo>
                  <a:pt x="221758" y="1431305"/>
                </a:lnTo>
                <a:lnTo>
                  <a:pt x="211288" y="1428766"/>
                </a:lnTo>
                <a:lnTo>
                  <a:pt x="201454" y="1425593"/>
                </a:lnTo>
                <a:lnTo>
                  <a:pt x="191619" y="1422420"/>
                </a:lnTo>
                <a:lnTo>
                  <a:pt x="182419" y="1418930"/>
                </a:lnTo>
                <a:lnTo>
                  <a:pt x="172901" y="1415440"/>
                </a:lnTo>
                <a:lnTo>
                  <a:pt x="164336" y="1411633"/>
                </a:lnTo>
                <a:lnTo>
                  <a:pt x="155452" y="1407190"/>
                </a:lnTo>
                <a:lnTo>
                  <a:pt x="147521" y="1402748"/>
                </a:lnTo>
                <a:lnTo>
                  <a:pt x="139273" y="1398306"/>
                </a:lnTo>
                <a:lnTo>
                  <a:pt x="131342" y="1393230"/>
                </a:lnTo>
                <a:lnTo>
                  <a:pt x="123728" y="1388470"/>
                </a:lnTo>
                <a:lnTo>
                  <a:pt x="116431" y="1383394"/>
                </a:lnTo>
                <a:lnTo>
                  <a:pt x="109768" y="1378000"/>
                </a:lnTo>
                <a:lnTo>
                  <a:pt x="102789" y="1372288"/>
                </a:lnTo>
                <a:lnTo>
                  <a:pt x="96127" y="1366577"/>
                </a:lnTo>
                <a:lnTo>
                  <a:pt x="89782" y="1360548"/>
                </a:lnTo>
                <a:lnTo>
                  <a:pt x="83754" y="1354203"/>
                </a:lnTo>
                <a:lnTo>
                  <a:pt x="78044" y="1347857"/>
                </a:lnTo>
                <a:lnTo>
                  <a:pt x="72333" y="1341194"/>
                </a:lnTo>
                <a:lnTo>
                  <a:pt x="66940" y="1334531"/>
                </a:lnTo>
                <a:lnTo>
                  <a:pt x="61864" y="1327867"/>
                </a:lnTo>
                <a:lnTo>
                  <a:pt x="56788" y="1320570"/>
                </a:lnTo>
                <a:lnTo>
                  <a:pt x="52346" y="1313589"/>
                </a:lnTo>
                <a:lnTo>
                  <a:pt x="47905" y="1305974"/>
                </a:lnTo>
                <a:lnTo>
                  <a:pt x="43780" y="1298677"/>
                </a:lnTo>
                <a:lnTo>
                  <a:pt x="39339" y="1291062"/>
                </a:lnTo>
                <a:lnTo>
                  <a:pt x="35849" y="1283129"/>
                </a:lnTo>
                <a:lnTo>
                  <a:pt x="32360" y="1275197"/>
                </a:lnTo>
                <a:lnTo>
                  <a:pt x="28870" y="1266947"/>
                </a:lnTo>
                <a:lnTo>
                  <a:pt x="25697" y="1259015"/>
                </a:lnTo>
                <a:lnTo>
                  <a:pt x="22525" y="1250448"/>
                </a:lnTo>
                <a:lnTo>
                  <a:pt x="19670" y="1242199"/>
                </a:lnTo>
                <a:lnTo>
                  <a:pt x="17132" y="1233314"/>
                </a:lnTo>
                <a:lnTo>
                  <a:pt x="14911" y="1224747"/>
                </a:lnTo>
                <a:lnTo>
                  <a:pt x="12690" y="1215863"/>
                </a:lnTo>
                <a:lnTo>
                  <a:pt x="10786" y="1206979"/>
                </a:lnTo>
                <a:lnTo>
                  <a:pt x="8883" y="1197778"/>
                </a:lnTo>
                <a:lnTo>
                  <a:pt x="7297" y="1188893"/>
                </a:lnTo>
                <a:lnTo>
                  <a:pt x="4442" y="1170173"/>
                </a:lnTo>
                <a:lnTo>
                  <a:pt x="2221" y="1151453"/>
                </a:lnTo>
                <a:lnTo>
                  <a:pt x="952" y="1131781"/>
                </a:lnTo>
                <a:lnTo>
                  <a:pt x="317" y="1112426"/>
                </a:lnTo>
                <a:lnTo>
                  <a:pt x="0" y="1092437"/>
                </a:lnTo>
                <a:lnTo>
                  <a:pt x="634" y="1072447"/>
                </a:lnTo>
                <a:lnTo>
                  <a:pt x="1586" y="1052458"/>
                </a:lnTo>
                <a:lnTo>
                  <a:pt x="3172" y="1032151"/>
                </a:lnTo>
                <a:lnTo>
                  <a:pt x="5393" y="1011845"/>
                </a:lnTo>
                <a:lnTo>
                  <a:pt x="8248" y="990903"/>
                </a:lnTo>
                <a:lnTo>
                  <a:pt x="11421" y="970279"/>
                </a:lnTo>
                <a:lnTo>
                  <a:pt x="14911" y="949655"/>
                </a:lnTo>
                <a:lnTo>
                  <a:pt x="19035" y="929031"/>
                </a:lnTo>
                <a:lnTo>
                  <a:pt x="23476" y="908407"/>
                </a:lnTo>
                <a:lnTo>
                  <a:pt x="28235" y="887783"/>
                </a:lnTo>
                <a:lnTo>
                  <a:pt x="33628" y="867477"/>
                </a:lnTo>
                <a:lnTo>
                  <a:pt x="39022" y="847170"/>
                </a:lnTo>
                <a:lnTo>
                  <a:pt x="45050" y="826863"/>
                </a:lnTo>
                <a:lnTo>
                  <a:pt x="51077" y="807191"/>
                </a:lnTo>
                <a:lnTo>
                  <a:pt x="58057" y="787519"/>
                </a:lnTo>
                <a:lnTo>
                  <a:pt x="64402" y="768164"/>
                </a:lnTo>
                <a:lnTo>
                  <a:pt x="71381" y="748492"/>
                </a:lnTo>
                <a:lnTo>
                  <a:pt x="78678" y="729772"/>
                </a:lnTo>
                <a:lnTo>
                  <a:pt x="85975" y="711369"/>
                </a:lnTo>
                <a:lnTo>
                  <a:pt x="93906" y="693283"/>
                </a:lnTo>
                <a:lnTo>
                  <a:pt x="101520" y="675832"/>
                </a:lnTo>
                <a:lnTo>
                  <a:pt x="109134" y="658698"/>
                </a:lnTo>
                <a:lnTo>
                  <a:pt x="117065" y="641882"/>
                </a:lnTo>
                <a:lnTo>
                  <a:pt x="124996" y="626017"/>
                </a:lnTo>
                <a:lnTo>
                  <a:pt x="133245" y="610153"/>
                </a:lnTo>
                <a:lnTo>
                  <a:pt x="141176" y="595557"/>
                </a:lnTo>
                <a:lnTo>
                  <a:pt x="149425" y="581279"/>
                </a:lnTo>
                <a:lnTo>
                  <a:pt x="157356" y="567318"/>
                </a:lnTo>
                <a:lnTo>
                  <a:pt x="165604" y="554309"/>
                </a:lnTo>
                <a:lnTo>
                  <a:pt x="173536" y="542252"/>
                </a:lnTo>
                <a:lnTo>
                  <a:pt x="181467" y="530830"/>
                </a:lnTo>
                <a:lnTo>
                  <a:pt x="189081" y="519725"/>
                </a:lnTo>
                <a:lnTo>
                  <a:pt x="197012" y="510206"/>
                </a:lnTo>
                <a:lnTo>
                  <a:pt x="204309" y="501004"/>
                </a:lnTo>
                <a:lnTo>
                  <a:pt x="211606" y="493072"/>
                </a:lnTo>
                <a:lnTo>
                  <a:pt x="218902" y="485457"/>
                </a:lnTo>
                <a:lnTo>
                  <a:pt x="225248" y="479428"/>
                </a:lnTo>
                <a:lnTo>
                  <a:pt x="232862" y="473083"/>
                </a:lnTo>
                <a:lnTo>
                  <a:pt x="248407" y="460074"/>
                </a:lnTo>
                <a:lnTo>
                  <a:pt x="265538" y="446430"/>
                </a:lnTo>
                <a:lnTo>
                  <a:pt x="283622" y="432469"/>
                </a:lnTo>
                <a:lnTo>
                  <a:pt x="322009" y="404548"/>
                </a:lnTo>
                <a:lnTo>
                  <a:pt x="360396" y="375991"/>
                </a:lnTo>
                <a:lnTo>
                  <a:pt x="379114" y="362030"/>
                </a:lnTo>
                <a:lnTo>
                  <a:pt x="396562" y="348387"/>
                </a:lnTo>
                <a:lnTo>
                  <a:pt x="412742" y="335060"/>
                </a:lnTo>
                <a:lnTo>
                  <a:pt x="420039" y="328397"/>
                </a:lnTo>
                <a:lnTo>
                  <a:pt x="427018" y="322369"/>
                </a:lnTo>
                <a:lnTo>
                  <a:pt x="433364" y="316340"/>
                </a:lnTo>
                <a:lnTo>
                  <a:pt x="439391" y="309994"/>
                </a:lnTo>
                <a:lnTo>
                  <a:pt x="444784" y="304283"/>
                </a:lnTo>
                <a:lnTo>
                  <a:pt x="449226" y="298572"/>
                </a:lnTo>
                <a:lnTo>
                  <a:pt x="453033" y="293178"/>
                </a:lnTo>
                <a:lnTo>
                  <a:pt x="456523" y="287784"/>
                </a:lnTo>
                <a:lnTo>
                  <a:pt x="459061" y="283024"/>
                </a:lnTo>
                <a:lnTo>
                  <a:pt x="460647" y="277948"/>
                </a:lnTo>
                <a:lnTo>
                  <a:pt x="461282" y="274775"/>
                </a:lnTo>
                <a:lnTo>
                  <a:pt x="461916" y="271919"/>
                </a:lnTo>
                <a:lnTo>
                  <a:pt x="456840" y="270967"/>
                </a:lnTo>
                <a:lnTo>
                  <a:pt x="452081" y="269698"/>
                </a:lnTo>
                <a:lnTo>
                  <a:pt x="448274" y="267794"/>
                </a:lnTo>
                <a:lnTo>
                  <a:pt x="444784" y="265256"/>
                </a:lnTo>
                <a:lnTo>
                  <a:pt x="441929" y="262083"/>
                </a:lnTo>
                <a:lnTo>
                  <a:pt x="440660" y="260497"/>
                </a:lnTo>
                <a:lnTo>
                  <a:pt x="439708" y="258910"/>
                </a:lnTo>
                <a:lnTo>
                  <a:pt x="438757" y="257324"/>
                </a:lnTo>
                <a:lnTo>
                  <a:pt x="438440" y="255420"/>
                </a:lnTo>
                <a:lnTo>
                  <a:pt x="438122" y="253834"/>
                </a:lnTo>
                <a:lnTo>
                  <a:pt x="437488" y="251930"/>
                </a:lnTo>
                <a:lnTo>
                  <a:pt x="438122" y="250026"/>
                </a:lnTo>
                <a:lnTo>
                  <a:pt x="438440" y="248122"/>
                </a:lnTo>
                <a:lnTo>
                  <a:pt x="438757" y="246536"/>
                </a:lnTo>
                <a:lnTo>
                  <a:pt x="439708" y="244315"/>
                </a:lnTo>
                <a:lnTo>
                  <a:pt x="440660" y="242728"/>
                </a:lnTo>
                <a:lnTo>
                  <a:pt x="441929" y="241142"/>
                </a:lnTo>
                <a:lnTo>
                  <a:pt x="444784" y="238286"/>
                </a:lnTo>
                <a:lnTo>
                  <a:pt x="448274" y="236065"/>
                </a:lnTo>
                <a:lnTo>
                  <a:pt x="452081" y="234161"/>
                </a:lnTo>
                <a:lnTo>
                  <a:pt x="456840" y="232575"/>
                </a:lnTo>
                <a:lnTo>
                  <a:pt x="461916" y="231940"/>
                </a:lnTo>
                <a:lnTo>
                  <a:pt x="460647" y="227498"/>
                </a:lnTo>
                <a:lnTo>
                  <a:pt x="459378" y="223374"/>
                </a:lnTo>
                <a:lnTo>
                  <a:pt x="457792" y="219249"/>
                </a:lnTo>
                <a:lnTo>
                  <a:pt x="456206" y="215124"/>
                </a:lnTo>
                <a:lnTo>
                  <a:pt x="451764" y="206874"/>
                </a:lnTo>
                <a:lnTo>
                  <a:pt x="447005" y="198307"/>
                </a:lnTo>
                <a:lnTo>
                  <a:pt x="441295" y="189423"/>
                </a:lnTo>
                <a:lnTo>
                  <a:pt x="434632" y="180222"/>
                </a:lnTo>
                <a:lnTo>
                  <a:pt x="420039" y="159598"/>
                </a:lnTo>
                <a:lnTo>
                  <a:pt x="412108" y="147541"/>
                </a:lnTo>
                <a:lnTo>
                  <a:pt x="403542" y="134532"/>
                </a:lnTo>
                <a:lnTo>
                  <a:pt x="394024" y="120254"/>
                </a:lnTo>
                <a:lnTo>
                  <a:pt x="384190" y="104706"/>
                </a:lnTo>
                <a:lnTo>
                  <a:pt x="374355" y="87573"/>
                </a:lnTo>
                <a:lnTo>
                  <a:pt x="363886" y="68535"/>
                </a:lnTo>
                <a:lnTo>
                  <a:pt x="353099" y="47911"/>
                </a:lnTo>
                <a:lnTo>
                  <a:pt x="341996" y="25066"/>
                </a:lnTo>
                <a:lnTo>
                  <a:pt x="352782" y="20307"/>
                </a:lnTo>
                <a:lnTo>
                  <a:pt x="362617" y="15865"/>
                </a:lnTo>
                <a:lnTo>
                  <a:pt x="372134" y="13009"/>
                </a:lnTo>
                <a:lnTo>
                  <a:pt x="380700" y="11105"/>
                </a:lnTo>
                <a:lnTo>
                  <a:pt x="388948" y="9836"/>
                </a:lnTo>
                <a:lnTo>
                  <a:pt x="396562" y="9519"/>
                </a:lnTo>
                <a:lnTo>
                  <a:pt x="403859" y="9519"/>
                </a:lnTo>
                <a:lnTo>
                  <a:pt x="410522" y="10471"/>
                </a:lnTo>
                <a:lnTo>
                  <a:pt x="416549" y="12057"/>
                </a:lnTo>
                <a:lnTo>
                  <a:pt x="422894" y="14278"/>
                </a:lnTo>
                <a:lnTo>
                  <a:pt x="428288" y="16816"/>
                </a:lnTo>
                <a:lnTo>
                  <a:pt x="433681" y="19989"/>
                </a:lnTo>
                <a:lnTo>
                  <a:pt x="439074" y="23162"/>
                </a:lnTo>
                <a:lnTo>
                  <a:pt x="443833" y="26970"/>
                </a:lnTo>
                <a:lnTo>
                  <a:pt x="448592" y="30777"/>
                </a:lnTo>
                <a:lnTo>
                  <a:pt x="453033" y="34585"/>
                </a:lnTo>
                <a:lnTo>
                  <a:pt x="462550" y="43152"/>
                </a:lnTo>
                <a:lnTo>
                  <a:pt x="471434" y="51401"/>
                </a:lnTo>
                <a:lnTo>
                  <a:pt x="476510" y="55843"/>
                </a:lnTo>
                <a:lnTo>
                  <a:pt x="481268" y="59651"/>
                </a:lnTo>
                <a:lnTo>
                  <a:pt x="486027" y="63141"/>
                </a:lnTo>
                <a:lnTo>
                  <a:pt x="491738" y="66314"/>
                </a:lnTo>
                <a:lnTo>
                  <a:pt x="497131" y="69170"/>
                </a:lnTo>
                <a:lnTo>
                  <a:pt x="502841" y="72025"/>
                </a:lnTo>
                <a:lnTo>
                  <a:pt x="509186" y="73929"/>
                </a:lnTo>
                <a:lnTo>
                  <a:pt x="515531" y="75198"/>
                </a:lnTo>
                <a:lnTo>
                  <a:pt x="522194" y="76150"/>
                </a:lnTo>
                <a:lnTo>
                  <a:pt x="529808" y="76150"/>
                </a:lnTo>
                <a:lnTo>
                  <a:pt x="537739" y="75515"/>
                </a:lnTo>
                <a:lnTo>
                  <a:pt x="546304" y="74246"/>
                </a:lnTo>
                <a:lnTo>
                  <a:pt x="557408" y="68218"/>
                </a:lnTo>
                <a:lnTo>
                  <a:pt x="568195" y="62824"/>
                </a:lnTo>
                <a:lnTo>
                  <a:pt x="587864" y="51719"/>
                </a:lnTo>
                <a:lnTo>
                  <a:pt x="605313" y="41882"/>
                </a:lnTo>
                <a:lnTo>
                  <a:pt x="620858" y="32681"/>
                </a:lnTo>
                <a:lnTo>
                  <a:pt x="635452" y="24749"/>
                </a:lnTo>
                <a:lnTo>
                  <a:pt x="648776" y="17134"/>
                </a:lnTo>
                <a:lnTo>
                  <a:pt x="655438" y="13961"/>
                </a:lnTo>
                <a:lnTo>
                  <a:pt x="661784" y="11422"/>
                </a:lnTo>
                <a:lnTo>
                  <a:pt x="668446" y="8884"/>
                </a:lnTo>
                <a:lnTo>
                  <a:pt x="675108" y="6663"/>
                </a:lnTo>
                <a:lnTo>
                  <a:pt x="682088" y="4759"/>
                </a:lnTo>
                <a:lnTo>
                  <a:pt x="688750" y="3173"/>
                </a:lnTo>
                <a:lnTo>
                  <a:pt x="695729" y="1586"/>
                </a:lnTo>
                <a:lnTo>
                  <a:pt x="703343" y="635"/>
                </a:lnTo>
                <a:lnTo>
                  <a:pt x="710957" y="317"/>
                </a:lnTo>
                <a:close/>
              </a:path>
            </a:pathLst>
          </a:custGeom>
          <a:solidFill>
            <a:srgbClr val="1B3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7" name="KSO_Shape"/>
          <p:cNvSpPr>
            <a:spLocks noChangeAspect="1"/>
          </p:cNvSpPr>
          <p:nvPr/>
        </p:nvSpPr>
        <p:spPr>
          <a:xfrm>
            <a:off x="6939457" y="2419754"/>
            <a:ext cx="394435" cy="378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rgbClr val="1B325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8" name="KSO_Shape"/>
          <p:cNvSpPr>
            <a:spLocks noChangeAspect="1"/>
          </p:cNvSpPr>
          <p:nvPr/>
        </p:nvSpPr>
        <p:spPr bwMode="auto">
          <a:xfrm>
            <a:off x="1332127" y="4563453"/>
            <a:ext cx="378000" cy="378000"/>
          </a:xfrm>
          <a:custGeom>
            <a:avLst/>
            <a:gdLst>
              <a:gd name="T0" fmla="*/ 883582 w 2298700"/>
              <a:gd name="T1" fmla="*/ 1295872 h 2298700"/>
              <a:gd name="T2" fmla="*/ 899660 w 2298700"/>
              <a:gd name="T3" fmla="*/ 1824434 h 2298700"/>
              <a:gd name="T4" fmla="*/ 870674 w 2298700"/>
              <a:gd name="T5" fmla="*/ 1867800 h 2298700"/>
              <a:gd name="T6" fmla="*/ 472571 w 2298700"/>
              <a:gd name="T7" fmla="*/ 1870524 h 2298700"/>
              <a:gd name="T8" fmla="*/ 439282 w 2298700"/>
              <a:gd name="T9" fmla="*/ 1829883 h 2298700"/>
              <a:gd name="T10" fmla="*/ 450831 w 2298700"/>
              <a:gd name="T11" fmla="*/ 1299959 h 2298700"/>
              <a:gd name="T12" fmla="*/ 1168971 w 2298700"/>
              <a:gd name="T13" fmla="*/ 903287 h 2298700"/>
              <a:gd name="T14" fmla="*/ 1561900 w 2298700"/>
              <a:gd name="T15" fmla="*/ 923717 h 2298700"/>
              <a:gd name="T16" fmla="*/ 1573443 w 2298700"/>
              <a:gd name="T17" fmla="*/ 1829892 h 2298700"/>
              <a:gd name="T18" fmla="*/ 1540624 w 2298700"/>
              <a:gd name="T19" fmla="*/ 1870524 h 2298700"/>
              <a:gd name="T20" fmla="*/ 1142262 w 2298700"/>
              <a:gd name="T21" fmla="*/ 1867800 h 2298700"/>
              <a:gd name="T22" fmla="*/ 1113291 w 2298700"/>
              <a:gd name="T23" fmla="*/ 1824444 h 2298700"/>
              <a:gd name="T24" fmla="*/ 1129361 w 2298700"/>
              <a:gd name="T25" fmla="*/ 919404 h 2298700"/>
              <a:gd name="T26" fmla="*/ 2191940 w 2298700"/>
              <a:gd name="T27" fmla="*/ 450850 h 2298700"/>
              <a:gd name="T28" fmla="*/ 2238385 w 2298700"/>
              <a:gd name="T29" fmla="*/ 475582 h 2298700"/>
              <a:gd name="T30" fmla="*/ 2245636 w 2298700"/>
              <a:gd name="T31" fmla="*/ 1835358 h 2298700"/>
              <a:gd name="T32" fmla="*/ 2208706 w 2298700"/>
              <a:gd name="T33" fmla="*/ 1872115 h 2298700"/>
              <a:gd name="T34" fmla="*/ 1810633 w 2298700"/>
              <a:gd name="T35" fmla="*/ 1865309 h 2298700"/>
              <a:gd name="T36" fmla="*/ 1785938 w 2298700"/>
              <a:gd name="T37" fmla="*/ 1818568 h 2298700"/>
              <a:gd name="T38" fmla="*/ 1806329 w 2298700"/>
              <a:gd name="T39" fmla="*/ 463556 h 2298700"/>
              <a:gd name="T40" fmla="*/ 1464870 w 2298700"/>
              <a:gd name="T41" fmla="*/ 38100 h 2298700"/>
              <a:gd name="T42" fmla="*/ 1493876 w 2298700"/>
              <a:gd name="T43" fmla="*/ 48317 h 2298700"/>
              <a:gd name="T44" fmla="*/ 1512005 w 2298700"/>
              <a:gd name="T45" fmla="*/ 72609 h 2298700"/>
              <a:gd name="T46" fmla="*/ 1540105 w 2298700"/>
              <a:gd name="T47" fmla="*/ 509198 h 2298700"/>
              <a:gd name="T48" fmla="*/ 1503847 w 2298700"/>
              <a:gd name="T49" fmla="*/ 543253 h 2298700"/>
              <a:gd name="T50" fmla="*/ 1459205 w 2298700"/>
              <a:gd name="T51" fmla="*/ 535761 h 2298700"/>
              <a:gd name="T52" fmla="*/ 1437677 w 2298700"/>
              <a:gd name="T53" fmla="*/ 503749 h 2298700"/>
              <a:gd name="T54" fmla="*/ 1348845 w 2298700"/>
              <a:gd name="T55" fmla="*/ 357311 h 2298700"/>
              <a:gd name="T56" fmla="*/ 1214465 w 2298700"/>
              <a:gd name="T57" fmla="*/ 507608 h 2298700"/>
              <a:gd name="T58" fmla="*/ 1010062 w 2298700"/>
              <a:gd name="T59" fmla="*/ 669711 h 2298700"/>
              <a:gd name="T60" fmla="*/ 834212 w 2298700"/>
              <a:gd name="T61" fmla="*/ 763477 h 2298700"/>
              <a:gd name="T62" fmla="*/ 682609 w 2298700"/>
              <a:gd name="T63" fmla="*/ 817965 h 2298700"/>
              <a:gd name="T64" fmla="*/ 523528 w 2298700"/>
              <a:gd name="T65" fmla="*/ 852928 h 2298700"/>
              <a:gd name="T66" fmla="*/ 404104 w 2298700"/>
              <a:gd name="T67" fmla="*/ 862464 h 2298700"/>
              <a:gd name="T68" fmla="*/ 374191 w 2298700"/>
              <a:gd name="T69" fmla="*/ 838852 h 2298700"/>
              <a:gd name="T70" fmla="*/ 369206 w 2298700"/>
              <a:gd name="T71" fmla="*/ 795034 h 2298700"/>
              <a:gd name="T72" fmla="*/ 405237 w 2298700"/>
              <a:gd name="T73" fmla="*/ 760071 h 2298700"/>
              <a:gd name="T74" fmla="*/ 535765 w 2298700"/>
              <a:gd name="T75" fmla="*/ 742589 h 2298700"/>
              <a:gd name="T76" fmla="*/ 679890 w 2298700"/>
              <a:gd name="T77" fmla="*/ 706945 h 2298700"/>
              <a:gd name="T78" fmla="*/ 816536 w 2298700"/>
              <a:gd name="T79" fmla="*/ 654273 h 2298700"/>
              <a:gd name="T80" fmla="*/ 989667 w 2298700"/>
              <a:gd name="T81" fmla="*/ 554832 h 2298700"/>
              <a:gd name="T82" fmla="*/ 1171862 w 2298700"/>
              <a:gd name="T83" fmla="*/ 398859 h 2298700"/>
              <a:gd name="T84" fmla="*/ 1282675 w 2298700"/>
              <a:gd name="T85" fmla="*/ 267178 h 2298700"/>
              <a:gd name="T86" fmla="*/ 1087110 w 2298700"/>
              <a:gd name="T87" fmla="*/ 283979 h 2298700"/>
              <a:gd name="T88" fmla="*/ 1044054 w 2298700"/>
              <a:gd name="T89" fmla="*/ 259005 h 2298700"/>
              <a:gd name="T90" fmla="*/ 1040654 w 2298700"/>
              <a:gd name="T91" fmla="*/ 208376 h 2298700"/>
              <a:gd name="T92" fmla="*/ 1446288 w 2298700"/>
              <a:gd name="T93" fmla="*/ 40370 h 2298700"/>
              <a:gd name="T94" fmla="*/ 128386 w 2298700"/>
              <a:gd name="T95" fmla="*/ 3403 h 2298700"/>
              <a:gd name="T96" fmla="*/ 171711 w 2298700"/>
              <a:gd name="T97" fmla="*/ 26993 h 2298700"/>
              <a:gd name="T98" fmla="*/ 199157 w 2298700"/>
              <a:gd name="T99" fmla="*/ 67596 h 2298700"/>
              <a:gd name="T100" fmla="*/ 2201163 w 2298700"/>
              <a:gd name="T101" fmla="*/ 2093192 h 2298700"/>
              <a:gd name="T102" fmla="*/ 2249251 w 2298700"/>
              <a:gd name="T103" fmla="*/ 2107936 h 2298700"/>
              <a:gd name="T104" fmla="*/ 2283729 w 2298700"/>
              <a:gd name="T105" fmla="*/ 2142414 h 2298700"/>
              <a:gd name="T106" fmla="*/ 2298473 w 2298700"/>
              <a:gd name="T107" fmla="*/ 2190729 h 2298700"/>
              <a:gd name="T108" fmla="*/ 2288720 w 2298700"/>
              <a:gd name="T109" fmla="*/ 2240405 h 2298700"/>
              <a:gd name="T110" fmla="*/ 2257417 w 2298700"/>
              <a:gd name="T111" fmla="*/ 2278059 h 2298700"/>
              <a:gd name="T112" fmla="*/ 2211597 w 2298700"/>
              <a:gd name="T113" fmla="*/ 2297566 h 2298700"/>
              <a:gd name="T114" fmla="*/ 72132 w 2298700"/>
              <a:gd name="T115" fmla="*/ 2294164 h 2298700"/>
              <a:gd name="T116" fmla="*/ 29715 w 2298700"/>
              <a:gd name="T117" fmla="*/ 2268532 h 2298700"/>
              <a:gd name="T118" fmla="*/ 4537 w 2298700"/>
              <a:gd name="T119" fmla="*/ 2226568 h 2298700"/>
              <a:gd name="T120" fmla="*/ 907 w 2298700"/>
              <a:gd name="T121" fmla="*/ 87330 h 2298700"/>
              <a:gd name="T122" fmla="*/ 20188 w 2298700"/>
              <a:gd name="T123" fmla="*/ 41510 h 2298700"/>
              <a:gd name="T124" fmla="*/ 57842 w 2298700"/>
              <a:gd name="T125" fmla="*/ 10434 h 2298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solidFill>
            <a:srgbClr val="1B325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KSO_Shape"/>
          <p:cNvSpPr>
            <a:spLocks noChangeAspect="1"/>
          </p:cNvSpPr>
          <p:nvPr/>
        </p:nvSpPr>
        <p:spPr bwMode="auto">
          <a:xfrm>
            <a:off x="6949564" y="4563453"/>
            <a:ext cx="374220" cy="378000"/>
          </a:xfrm>
          <a:custGeom>
            <a:avLst/>
            <a:gdLst>
              <a:gd name="T0" fmla="*/ 2147483646 w 5438"/>
              <a:gd name="T1" fmla="*/ 0 h 5494"/>
              <a:gd name="T2" fmla="*/ 0 w 5438"/>
              <a:gd name="T3" fmla="*/ 2147483646 h 5494"/>
              <a:gd name="T4" fmla="*/ 2147483646 w 5438"/>
              <a:gd name="T5" fmla="*/ 2147483646 h 5494"/>
              <a:gd name="T6" fmla="*/ 2147483646 w 5438"/>
              <a:gd name="T7" fmla="*/ 2147483646 h 5494"/>
              <a:gd name="T8" fmla="*/ 2147483646 w 5438"/>
              <a:gd name="T9" fmla="*/ 2147483646 h 5494"/>
              <a:gd name="T10" fmla="*/ 2147483646 w 5438"/>
              <a:gd name="T11" fmla="*/ 2147483646 h 5494"/>
              <a:gd name="T12" fmla="*/ 2147483646 w 5438"/>
              <a:gd name="T13" fmla="*/ 2147483646 h 5494"/>
              <a:gd name="T14" fmla="*/ 2147483646 w 5438"/>
              <a:gd name="T15" fmla="*/ 2147483646 h 5494"/>
              <a:gd name="T16" fmla="*/ 2147483646 w 5438"/>
              <a:gd name="T17" fmla="*/ 2147483646 h 5494"/>
              <a:gd name="T18" fmla="*/ 2147483646 w 5438"/>
              <a:gd name="T19" fmla="*/ 2147483646 h 5494"/>
              <a:gd name="T20" fmla="*/ 2147483646 w 5438"/>
              <a:gd name="T21" fmla="*/ 2147483646 h 5494"/>
              <a:gd name="T22" fmla="*/ 2147483646 w 5438"/>
              <a:gd name="T23" fmla="*/ 2147483646 h 5494"/>
              <a:gd name="T24" fmla="*/ 2147483646 w 5438"/>
              <a:gd name="T25" fmla="*/ 2147483646 h 5494"/>
              <a:gd name="T26" fmla="*/ 2147483646 w 5438"/>
              <a:gd name="T27" fmla="*/ 2147483646 h 5494"/>
              <a:gd name="T28" fmla="*/ 2147483646 w 5438"/>
              <a:gd name="T29" fmla="*/ 2147483646 h 5494"/>
              <a:gd name="T30" fmla="*/ 2147483646 w 5438"/>
              <a:gd name="T31" fmla="*/ 2147483646 h 5494"/>
              <a:gd name="T32" fmla="*/ 2147483646 w 5438"/>
              <a:gd name="T33" fmla="*/ 2147483646 h 5494"/>
              <a:gd name="T34" fmla="*/ 2147483646 w 5438"/>
              <a:gd name="T35" fmla="*/ 2147483646 h 5494"/>
              <a:gd name="T36" fmla="*/ 2147483646 w 5438"/>
              <a:gd name="T37" fmla="*/ 2147483646 h 5494"/>
              <a:gd name="T38" fmla="*/ 2147483646 w 5438"/>
              <a:gd name="T39" fmla="*/ 2147483646 h 5494"/>
              <a:gd name="T40" fmla="*/ 2147483646 w 5438"/>
              <a:gd name="T41" fmla="*/ 2147483646 h 5494"/>
              <a:gd name="T42" fmla="*/ 2147483646 w 5438"/>
              <a:gd name="T43" fmla="*/ 2147483646 h 5494"/>
              <a:gd name="T44" fmla="*/ 2147483646 w 5438"/>
              <a:gd name="T45" fmla="*/ 2147483646 h 5494"/>
              <a:gd name="T46" fmla="*/ 2147483646 w 5438"/>
              <a:gd name="T47" fmla="*/ 2147483646 h 5494"/>
              <a:gd name="T48" fmla="*/ 2147483646 w 5438"/>
              <a:gd name="T49" fmla="*/ 2147483646 h 5494"/>
              <a:gd name="T50" fmla="*/ 2147483646 w 5438"/>
              <a:gd name="T51" fmla="*/ 2147483646 h 5494"/>
              <a:gd name="T52" fmla="*/ 2147483646 w 5438"/>
              <a:gd name="T53" fmla="*/ 2147483646 h 5494"/>
              <a:gd name="T54" fmla="*/ 2147483646 w 5438"/>
              <a:gd name="T55" fmla="*/ 2147483646 h 5494"/>
              <a:gd name="T56" fmla="*/ 2147483646 w 5438"/>
              <a:gd name="T57" fmla="*/ 2147483646 h 5494"/>
              <a:gd name="T58" fmla="*/ 2147483646 w 5438"/>
              <a:gd name="T59" fmla="*/ 2147483646 h 5494"/>
              <a:gd name="T60" fmla="*/ 2147483646 w 5438"/>
              <a:gd name="T61" fmla="*/ 2147483646 h 5494"/>
              <a:gd name="T62" fmla="*/ 2147483646 w 5438"/>
              <a:gd name="T63" fmla="*/ 2147483646 h 5494"/>
              <a:gd name="T64" fmla="*/ 2147483646 w 5438"/>
              <a:gd name="T65" fmla="*/ 2147483646 h 5494"/>
              <a:gd name="T66" fmla="*/ 2147483646 w 5438"/>
              <a:gd name="T67" fmla="*/ 2147483646 h 5494"/>
              <a:gd name="T68" fmla="*/ 2147483646 w 5438"/>
              <a:gd name="T69" fmla="*/ 2147483646 h 5494"/>
              <a:gd name="T70" fmla="*/ 2147483646 w 5438"/>
              <a:gd name="T71" fmla="*/ 2147483646 h 5494"/>
              <a:gd name="T72" fmla="*/ 2147483646 w 5438"/>
              <a:gd name="T73" fmla="*/ 2147483646 h 5494"/>
              <a:gd name="T74" fmla="*/ 2147483646 w 5438"/>
              <a:gd name="T75" fmla="*/ 2147483646 h 5494"/>
              <a:gd name="T76" fmla="*/ 2147483646 w 5438"/>
              <a:gd name="T77" fmla="*/ 2147483646 h 5494"/>
              <a:gd name="T78" fmla="*/ 2147483646 w 5438"/>
              <a:gd name="T79" fmla="*/ 2147483646 h 5494"/>
              <a:gd name="T80" fmla="*/ 2147483646 w 5438"/>
              <a:gd name="T81" fmla="*/ 2147483646 h 5494"/>
              <a:gd name="T82" fmla="*/ 2147483646 w 5438"/>
              <a:gd name="T83" fmla="*/ 2147483646 h 5494"/>
              <a:gd name="T84" fmla="*/ 2147483646 w 5438"/>
              <a:gd name="T85" fmla="*/ 2147483646 h 5494"/>
              <a:gd name="T86" fmla="*/ 2147483646 w 5438"/>
              <a:gd name="T87" fmla="*/ 2147483646 h 5494"/>
              <a:gd name="T88" fmla="*/ 2147483646 w 5438"/>
              <a:gd name="T89" fmla="*/ 2147483646 h 5494"/>
              <a:gd name="T90" fmla="*/ 2147483646 w 5438"/>
              <a:gd name="T91" fmla="*/ 2147483646 h 5494"/>
              <a:gd name="T92" fmla="*/ 2147483646 w 5438"/>
              <a:gd name="T93" fmla="*/ 2147483646 h 5494"/>
              <a:gd name="T94" fmla="*/ 2147483646 w 5438"/>
              <a:gd name="T95" fmla="*/ 2147483646 h 5494"/>
              <a:gd name="T96" fmla="*/ 2147483646 w 5438"/>
              <a:gd name="T97" fmla="*/ 2147483646 h 5494"/>
              <a:gd name="T98" fmla="*/ 2147483646 w 5438"/>
              <a:gd name="T99" fmla="*/ 2147483646 h 5494"/>
              <a:gd name="T100" fmla="*/ 2147483646 w 5438"/>
              <a:gd name="T101" fmla="*/ 2147483646 h 5494"/>
              <a:gd name="T102" fmla="*/ 2147483646 w 5438"/>
              <a:gd name="T103" fmla="*/ 2147483646 h 5494"/>
              <a:gd name="T104" fmla="*/ 2147483646 w 5438"/>
              <a:gd name="T105" fmla="*/ 2147483646 h 5494"/>
              <a:gd name="T106" fmla="*/ 2147483646 w 5438"/>
              <a:gd name="T107" fmla="*/ 2147483646 h 5494"/>
              <a:gd name="T108" fmla="*/ 2147483646 w 5438"/>
              <a:gd name="T109" fmla="*/ 2147483646 h 5494"/>
              <a:gd name="T110" fmla="*/ 2147483646 w 5438"/>
              <a:gd name="T111" fmla="*/ 2147483646 h 5494"/>
              <a:gd name="T112" fmla="*/ 2147483646 w 5438"/>
              <a:gd name="T113" fmla="*/ 2147483646 h 5494"/>
              <a:gd name="T114" fmla="*/ 2147483646 w 5438"/>
              <a:gd name="T115" fmla="*/ 2147483646 h 5494"/>
              <a:gd name="T116" fmla="*/ 2147483646 w 5438"/>
              <a:gd name="T117" fmla="*/ 2147483646 h 5494"/>
              <a:gd name="T118" fmla="*/ 2147483646 w 5438"/>
              <a:gd name="T119" fmla="*/ 2147483646 h 54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438" h="5494">
                <a:moveTo>
                  <a:pt x="2825" y="454"/>
                </a:moveTo>
                <a:lnTo>
                  <a:pt x="2825" y="0"/>
                </a:lnTo>
                <a:lnTo>
                  <a:pt x="2514" y="0"/>
                </a:lnTo>
                <a:lnTo>
                  <a:pt x="2514" y="454"/>
                </a:lnTo>
                <a:lnTo>
                  <a:pt x="0" y="454"/>
                </a:lnTo>
                <a:lnTo>
                  <a:pt x="0" y="1259"/>
                </a:lnTo>
                <a:lnTo>
                  <a:pt x="276" y="1259"/>
                </a:lnTo>
                <a:lnTo>
                  <a:pt x="276" y="4295"/>
                </a:lnTo>
                <a:lnTo>
                  <a:pt x="2197" y="4295"/>
                </a:lnTo>
                <a:lnTo>
                  <a:pt x="1028" y="5252"/>
                </a:lnTo>
                <a:lnTo>
                  <a:pt x="1225" y="5494"/>
                </a:lnTo>
                <a:lnTo>
                  <a:pt x="2689" y="4295"/>
                </a:lnTo>
                <a:lnTo>
                  <a:pt x="2699" y="4295"/>
                </a:lnTo>
                <a:lnTo>
                  <a:pt x="4163" y="5494"/>
                </a:lnTo>
                <a:lnTo>
                  <a:pt x="4360" y="5252"/>
                </a:lnTo>
                <a:lnTo>
                  <a:pt x="3192" y="4295"/>
                </a:lnTo>
                <a:lnTo>
                  <a:pt x="5105" y="4295"/>
                </a:lnTo>
                <a:lnTo>
                  <a:pt x="5105" y="1259"/>
                </a:lnTo>
                <a:lnTo>
                  <a:pt x="5438" y="1259"/>
                </a:lnTo>
                <a:lnTo>
                  <a:pt x="5438" y="454"/>
                </a:lnTo>
                <a:lnTo>
                  <a:pt x="2825" y="454"/>
                </a:lnTo>
                <a:close/>
                <a:moveTo>
                  <a:pt x="4793" y="3983"/>
                </a:moveTo>
                <a:lnTo>
                  <a:pt x="587" y="3983"/>
                </a:lnTo>
                <a:lnTo>
                  <a:pt x="587" y="1259"/>
                </a:lnTo>
                <a:lnTo>
                  <a:pt x="4793" y="1259"/>
                </a:lnTo>
                <a:lnTo>
                  <a:pt x="4793" y="3983"/>
                </a:lnTo>
                <a:close/>
                <a:moveTo>
                  <a:pt x="1611" y="3281"/>
                </a:moveTo>
                <a:lnTo>
                  <a:pt x="1611" y="2471"/>
                </a:lnTo>
                <a:lnTo>
                  <a:pt x="2422" y="2471"/>
                </a:lnTo>
                <a:lnTo>
                  <a:pt x="2420" y="2429"/>
                </a:lnTo>
                <a:lnTo>
                  <a:pt x="2417" y="2388"/>
                </a:lnTo>
                <a:lnTo>
                  <a:pt x="2412" y="2347"/>
                </a:lnTo>
                <a:lnTo>
                  <a:pt x="2405" y="2308"/>
                </a:lnTo>
                <a:lnTo>
                  <a:pt x="2396" y="2268"/>
                </a:lnTo>
                <a:lnTo>
                  <a:pt x="2385" y="2230"/>
                </a:lnTo>
                <a:lnTo>
                  <a:pt x="2373" y="2192"/>
                </a:lnTo>
                <a:lnTo>
                  <a:pt x="2358" y="2156"/>
                </a:lnTo>
                <a:lnTo>
                  <a:pt x="2341" y="2120"/>
                </a:lnTo>
                <a:lnTo>
                  <a:pt x="2324" y="2085"/>
                </a:lnTo>
                <a:lnTo>
                  <a:pt x="2304" y="2051"/>
                </a:lnTo>
                <a:lnTo>
                  <a:pt x="2284" y="2018"/>
                </a:lnTo>
                <a:lnTo>
                  <a:pt x="2260" y="1986"/>
                </a:lnTo>
                <a:lnTo>
                  <a:pt x="2237" y="1956"/>
                </a:lnTo>
                <a:lnTo>
                  <a:pt x="2210" y="1926"/>
                </a:lnTo>
                <a:lnTo>
                  <a:pt x="2184" y="1898"/>
                </a:lnTo>
                <a:lnTo>
                  <a:pt x="2156" y="1871"/>
                </a:lnTo>
                <a:lnTo>
                  <a:pt x="2126" y="1846"/>
                </a:lnTo>
                <a:lnTo>
                  <a:pt x="2096" y="1822"/>
                </a:lnTo>
                <a:lnTo>
                  <a:pt x="2064" y="1799"/>
                </a:lnTo>
                <a:lnTo>
                  <a:pt x="2031" y="1778"/>
                </a:lnTo>
                <a:lnTo>
                  <a:pt x="1997" y="1759"/>
                </a:lnTo>
                <a:lnTo>
                  <a:pt x="1962" y="1741"/>
                </a:lnTo>
                <a:lnTo>
                  <a:pt x="1926" y="1724"/>
                </a:lnTo>
                <a:lnTo>
                  <a:pt x="1890" y="1710"/>
                </a:lnTo>
                <a:lnTo>
                  <a:pt x="1852" y="1697"/>
                </a:lnTo>
                <a:lnTo>
                  <a:pt x="1814" y="1686"/>
                </a:lnTo>
                <a:lnTo>
                  <a:pt x="1774" y="1677"/>
                </a:lnTo>
                <a:lnTo>
                  <a:pt x="1735" y="1670"/>
                </a:lnTo>
                <a:lnTo>
                  <a:pt x="1694" y="1665"/>
                </a:lnTo>
                <a:lnTo>
                  <a:pt x="1653" y="1662"/>
                </a:lnTo>
                <a:lnTo>
                  <a:pt x="1611" y="1660"/>
                </a:lnTo>
                <a:lnTo>
                  <a:pt x="1569" y="1662"/>
                </a:lnTo>
                <a:lnTo>
                  <a:pt x="1528" y="1665"/>
                </a:lnTo>
                <a:lnTo>
                  <a:pt x="1487" y="1670"/>
                </a:lnTo>
                <a:lnTo>
                  <a:pt x="1448" y="1677"/>
                </a:lnTo>
                <a:lnTo>
                  <a:pt x="1408" y="1686"/>
                </a:lnTo>
                <a:lnTo>
                  <a:pt x="1369" y="1697"/>
                </a:lnTo>
                <a:lnTo>
                  <a:pt x="1332" y="1710"/>
                </a:lnTo>
                <a:lnTo>
                  <a:pt x="1295" y="1724"/>
                </a:lnTo>
                <a:lnTo>
                  <a:pt x="1260" y="1741"/>
                </a:lnTo>
                <a:lnTo>
                  <a:pt x="1224" y="1759"/>
                </a:lnTo>
                <a:lnTo>
                  <a:pt x="1191" y="1778"/>
                </a:lnTo>
                <a:lnTo>
                  <a:pt x="1157" y="1799"/>
                </a:lnTo>
                <a:lnTo>
                  <a:pt x="1126" y="1822"/>
                </a:lnTo>
                <a:lnTo>
                  <a:pt x="1096" y="1846"/>
                </a:lnTo>
                <a:lnTo>
                  <a:pt x="1066" y="1871"/>
                </a:lnTo>
                <a:lnTo>
                  <a:pt x="1038" y="1898"/>
                </a:lnTo>
                <a:lnTo>
                  <a:pt x="1011" y="1926"/>
                </a:lnTo>
                <a:lnTo>
                  <a:pt x="986" y="1956"/>
                </a:lnTo>
                <a:lnTo>
                  <a:pt x="962" y="1986"/>
                </a:lnTo>
                <a:lnTo>
                  <a:pt x="939" y="2018"/>
                </a:lnTo>
                <a:lnTo>
                  <a:pt x="918" y="2051"/>
                </a:lnTo>
                <a:lnTo>
                  <a:pt x="899" y="2085"/>
                </a:lnTo>
                <a:lnTo>
                  <a:pt x="881" y="2120"/>
                </a:lnTo>
                <a:lnTo>
                  <a:pt x="864" y="2156"/>
                </a:lnTo>
                <a:lnTo>
                  <a:pt x="850" y="2192"/>
                </a:lnTo>
                <a:lnTo>
                  <a:pt x="837" y="2230"/>
                </a:lnTo>
                <a:lnTo>
                  <a:pt x="826" y="2268"/>
                </a:lnTo>
                <a:lnTo>
                  <a:pt x="817" y="2308"/>
                </a:lnTo>
                <a:lnTo>
                  <a:pt x="809" y="2347"/>
                </a:lnTo>
                <a:lnTo>
                  <a:pt x="804" y="2388"/>
                </a:lnTo>
                <a:lnTo>
                  <a:pt x="801" y="2429"/>
                </a:lnTo>
                <a:lnTo>
                  <a:pt x="800" y="2471"/>
                </a:lnTo>
                <a:lnTo>
                  <a:pt x="801" y="2513"/>
                </a:lnTo>
                <a:lnTo>
                  <a:pt x="804" y="2554"/>
                </a:lnTo>
                <a:lnTo>
                  <a:pt x="809" y="2595"/>
                </a:lnTo>
                <a:lnTo>
                  <a:pt x="817" y="2634"/>
                </a:lnTo>
                <a:lnTo>
                  <a:pt x="826" y="2674"/>
                </a:lnTo>
                <a:lnTo>
                  <a:pt x="837" y="2712"/>
                </a:lnTo>
                <a:lnTo>
                  <a:pt x="850" y="2750"/>
                </a:lnTo>
                <a:lnTo>
                  <a:pt x="864" y="2786"/>
                </a:lnTo>
                <a:lnTo>
                  <a:pt x="881" y="2822"/>
                </a:lnTo>
                <a:lnTo>
                  <a:pt x="899" y="2857"/>
                </a:lnTo>
                <a:lnTo>
                  <a:pt x="918" y="2891"/>
                </a:lnTo>
                <a:lnTo>
                  <a:pt x="939" y="2924"/>
                </a:lnTo>
                <a:lnTo>
                  <a:pt x="962" y="2956"/>
                </a:lnTo>
                <a:lnTo>
                  <a:pt x="986" y="2986"/>
                </a:lnTo>
                <a:lnTo>
                  <a:pt x="1011" y="3016"/>
                </a:lnTo>
                <a:lnTo>
                  <a:pt x="1038" y="3044"/>
                </a:lnTo>
                <a:lnTo>
                  <a:pt x="1066" y="3070"/>
                </a:lnTo>
                <a:lnTo>
                  <a:pt x="1096" y="3097"/>
                </a:lnTo>
                <a:lnTo>
                  <a:pt x="1126" y="3120"/>
                </a:lnTo>
                <a:lnTo>
                  <a:pt x="1157" y="3144"/>
                </a:lnTo>
                <a:lnTo>
                  <a:pt x="1191" y="3164"/>
                </a:lnTo>
                <a:lnTo>
                  <a:pt x="1224" y="3184"/>
                </a:lnTo>
                <a:lnTo>
                  <a:pt x="1260" y="3201"/>
                </a:lnTo>
                <a:lnTo>
                  <a:pt x="1295" y="3218"/>
                </a:lnTo>
                <a:lnTo>
                  <a:pt x="1332" y="3233"/>
                </a:lnTo>
                <a:lnTo>
                  <a:pt x="1369" y="3245"/>
                </a:lnTo>
                <a:lnTo>
                  <a:pt x="1408" y="3256"/>
                </a:lnTo>
                <a:lnTo>
                  <a:pt x="1448" y="3265"/>
                </a:lnTo>
                <a:lnTo>
                  <a:pt x="1487" y="3272"/>
                </a:lnTo>
                <a:lnTo>
                  <a:pt x="1528" y="3277"/>
                </a:lnTo>
                <a:lnTo>
                  <a:pt x="1569" y="3280"/>
                </a:lnTo>
                <a:lnTo>
                  <a:pt x="1611" y="3281"/>
                </a:lnTo>
                <a:close/>
                <a:moveTo>
                  <a:pt x="1838" y="3503"/>
                </a:moveTo>
                <a:lnTo>
                  <a:pt x="1838" y="3503"/>
                </a:lnTo>
                <a:lnTo>
                  <a:pt x="1881" y="3502"/>
                </a:lnTo>
                <a:lnTo>
                  <a:pt x="1921" y="3499"/>
                </a:lnTo>
                <a:lnTo>
                  <a:pt x="1962" y="3493"/>
                </a:lnTo>
                <a:lnTo>
                  <a:pt x="2002" y="3486"/>
                </a:lnTo>
                <a:lnTo>
                  <a:pt x="2041" y="3477"/>
                </a:lnTo>
                <a:lnTo>
                  <a:pt x="2080" y="3466"/>
                </a:lnTo>
                <a:lnTo>
                  <a:pt x="2117" y="3453"/>
                </a:lnTo>
                <a:lnTo>
                  <a:pt x="2154" y="3439"/>
                </a:lnTo>
                <a:lnTo>
                  <a:pt x="2190" y="3422"/>
                </a:lnTo>
                <a:lnTo>
                  <a:pt x="2225" y="3404"/>
                </a:lnTo>
                <a:lnTo>
                  <a:pt x="2259" y="3385"/>
                </a:lnTo>
                <a:lnTo>
                  <a:pt x="2292" y="3364"/>
                </a:lnTo>
                <a:lnTo>
                  <a:pt x="2323" y="3341"/>
                </a:lnTo>
                <a:lnTo>
                  <a:pt x="2355" y="3317"/>
                </a:lnTo>
                <a:lnTo>
                  <a:pt x="2384" y="3292"/>
                </a:lnTo>
                <a:lnTo>
                  <a:pt x="2411" y="3265"/>
                </a:lnTo>
                <a:lnTo>
                  <a:pt x="2439" y="3237"/>
                </a:lnTo>
                <a:lnTo>
                  <a:pt x="2464" y="3207"/>
                </a:lnTo>
                <a:lnTo>
                  <a:pt x="2488" y="3177"/>
                </a:lnTo>
                <a:lnTo>
                  <a:pt x="2511" y="3146"/>
                </a:lnTo>
                <a:lnTo>
                  <a:pt x="2532" y="3112"/>
                </a:lnTo>
                <a:lnTo>
                  <a:pt x="2551" y="3079"/>
                </a:lnTo>
                <a:lnTo>
                  <a:pt x="2570" y="3043"/>
                </a:lnTo>
                <a:lnTo>
                  <a:pt x="2586" y="3008"/>
                </a:lnTo>
                <a:lnTo>
                  <a:pt x="2600" y="2971"/>
                </a:lnTo>
                <a:lnTo>
                  <a:pt x="2612" y="2933"/>
                </a:lnTo>
                <a:lnTo>
                  <a:pt x="2623" y="2895"/>
                </a:lnTo>
                <a:lnTo>
                  <a:pt x="2633" y="2855"/>
                </a:lnTo>
                <a:lnTo>
                  <a:pt x="2640" y="2816"/>
                </a:lnTo>
                <a:lnTo>
                  <a:pt x="2645" y="2775"/>
                </a:lnTo>
                <a:lnTo>
                  <a:pt x="2648" y="2734"/>
                </a:lnTo>
                <a:lnTo>
                  <a:pt x="2649" y="2692"/>
                </a:lnTo>
                <a:lnTo>
                  <a:pt x="1838" y="2692"/>
                </a:lnTo>
                <a:lnTo>
                  <a:pt x="1838" y="3503"/>
                </a:lnTo>
                <a:close/>
                <a:moveTo>
                  <a:pt x="4318" y="1839"/>
                </a:moveTo>
                <a:lnTo>
                  <a:pt x="3281" y="1839"/>
                </a:lnTo>
                <a:lnTo>
                  <a:pt x="3281" y="2150"/>
                </a:lnTo>
                <a:lnTo>
                  <a:pt x="4318" y="2150"/>
                </a:lnTo>
                <a:lnTo>
                  <a:pt x="4318" y="1839"/>
                </a:lnTo>
                <a:close/>
                <a:moveTo>
                  <a:pt x="4318" y="2411"/>
                </a:moveTo>
                <a:lnTo>
                  <a:pt x="3281" y="2411"/>
                </a:lnTo>
                <a:lnTo>
                  <a:pt x="3281" y="2723"/>
                </a:lnTo>
                <a:lnTo>
                  <a:pt x="4318" y="2723"/>
                </a:lnTo>
                <a:lnTo>
                  <a:pt x="4318" y="2411"/>
                </a:lnTo>
                <a:close/>
                <a:moveTo>
                  <a:pt x="4318" y="2983"/>
                </a:moveTo>
                <a:lnTo>
                  <a:pt x="3281" y="2983"/>
                </a:lnTo>
                <a:lnTo>
                  <a:pt x="3281" y="3295"/>
                </a:lnTo>
                <a:lnTo>
                  <a:pt x="4318" y="3295"/>
                </a:lnTo>
                <a:lnTo>
                  <a:pt x="4318" y="2983"/>
                </a:lnTo>
                <a:close/>
              </a:path>
            </a:pathLst>
          </a:custGeom>
          <a:solidFill>
            <a:srgbClr val="1B325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059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27"/>
          <a:stretch/>
        </p:blipFill>
        <p:spPr>
          <a:xfrm>
            <a:off x="0" y="0"/>
            <a:ext cx="12192000" cy="6734030"/>
          </a:xfrm>
          <a:prstGeom prst="rect">
            <a:avLst/>
          </a:prstGeom>
          <a:noFill/>
          <a:ln>
            <a:noFill/>
          </a:ln>
        </p:spPr>
      </p:pic>
      <p:sp>
        <p:nvSpPr>
          <p:cNvPr id="5123" name="矩形 10"/>
          <p:cNvSpPr>
            <a:spLocks noChangeArrowheads="1"/>
          </p:cNvSpPr>
          <p:nvPr/>
        </p:nvSpPr>
        <p:spPr bwMode="auto">
          <a:xfrm>
            <a:off x="0" y="3479800"/>
            <a:ext cx="12192000" cy="3378200"/>
          </a:xfrm>
          <a:prstGeom prst="rect">
            <a:avLst/>
          </a:prstGeom>
          <a:solidFill>
            <a:srgbClr val="1B325F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5124" name="矩形 20"/>
          <p:cNvSpPr>
            <a:spLocks noChangeArrowheads="1"/>
          </p:cNvSpPr>
          <p:nvPr/>
        </p:nvSpPr>
        <p:spPr bwMode="auto">
          <a:xfrm>
            <a:off x="5287963" y="4152107"/>
            <a:ext cx="1758950" cy="420687"/>
          </a:xfrm>
          <a:prstGeom prst="rect">
            <a:avLst/>
          </a:prstGeom>
          <a:solidFill>
            <a:srgbClr val="9CC0E4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5125" name="矩形 11"/>
          <p:cNvSpPr>
            <a:spLocks noChangeArrowheads="1"/>
          </p:cNvSpPr>
          <p:nvPr/>
        </p:nvSpPr>
        <p:spPr bwMode="auto">
          <a:xfrm>
            <a:off x="0" y="15769"/>
            <a:ext cx="12192000" cy="3467100"/>
          </a:xfrm>
          <a:prstGeom prst="rect">
            <a:avLst/>
          </a:prstGeom>
          <a:solidFill>
            <a:srgbClr val="2B2E37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5126" name="椭圆 13"/>
          <p:cNvSpPr>
            <a:spLocks noChangeArrowheads="1"/>
          </p:cNvSpPr>
          <p:nvPr/>
        </p:nvSpPr>
        <p:spPr bwMode="auto">
          <a:xfrm>
            <a:off x="5081588" y="4152106"/>
            <a:ext cx="420687" cy="420688"/>
          </a:xfrm>
          <a:prstGeom prst="ellipse">
            <a:avLst/>
          </a:prstGeom>
          <a:solidFill>
            <a:srgbClr val="9CC0E4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5127" name="文本框 15"/>
          <p:cNvSpPr txBox="1">
            <a:spLocks noChangeArrowheads="1"/>
          </p:cNvSpPr>
          <p:nvPr/>
        </p:nvSpPr>
        <p:spPr bwMode="auto">
          <a:xfrm>
            <a:off x="5132388" y="4193381"/>
            <a:ext cx="304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8" name="文本框 16"/>
          <p:cNvSpPr txBox="1">
            <a:spLocks noChangeArrowheads="1"/>
          </p:cNvSpPr>
          <p:nvPr/>
        </p:nvSpPr>
        <p:spPr bwMode="auto">
          <a:xfrm>
            <a:off x="5478463" y="4178300"/>
            <a:ext cx="1568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5129" name="矩形 17"/>
          <p:cNvSpPr>
            <a:spLocks noChangeArrowheads="1"/>
          </p:cNvSpPr>
          <p:nvPr/>
        </p:nvSpPr>
        <p:spPr bwMode="auto">
          <a:xfrm>
            <a:off x="1752600" y="5437188"/>
            <a:ext cx="86868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基于演示设计的一站式在线演示、素材销售、服务交易系统。诞生于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</a:t>
            </a:r>
          </a:p>
        </p:txBody>
      </p:sp>
      <p:sp>
        <p:nvSpPr>
          <p:cNvPr id="5130" name="文本框 18"/>
          <p:cNvSpPr txBox="1">
            <a:spLocks noChangeArrowheads="1"/>
          </p:cNvSpPr>
          <p:nvPr/>
        </p:nvSpPr>
        <p:spPr bwMode="auto">
          <a:xfrm>
            <a:off x="5227638" y="4583113"/>
            <a:ext cx="173672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点击添加简短的说明文字</a:t>
            </a:r>
          </a:p>
        </p:txBody>
      </p:sp>
      <p:sp>
        <p:nvSpPr>
          <p:cNvPr id="5131" name="矩形 22"/>
          <p:cNvSpPr>
            <a:spLocks noChangeArrowheads="1"/>
          </p:cNvSpPr>
          <p:nvPr/>
        </p:nvSpPr>
        <p:spPr bwMode="auto">
          <a:xfrm rot="-5400000">
            <a:off x="6060282" y="3283744"/>
            <a:ext cx="71437" cy="460375"/>
          </a:xfrm>
          <a:prstGeom prst="rect">
            <a:avLst/>
          </a:prstGeom>
          <a:solidFill>
            <a:srgbClr val="9CC0E4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0" y="6523831"/>
            <a:ext cx="12192001" cy="46800"/>
            <a:chOff x="5019675" y="4459288"/>
            <a:chExt cx="2124075" cy="46037"/>
          </a:xfrm>
        </p:grpSpPr>
        <p:sp>
          <p:nvSpPr>
            <p:cNvPr id="14" name="矩形 6"/>
            <p:cNvSpPr>
              <a:spLocks noChangeArrowheads="1"/>
            </p:cNvSpPr>
            <p:nvPr/>
          </p:nvSpPr>
          <p:spPr bwMode="auto">
            <a:xfrm>
              <a:off x="5019675" y="4459288"/>
              <a:ext cx="539121" cy="46037"/>
            </a:xfrm>
            <a:prstGeom prst="rect">
              <a:avLst/>
            </a:prstGeom>
            <a:solidFill>
              <a:srgbClr val="9CC0E4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15" name="矩形 17"/>
            <p:cNvSpPr>
              <a:spLocks noChangeArrowheads="1"/>
            </p:cNvSpPr>
            <p:nvPr/>
          </p:nvSpPr>
          <p:spPr bwMode="auto">
            <a:xfrm>
              <a:off x="5555001" y="4459288"/>
              <a:ext cx="539121" cy="46037"/>
            </a:xfrm>
            <a:prstGeom prst="rect">
              <a:avLst/>
            </a:prstGeom>
            <a:solidFill>
              <a:srgbClr val="E9F2F9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16" name="矩形 18"/>
            <p:cNvSpPr>
              <a:spLocks noChangeArrowheads="1"/>
            </p:cNvSpPr>
            <p:nvPr/>
          </p:nvSpPr>
          <p:spPr bwMode="auto">
            <a:xfrm>
              <a:off x="6081713" y="4459288"/>
              <a:ext cx="539121" cy="46037"/>
            </a:xfrm>
            <a:prstGeom prst="rect">
              <a:avLst/>
            </a:prstGeom>
            <a:solidFill>
              <a:srgbClr val="3A89C9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17" name="矩形 19"/>
            <p:cNvSpPr>
              <a:spLocks noChangeArrowheads="1"/>
            </p:cNvSpPr>
            <p:nvPr/>
          </p:nvSpPr>
          <p:spPr bwMode="auto">
            <a:xfrm>
              <a:off x="6604629" y="4459288"/>
              <a:ext cx="539121" cy="46037"/>
            </a:xfrm>
            <a:prstGeom prst="rect">
              <a:avLst/>
            </a:prstGeom>
            <a:solidFill>
              <a:srgbClr val="F26C4F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952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32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0" y="6523831"/>
            <a:ext cx="12192001" cy="46800"/>
            <a:chOff x="5019675" y="4459288"/>
            <a:chExt cx="2124075" cy="46037"/>
          </a:xfrm>
        </p:grpSpPr>
        <p:sp>
          <p:nvSpPr>
            <p:cNvPr id="37" name="矩形 6"/>
            <p:cNvSpPr>
              <a:spLocks noChangeArrowheads="1"/>
            </p:cNvSpPr>
            <p:nvPr/>
          </p:nvSpPr>
          <p:spPr bwMode="auto">
            <a:xfrm>
              <a:off x="5019675" y="4459288"/>
              <a:ext cx="539121" cy="46037"/>
            </a:xfrm>
            <a:prstGeom prst="rect">
              <a:avLst/>
            </a:prstGeom>
            <a:solidFill>
              <a:srgbClr val="9CC0E4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38" name="矩形 17"/>
            <p:cNvSpPr>
              <a:spLocks noChangeArrowheads="1"/>
            </p:cNvSpPr>
            <p:nvPr/>
          </p:nvSpPr>
          <p:spPr bwMode="auto">
            <a:xfrm>
              <a:off x="5555001" y="4459288"/>
              <a:ext cx="539121" cy="46037"/>
            </a:xfrm>
            <a:prstGeom prst="rect">
              <a:avLst/>
            </a:prstGeom>
            <a:solidFill>
              <a:srgbClr val="E9F2F9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39" name="矩形 18"/>
            <p:cNvSpPr>
              <a:spLocks noChangeArrowheads="1"/>
            </p:cNvSpPr>
            <p:nvPr/>
          </p:nvSpPr>
          <p:spPr bwMode="auto">
            <a:xfrm>
              <a:off x="6081713" y="4459288"/>
              <a:ext cx="539121" cy="46037"/>
            </a:xfrm>
            <a:prstGeom prst="rect">
              <a:avLst/>
            </a:prstGeom>
            <a:solidFill>
              <a:srgbClr val="3A89C9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40" name="矩形 19"/>
            <p:cNvSpPr>
              <a:spLocks noChangeArrowheads="1"/>
            </p:cNvSpPr>
            <p:nvPr/>
          </p:nvSpPr>
          <p:spPr bwMode="auto">
            <a:xfrm>
              <a:off x="6604629" y="4459288"/>
              <a:ext cx="539121" cy="46037"/>
            </a:xfrm>
            <a:prstGeom prst="rect">
              <a:avLst/>
            </a:prstGeom>
            <a:solidFill>
              <a:srgbClr val="F26C4F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5311170" y="215900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内页一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7"/>
          <p:cNvSpPr txBox="1">
            <a:spLocks noChangeArrowheads="1"/>
          </p:cNvSpPr>
          <p:nvPr/>
        </p:nvSpPr>
        <p:spPr bwMode="auto">
          <a:xfrm>
            <a:off x="5120444" y="952718"/>
            <a:ext cx="19511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dirty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  <a:sym typeface="Microsoft JhengHei UI Light" panose="020B0304030504040204" pitchFamily="34" charset="-120"/>
              </a:rPr>
              <a:t>Inside </a:t>
            </a:r>
            <a:r>
              <a:rPr lang="en-US" altLang="zh-CN" sz="1800" dirty="0" smtClean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  <a:sym typeface="Microsoft JhengHei UI Light" panose="020B0304030504040204" pitchFamily="34" charset="-120"/>
              </a:rPr>
              <a:t>pages one</a:t>
            </a:r>
            <a:endParaRPr lang="zh-CN" altLang="en-US" sz="1800" dirty="0">
              <a:solidFill>
                <a:schemeClr val="bg1"/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  <a:sym typeface="Microsoft JhengHei UI Light" panose="020B0304030504040204" pitchFamily="34" charset="-12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747982" y="1844080"/>
            <a:ext cx="3401439" cy="3894012"/>
            <a:chOff x="2103119" y="1896332"/>
            <a:chExt cx="3401439" cy="3894012"/>
          </a:xfrm>
        </p:grpSpPr>
        <p:sp>
          <p:nvSpPr>
            <p:cNvPr id="25" name="MH_SubTitle_3"/>
            <p:cNvSpPr/>
            <p:nvPr>
              <p:custDataLst>
                <p:tags r:id="rId1"/>
              </p:custDataLst>
            </p:nvPr>
          </p:nvSpPr>
          <p:spPr>
            <a:xfrm rot="17978338">
              <a:off x="952290" y="3935583"/>
              <a:ext cx="3005590" cy="703931"/>
            </a:xfrm>
            <a:custGeom>
              <a:avLst/>
              <a:gdLst>
                <a:gd name="connsiteX0" fmla="*/ 1688181 w 3083550"/>
                <a:gd name="connsiteY0" fmla="*/ 1741 h 722229"/>
                <a:gd name="connsiteX1" fmla="*/ 2919627 w 3083550"/>
                <a:gd name="connsiteY1" fmla="*/ 245843 h 722229"/>
                <a:gd name="connsiteX2" fmla="*/ 3001572 w 3083550"/>
                <a:gd name="connsiteY2" fmla="*/ 119417 h 722229"/>
                <a:gd name="connsiteX3" fmla="*/ 3083550 w 3083550"/>
                <a:gd name="connsiteY3" fmla="*/ 600583 h 722229"/>
                <a:gd name="connsiteX4" fmla="*/ 2610852 w 3083550"/>
                <a:gd name="connsiteY4" fmla="*/ 722229 h 722229"/>
                <a:gd name="connsiteX5" fmla="*/ 2675565 w 3083550"/>
                <a:gd name="connsiteY5" fmla="*/ 608118 h 722229"/>
                <a:gd name="connsiteX6" fmla="*/ 1048150 w 3083550"/>
                <a:gd name="connsiteY6" fmla="*/ 627190 h 722229"/>
                <a:gd name="connsiteX7" fmla="*/ 0 w 3083550"/>
                <a:gd name="connsiteY7" fmla="*/ 443018 h 722229"/>
                <a:gd name="connsiteX8" fmla="*/ 1688181 w 3083550"/>
                <a:gd name="connsiteY8" fmla="*/ 1741 h 722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3550" h="722229">
                  <a:moveTo>
                    <a:pt x="1688181" y="1741"/>
                  </a:moveTo>
                  <a:cubicBezTo>
                    <a:pt x="2423985" y="-22901"/>
                    <a:pt x="2827297" y="221909"/>
                    <a:pt x="2919627" y="245843"/>
                  </a:cubicBezTo>
                  <a:lnTo>
                    <a:pt x="3001572" y="119417"/>
                  </a:lnTo>
                  <a:lnTo>
                    <a:pt x="3083550" y="600583"/>
                  </a:lnTo>
                  <a:lnTo>
                    <a:pt x="2610852" y="722229"/>
                  </a:lnTo>
                  <a:lnTo>
                    <a:pt x="2675565" y="608118"/>
                  </a:lnTo>
                  <a:cubicBezTo>
                    <a:pt x="2637248" y="613928"/>
                    <a:pt x="2106479" y="243900"/>
                    <a:pt x="1048150" y="627190"/>
                  </a:cubicBezTo>
                  <a:lnTo>
                    <a:pt x="0" y="443018"/>
                  </a:lnTo>
                  <a:cubicBezTo>
                    <a:pt x="685521" y="128316"/>
                    <a:pt x="1246700" y="16527"/>
                    <a:pt x="1688181" y="1741"/>
                  </a:cubicBezTo>
                  <a:close/>
                </a:path>
              </a:pathLst>
            </a:custGeom>
            <a:solidFill>
              <a:srgbClr val="9CC0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0" rIns="108000" bIns="18000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dirty="0">
                  <a:solidFill>
                    <a:srgbClr val="1B32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26" name="MH_SubTitle_2"/>
            <p:cNvSpPr/>
            <p:nvPr>
              <p:custDataLst>
                <p:tags r:id="rId2"/>
              </p:custDataLst>
            </p:nvPr>
          </p:nvSpPr>
          <p:spPr>
            <a:xfrm>
              <a:off x="2506133" y="4721011"/>
              <a:ext cx="2998425" cy="732591"/>
            </a:xfrm>
            <a:custGeom>
              <a:avLst/>
              <a:gdLst>
                <a:gd name="connsiteX0" fmla="*/ 476656 w 3076173"/>
                <a:gd name="connsiteY0" fmla="*/ 0 h 752253"/>
                <a:gd name="connsiteX1" fmla="*/ 408000 w 3076173"/>
                <a:gd name="connsiteY1" fmla="*/ 111784 h 752253"/>
                <a:gd name="connsiteX2" fmla="*/ 2035089 w 3076173"/>
                <a:gd name="connsiteY2" fmla="*/ 149519 h 752253"/>
                <a:gd name="connsiteX3" fmla="*/ 3076173 w 3076173"/>
                <a:gd name="connsiteY3" fmla="*/ 370159 h 752253"/>
                <a:gd name="connsiteX4" fmla="*/ 1373620 w 3076173"/>
                <a:gd name="connsiteY4" fmla="*/ 752250 h 752253"/>
                <a:gd name="connsiteX5" fmla="*/ 151443 w 3076173"/>
                <a:gd name="connsiteY5" fmla="*/ 465320 h 752253"/>
                <a:gd name="connsiteX6" fmla="*/ 65136 w 3076173"/>
                <a:gd name="connsiteY6" fmla="*/ 588809 h 752253"/>
                <a:gd name="connsiteX7" fmla="*/ 0 w 3076173"/>
                <a:gd name="connsiteY7" fmla="*/ 105075 h 752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76173" h="752253">
                  <a:moveTo>
                    <a:pt x="476656" y="0"/>
                  </a:moveTo>
                  <a:lnTo>
                    <a:pt x="408000" y="111784"/>
                  </a:lnTo>
                  <a:cubicBezTo>
                    <a:pt x="446496" y="107314"/>
                    <a:pt x="964028" y="495640"/>
                    <a:pt x="2035089" y="149519"/>
                  </a:cubicBezTo>
                  <a:lnTo>
                    <a:pt x="3076173" y="370159"/>
                  </a:lnTo>
                  <a:cubicBezTo>
                    <a:pt x="2380087" y="660745"/>
                    <a:pt x="1815348" y="752881"/>
                    <a:pt x="1373620" y="752250"/>
                  </a:cubicBezTo>
                  <a:cubicBezTo>
                    <a:pt x="637404" y="751198"/>
                    <a:pt x="242882" y="492462"/>
                    <a:pt x="151443" y="465320"/>
                  </a:cubicBezTo>
                  <a:lnTo>
                    <a:pt x="65136" y="588809"/>
                  </a:lnTo>
                  <a:lnTo>
                    <a:pt x="0" y="105075"/>
                  </a:lnTo>
                  <a:close/>
                </a:path>
              </a:pathLst>
            </a:custGeom>
            <a:solidFill>
              <a:srgbClr val="3A8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216000" rIns="10800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dirty="0" smtClean="0">
                  <a:solidFill>
                    <a:srgbClr val="1B32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1600" dirty="0">
                <a:solidFill>
                  <a:srgbClr val="1B325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MH_SubTitle_1"/>
            <p:cNvSpPr/>
            <p:nvPr>
              <p:custDataLst>
                <p:tags r:id="rId3"/>
              </p:custDataLst>
            </p:nvPr>
          </p:nvSpPr>
          <p:spPr>
            <a:xfrm rot="3598922">
              <a:off x="2431800" y="3047161"/>
              <a:ext cx="3005590" cy="703931"/>
            </a:xfrm>
            <a:custGeom>
              <a:avLst/>
              <a:gdLst>
                <a:gd name="connsiteX0" fmla="*/ 1688181 w 3083550"/>
                <a:gd name="connsiteY0" fmla="*/ 1741 h 722229"/>
                <a:gd name="connsiteX1" fmla="*/ 2919627 w 3083550"/>
                <a:gd name="connsiteY1" fmla="*/ 245843 h 722229"/>
                <a:gd name="connsiteX2" fmla="*/ 3001572 w 3083550"/>
                <a:gd name="connsiteY2" fmla="*/ 119417 h 722229"/>
                <a:gd name="connsiteX3" fmla="*/ 3083550 w 3083550"/>
                <a:gd name="connsiteY3" fmla="*/ 600583 h 722229"/>
                <a:gd name="connsiteX4" fmla="*/ 2610852 w 3083550"/>
                <a:gd name="connsiteY4" fmla="*/ 722229 h 722229"/>
                <a:gd name="connsiteX5" fmla="*/ 2675565 w 3083550"/>
                <a:gd name="connsiteY5" fmla="*/ 608118 h 722229"/>
                <a:gd name="connsiteX6" fmla="*/ 1048150 w 3083550"/>
                <a:gd name="connsiteY6" fmla="*/ 627190 h 722229"/>
                <a:gd name="connsiteX7" fmla="*/ 0 w 3083550"/>
                <a:gd name="connsiteY7" fmla="*/ 443018 h 722229"/>
                <a:gd name="connsiteX8" fmla="*/ 1688181 w 3083550"/>
                <a:gd name="connsiteY8" fmla="*/ 1741 h 722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3550" h="722229">
                  <a:moveTo>
                    <a:pt x="1688181" y="1741"/>
                  </a:moveTo>
                  <a:cubicBezTo>
                    <a:pt x="2423985" y="-22901"/>
                    <a:pt x="2827297" y="221909"/>
                    <a:pt x="2919627" y="245843"/>
                  </a:cubicBezTo>
                  <a:lnTo>
                    <a:pt x="3001572" y="119417"/>
                  </a:lnTo>
                  <a:lnTo>
                    <a:pt x="3083550" y="600583"/>
                  </a:lnTo>
                  <a:lnTo>
                    <a:pt x="2610852" y="722229"/>
                  </a:lnTo>
                  <a:lnTo>
                    <a:pt x="2675565" y="608118"/>
                  </a:lnTo>
                  <a:cubicBezTo>
                    <a:pt x="2637248" y="613928"/>
                    <a:pt x="2106479" y="243900"/>
                    <a:pt x="1048150" y="627190"/>
                  </a:cubicBezTo>
                  <a:lnTo>
                    <a:pt x="0" y="443018"/>
                  </a:lnTo>
                  <a:cubicBezTo>
                    <a:pt x="685521" y="128316"/>
                    <a:pt x="1246700" y="16527"/>
                    <a:pt x="1688181" y="1741"/>
                  </a:cubicBezTo>
                  <a:close/>
                </a:path>
              </a:pathLst>
            </a:custGeom>
            <a:solidFill>
              <a:srgbClr val="E9F2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0" rIns="108000" bIns="21600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dirty="0" smtClean="0">
                  <a:solidFill>
                    <a:srgbClr val="1B32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1600" dirty="0">
                <a:solidFill>
                  <a:srgbClr val="1B325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25"/>
          <p:cNvSpPr>
            <a:spLocks noChangeArrowheads="1"/>
          </p:cNvSpPr>
          <p:nvPr/>
        </p:nvSpPr>
        <p:spPr bwMode="auto">
          <a:xfrm>
            <a:off x="6513962" y="1869573"/>
            <a:ext cx="3474577" cy="613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25"/>
          <p:cNvSpPr>
            <a:spLocks noChangeArrowheads="1"/>
          </p:cNvSpPr>
          <p:nvPr/>
        </p:nvSpPr>
        <p:spPr bwMode="auto">
          <a:xfrm>
            <a:off x="8527421" y="5107823"/>
            <a:ext cx="3230848" cy="613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25"/>
          <p:cNvSpPr>
            <a:spLocks noChangeArrowheads="1"/>
          </p:cNvSpPr>
          <p:nvPr/>
        </p:nvSpPr>
        <p:spPr bwMode="auto">
          <a:xfrm>
            <a:off x="877634" y="5120356"/>
            <a:ext cx="333840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KSO_Shape"/>
          <p:cNvSpPr>
            <a:spLocks noChangeAspect="1"/>
          </p:cNvSpPr>
          <p:nvPr/>
        </p:nvSpPr>
        <p:spPr>
          <a:xfrm flipH="1">
            <a:off x="563926" y="5135269"/>
            <a:ext cx="313708" cy="377204"/>
          </a:xfrm>
          <a:custGeom>
            <a:avLst/>
            <a:gdLst>
              <a:gd name="connsiteX0" fmla="*/ 331068 w 1208088"/>
              <a:gd name="connsiteY0" fmla="*/ 665573 h 1452563"/>
              <a:gd name="connsiteX1" fmla="*/ 508820 w 1208088"/>
              <a:gd name="connsiteY1" fmla="*/ 932822 h 1452563"/>
              <a:gd name="connsiteX2" fmla="*/ 369158 w 1208088"/>
              <a:gd name="connsiteY2" fmla="*/ 932822 h 1452563"/>
              <a:gd name="connsiteX3" fmla="*/ 369158 w 1208088"/>
              <a:gd name="connsiteY3" fmla="*/ 983727 h 1452563"/>
              <a:gd name="connsiteX4" fmla="*/ 534213 w 1208088"/>
              <a:gd name="connsiteY4" fmla="*/ 983727 h 1452563"/>
              <a:gd name="connsiteX5" fmla="*/ 534213 w 1208088"/>
              <a:gd name="connsiteY5" fmla="*/ 1034632 h 1452563"/>
              <a:gd name="connsiteX6" fmla="*/ 369158 w 1208088"/>
              <a:gd name="connsiteY6" fmla="*/ 1034632 h 1452563"/>
              <a:gd name="connsiteX7" fmla="*/ 369158 w 1208088"/>
              <a:gd name="connsiteY7" fmla="*/ 1085536 h 1452563"/>
              <a:gd name="connsiteX8" fmla="*/ 534213 w 1208088"/>
              <a:gd name="connsiteY8" fmla="*/ 1085536 h 1452563"/>
              <a:gd name="connsiteX9" fmla="*/ 534213 w 1208088"/>
              <a:gd name="connsiteY9" fmla="*/ 1238250 h 1452563"/>
              <a:gd name="connsiteX10" fmla="*/ 673875 w 1208088"/>
              <a:gd name="connsiteY10" fmla="*/ 1238250 h 1452563"/>
              <a:gd name="connsiteX11" fmla="*/ 673875 w 1208088"/>
              <a:gd name="connsiteY11" fmla="*/ 1085536 h 1452563"/>
              <a:gd name="connsiteX12" fmla="*/ 864324 w 1208088"/>
              <a:gd name="connsiteY12" fmla="*/ 1085536 h 1452563"/>
              <a:gd name="connsiteX13" fmla="*/ 864324 w 1208088"/>
              <a:gd name="connsiteY13" fmla="*/ 1034632 h 1452563"/>
              <a:gd name="connsiteX14" fmla="*/ 673875 w 1208088"/>
              <a:gd name="connsiteY14" fmla="*/ 1034632 h 1452563"/>
              <a:gd name="connsiteX15" fmla="*/ 673875 w 1208088"/>
              <a:gd name="connsiteY15" fmla="*/ 983727 h 1452563"/>
              <a:gd name="connsiteX16" fmla="*/ 864324 w 1208088"/>
              <a:gd name="connsiteY16" fmla="*/ 983727 h 1452563"/>
              <a:gd name="connsiteX17" fmla="*/ 864324 w 1208088"/>
              <a:gd name="connsiteY17" fmla="*/ 932822 h 1452563"/>
              <a:gd name="connsiteX18" fmla="*/ 699268 w 1208088"/>
              <a:gd name="connsiteY18" fmla="*/ 932822 h 1452563"/>
              <a:gd name="connsiteX19" fmla="*/ 877020 w 1208088"/>
              <a:gd name="connsiteY19" fmla="*/ 665573 h 1452563"/>
              <a:gd name="connsiteX20" fmla="*/ 737358 w 1208088"/>
              <a:gd name="connsiteY20" fmla="*/ 665573 h 1452563"/>
              <a:gd name="connsiteX21" fmla="*/ 597696 w 1208088"/>
              <a:gd name="connsiteY21" fmla="*/ 881918 h 1452563"/>
              <a:gd name="connsiteX22" fmla="*/ 458034 w 1208088"/>
              <a:gd name="connsiteY22" fmla="*/ 665573 h 1452563"/>
              <a:gd name="connsiteX23" fmla="*/ 331068 w 1208088"/>
              <a:gd name="connsiteY23" fmla="*/ 665573 h 1452563"/>
              <a:gd name="connsiteX24" fmla="*/ 719206 w 1208088"/>
              <a:gd name="connsiteY24" fmla="*/ 0 h 1452563"/>
              <a:gd name="connsiteX25" fmla="*/ 727454 w 1208088"/>
              <a:gd name="connsiteY25" fmla="*/ 317 h 1452563"/>
              <a:gd name="connsiteX26" fmla="*/ 736654 w 1208088"/>
              <a:gd name="connsiteY26" fmla="*/ 952 h 1452563"/>
              <a:gd name="connsiteX27" fmla="*/ 746172 w 1208088"/>
              <a:gd name="connsiteY27" fmla="*/ 2538 h 1452563"/>
              <a:gd name="connsiteX28" fmla="*/ 756641 w 1208088"/>
              <a:gd name="connsiteY28" fmla="*/ 4125 h 1452563"/>
              <a:gd name="connsiteX29" fmla="*/ 767428 w 1208088"/>
              <a:gd name="connsiteY29" fmla="*/ 6028 h 1452563"/>
              <a:gd name="connsiteX30" fmla="*/ 778849 w 1208088"/>
              <a:gd name="connsiteY30" fmla="*/ 8567 h 1452563"/>
              <a:gd name="connsiteX31" fmla="*/ 791222 w 1208088"/>
              <a:gd name="connsiteY31" fmla="*/ 11422 h 1452563"/>
              <a:gd name="connsiteX32" fmla="*/ 804546 w 1208088"/>
              <a:gd name="connsiteY32" fmla="*/ 14913 h 1452563"/>
              <a:gd name="connsiteX33" fmla="*/ 818822 w 1208088"/>
              <a:gd name="connsiteY33" fmla="*/ 18720 h 1452563"/>
              <a:gd name="connsiteX34" fmla="*/ 833416 w 1208088"/>
              <a:gd name="connsiteY34" fmla="*/ 23480 h 1452563"/>
              <a:gd name="connsiteX35" fmla="*/ 829609 w 1208088"/>
              <a:gd name="connsiteY35" fmla="*/ 36171 h 1452563"/>
              <a:gd name="connsiteX36" fmla="*/ 825802 w 1208088"/>
              <a:gd name="connsiteY36" fmla="*/ 48228 h 1452563"/>
              <a:gd name="connsiteX37" fmla="*/ 818188 w 1208088"/>
              <a:gd name="connsiteY37" fmla="*/ 70439 h 1452563"/>
              <a:gd name="connsiteX38" fmla="*/ 810256 w 1208088"/>
              <a:gd name="connsiteY38" fmla="*/ 91063 h 1452563"/>
              <a:gd name="connsiteX39" fmla="*/ 802960 w 1208088"/>
              <a:gd name="connsiteY39" fmla="*/ 108831 h 1452563"/>
              <a:gd name="connsiteX40" fmla="*/ 795663 w 1208088"/>
              <a:gd name="connsiteY40" fmla="*/ 125013 h 1452563"/>
              <a:gd name="connsiteX41" fmla="*/ 788684 w 1208088"/>
              <a:gd name="connsiteY41" fmla="*/ 138974 h 1452563"/>
              <a:gd name="connsiteX42" fmla="*/ 782021 w 1208088"/>
              <a:gd name="connsiteY42" fmla="*/ 151983 h 1452563"/>
              <a:gd name="connsiteX43" fmla="*/ 775994 w 1208088"/>
              <a:gd name="connsiteY43" fmla="*/ 163405 h 1452563"/>
              <a:gd name="connsiteX44" fmla="*/ 764572 w 1208088"/>
              <a:gd name="connsiteY44" fmla="*/ 183077 h 1452563"/>
              <a:gd name="connsiteX45" fmla="*/ 760131 w 1208088"/>
              <a:gd name="connsiteY45" fmla="*/ 191644 h 1452563"/>
              <a:gd name="connsiteX46" fmla="*/ 756007 w 1208088"/>
              <a:gd name="connsiteY46" fmla="*/ 200211 h 1452563"/>
              <a:gd name="connsiteX47" fmla="*/ 752517 w 1208088"/>
              <a:gd name="connsiteY47" fmla="*/ 207826 h 1452563"/>
              <a:gd name="connsiteX48" fmla="*/ 749662 w 1208088"/>
              <a:gd name="connsiteY48" fmla="*/ 215759 h 1452563"/>
              <a:gd name="connsiteX49" fmla="*/ 748393 w 1208088"/>
              <a:gd name="connsiteY49" fmla="*/ 219566 h 1452563"/>
              <a:gd name="connsiteX50" fmla="*/ 747441 w 1208088"/>
              <a:gd name="connsiteY50" fmla="*/ 223374 h 1452563"/>
              <a:gd name="connsiteX51" fmla="*/ 746806 w 1208088"/>
              <a:gd name="connsiteY51" fmla="*/ 227181 h 1452563"/>
              <a:gd name="connsiteX52" fmla="*/ 746489 w 1208088"/>
              <a:gd name="connsiteY52" fmla="*/ 231623 h 1452563"/>
              <a:gd name="connsiteX53" fmla="*/ 748076 w 1208088"/>
              <a:gd name="connsiteY53" fmla="*/ 231623 h 1452563"/>
              <a:gd name="connsiteX54" fmla="*/ 750931 w 1208088"/>
              <a:gd name="connsiteY54" fmla="*/ 231623 h 1452563"/>
              <a:gd name="connsiteX55" fmla="*/ 753786 w 1208088"/>
              <a:gd name="connsiteY55" fmla="*/ 231940 h 1452563"/>
              <a:gd name="connsiteX56" fmla="*/ 756324 w 1208088"/>
              <a:gd name="connsiteY56" fmla="*/ 232258 h 1452563"/>
              <a:gd name="connsiteX57" fmla="*/ 758862 w 1208088"/>
              <a:gd name="connsiteY57" fmla="*/ 233210 h 1452563"/>
              <a:gd name="connsiteX58" fmla="*/ 761400 w 1208088"/>
              <a:gd name="connsiteY58" fmla="*/ 233844 h 1452563"/>
              <a:gd name="connsiteX59" fmla="*/ 763621 w 1208088"/>
              <a:gd name="connsiteY59" fmla="*/ 234796 h 1452563"/>
              <a:gd name="connsiteX60" fmla="*/ 765842 w 1208088"/>
              <a:gd name="connsiteY60" fmla="*/ 236065 h 1452563"/>
              <a:gd name="connsiteX61" fmla="*/ 768062 w 1208088"/>
              <a:gd name="connsiteY61" fmla="*/ 237334 h 1452563"/>
              <a:gd name="connsiteX62" fmla="*/ 769966 w 1208088"/>
              <a:gd name="connsiteY62" fmla="*/ 238921 h 1452563"/>
              <a:gd name="connsiteX63" fmla="*/ 771552 w 1208088"/>
              <a:gd name="connsiteY63" fmla="*/ 240190 h 1452563"/>
              <a:gd name="connsiteX64" fmla="*/ 772821 w 1208088"/>
              <a:gd name="connsiteY64" fmla="*/ 242094 h 1452563"/>
              <a:gd name="connsiteX65" fmla="*/ 774090 w 1208088"/>
              <a:gd name="connsiteY65" fmla="*/ 243680 h 1452563"/>
              <a:gd name="connsiteX66" fmla="*/ 775042 w 1208088"/>
              <a:gd name="connsiteY66" fmla="*/ 245901 h 1452563"/>
              <a:gd name="connsiteX67" fmla="*/ 775676 w 1208088"/>
              <a:gd name="connsiteY67" fmla="*/ 247805 h 1452563"/>
              <a:gd name="connsiteX68" fmla="*/ 775994 w 1208088"/>
              <a:gd name="connsiteY68" fmla="*/ 249709 h 1452563"/>
              <a:gd name="connsiteX69" fmla="*/ 776311 w 1208088"/>
              <a:gd name="connsiteY69" fmla="*/ 251930 h 1452563"/>
              <a:gd name="connsiteX70" fmla="*/ 776311 w 1208088"/>
              <a:gd name="connsiteY70" fmla="*/ 253834 h 1452563"/>
              <a:gd name="connsiteX71" fmla="*/ 775676 w 1208088"/>
              <a:gd name="connsiteY71" fmla="*/ 255420 h 1452563"/>
              <a:gd name="connsiteX72" fmla="*/ 775359 w 1208088"/>
              <a:gd name="connsiteY72" fmla="*/ 257324 h 1452563"/>
              <a:gd name="connsiteX73" fmla="*/ 774407 w 1208088"/>
              <a:gd name="connsiteY73" fmla="*/ 258910 h 1452563"/>
              <a:gd name="connsiteX74" fmla="*/ 773456 w 1208088"/>
              <a:gd name="connsiteY74" fmla="*/ 260497 h 1452563"/>
              <a:gd name="connsiteX75" fmla="*/ 772186 w 1208088"/>
              <a:gd name="connsiteY75" fmla="*/ 262083 h 1452563"/>
              <a:gd name="connsiteX76" fmla="*/ 769331 w 1208088"/>
              <a:gd name="connsiteY76" fmla="*/ 265256 h 1452563"/>
              <a:gd name="connsiteX77" fmla="*/ 765524 w 1208088"/>
              <a:gd name="connsiteY77" fmla="*/ 267794 h 1452563"/>
              <a:gd name="connsiteX78" fmla="*/ 761717 w 1208088"/>
              <a:gd name="connsiteY78" fmla="*/ 269698 h 1452563"/>
              <a:gd name="connsiteX79" fmla="*/ 756958 w 1208088"/>
              <a:gd name="connsiteY79" fmla="*/ 270967 h 1452563"/>
              <a:gd name="connsiteX80" fmla="*/ 752200 w 1208088"/>
              <a:gd name="connsiteY80" fmla="*/ 271919 h 1452563"/>
              <a:gd name="connsiteX81" fmla="*/ 756324 w 1208088"/>
              <a:gd name="connsiteY81" fmla="*/ 284611 h 1452563"/>
              <a:gd name="connsiteX82" fmla="*/ 757910 w 1208088"/>
              <a:gd name="connsiteY82" fmla="*/ 289053 h 1452563"/>
              <a:gd name="connsiteX83" fmla="*/ 760448 w 1208088"/>
              <a:gd name="connsiteY83" fmla="*/ 293812 h 1452563"/>
              <a:gd name="connsiteX84" fmla="*/ 763621 w 1208088"/>
              <a:gd name="connsiteY84" fmla="*/ 299206 h 1452563"/>
              <a:gd name="connsiteX85" fmla="*/ 768062 w 1208088"/>
              <a:gd name="connsiteY85" fmla="*/ 304283 h 1452563"/>
              <a:gd name="connsiteX86" fmla="*/ 772504 w 1208088"/>
              <a:gd name="connsiteY86" fmla="*/ 309677 h 1452563"/>
              <a:gd name="connsiteX87" fmla="*/ 777580 w 1208088"/>
              <a:gd name="connsiteY87" fmla="*/ 315706 h 1452563"/>
              <a:gd name="connsiteX88" fmla="*/ 783608 w 1208088"/>
              <a:gd name="connsiteY88" fmla="*/ 321417 h 1452563"/>
              <a:gd name="connsiteX89" fmla="*/ 789952 w 1208088"/>
              <a:gd name="connsiteY89" fmla="*/ 327445 h 1452563"/>
              <a:gd name="connsiteX90" fmla="*/ 796615 w 1208088"/>
              <a:gd name="connsiteY90" fmla="*/ 333791 h 1452563"/>
              <a:gd name="connsiteX91" fmla="*/ 803912 w 1208088"/>
              <a:gd name="connsiteY91" fmla="*/ 339820 h 1452563"/>
              <a:gd name="connsiteX92" fmla="*/ 819774 w 1208088"/>
              <a:gd name="connsiteY92" fmla="*/ 353146 h 1452563"/>
              <a:gd name="connsiteX93" fmla="*/ 836588 w 1208088"/>
              <a:gd name="connsiteY93" fmla="*/ 366155 h 1452563"/>
              <a:gd name="connsiteX94" fmla="*/ 854672 w 1208088"/>
              <a:gd name="connsiteY94" fmla="*/ 379798 h 1452563"/>
              <a:gd name="connsiteX95" fmla="*/ 891472 w 1208088"/>
              <a:gd name="connsiteY95" fmla="*/ 407720 h 1452563"/>
              <a:gd name="connsiteX96" fmla="*/ 928274 w 1208088"/>
              <a:gd name="connsiteY96" fmla="*/ 435008 h 1452563"/>
              <a:gd name="connsiteX97" fmla="*/ 945405 w 1208088"/>
              <a:gd name="connsiteY97" fmla="*/ 448334 h 1452563"/>
              <a:gd name="connsiteX98" fmla="*/ 961902 w 1208088"/>
              <a:gd name="connsiteY98" fmla="*/ 461343 h 1452563"/>
              <a:gd name="connsiteX99" fmla="*/ 976496 w 1208088"/>
              <a:gd name="connsiteY99" fmla="*/ 474034 h 1452563"/>
              <a:gd name="connsiteX100" fmla="*/ 983158 w 1208088"/>
              <a:gd name="connsiteY100" fmla="*/ 479746 h 1452563"/>
              <a:gd name="connsiteX101" fmla="*/ 989186 w 1208088"/>
              <a:gd name="connsiteY101" fmla="*/ 485457 h 1452563"/>
              <a:gd name="connsiteX102" fmla="*/ 996482 w 1208088"/>
              <a:gd name="connsiteY102" fmla="*/ 493072 h 1452563"/>
              <a:gd name="connsiteX103" fmla="*/ 1003779 w 1208088"/>
              <a:gd name="connsiteY103" fmla="*/ 501004 h 1452563"/>
              <a:gd name="connsiteX104" fmla="*/ 1011393 w 1208088"/>
              <a:gd name="connsiteY104" fmla="*/ 510206 h 1452563"/>
              <a:gd name="connsiteX105" fmla="*/ 1019007 w 1208088"/>
              <a:gd name="connsiteY105" fmla="*/ 519725 h 1452563"/>
              <a:gd name="connsiteX106" fmla="*/ 1026938 w 1208088"/>
              <a:gd name="connsiteY106" fmla="*/ 530830 h 1452563"/>
              <a:gd name="connsiteX107" fmla="*/ 1034552 w 1208088"/>
              <a:gd name="connsiteY107" fmla="*/ 542252 h 1452563"/>
              <a:gd name="connsiteX108" fmla="*/ 1042801 w 1208088"/>
              <a:gd name="connsiteY108" fmla="*/ 554309 h 1452563"/>
              <a:gd name="connsiteX109" fmla="*/ 1050732 w 1208088"/>
              <a:gd name="connsiteY109" fmla="*/ 567318 h 1452563"/>
              <a:gd name="connsiteX110" fmla="*/ 1058663 w 1208088"/>
              <a:gd name="connsiteY110" fmla="*/ 581279 h 1452563"/>
              <a:gd name="connsiteX111" fmla="*/ 1066912 w 1208088"/>
              <a:gd name="connsiteY111" fmla="*/ 595557 h 1452563"/>
              <a:gd name="connsiteX112" fmla="*/ 1074843 w 1208088"/>
              <a:gd name="connsiteY112" fmla="*/ 610153 h 1452563"/>
              <a:gd name="connsiteX113" fmla="*/ 1083092 w 1208088"/>
              <a:gd name="connsiteY113" fmla="*/ 626017 h 1452563"/>
              <a:gd name="connsiteX114" fmla="*/ 1091023 w 1208088"/>
              <a:gd name="connsiteY114" fmla="*/ 641882 h 1452563"/>
              <a:gd name="connsiteX115" fmla="*/ 1098954 w 1208088"/>
              <a:gd name="connsiteY115" fmla="*/ 658698 h 1452563"/>
              <a:gd name="connsiteX116" fmla="*/ 1106568 w 1208088"/>
              <a:gd name="connsiteY116" fmla="*/ 675832 h 1452563"/>
              <a:gd name="connsiteX117" fmla="*/ 1114499 w 1208088"/>
              <a:gd name="connsiteY117" fmla="*/ 693283 h 1452563"/>
              <a:gd name="connsiteX118" fmla="*/ 1122113 w 1208088"/>
              <a:gd name="connsiteY118" fmla="*/ 711369 h 1452563"/>
              <a:gd name="connsiteX119" fmla="*/ 1129727 w 1208088"/>
              <a:gd name="connsiteY119" fmla="*/ 729772 h 1452563"/>
              <a:gd name="connsiteX120" fmla="*/ 1136707 w 1208088"/>
              <a:gd name="connsiteY120" fmla="*/ 748492 h 1452563"/>
              <a:gd name="connsiteX121" fmla="*/ 1143686 w 1208088"/>
              <a:gd name="connsiteY121" fmla="*/ 768164 h 1452563"/>
              <a:gd name="connsiteX122" fmla="*/ 1150348 w 1208088"/>
              <a:gd name="connsiteY122" fmla="*/ 787519 h 1452563"/>
              <a:gd name="connsiteX123" fmla="*/ 1157011 w 1208088"/>
              <a:gd name="connsiteY123" fmla="*/ 807191 h 1452563"/>
              <a:gd name="connsiteX124" fmla="*/ 1163038 w 1208088"/>
              <a:gd name="connsiteY124" fmla="*/ 826863 h 1452563"/>
              <a:gd name="connsiteX125" fmla="*/ 1169066 w 1208088"/>
              <a:gd name="connsiteY125" fmla="*/ 847170 h 1452563"/>
              <a:gd name="connsiteX126" fmla="*/ 1174460 w 1208088"/>
              <a:gd name="connsiteY126" fmla="*/ 867477 h 1452563"/>
              <a:gd name="connsiteX127" fmla="*/ 1179853 w 1208088"/>
              <a:gd name="connsiteY127" fmla="*/ 887783 h 1452563"/>
              <a:gd name="connsiteX128" fmla="*/ 1184929 w 1208088"/>
              <a:gd name="connsiteY128" fmla="*/ 908407 h 1452563"/>
              <a:gd name="connsiteX129" fmla="*/ 1189370 w 1208088"/>
              <a:gd name="connsiteY129" fmla="*/ 929031 h 1452563"/>
              <a:gd name="connsiteX130" fmla="*/ 1193177 w 1208088"/>
              <a:gd name="connsiteY130" fmla="*/ 949655 h 1452563"/>
              <a:gd name="connsiteX131" fmla="*/ 1196667 w 1208088"/>
              <a:gd name="connsiteY131" fmla="*/ 970279 h 1452563"/>
              <a:gd name="connsiteX132" fmla="*/ 1200157 w 1208088"/>
              <a:gd name="connsiteY132" fmla="*/ 990903 h 1452563"/>
              <a:gd name="connsiteX133" fmla="*/ 1202695 w 1208088"/>
              <a:gd name="connsiteY133" fmla="*/ 1011845 h 1452563"/>
              <a:gd name="connsiteX134" fmla="*/ 1204916 w 1208088"/>
              <a:gd name="connsiteY134" fmla="*/ 1032151 h 1452563"/>
              <a:gd name="connsiteX135" fmla="*/ 1206502 w 1208088"/>
              <a:gd name="connsiteY135" fmla="*/ 1052458 h 1452563"/>
              <a:gd name="connsiteX136" fmla="*/ 1207454 w 1208088"/>
              <a:gd name="connsiteY136" fmla="*/ 1072447 h 1452563"/>
              <a:gd name="connsiteX137" fmla="*/ 1208088 w 1208088"/>
              <a:gd name="connsiteY137" fmla="*/ 1092437 h 1452563"/>
              <a:gd name="connsiteX138" fmla="*/ 1207771 w 1208088"/>
              <a:gd name="connsiteY138" fmla="*/ 1112426 h 1452563"/>
              <a:gd name="connsiteX139" fmla="*/ 1207136 w 1208088"/>
              <a:gd name="connsiteY139" fmla="*/ 1131781 h 1452563"/>
              <a:gd name="connsiteX140" fmla="*/ 1205867 w 1208088"/>
              <a:gd name="connsiteY140" fmla="*/ 1151453 h 1452563"/>
              <a:gd name="connsiteX141" fmla="*/ 1203646 w 1208088"/>
              <a:gd name="connsiteY141" fmla="*/ 1170173 h 1452563"/>
              <a:gd name="connsiteX142" fmla="*/ 1201108 w 1208088"/>
              <a:gd name="connsiteY142" fmla="*/ 1188893 h 1452563"/>
              <a:gd name="connsiteX143" fmla="*/ 1199522 w 1208088"/>
              <a:gd name="connsiteY143" fmla="*/ 1197778 h 1452563"/>
              <a:gd name="connsiteX144" fmla="*/ 1197302 w 1208088"/>
              <a:gd name="connsiteY144" fmla="*/ 1206979 h 1452563"/>
              <a:gd name="connsiteX145" fmla="*/ 1195398 w 1208088"/>
              <a:gd name="connsiteY145" fmla="*/ 1215863 h 1452563"/>
              <a:gd name="connsiteX146" fmla="*/ 1193177 w 1208088"/>
              <a:gd name="connsiteY146" fmla="*/ 1224747 h 1452563"/>
              <a:gd name="connsiteX147" fmla="*/ 1190956 w 1208088"/>
              <a:gd name="connsiteY147" fmla="*/ 1233314 h 1452563"/>
              <a:gd name="connsiteX148" fmla="*/ 1188418 w 1208088"/>
              <a:gd name="connsiteY148" fmla="*/ 1242199 h 1452563"/>
              <a:gd name="connsiteX149" fmla="*/ 1185563 w 1208088"/>
              <a:gd name="connsiteY149" fmla="*/ 1250448 h 1452563"/>
              <a:gd name="connsiteX150" fmla="*/ 1182708 w 1208088"/>
              <a:gd name="connsiteY150" fmla="*/ 1259015 h 1452563"/>
              <a:gd name="connsiteX151" fmla="*/ 1179218 w 1208088"/>
              <a:gd name="connsiteY151" fmla="*/ 1266947 h 1452563"/>
              <a:gd name="connsiteX152" fmla="*/ 1175728 w 1208088"/>
              <a:gd name="connsiteY152" fmla="*/ 1275197 h 1452563"/>
              <a:gd name="connsiteX153" fmla="*/ 1172239 w 1208088"/>
              <a:gd name="connsiteY153" fmla="*/ 1283129 h 1452563"/>
              <a:gd name="connsiteX154" fmla="*/ 1168749 w 1208088"/>
              <a:gd name="connsiteY154" fmla="*/ 1291062 h 1452563"/>
              <a:gd name="connsiteX155" fmla="*/ 1164625 w 1208088"/>
              <a:gd name="connsiteY155" fmla="*/ 1298677 h 1452563"/>
              <a:gd name="connsiteX156" fmla="*/ 1160183 w 1208088"/>
              <a:gd name="connsiteY156" fmla="*/ 1305974 h 1452563"/>
              <a:gd name="connsiteX157" fmla="*/ 1155742 w 1208088"/>
              <a:gd name="connsiteY157" fmla="*/ 1313589 h 1452563"/>
              <a:gd name="connsiteX158" fmla="*/ 1151300 w 1208088"/>
              <a:gd name="connsiteY158" fmla="*/ 1320570 h 1452563"/>
              <a:gd name="connsiteX159" fmla="*/ 1146542 w 1208088"/>
              <a:gd name="connsiteY159" fmla="*/ 1327867 h 1452563"/>
              <a:gd name="connsiteX160" fmla="*/ 1141148 w 1208088"/>
              <a:gd name="connsiteY160" fmla="*/ 1334531 h 1452563"/>
              <a:gd name="connsiteX161" fmla="*/ 1135755 w 1208088"/>
              <a:gd name="connsiteY161" fmla="*/ 1341194 h 1452563"/>
              <a:gd name="connsiteX162" fmla="*/ 1130362 w 1208088"/>
              <a:gd name="connsiteY162" fmla="*/ 1347857 h 1452563"/>
              <a:gd name="connsiteX163" fmla="*/ 1124334 w 1208088"/>
              <a:gd name="connsiteY163" fmla="*/ 1354203 h 1452563"/>
              <a:gd name="connsiteX164" fmla="*/ 1118306 w 1208088"/>
              <a:gd name="connsiteY164" fmla="*/ 1360548 h 1452563"/>
              <a:gd name="connsiteX165" fmla="*/ 1112278 w 1208088"/>
              <a:gd name="connsiteY165" fmla="*/ 1366577 h 1452563"/>
              <a:gd name="connsiteX166" fmla="*/ 1105299 w 1208088"/>
              <a:gd name="connsiteY166" fmla="*/ 1372288 h 1452563"/>
              <a:gd name="connsiteX167" fmla="*/ 1098637 w 1208088"/>
              <a:gd name="connsiteY167" fmla="*/ 1378000 h 1452563"/>
              <a:gd name="connsiteX168" fmla="*/ 1091657 w 1208088"/>
              <a:gd name="connsiteY168" fmla="*/ 1383394 h 1452563"/>
              <a:gd name="connsiteX169" fmla="*/ 1084360 w 1208088"/>
              <a:gd name="connsiteY169" fmla="*/ 1388470 h 1452563"/>
              <a:gd name="connsiteX170" fmla="*/ 1076746 w 1208088"/>
              <a:gd name="connsiteY170" fmla="*/ 1393230 h 1452563"/>
              <a:gd name="connsiteX171" fmla="*/ 1068815 w 1208088"/>
              <a:gd name="connsiteY171" fmla="*/ 1398306 h 1452563"/>
              <a:gd name="connsiteX172" fmla="*/ 1061201 w 1208088"/>
              <a:gd name="connsiteY172" fmla="*/ 1402748 h 1452563"/>
              <a:gd name="connsiteX173" fmla="*/ 1052636 w 1208088"/>
              <a:gd name="connsiteY173" fmla="*/ 1407190 h 1452563"/>
              <a:gd name="connsiteX174" fmla="*/ 1044070 w 1208088"/>
              <a:gd name="connsiteY174" fmla="*/ 1411633 h 1452563"/>
              <a:gd name="connsiteX175" fmla="*/ 1035187 w 1208088"/>
              <a:gd name="connsiteY175" fmla="*/ 1415440 h 1452563"/>
              <a:gd name="connsiteX176" fmla="*/ 1025986 w 1208088"/>
              <a:gd name="connsiteY176" fmla="*/ 1418930 h 1452563"/>
              <a:gd name="connsiteX177" fmla="*/ 1016469 w 1208088"/>
              <a:gd name="connsiteY177" fmla="*/ 1422420 h 1452563"/>
              <a:gd name="connsiteX178" fmla="*/ 1006634 w 1208088"/>
              <a:gd name="connsiteY178" fmla="*/ 1425593 h 1452563"/>
              <a:gd name="connsiteX179" fmla="*/ 996800 w 1208088"/>
              <a:gd name="connsiteY179" fmla="*/ 1428766 h 1452563"/>
              <a:gd name="connsiteX180" fmla="*/ 986330 w 1208088"/>
              <a:gd name="connsiteY180" fmla="*/ 1431305 h 1452563"/>
              <a:gd name="connsiteX181" fmla="*/ 976178 w 1208088"/>
              <a:gd name="connsiteY181" fmla="*/ 1433843 h 1452563"/>
              <a:gd name="connsiteX182" fmla="*/ 965074 w 1208088"/>
              <a:gd name="connsiteY182" fmla="*/ 1436064 h 1452563"/>
              <a:gd name="connsiteX183" fmla="*/ 953971 w 1208088"/>
              <a:gd name="connsiteY183" fmla="*/ 1437968 h 1452563"/>
              <a:gd name="connsiteX184" fmla="*/ 942550 w 1208088"/>
              <a:gd name="connsiteY184" fmla="*/ 1439554 h 1452563"/>
              <a:gd name="connsiteX185" fmla="*/ 930812 w 1208088"/>
              <a:gd name="connsiteY185" fmla="*/ 1440823 h 1452563"/>
              <a:gd name="connsiteX186" fmla="*/ 918756 w 1208088"/>
              <a:gd name="connsiteY186" fmla="*/ 1442093 h 1452563"/>
              <a:gd name="connsiteX187" fmla="*/ 906383 w 1208088"/>
              <a:gd name="connsiteY187" fmla="*/ 1443044 h 1452563"/>
              <a:gd name="connsiteX188" fmla="*/ 893693 w 1208088"/>
              <a:gd name="connsiteY188" fmla="*/ 1443362 h 1452563"/>
              <a:gd name="connsiteX189" fmla="*/ 740144 w 1208088"/>
              <a:gd name="connsiteY189" fmla="*/ 1448756 h 1452563"/>
              <a:gd name="connsiteX190" fmla="*/ 652583 w 1208088"/>
              <a:gd name="connsiteY190" fmla="*/ 1451611 h 1452563"/>
              <a:gd name="connsiteX191" fmla="*/ 613244 w 1208088"/>
              <a:gd name="connsiteY191" fmla="*/ 1452563 h 1452563"/>
              <a:gd name="connsiteX192" fmla="*/ 604044 w 1208088"/>
              <a:gd name="connsiteY192" fmla="*/ 1452563 h 1452563"/>
              <a:gd name="connsiteX193" fmla="*/ 595161 w 1208088"/>
              <a:gd name="connsiteY193" fmla="*/ 1452563 h 1452563"/>
              <a:gd name="connsiteX194" fmla="*/ 555505 w 1208088"/>
              <a:gd name="connsiteY194" fmla="*/ 1451611 h 1452563"/>
              <a:gd name="connsiteX195" fmla="*/ 467944 w 1208088"/>
              <a:gd name="connsiteY195" fmla="*/ 1448756 h 1452563"/>
              <a:gd name="connsiteX196" fmla="*/ 314395 w 1208088"/>
              <a:gd name="connsiteY196" fmla="*/ 1443362 h 1452563"/>
              <a:gd name="connsiteX197" fmla="*/ 302022 w 1208088"/>
              <a:gd name="connsiteY197" fmla="*/ 1443044 h 1452563"/>
              <a:gd name="connsiteX198" fmla="*/ 289332 w 1208088"/>
              <a:gd name="connsiteY198" fmla="*/ 1442093 h 1452563"/>
              <a:gd name="connsiteX199" fmla="*/ 277276 w 1208088"/>
              <a:gd name="connsiteY199" fmla="*/ 1440823 h 1452563"/>
              <a:gd name="connsiteX200" fmla="*/ 265856 w 1208088"/>
              <a:gd name="connsiteY200" fmla="*/ 1439554 h 1452563"/>
              <a:gd name="connsiteX201" fmla="*/ 254117 w 1208088"/>
              <a:gd name="connsiteY201" fmla="*/ 1437968 h 1452563"/>
              <a:gd name="connsiteX202" fmla="*/ 243014 w 1208088"/>
              <a:gd name="connsiteY202" fmla="*/ 1436064 h 1452563"/>
              <a:gd name="connsiteX203" fmla="*/ 232227 w 1208088"/>
              <a:gd name="connsiteY203" fmla="*/ 1433843 h 1452563"/>
              <a:gd name="connsiteX204" fmla="*/ 221758 w 1208088"/>
              <a:gd name="connsiteY204" fmla="*/ 1431305 h 1452563"/>
              <a:gd name="connsiteX205" fmla="*/ 211288 w 1208088"/>
              <a:gd name="connsiteY205" fmla="*/ 1428766 h 1452563"/>
              <a:gd name="connsiteX206" fmla="*/ 201454 w 1208088"/>
              <a:gd name="connsiteY206" fmla="*/ 1425593 h 1452563"/>
              <a:gd name="connsiteX207" fmla="*/ 191619 w 1208088"/>
              <a:gd name="connsiteY207" fmla="*/ 1422420 h 1452563"/>
              <a:gd name="connsiteX208" fmla="*/ 182419 w 1208088"/>
              <a:gd name="connsiteY208" fmla="*/ 1418930 h 1452563"/>
              <a:gd name="connsiteX209" fmla="*/ 172901 w 1208088"/>
              <a:gd name="connsiteY209" fmla="*/ 1415440 h 1452563"/>
              <a:gd name="connsiteX210" fmla="*/ 164336 w 1208088"/>
              <a:gd name="connsiteY210" fmla="*/ 1411633 h 1452563"/>
              <a:gd name="connsiteX211" fmla="*/ 155452 w 1208088"/>
              <a:gd name="connsiteY211" fmla="*/ 1407190 h 1452563"/>
              <a:gd name="connsiteX212" fmla="*/ 147521 w 1208088"/>
              <a:gd name="connsiteY212" fmla="*/ 1402748 h 1452563"/>
              <a:gd name="connsiteX213" fmla="*/ 139273 w 1208088"/>
              <a:gd name="connsiteY213" fmla="*/ 1398306 h 1452563"/>
              <a:gd name="connsiteX214" fmla="*/ 131342 w 1208088"/>
              <a:gd name="connsiteY214" fmla="*/ 1393230 h 1452563"/>
              <a:gd name="connsiteX215" fmla="*/ 123728 w 1208088"/>
              <a:gd name="connsiteY215" fmla="*/ 1388470 h 1452563"/>
              <a:gd name="connsiteX216" fmla="*/ 116431 w 1208088"/>
              <a:gd name="connsiteY216" fmla="*/ 1383394 h 1452563"/>
              <a:gd name="connsiteX217" fmla="*/ 109768 w 1208088"/>
              <a:gd name="connsiteY217" fmla="*/ 1378000 h 1452563"/>
              <a:gd name="connsiteX218" fmla="*/ 102789 w 1208088"/>
              <a:gd name="connsiteY218" fmla="*/ 1372288 h 1452563"/>
              <a:gd name="connsiteX219" fmla="*/ 96127 w 1208088"/>
              <a:gd name="connsiteY219" fmla="*/ 1366577 h 1452563"/>
              <a:gd name="connsiteX220" fmla="*/ 89782 w 1208088"/>
              <a:gd name="connsiteY220" fmla="*/ 1360548 h 1452563"/>
              <a:gd name="connsiteX221" fmla="*/ 83754 w 1208088"/>
              <a:gd name="connsiteY221" fmla="*/ 1354203 h 1452563"/>
              <a:gd name="connsiteX222" fmla="*/ 78044 w 1208088"/>
              <a:gd name="connsiteY222" fmla="*/ 1347857 h 1452563"/>
              <a:gd name="connsiteX223" fmla="*/ 72333 w 1208088"/>
              <a:gd name="connsiteY223" fmla="*/ 1341194 h 1452563"/>
              <a:gd name="connsiteX224" fmla="*/ 66940 w 1208088"/>
              <a:gd name="connsiteY224" fmla="*/ 1334531 h 1452563"/>
              <a:gd name="connsiteX225" fmla="*/ 61864 w 1208088"/>
              <a:gd name="connsiteY225" fmla="*/ 1327867 h 1452563"/>
              <a:gd name="connsiteX226" fmla="*/ 56788 w 1208088"/>
              <a:gd name="connsiteY226" fmla="*/ 1320570 h 1452563"/>
              <a:gd name="connsiteX227" fmla="*/ 52346 w 1208088"/>
              <a:gd name="connsiteY227" fmla="*/ 1313589 h 1452563"/>
              <a:gd name="connsiteX228" fmla="*/ 47905 w 1208088"/>
              <a:gd name="connsiteY228" fmla="*/ 1305974 h 1452563"/>
              <a:gd name="connsiteX229" fmla="*/ 43780 w 1208088"/>
              <a:gd name="connsiteY229" fmla="*/ 1298677 h 1452563"/>
              <a:gd name="connsiteX230" fmla="*/ 39339 w 1208088"/>
              <a:gd name="connsiteY230" fmla="*/ 1291062 h 1452563"/>
              <a:gd name="connsiteX231" fmla="*/ 35849 w 1208088"/>
              <a:gd name="connsiteY231" fmla="*/ 1283129 h 1452563"/>
              <a:gd name="connsiteX232" fmla="*/ 32360 w 1208088"/>
              <a:gd name="connsiteY232" fmla="*/ 1275197 h 1452563"/>
              <a:gd name="connsiteX233" fmla="*/ 28870 w 1208088"/>
              <a:gd name="connsiteY233" fmla="*/ 1266947 h 1452563"/>
              <a:gd name="connsiteX234" fmla="*/ 25697 w 1208088"/>
              <a:gd name="connsiteY234" fmla="*/ 1259015 h 1452563"/>
              <a:gd name="connsiteX235" fmla="*/ 22525 w 1208088"/>
              <a:gd name="connsiteY235" fmla="*/ 1250448 h 1452563"/>
              <a:gd name="connsiteX236" fmla="*/ 19670 w 1208088"/>
              <a:gd name="connsiteY236" fmla="*/ 1242199 h 1452563"/>
              <a:gd name="connsiteX237" fmla="*/ 17132 w 1208088"/>
              <a:gd name="connsiteY237" fmla="*/ 1233314 h 1452563"/>
              <a:gd name="connsiteX238" fmla="*/ 14911 w 1208088"/>
              <a:gd name="connsiteY238" fmla="*/ 1224747 h 1452563"/>
              <a:gd name="connsiteX239" fmla="*/ 12690 w 1208088"/>
              <a:gd name="connsiteY239" fmla="*/ 1215863 h 1452563"/>
              <a:gd name="connsiteX240" fmla="*/ 10786 w 1208088"/>
              <a:gd name="connsiteY240" fmla="*/ 1206979 h 1452563"/>
              <a:gd name="connsiteX241" fmla="*/ 8883 w 1208088"/>
              <a:gd name="connsiteY241" fmla="*/ 1197778 h 1452563"/>
              <a:gd name="connsiteX242" fmla="*/ 7297 w 1208088"/>
              <a:gd name="connsiteY242" fmla="*/ 1188893 h 1452563"/>
              <a:gd name="connsiteX243" fmla="*/ 4442 w 1208088"/>
              <a:gd name="connsiteY243" fmla="*/ 1170173 h 1452563"/>
              <a:gd name="connsiteX244" fmla="*/ 2221 w 1208088"/>
              <a:gd name="connsiteY244" fmla="*/ 1151453 h 1452563"/>
              <a:gd name="connsiteX245" fmla="*/ 952 w 1208088"/>
              <a:gd name="connsiteY245" fmla="*/ 1131781 h 1452563"/>
              <a:gd name="connsiteX246" fmla="*/ 317 w 1208088"/>
              <a:gd name="connsiteY246" fmla="*/ 1112426 h 1452563"/>
              <a:gd name="connsiteX247" fmla="*/ 0 w 1208088"/>
              <a:gd name="connsiteY247" fmla="*/ 1092437 h 1452563"/>
              <a:gd name="connsiteX248" fmla="*/ 634 w 1208088"/>
              <a:gd name="connsiteY248" fmla="*/ 1072447 h 1452563"/>
              <a:gd name="connsiteX249" fmla="*/ 1586 w 1208088"/>
              <a:gd name="connsiteY249" fmla="*/ 1052458 h 1452563"/>
              <a:gd name="connsiteX250" fmla="*/ 3172 w 1208088"/>
              <a:gd name="connsiteY250" fmla="*/ 1032151 h 1452563"/>
              <a:gd name="connsiteX251" fmla="*/ 5393 w 1208088"/>
              <a:gd name="connsiteY251" fmla="*/ 1011845 h 1452563"/>
              <a:gd name="connsiteX252" fmla="*/ 8248 w 1208088"/>
              <a:gd name="connsiteY252" fmla="*/ 990903 h 1452563"/>
              <a:gd name="connsiteX253" fmla="*/ 11421 w 1208088"/>
              <a:gd name="connsiteY253" fmla="*/ 970279 h 1452563"/>
              <a:gd name="connsiteX254" fmla="*/ 14911 w 1208088"/>
              <a:gd name="connsiteY254" fmla="*/ 949655 h 1452563"/>
              <a:gd name="connsiteX255" fmla="*/ 19035 w 1208088"/>
              <a:gd name="connsiteY255" fmla="*/ 929031 h 1452563"/>
              <a:gd name="connsiteX256" fmla="*/ 23476 w 1208088"/>
              <a:gd name="connsiteY256" fmla="*/ 908407 h 1452563"/>
              <a:gd name="connsiteX257" fmla="*/ 28235 w 1208088"/>
              <a:gd name="connsiteY257" fmla="*/ 887783 h 1452563"/>
              <a:gd name="connsiteX258" fmla="*/ 33628 w 1208088"/>
              <a:gd name="connsiteY258" fmla="*/ 867477 h 1452563"/>
              <a:gd name="connsiteX259" fmla="*/ 39022 w 1208088"/>
              <a:gd name="connsiteY259" fmla="*/ 847170 h 1452563"/>
              <a:gd name="connsiteX260" fmla="*/ 45050 w 1208088"/>
              <a:gd name="connsiteY260" fmla="*/ 826863 h 1452563"/>
              <a:gd name="connsiteX261" fmla="*/ 51077 w 1208088"/>
              <a:gd name="connsiteY261" fmla="*/ 807191 h 1452563"/>
              <a:gd name="connsiteX262" fmla="*/ 58057 w 1208088"/>
              <a:gd name="connsiteY262" fmla="*/ 787519 h 1452563"/>
              <a:gd name="connsiteX263" fmla="*/ 64402 w 1208088"/>
              <a:gd name="connsiteY263" fmla="*/ 768164 h 1452563"/>
              <a:gd name="connsiteX264" fmla="*/ 71381 w 1208088"/>
              <a:gd name="connsiteY264" fmla="*/ 748492 h 1452563"/>
              <a:gd name="connsiteX265" fmla="*/ 78678 w 1208088"/>
              <a:gd name="connsiteY265" fmla="*/ 729772 h 1452563"/>
              <a:gd name="connsiteX266" fmla="*/ 85975 w 1208088"/>
              <a:gd name="connsiteY266" fmla="*/ 711369 h 1452563"/>
              <a:gd name="connsiteX267" fmla="*/ 93906 w 1208088"/>
              <a:gd name="connsiteY267" fmla="*/ 693283 h 1452563"/>
              <a:gd name="connsiteX268" fmla="*/ 101520 w 1208088"/>
              <a:gd name="connsiteY268" fmla="*/ 675832 h 1452563"/>
              <a:gd name="connsiteX269" fmla="*/ 109134 w 1208088"/>
              <a:gd name="connsiteY269" fmla="*/ 658698 h 1452563"/>
              <a:gd name="connsiteX270" fmla="*/ 117065 w 1208088"/>
              <a:gd name="connsiteY270" fmla="*/ 641882 h 1452563"/>
              <a:gd name="connsiteX271" fmla="*/ 124996 w 1208088"/>
              <a:gd name="connsiteY271" fmla="*/ 626017 h 1452563"/>
              <a:gd name="connsiteX272" fmla="*/ 133245 w 1208088"/>
              <a:gd name="connsiteY272" fmla="*/ 610153 h 1452563"/>
              <a:gd name="connsiteX273" fmla="*/ 141176 w 1208088"/>
              <a:gd name="connsiteY273" fmla="*/ 595557 h 1452563"/>
              <a:gd name="connsiteX274" fmla="*/ 149425 w 1208088"/>
              <a:gd name="connsiteY274" fmla="*/ 581279 h 1452563"/>
              <a:gd name="connsiteX275" fmla="*/ 157356 w 1208088"/>
              <a:gd name="connsiteY275" fmla="*/ 567318 h 1452563"/>
              <a:gd name="connsiteX276" fmla="*/ 165604 w 1208088"/>
              <a:gd name="connsiteY276" fmla="*/ 554309 h 1452563"/>
              <a:gd name="connsiteX277" fmla="*/ 173536 w 1208088"/>
              <a:gd name="connsiteY277" fmla="*/ 542252 h 1452563"/>
              <a:gd name="connsiteX278" fmla="*/ 181467 w 1208088"/>
              <a:gd name="connsiteY278" fmla="*/ 530830 h 1452563"/>
              <a:gd name="connsiteX279" fmla="*/ 189081 w 1208088"/>
              <a:gd name="connsiteY279" fmla="*/ 519725 h 1452563"/>
              <a:gd name="connsiteX280" fmla="*/ 197012 w 1208088"/>
              <a:gd name="connsiteY280" fmla="*/ 510206 h 1452563"/>
              <a:gd name="connsiteX281" fmla="*/ 204309 w 1208088"/>
              <a:gd name="connsiteY281" fmla="*/ 501004 h 1452563"/>
              <a:gd name="connsiteX282" fmla="*/ 211606 w 1208088"/>
              <a:gd name="connsiteY282" fmla="*/ 493072 h 1452563"/>
              <a:gd name="connsiteX283" fmla="*/ 218902 w 1208088"/>
              <a:gd name="connsiteY283" fmla="*/ 485457 h 1452563"/>
              <a:gd name="connsiteX284" fmla="*/ 225248 w 1208088"/>
              <a:gd name="connsiteY284" fmla="*/ 479428 h 1452563"/>
              <a:gd name="connsiteX285" fmla="*/ 232862 w 1208088"/>
              <a:gd name="connsiteY285" fmla="*/ 473083 h 1452563"/>
              <a:gd name="connsiteX286" fmla="*/ 248407 w 1208088"/>
              <a:gd name="connsiteY286" fmla="*/ 460074 h 1452563"/>
              <a:gd name="connsiteX287" fmla="*/ 265538 w 1208088"/>
              <a:gd name="connsiteY287" fmla="*/ 446430 h 1452563"/>
              <a:gd name="connsiteX288" fmla="*/ 283622 w 1208088"/>
              <a:gd name="connsiteY288" fmla="*/ 432469 h 1452563"/>
              <a:gd name="connsiteX289" fmla="*/ 322009 w 1208088"/>
              <a:gd name="connsiteY289" fmla="*/ 404548 h 1452563"/>
              <a:gd name="connsiteX290" fmla="*/ 360396 w 1208088"/>
              <a:gd name="connsiteY290" fmla="*/ 375991 h 1452563"/>
              <a:gd name="connsiteX291" fmla="*/ 379114 w 1208088"/>
              <a:gd name="connsiteY291" fmla="*/ 362030 h 1452563"/>
              <a:gd name="connsiteX292" fmla="*/ 396562 w 1208088"/>
              <a:gd name="connsiteY292" fmla="*/ 348387 h 1452563"/>
              <a:gd name="connsiteX293" fmla="*/ 412742 w 1208088"/>
              <a:gd name="connsiteY293" fmla="*/ 335060 h 1452563"/>
              <a:gd name="connsiteX294" fmla="*/ 420039 w 1208088"/>
              <a:gd name="connsiteY294" fmla="*/ 328397 h 1452563"/>
              <a:gd name="connsiteX295" fmla="*/ 427018 w 1208088"/>
              <a:gd name="connsiteY295" fmla="*/ 322369 h 1452563"/>
              <a:gd name="connsiteX296" fmla="*/ 433364 w 1208088"/>
              <a:gd name="connsiteY296" fmla="*/ 316340 h 1452563"/>
              <a:gd name="connsiteX297" fmla="*/ 439391 w 1208088"/>
              <a:gd name="connsiteY297" fmla="*/ 309994 h 1452563"/>
              <a:gd name="connsiteX298" fmla="*/ 444784 w 1208088"/>
              <a:gd name="connsiteY298" fmla="*/ 304283 h 1452563"/>
              <a:gd name="connsiteX299" fmla="*/ 449226 w 1208088"/>
              <a:gd name="connsiteY299" fmla="*/ 298572 h 1452563"/>
              <a:gd name="connsiteX300" fmla="*/ 453033 w 1208088"/>
              <a:gd name="connsiteY300" fmla="*/ 293178 h 1452563"/>
              <a:gd name="connsiteX301" fmla="*/ 456523 w 1208088"/>
              <a:gd name="connsiteY301" fmla="*/ 287784 h 1452563"/>
              <a:gd name="connsiteX302" fmla="*/ 459061 w 1208088"/>
              <a:gd name="connsiteY302" fmla="*/ 283024 h 1452563"/>
              <a:gd name="connsiteX303" fmla="*/ 460647 w 1208088"/>
              <a:gd name="connsiteY303" fmla="*/ 277948 h 1452563"/>
              <a:gd name="connsiteX304" fmla="*/ 461282 w 1208088"/>
              <a:gd name="connsiteY304" fmla="*/ 274775 h 1452563"/>
              <a:gd name="connsiteX305" fmla="*/ 461916 w 1208088"/>
              <a:gd name="connsiteY305" fmla="*/ 271919 h 1452563"/>
              <a:gd name="connsiteX306" fmla="*/ 456840 w 1208088"/>
              <a:gd name="connsiteY306" fmla="*/ 270967 h 1452563"/>
              <a:gd name="connsiteX307" fmla="*/ 452081 w 1208088"/>
              <a:gd name="connsiteY307" fmla="*/ 269698 h 1452563"/>
              <a:gd name="connsiteX308" fmla="*/ 448274 w 1208088"/>
              <a:gd name="connsiteY308" fmla="*/ 267794 h 1452563"/>
              <a:gd name="connsiteX309" fmla="*/ 444784 w 1208088"/>
              <a:gd name="connsiteY309" fmla="*/ 265256 h 1452563"/>
              <a:gd name="connsiteX310" fmla="*/ 441929 w 1208088"/>
              <a:gd name="connsiteY310" fmla="*/ 262083 h 1452563"/>
              <a:gd name="connsiteX311" fmla="*/ 440660 w 1208088"/>
              <a:gd name="connsiteY311" fmla="*/ 260497 h 1452563"/>
              <a:gd name="connsiteX312" fmla="*/ 439708 w 1208088"/>
              <a:gd name="connsiteY312" fmla="*/ 258910 h 1452563"/>
              <a:gd name="connsiteX313" fmla="*/ 438757 w 1208088"/>
              <a:gd name="connsiteY313" fmla="*/ 257324 h 1452563"/>
              <a:gd name="connsiteX314" fmla="*/ 438440 w 1208088"/>
              <a:gd name="connsiteY314" fmla="*/ 255420 h 1452563"/>
              <a:gd name="connsiteX315" fmla="*/ 438122 w 1208088"/>
              <a:gd name="connsiteY315" fmla="*/ 253834 h 1452563"/>
              <a:gd name="connsiteX316" fmla="*/ 437488 w 1208088"/>
              <a:gd name="connsiteY316" fmla="*/ 251930 h 1452563"/>
              <a:gd name="connsiteX317" fmla="*/ 438122 w 1208088"/>
              <a:gd name="connsiteY317" fmla="*/ 250026 h 1452563"/>
              <a:gd name="connsiteX318" fmla="*/ 438440 w 1208088"/>
              <a:gd name="connsiteY318" fmla="*/ 248122 h 1452563"/>
              <a:gd name="connsiteX319" fmla="*/ 438757 w 1208088"/>
              <a:gd name="connsiteY319" fmla="*/ 246536 h 1452563"/>
              <a:gd name="connsiteX320" fmla="*/ 439708 w 1208088"/>
              <a:gd name="connsiteY320" fmla="*/ 244315 h 1452563"/>
              <a:gd name="connsiteX321" fmla="*/ 440660 w 1208088"/>
              <a:gd name="connsiteY321" fmla="*/ 242728 h 1452563"/>
              <a:gd name="connsiteX322" fmla="*/ 441929 w 1208088"/>
              <a:gd name="connsiteY322" fmla="*/ 241142 h 1452563"/>
              <a:gd name="connsiteX323" fmla="*/ 444784 w 1208088"/>
              <a:gd name="connsiteY323" fmla="*/ 238286 h 1452563"/>
              <a:gd name="connsiteX324" fmla="*/ 448274 w 1208088"/>
              <a:gd name="connsiteY324" fmla="*/ 236065 h 1452563"/>
              <a:gd name="connsiteX325" fmla="*/ 452081 w 1208088"/>
              <a:gd name="connsiteY325" fmla="*/ 234161 h 1452563"/>
              <a:gd name="connsiteX326" fmla="*/ 456840 w 1208088"/>
              <a:gd name="connsiteY326" fmla="*/ 232575 h 1452563"/>
              <a:gd name="connsiteX327" fmla="*/ 461916 w 1208088"/>
              <a:gd name="connsiteY327" fmla="*/ 231940 h 1452563"/>
              <a:gd name="connsiteX328" fmla="*/ 460647 w 1208088"/>
              <a:gd name="connsiteY328" fmla="*/ 227498 h 1452563"/>
              <a:gd name="connsiteX329" fmla="*/ 459378 w 1208088"/>
              <a:gd name="connsiteY329" fmla="*/ 223374 h 1452563"/>
              <a:gd name="connsiteX330" fmla="*/ 457792 w 1208088"/>
              <a:gd name="connsiteY330" fmla="*/ 219249 h 1452563"/>
              <a:gd name="connsiteX331" fmla="*/ 456206 w 1208088"/>
              <a:gd name="connsiteY331" fmla="*/ 215124 h 1452563"/>
              <a:gd name="connsiteX332" fmla="*/ 451764 w 1208088"/>
              <a:gd name="connsiteY332" fmla="*/ 206874 h 1452563"/>
              <a:gd name="connsiteX333" fmla="*/ 447005 w 1208088"/>
              <a:gd name="connsiteY333" fmla="*/ 198307 h 1452563"/>
              <a:gd name="connsiteX334" fmla="*/ 441295 w 1208088"/>
              <a:gd name="connsiteY334" fmla="*/ 189423 h 1452563"/>
              <a:gd name="connsiteX335" fmla="*/ 434632 w 1208088"/>
              <a:gd name="connsiteY335" fmla="*/ 180222 h 1452563"/>
              <a:gd name="connsiteX336" fmla="*/ 420039 w 1208088"/>
              <a:gd name="connsiteY336" fmla="*/ 159598 h 1452563"/>
              <a:gd name="connsiteX337" fmla="*/ 412108 w 1208088"/>
              <a:gd name="connsiteY337" fmla="*/ 147541 h 1452563"/>
              <a:gd name="connsiteX338" fmla="*/ 403542 w 1208088"/>
              <a:gd name="connsiteY338" fmla="*/ 134532 h 1452563"/>
              <a:gd name="connsiteX339" fmla="*/ 394024 w 1208088"/>
              <a:gd name="connsiteY339" fmla="*/ 120254 h 1452563"/>
              <a:gd name="connsiteX340" fmla="*/ 384190 w 1208088"/>
              <a:gd name="connsiteY340" fmla="*/ 104706 h 1452563"/>
              <a:gd name="connsiteX341" fmla="*/ 374355 w 1208088"/>
              <a:gd name="connsiteY341" fmla="*/ 87573 h 1452563"/>
              <a:gd name="connsiteX342" fmla="*/ 363886 w 1208088"/>
              <a:gd name="connsiteY342" fmla="*/ 68535 h 1452563"/>
              <a:gd name="connsiteX343" fmla="*/ 353099 w 1208088"/>
              <a:gd name="connsiteY343" fmla="*/ 47911 h 1452563"/>
              <a:gd name="connsiteX344" fmla="*/ 341996 w 1208088"/>
              <a:gd name="connsiteY344" fmla="*/ 25066 h 1452563"/>
              <a:gd name="connsiteX345" fmla="*/ 352782 w 1208088"/>
              <a:gd name="connsiteY345" fmla="*/ 20307 h 1452563"/>
              <a:gd name="connsiteX346" fmla="*/ 362617 w 1208088"/>
              <a:gd name="connsiteY346" fmla="*/ 15865 h 1452563"/>
              <a:gd name="connsiteX347" fmla="*/ 372134 w 1208088"/>
              <a:gd name="connsiteY347" fmla="*/ 13009 h 1452563"/>
              <a:gd name="connsiteX348" fmla="*/ 380700 w 1208088"/>
              <a:gd name="connsiteY348" fmla="*/ 11105 h 1452563"/>
              <a:gd name="connsiteX349" fmla="*/ 388948 w 1208088"/>
              <a:gd name="connsiteY349" fmla="*/ 9836 h 1452563"/>
              <a:gd name="connsiteX350" fmla="*/ 396562 w 1208088"/>
              <a:gd name="connsiteY350" fmla="*/ 9519 h 1452563"/>
              <a:gd name="connsiteX351" fmla="*/ 403859 w 1208088"/>
              <a:gd name="connsiteY351" fmla="*/ 9519 h 1452563"/>
              <a:gd name="connsiteX352" fmla="*/ 410522 w 1208088"/>
              <a:gd name="connsiteY352" fmla="*/ 10471 h 1452563"/>
              <a:gd name="connsiteX353" fmla="*/ 416549 w 1208088"/>
              <a:gd name="connsiteY353" fmla="*/ 12057 h 1452563"/>
              <a:gd name="connsiteX354" fmla="*/ 422894 w 1208088"/>
              <a:gd name="connsiteY354" fmla="*/ 14278 h 1452563"/>
              <a:gd name="connsiteX355" fmla="*/ 428288 w 1208088"/>
              <a:gd name="connsiteY355" fmla="*/ 16816 h 1452563"/>
              <a:gd name="connsiteX356" fmla="*/ 433681 w 1208088"/>
              <a:gd name="connsiteY356" fmla="*/ 19989 h 1452563"/>
              <a:gd name="connsiteX357" fmla="*/ 439074 w 1208088"/>
              <a:gd name="connsiteY357" fmla="*/ 23162 h 1452563"/>
              <a:gd name="connsiteX358" fmla="*/ 443833 w 1208088"/>
              <a:gd name="connsiteY358" fmla="*/ 26970 h 1452563"/>
              <a:gd name="connsiteX359" fmla="*/ 448592 w 1208088"/>
              <a:gd name="connsiteY359" fmla="*/ 30777 h 1452563"/>
              <a:gd name="connsiteX360" fmla="*/ 453033 w 1208088"/>
              <a:gd name="connsiteY360" fmla="*/ 34585 h 1452563"/>
              <a:gd name="connsiteX361" fmla="*/ 462550 w 1208088"/>
              <a:gd name="connsiteY361" fmla="*/ 43152 h 1452563"/>
              <a:gd name="connsiteX362" fmla="*/ 471434 w 1208088"/>
              <a:gd name="connsiteY362" fmla="*/ 51401 h 1452563"/>
              <a:gd name="connsiteX363" fmla="*/ 476510 w 1208088"/>
              <a:gd name="connsiteY363" fmla="*/ 55843 h 1452563"/>
              <a:gd name="connsiteX364" fmla="*/ 481268 w 1208088"/>
              <a:gd name="connsiteY364" fmla="*/ 59651 h 1452563"/>
              <a:gd name="connsiteX365" fmla="*/ 486027 w 1208088"/>
              <a:gd name="connsiteY365" fmla="*/ 63141 h 1452563"/>
              <a:gd name="connsiteX366" fmla="*/ 491738 w 1208088"/>
              <a:gd name="connsiteY366" fmla="*/ 66314 h 1452563"/>
              <a:gd name="connsiteX367" fmla="*/ 497131 w 1208088"/>
              <a:gd name="connsiteY367" fmla="*/ 69170 h 1452563"/>
              <a:gd name="connsiteX368" fmla="*/ 502841 w 1208088"/>
              <a:gd name="connsiteY368" fmla="*/ 72025 h 1452563"/>
              <a:gd name="connsiteX369" fmla="*/ 509186 w 1208088"/>
              <a:gd name="connsiteY369" fmla="*/ 73929 h 1452563"/>
              <a:gd name="connsiteX370" fmla="*/ 515531 w 1208088"/>
              <a:gd name="connsiteY370" fmla="*/ 75198 h 1452563"/>
              <a:gd name="connsiteX371" fmla="*/ 522194 w 1208088"/>
              <a:gd name="connsiteY371" fmla="*/ 76150 h 1452563"/>
              <a:gd name="connsiteX372" fmla="*/ 529808 w 1208088"/>
              <a:gd name="connsiteY372" fmla="*/ 76150 h 1452563"/>
              <a:gd name="connsiteX373" fmla="*/ 537739 w 1208088"/>
              <a:gd name="connsiteY373" fmla="*/ 75515 h 1452563"/>
              <a:gd name="connsiteX374" fmla="*/ 546304 w 1208088"/>
              <a:gd name="connsiteY374" fmla="*/ 74246 h 1452563"/>
              <a:gd name="connsiteX375" fmla="*/ 557408 w 1208088"/>
              <a:gd name="connsiteY375" fmla="*/ 68218 h 1452563"/>
              <a:gd name="connsiteX376" fmla="*/ 568195 w 1208088"/>
              <a:gd name="connsiteY376" fmla="*/ 62824 h 1452563"/>
              <a:gd name="connsiteX377" fmla="*/ 587864 w 1208088"/>
              <a:gd name="connsiteY377" fmla="*/ 51719 h 1452563"/>
              <a:gd name="connsiteX378" fmla="*/ 605313 w 1208088"/>
              <a:gd name="connsiteY378" fmla="*/ 41882 h 1452563"/>
              <a:gd name="connsiteX379" fmla="*/ 620858 w 1208088"/>
              <a:gd name="connsiteY379" fmla="*/ 32681 h 1452563"/>
              <a:gd name="connsiteX380" fmla="*/ 635452 w 1208088"/>
              <a:gd name="connsiteY380" fmla="*/ 24749 h 1452563"/>
              <a:gd name="connsiteX381" fmla="*/ 648776 w 1208088"/>
              <a:gd name="connsiteY381" fmla="*/ 17134 h 1452563"/>
              <a:gd name="connsiteX382" fmla="*/ 655438 w 1208088"/>
              <a:gd name="connsiteY382" fmla="*/ 13961 h 1452563"/>
              <a:gd name="connsiteX383" fmla="*/ 661784 w 1208088"/>
              <a:gd name="connsiteY383" fmla="*/ 11422 h 1452563"/>
              <a:gd name="connsiteX384" fmla="*/ 668446 w 1208088"/>
              <a:gd name="connsiteY384" fmla="*/ 8884 h 1452563"/>
              <a:gd name="connsiteX385" fmla="*/ 675108 w 1208088"/>
              <a:gd name="connsiteY385" fmla="*/ 6663 h 1452563"/>
              <a:gd name="connsiteX386" fmla="*/ 682088 w 1208088"/>
              <a:gd name="connsiteY386" fmla="*/ 4759 h 1452563"/>
              <a:gd name="connsiteX387" fmla="*/ 688750 w 1208088"/>
              <a:gd name="connsiteY387" fmla="*/ 3173 h 1452563"/>
              <a:gd name="connsiteX388" fmla="*/ 695729 w 1208088"/>
              <a:gd name="connsiteY388" fmla="*/ 1586 h 1452563"/>
              <a:gd name="connsiteX389" fmla="*/ 703343 w 1208088"/>
              <a:gd name="connsiteY389" fmla="*/ 635 h 1452563"/>
              <a:gd name="connsiteX390" fmla="*/ 710957 w 1208088"/>
              <a:gd name="connsiteY390" fmla="*/ 317 h 145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</a:cxnLst>
            <a:rect l="l" t="t" r="r" b="b"/>
            <a:pathLst>
              <a:path w="1208088" h="1452563">
                <a:moveTo>
                  <a:pt x="331068" y="665573"/>
                </a:moveTo>
                <a:cubicBezTo>
                  <a:pt x="331068" y="665573"/>
                  <a:pt x="331068" y="665573"/>
                  <a:pt x="508820" y="932822"/>
                </a:cubicBezTo>
                <a:cubicBezTo>
                  <a:pt x="508820" y="932822"/>
                  <a:pt x="508820" y="932822"/>
                  <a:pt x="369158" y="932822"/>
                </a:cubicBezTo>
                <a:cubicBezTo>
                  <a:pt x="369158" y="932822"/>
                  <a:pt x="369158" y="932822"/>
                  <a:pt x="369158" y="983727"/>
                </a:cubicBezTo>
                <a:cubicBezTo>
                  <a:pt x="369158" y="983727"/>
                  <a:pt x="369158" y="983727"/>
                  <a:pt x="534213" y="983727"/>
                </a:cubicBezTo>
                <a:cubicBezTo>
                  <a:pt x="534213" y="983727"/>
                  <a:pt x="534213" y="983727"/>
                  <a:pt x="534213" y="1034632"/>
                </a:cubicBezTo>
                <a:cubicBezTo>
                  <a:pt x="534213" y="1034632"/>
                  <a:pt x="534213" y="1034632"/>
                  <a:pt x="369158" y="1034632"/>
                </a:cubicBezTo>
                <a:cubicBezTo>
                  <a:pt x="369158" y="1034632"/>
                  <a:pt x="369158" y="1034632"/>
                  <a:pt x="369158" y="1085536"/>
                </a:cubicBezTo>
                <a:cubicBezTo>
                  <a:pt x="369158" y="1085536"/>
                  <a:pt x="369158" y="1085536"/>
                  <a:pt x="534213" y="1085536"/>
                </a:cubicBezTo>
                <a:cubicBezTo>
                  <a:pt x="534213" y="1085536"/>
                  <a:pt x="534213" y="1085536"/>
                  <a:pt x="534213" y="1238250"/>
                </a:cubicBezTo>
                <a:cubicBezTo>
                  <a:pt x="534213" y="1238250"/>
                  <a:pt x="534213" y="1238250"/>
                  <a:pt x="673875" y="1238250"/>
                </a:cubicBezTo>
                <a:cubicBezTo>
                  <a:pt x="673875" y="1238250"/>
                  <a:pt x="673875" y="1238250"/>
                  <a:pt x="673875" y="1085536"/>
                </a:cubicBezTo>
                <a:cubicBezTo>
                  <a:pt x="673875" y="1085536"/>
                  <a:pt x="673875" y="1085536"/>
                  <a:pt x="864324" y="1085536"/>
                </a:cubicBezTo>
                <a:cubicBezTo>
                  <a:pt x="864324" y="1085536"/>
                  <a:pt x="864324" y="1085536"/>
                  <a:pt x="864324" y="1034632"/>
                </a:cubicBezTo>
                <a:cubicBezTo>
                  <a:pt x="864324" y="1034632"/>
                  <a:pt x="864324" y="1034632"/>
                  <a:pt x="673875" y="1034632"/>
                </a:cubicBezTo>
                <a:cubicBezTo>
                  <a:pt x="673875" y="1034632"/>
                  <a:pt x="673875" y="1034632"/>
                  <a:pt x="673875" y="983727"/>
                </a:cubicBezTo>
                <a:cubicBezTo>
                  <a:pt x="673875" y="983727"/>
                  <a:pt x="673875" y="983727"/>
                  <a:pt x="864324" y="983727"/>
                </a:cubicBezTo>
                <a:cubicBezTo>
                  <a:pt x="864324" y="983727"/>
                  <a:pt x="864324" y="983727"/>
                  <a:pt x="864324" y="932822"/>
                </a:cubicBezTo>
                <a:cubicBezTo>
                  <a:pt x="864324" y="932822"/>
                  <a:pt x="864324" y="932822"/>
                  <a:pt x="699268" y="932822"/>
                </a:cubicBezTo>
                <a:cubicBezTo>
                  <a:pt x="699268" y="932822"/>
                  <a:pt x="699268" y="932822"/>
                  <a:pt x="877020" y="665573"/>
                </a:cubicBezTo>
                <a:cubicBezTo>
                  <a:pt x="877020" y="665573"/>
                  <a:pt x="877020" y="665573"/>
                  <a:pt x="737358" y="665573"/>
                </a:cubicBezTo>
                <a:cubicBezTo>
                  <a:pt x="737358" y="665573"/>
                  <a:pt x="737358" y="665573"/>
                  <a:pt x="597696" y="881918"/>
                </a:cubicBezTo>
                <a:cubicBezTo>
                  <a:pt x="597696" y="881918"/>
                  <a:pt x="597696" y="881918"/>
                  <a:pt x="458034" y="665573"/>
                </a:cubicBezTo>
                <a:cubicBezTo>
                  <a:pt x="458034" y="665573"/>
                  <a:pt x="458034" y="665573"/>
                  <a:pt x="331068" y="665573"/>
                </a:cubicBezTo>
                <a:close/>
                <a:moveTo>
                  <a:pt x="719206" y="0"/>
                </a:moveTo>
                <a:lnTo>
                  <a:pt x="727454" y="317"/>
                </a:lnTo>
                <a:lnTo>
                  <a:pt x="736654" y="952"/>
                </a:lnTo>
                <a:lnTo>
                  <a:pt x="746172" y="2538"/>
                </a:lnTo>
                <a:lnTo>
                  <a:pt x="756641" y="4125"/>
                </a:lnTo>
                <a:lnTo>
                  <a:pt x="767428" y="6028"/>
                </a:lnTo>
                <a:lnTo>
                  <a:pt x="778849" y="8567"/>
                </a:lnTo>
                <a:lnTo>
                  <a:pt x="791222" y="11422"/>
                </a:lnTo>
                <a:lnTo>
                  <a:pt x="804546" y="14913"/>
                </a:lnTo>
                <a:lnTo>
                  <a:pt x="818822" y="18720"/>
                </a:lnTo>
                <a:lnTo>
                  <a:pt x="833416" y="23480"/>
                </a:lnTo>
                <a:lnTo>
                  <a:pt x="829609" y="36171"/>
                </a:lnTo>
                <a:lnTo>
                  <a:pt x="825802" y="48228"/>
                </a:lnTo>
                <a:lnTo>
                  <a:pt x="818188" y="70439"/>
                </a:lnTo>
                <a:lnTo>
                  <a:pt x="810256" y="91063"/>
                </a:lnTo>
                <a:lnTo>
                  <a:pt x="802960" y="108831"/>
                </a:lnTo>
                <a:lnTo>
                  <a:pt x="795663" y="125013"/>
                </a:lnTo>
                <a:lnTo>
                  <a:pt x="788684" y="138974"/>
                </a:lnTo>
                <a:lnTo>
                  <a:pt x="782021" y="151983"/>
                </a:lnTo>
                <a:lnTo>
                  <a:pt x="775994" y="163405"/>
                </a:lnTo>
                <a:lnTo>
                  <a:pt x="764572" y="183077"/>
                </a:lnTo>
                <a:lnTo>
                  <a:pt x="760131" y="191644"/>
                </a:lnTo>
                <a:lnTo>
                  <a:pt x="756007" y="200211"/>
                </a:lnTo>
                <a:lnTo>
                  <a:pt x="752517" y="207826"/>
                </a:lnTo>
                <a:lnTo>
                  <a:pt x="749662" y="215759"/>
                </a:lnTo>
                <a:lnTo>
                  <a:pt x="748393" y="219566"/>
                </a:lnTo>
                <a:lnTo>
                  <a:pt x="747441" y="223374"/>
                </a:lnTo>
                <a:lnTo>
                  <a:pt x="746806" y="227181"/>
                </a:lnTo>
                <a:lnTo>
                  <a:pt x="746489" y="231623"/>
                </a:lnTo>
                <a:lnTo>
                  <a:pt x="748076" y="231623"/>
                </a:lnTo>
                <a:lnTo>
                  <a:pt x="750931" y="231623"/>
                </a:lnTo>
                <a:lnTo>
                  <a:pt x="753786" y="231940"/>
                </a:lnTo>
                <a:lnTo>
                  <a:pt x="756324" y="232258"/>
                </a:lnTo>
                <a:lnTo>
                  <a:pt x="758862" y="233210"/>
                </a:lnTo>
                <a:lnTo>
                  <a:pt x="761400" y="233844"/>
                </a:lnTo>
                <a:lnTo>
                  <a:pt x="763621" y="234796"/>
                </a:lnTo>
                <a:lnTo>
                  <a:pt x="765842" y="236065"/>
                </a:lnTo>
                <a:lnTo>
                  <a:pt x="768062" y="237334"/>
                </a:lnTo>
                <a:lnTo>
                  <a:pt x="769966" y="238921"/>
                </a:lnTo>
                <a:lnTo>
                  <a:pt x="771552" y="240190"/>
                </a:lnTo>
                <a:lnTo>
                  <a:pt x="772821" y="242094"/>
                </a:lnTo>
                <a:lnTo>
                  <a:pt x="774090" y="243680"/>
                </a:lnTo>
                <a:lnTo>
                  <a:pt x="775042" y="245901"/>
                </a:lnTo>
                <a:lnTo>
                  <a:pt x="775676" y="247805"/>
                </a:lnTo>
                <a:lnTo>
                  <a:pt x="775994" y="249709"/>
                </a:lnTo>
                <a:lnTo>
                  <a:pt x="776311" y="251930"/>
                </a:lnTo>
                <a:lnTo>
                  <a:pt x="776311" y="253834"/>
                </a:lnTo>
                <a:lnTo>
                  <a:pt x="775676" y="255420"/>
                </a:lnTo>
                <a:lnTo>
                  <a:pt x="775359" y="257324"/>
                </a:lnTo>
                <a:lnTo>
                  <a:pt x="774407" y="258910"/>
                </a:lnTo>
                <a:lnTo>
                  <a:pt x="773456" y="260497"/>
                </a:lnTo>
                <a:lnTo>
                  <a:pt x="772186" y="262083"/>
                </a:lnTo>
                <a:lnTo>
                  <a:pt x="769331" y="265256"/>
                </a:lnTo>
                <a:lnTo>
                  <a:pt x="765524" y="267794"/>
                </a:lnTo>
                <a:lnTo>
                  <a:pt x="761717" y="269698"/>
                </a:lnTo>
                <a:lnTo>
                  <a:pt x="756958" y="270967"/>
                </a:lnTo>
                <a:lnTo>
                  <a:pt x="752200" y="271919"/>
                </a:lnTo>
                <a:lnTo>
                  <a:pt x="756324" y="284611"/>
                </a:lnTo>
                <a:lnTo>
                  <a:pt x="757910" y="289053"/>
                </a:lnTo>
                <a:lnTo>
                  <a:pt x="760448" y="293812"/>
                </a:lnTo>
                <a:lnTo>
                  <a:pt x="763621" y="299206"/>
                </a:lnTo>
                <a:lnTo>
                  <a:pt x="768062" y="304283"/>
                </a:lnTo>
                <a:lnTo>
                  <a:pt x="772504" y="309677"/>
                </a:lnTo>
                <a:lnTo>
                  <a:pt x="777580" y="315706"/>
                </a:lnTo>
                <a:lnTo>
                  <a:pt x="783608" y="321417"/>
                </a:lnTo>
                <a:lnTo>
                  <a:pt x="789952" y="327445"/>
                </a:lnTo>
                <a:lnTo>
                  <a:pt x="796615" y="333791"/>
                </a:lnTo>
                <a:lnTo>
                  <a:pt x="803912" y="339820"/>
                </a:lnTo>
                <a:lnTo>
                  <a:pt x="819774" y="353146"/>
                </a:lnTo>
                <a:lnTo>
                  <a:pt x="836588" y="366155"/>
                </a:lnTo>
                <a:lnTo>
                  <a:pt x="854672" y="379798"/>
                </a:lnTo>
                <a:lnTo>
                  <a:pt x="891472" y="407720"/>
                </a:lnTo>
                <a:lnTo>
                  <a:pt x="928274" y="435008"/>
                </a:lnTo>
                <a:lnTo>
                  <a:pt x="945405" y="448334"/>
                </a:lnTo>
                <a:lnTo>
                  <a:pt x="961902" y="461343"/>
                </a:lnTo>
                <a:lnTo>
                  <a:pt x="976496" y="474034"/>
                </a:lnTo>
                <a:lnTo>
                  <a:pt x="983158" y="479746"/>
                </a:lnTo>
                <a:lnTo>
                  <a:pt x="989186" y="485457"/>
                </a:lnTo>
                <a:lnTo>
                  <a:pt x="996482" y="493072"/>
                </a:lnTo>
                <a:lnTo>
                  <a:pt x="1003779" y="501004"/>
                </a:lnTo>
                <a:lnTo>
                  <a:pt x="1011393" y="510206"/>
                </a:lnTo>
                <a:lnTo>
                  <a:pt x="1019007" y="519725"/>
                </a:lnTo>
                <a:lnTo>
                  <a:pt x="1026938" y="530830"/>
                </a:lnTo>
                <a:lnTo>
                  <a:pt x="1034552" y="542252"/>
                </a:lnTo>
                <a:lnTo>
                  <a:pt x="1042801" y="554309"/>
                </a:lnTo>
                <a:lnTo>
                  <a:pt x="1050732" y="567318"/>
                </a:lnTo>
                <a:lnTo>
                  <a:pt x="1058663" y="581279"/>
                </a:lnTo>
                <a:lnTo>
                  <a:pt x="1066912" y="595557"/>
                </a:lnTo>
                <a:lnTo>
                  <a:pt x="1074843" y="610153"/>
                </a:lnTo>
                <a:lnTo>
                  <a:pt x="1083092" y="626017"/>
                </a:lnTo>
                <a:lnTo>
                  <a:pt x="1091023" y="641882"/>
                </a:lnTo>
                <a:lnTo>
                  <a:pt x="1098954" y="658698"/>
                </a:lnTo>
                <a:lnTo>
                  <a:pt x="1106568" y="675832"/>
                </a:lnTo>
                <a:lnTo>
                  <a:pt x="1114499" y="693283"/>
                </a:lnTo>
                <a:lnTo>
                  <a:pt x="1122113" y="711369"/>
                </a:lnTo>
                <a:lnTo>
                  <a:pt x="1129727" y="729772"/>
                </a:lnTo>
                <a:lnTo>
                  <a:pt x="1136707" y="748492"/>
                </a:lnTo>
                <a:lnTo>
                  <a:pt x="1143686" y="768164"/>
                </a:lnTo>
                <a:lnTo>
                  <a:pt x="1150348" y="787519"/>
                </a:lnTo>
                <a:lnTo>
                  <a:pt x="1157011" y="807191"/>
                </a:lnTo>
                <a:lnTo>
                  <a:pt x="1163038" y="826863"/>
                </a:lnTo>
                <a:lnTo>
                  <a:pt x="1169066" y="847170"/>
                </a:lnTo>
                <a:lnTo>
                  <a:pt x="1174460" y="867477"/>
                </a:lnTo>
                <a:lnTo>
                  <a:pt x="1179853" y="887783"/>
                </a:lnTo>
                <a:lnTo>
                  <a:pt x="1184929" y="908407"/>
                </a:lnTo>
                <a:lnTo>
                  <a:pt x="1189370" y="929031"/>
                </a:lnTo>
                <a:lnTo>
                  <a:pt x="1193177" y="949655"/>
                </a:lnTo>
                <a:lnTo>
                  <a:pt x="1196667" y="970279"/>
                </a:lnTo>
                <a:lnTo>
                  <a:pt x="1200157" y="990903"/>
                </a:lnTo>
                <a:lnTo>
                  <a:pt x="1202695" y="1011845"/>
                </a:lnTo>
                <a:lnTo>
                  <a:pt x="1204916" y="1032151"/>
                </a:lnTo>
                <a:lnTo>
                  <a:pt x="1206502" y="1052458"/>
                </a:lnTo>
                <a:lnTo>
                  <a:pt x="1207454" y="1072447"/>
                </a:lnTo>
                <a:lnTo>
                  <a:pt x="1208088" y="1092437"/>
                </a:lnTo>
                <a:lnTo>
                  <a:pt x="1207771" y="1112426"/>
                </a:lnTo>
                <a:lnTo>
                  <a:pt x="1207136" y="1131781"/>
                </a:lnTo>
                <a:lnTo>
                  <a:pt x="1205867" y="1151453"/>
                </a:lnTo>
                <a:lnTo>
                  <a:pt x="1203646" y="1170173"/>
                </a:lnTo>
                <a:lnTo>
                  <a:pt x="1201108" y="1188893"/>
                </a:lnTo>
                <a:lnTo>
                  <a:pt x="1199522" y="1197778"/>
                </a:lnTo>
                <a:lnTo>
                  <a:pt x="1197302" y="1206979"/>
                </a:lnTo>
                <a:lnTo>
                  <a:pt x="1195398" y="1215863"/>
                </a:lnTo>
                <a:lnTo>
                  <a:pt x="1193177" y="1224747"/>
                </a:lnTo>
                <a:lnTo>
                  <a:pt x="1190956" y="1233314"/>
                </a:lnTo>
                <a:lnTo>
                  <a:pt x="1188418" y="1242199"/>
                </a:lnTo>
                <a:lnTo>
                  <a:pt x="1185563" y="1250448"/>
                </a:lnTo>
                <a:lnTo>
                  <a:pt x="1182708" y="1259015"/>
                </a:lnTo>
                <a:lnTo>
                  <a:pt x="1179218" y="1266947"/>
                </a:lnTo>
                <a:lnTo>
                  <a:pt x="1175728" y="1275197"/>
                </a:lnTo>
                <a:lnTo>
                  <a:pt x="1172239" y="1283129"/>
                </a:lnTo>
                <a:lnTo>
                  <a:pt x="1168749" y="1291062"/>
                </a:lnTo>
                <a:lnTo>
                  <a:pt x="1164625" y="1298677"/>
                </a:lnTo>
                <a:lnTo>
                  <a:pt x="1160183" y="1305974"/>
                </a:lnTo>
                <a:lnTo>
                  <a:pt x="1155742" y="1313589"/>
                </a:lnTo>
                <a:lnTo>
                  <a:pt x="1151300" y="1320570"/>
                </a:lnTo>
                <a:lnTo>
                  <a:pt x="1146542" y="1327867"/>
                </a:lnTo>
                <a:lnTo>
                  <a:pt x="1141148" y="1334531"/>
                </a:lnTo>
                <a:lnTo>
                  <a:pt x="1135755" y="1341194"/>
                </a:lnTo>
                <a:lnTo>
                  <a:pt x="1130362" y="1347857"/>
                </a:lnTo>
                <a:lnTo>
                  <a:pt x="1124334" y="1354203"/>
                </a:lnTo>
                <a:lnTo>
                  <a:pt x="1118306" y="1360548"/>
                </a:lnTo>
                <a:lnTo>
                  <a:pt x="1112278" y="1366577"/>
                </a:lnTo>
                <a:lnTo>
                  <a:pt x="1105299" y="1372288"/>
                </a:lnTo>
                <a:lnTo>
                  <a:pt x="1098637" y="1378000"/>
                </a:lnTo>
                <a:lnTo>
                  <a:pt x="1091657" y="1383394"/>
                </a:lnTo>
                <a:lnTo>
                  <a:pt x="1084360" y="1388470"/>
                </a:lnTo>
                <a:lnTo>
                  <a:pt x="1076746" y="1393230"/>
                </a:lnTo>
                <a:lnTo>
                  <a:pt x="1068815" y="1398306"/>
                </a:lnTo>
                <a:lnTo>
                  <a:pt x="1061201" y="1402748"/>
                </a:lnTo>
                <a:lnTo>
                  <a:pt x="1052636" y="1407190"/>
                </a:lnTo>
                <a:lnTo>
                  <a:pt x="1044070" y="1411633"/>
                </a:lnTo>
                <a:lnTo>
                  <a:pt x="1035187" y="1415440"/>
                </a:lnTo>
                <a:lnTo>
                  <a:pt x="1025986" y="1418930"/>
                </a:lnTo>
                <a:lnTo>
                  <a:pt x="1016469" y="1422420"/>
                </a:lnTo>
                <a:lnTo>
                  <a:pt x="1006634" y="1425593"/>
                </a:lnTo>
                <a:lnTo>
                  <a:pt x="996800" y="1428766"/>
                </a:lnTo>
                <a:lnTo>
                  <a:pt x="986330" y="1431305"/>
                </a:lnTo>
                <a:lnTo>
                  <a:pt x="976178" y="1433843"/>
                </a:lnTo>
                <a:lnTo>
                  <a:pt x="965074" y="1436064"/>
                </a:lnTo>
                <a:lnTo>
                  <a:pt x="953971" y="1437968"/>
                </a:lnTo>
                <a:lnTo>
                  <a:pt x="942550" y="1439554"/>
                </a:lnTo>
                <a:lnTo>
                  <a:pt x="930812" y="1440823"/>
                </a:lnTo>
                <a:lnTo>
                  <a:pt x="918756" y="1442093"/>
                </a:lnTo>
                <a:lnTo>
                  <a:pt x="906383" y="1443044"/>
                </a:lnTo>
                <a:lnTo>
                  <a:pt x="893693" y="1443362"/>
                </a:lnTo>
                <a:lnTo>
                  <a:pt x="740144" y="1448756"/>
                </a:lnTo>
                <a:lnTo>
                  <a:pt x="652583" y="1451611"/>
                </a:lnTo>
                <a:lnTo>
                  <a:pt x="613244" y="1452563"/>
                </a:lnTo>
                <a:lnTo>
                  <a:pt x="604044" y="1452563"/>
                </a:lnTo>
                <a:lnTo>
                  <a:pt x="595161" y="1452563"/>
                </a:lnTo>
                <a:lnTo>
                  <a:pt x="555505" y="1451611"/>
                </a:lnTo>
                <a:lnTo>
                  <a:pt x="467944" y="1448756"/>
                </a:lnTo>
                <a:lnTo>
                  <a:pt x="314395" y="1443362"/>
                </a:lnTo>
                <a:lnTo>
                  <a:pt x="302022" y="1443044"/>
                </a:lnTo>
                <a:lnTo>
                  <a:pt x="289332" y="1442093"/>
                </a:lnTo>
                <a:lnTo>
                  <a:pt x="277276" y="1440823"/>
                </a:lnTo>
                <a:lnTo>
                  <a:pt x="265856" y="1439554"/>
                </a:lnTo>
                <a:lnTo>
                  <a:pt x="254117" y="1437968"/>
                </a:lnTo>
                <a:lnTo>
                  <a:pt x="243014" y="1436064"/>
                </a:lnTo>
                <a:lnTo>
                  <a:pt x="232227" y="1433843"/>
                </a:lnTo>
                <a:lnTo>
                  <a:pt x="221758" y="1431305"/>
                </a:lnTo>
                <a:lnTo>
                  <a:pt x="211288" y="1428766"/>
                </a:lnTo>
                <a:lnTo>
                  <a:pt x="201454" y="1425593"/>
                </a:lnTo>
                <a:lnTo>
                  <a:pt x="191619" y="1422420"/>
                </a:lnTo>
                <a:lnTo>
                  <a:pt x="182419" y="1418930"/>
                </a:lnTo>
                <a:lnTo>
                  <a:pt x="172901" y="1415440"/>
                </a:lnTo>
                <a:lnTo>
                  <a:pt x="164336" y="1411633"/>
                </a:lnTo>
                <a:lnTo>
                  <a:pt x="155452" y="1407190"/>
                </a:lnTo>
                <a:lnTo>
                  <a:pt x="147521" y="1402748"/>
                </a:lnTo>
                <a:lnTo>
                  <a:pt x="139273" y="1398306"/>
                </a:lnTo>
                <a:lnTo>
                  <a:pt x="131342" y="1393230"/>
                </a:lnTo>
                <a:lnTo>
                  <a:pt x="123728" y="1388470"/>
                </a:lnTo>
                <a:lnTo>
                  <a:pt x="116431" y="1383394"/>
                </a:lnTo>
                <a:lnTo>
                  <a:pt x="109768" y="1378000"/>
                </a:lnTo>
                <a:lnTo>
                  <a:pt x="102789" y="1372288"/>
                </a:lnTo>
                <a:lnTo>
                  <a:pt x="96127" y="1366577"/>
                </a:lnTo>
                <a:lnTo>
                  <a:pt x="89782" y="1360548"/>
                </a:lnTo>
                <a:lnTo>
                  <a:pt x="83754" y="1354203"/>
                </a:lnTo>
                <a:lnTo>
                  <a:pt x="78044" y="1347857"/>
                </a:lnTo>
                <a:lnTo>
                  <a:pt x="72333" y="1341194"/>
                </a:lnTo>
                <a:lnTo>
                  <a:pt x="66940" y="1334531"/>
                </a:lnTo>
                <a:lnTo>
                  <a:pt x="61864" y="1327867"/>
                </a:lnTo>
                <a:lnTo>
                  <a:pt x="56788" y="1320570"/>
                </a:lnTo>
                <a:lnTo>
                  <a:pt x="52346" y="1313589"/>
                </a:lnTo>
                <a:lnTo>
                  <a:pt x="47905" y="1305974"/>
                </a:lnTo>
                <a:lnTo>
                  <a:pt x="43780" y="1298677"/>
                </a:lnTo>
                <a:lnTo>
                  <a:pt x="39339" y="1291062"/>
                </a:lnTo>
                <a:lnTo>
                  <a:pt x="35849" y="1283129"/>
                </a:lnTo>
                <a:lnTo>
                  <a:pt x="32360" y="1275197"/>
                </a:lnTo>
                <a:lnTo>
                  <a:pt x="28870" y="1266947"/>
                </a:lnTo>
                <a:lnTo>
                  <a:pt x="25697" y="1259015"/>
                </a:lnTo>
                <a:lnTo>
                  <a:pt x="22525" y="1250448"/>
                </a:lnTo>
                <a:lnTo>
                  <a:pt x="19670" y="1242199"/>
                </a:lnTo>
                <a:lnTo>
                  <a:pt x="17132" y="1233314"/>
                </a:lnTo>
                <a:lnTo>
                  <a:pt x="14911" y="1224747"/>
                </a:lnTo>
                <a:lnTo>
                  <a:pt x="12690" y="1215863"/>
                </a:lnTo>
                <a:lnTo>
                  <a:pt x="10786" y="1206979"/>
                </a:lnTo>
                <a:lnTo>
                  <a:pt x="8883" y="1197778"/>
                </a:lnTo>
                <a:lnTo>
                  <a:pt x="7297" y="1188893"/>
                </a:lnTo>
                <a:lnTo>
                  <a:pt x="4442" y="1170173"/>
                </a:lnTo>
                <a:lnTo>
                  <a:pt x="2221" y="1151453"/>
                </a:lnTo>
                <a:lnTo>
                  <a:pt x="952" y="1131781"/>
                </a:lnTo>
                <a:lnTo>
                  <a:pt x="317" y="1112426"/>
                </a:lnTo>
                <a:lnTo>
                  <a:pt x="0" y="1092437"/>
                </a:lnTo>
                <a:lnTo>
                  <a:pt x="634" y="1072447"/>
                </a:lnTo>
                <a:lnTo>
                  <a:pt x="1586" y="1052458"/>
                </a:lnTo>
                <a:lnTo>
                  <a:pt x="3172" y="1032151"/>
                </a:lnTo>
                <a:lnTo>
                  <a:pt x="5393" y="1011845"/>
                </a:lnTo>
                <a:lnTo>
                  <a:pt x="8248" y="990903"/>
                </a:lnTo>
                <a:lnTo>
                  <a:pt x="11421" y="970279"/>
                </a:lnTo>
                <a:lnTo>
                  <a:pt x="14911" y="949655"/>
                </a:lnTo>
                <a:lnTo>
                  <a:pt x="19035" y="929031"/>
                </a:lnTo>
                <a:lnTo>
                  <a:pt x="23476" y="908407"/>
                </a:lnTo>
                <a:lnTo>
                  <a:pt x="28235" y="887783"/>
                </a:lnTo>
                <a:lnTo>
                  <a:pt x="33628" y="867477"/>
                </a:lnTo>
                <a:lnTo>
                  <a:pt x="39022" y="847170"/>
                </a:lnTo>
                <a:lnTo>
                  <a:pt x="45050" y="826863"/>
                </a:lnTo>
                <a:lnTo>
                  <a:pt x="51077" y="807191"/>
                </a:lnTo>
                <a:lnTo>
                  <a:pt x="58057" y="787519"/>
                </a:lnTo>
                <a:lnTo>
                  <a:pt x="64402" y="768164"/>
                </a:lnTo>
                <a:lnTo>
                  <a:pt x="71381" y="748492"/>
                </a:lnTo>
                <a:lnTo>
                  <a:pt x="78678" y="729772"/>
                </a:lnTo>
                <a:lnTo>
                  <a:pt x="85975" y="711369"/>
                </a:lnTo>
                <a:lnTo>
                  <a:pt x="93906" y="693283"/>
                </a:lnTo>
                <a:lnTo>
                  <a:pt x="101520" y="675832"/>
                </a:lnTo>
                <a:lnTo>
                  <a:pt x="109134" y="658698"/>
                </a:lnTo>
                <a:lnTo>
                  <a:pt x="117065" y="641882"/>
                </a:lnTo>
                <a:lnTo>
                  <a:pt x="124996" y="626017"/>
                </a:lnTo>
                <a:lnTo>
                  <a:pt x="133245" y="610153"/>
                </a:lnTo>
                <a:lnTo>
                  <a:pt x="141176" y="595557"/>
                </a:lnTo>
                <a:lnTo>
                  <a:pt x="149425" y="581279"/>
                </a:lnTo>
                <a:lnTo>
                  <a:pt x="157356" y="567318"/>
                </a:lnTo>
                <a:lnTo>
                  <a:pt x="165604" y="554309"/>
                </a:lnTo>
                <a:lnTo>
                  <a:pt x="173536" y="542252"/>
                </a:lnTo>
                <a:lnTo>
                  <a:pt x="181467" y="530830"/>
                </a:lnTo>
                <a:lnTo>
                  <a:pt x="189081" y="519725"/>
                </a:lnTo>
                <a:lnTo>
                  <a:pt x="197012" y="510206"/>
                </a:lnTo>
                <a:lnTo>
                  <a:pt x="204309" y="501004"/>
                </a:lnTo>
                <a:lnTo>
                  <a:pt x="211606" y="493072"/>
                </a:lnTo>
                <a:lnTo>
                  <a:pt x="218902" y="485457"/>
                </a:lnTo>
                <a:lnTo>
                  <a:pt x="225248" y="479428"/>
                </a:lnTo>
                <a:lnTo>
                  <a:pt x="232862" y="473083"/>
                </a:lnTo>
                <a:lnTo>
                  <a:pt x="248407" y="460074"/>
                </a:lnTo>
                <a:lnTo>
                  <a:pt x="265538" y="446430"/>
                </a:lnTo>
                <a:lnTo>
                  <a:pt x="283622" y="432469"/>
                </a:lnTo>
                <a:lnTo>
                  <a:pt x="322009" y="404548"/>
                </a:lnTo>
                <a:lnTo>
                  <a:pt x="360396" y="375991"/>
                </a:lnTo>
                <a:lnTo>
                  <a:pt x="379114" y="362030"/>
                </a:lnTo>
                <a:lnTo>
                  <a:pt x="396562" y="348387"/>
                </a:lnTo>
                <a:lnTo>
                  <a:pt x="412742" y="335060"/>
                </a:lnTo>
                <a:lnTo>
                  <a:pt x="420039" y="328397"/>
                </a:lnTo>
                <a:lnTo>
                  <a:pt x="427018" y="322369"/>
                </a:lnTo>
                <a:lnTo>
                  <a:pt x="433364" y="316340"/>
                </a:lnTo>
                <a:lnTo>
                  <a:pt x="439391" y="309994"/>
                </a:lnTo>
                <a:lnTo>
                  <a:pt x="444784" y="304283"/>
                </a:lnTo>
                <a:lnTo>
                  <a:pt x="449226" y="298572"/>
                </a:lnTo>
                <a:lnTo>
                  <a:pt x="453033" y="293178"/>
                </a:lnTo>
                <a:lnTo>
                  <a:pt x="456523" y="287784"/>
                </a:lnTo>
                <a:lnTo>
                  <a:pt x="459061" y="283024"/>
                </a:lnTo>
                <a:lnTo>
                  <a:pt x="460647" y="277948"/>
                </a:lnTo>
                <a:lnTo>
                  <a:pt x="461282" y="274775"/>
                </a:lnTo>
                <a:lnTo>
                  <a:pt x="461916" y="271919"/>
                </a:lnTo>
                <a:lnTo>
                  <a:pt x="456840" y="270967"/>
                </a:lnTo>
                <a:lnTo>
                  <a:pt x="452081" y="269698"/>
                </a:lnTo>
                <a:lnTo>
                  <a:pt x="448274" y="267794"/>
                </a:lnTo>
                <a:lnTo>
                  <a:pt x="444784" y="265256"/>
                </a:lnTo>
                <a:lnTo>
                  <a:pt x="441929" y="262083"/>
                </a:lnTo>
                <a:lnTo>
                  <a:pt x="440660" y="260497"/>
                </a:lnTo>
                <a:lnTo>
                  <a:pt x="439708" y="258910"/>
                </a:lnTo>
                <a:lnTo>
                  <a:pt x="438757" y="257324"/>
                </a:lnTo>
                <a:lnTo>
                  <a:pt x="438440" y="255420"/>
                </a:lnTo>
                <a:lnTo>
                  <a:pt x="438122" y="253834"/>
                </a:lnTo>
                <a:lnTo>
                  <a:pt x="437488" y="251930"/>
                </a:lnTo>
                <a:lnTo>
                  <a:pt x="438122" y="250026"/>
                </a:lnTo>
                <a:lnTo>
                  <a:pt x="438440" y="248122"/>
                </a:lnTo>
                <a:lnTo>
                  <a:pt x="438757" y="246536"/>
                </a:lnTo>
                <a:lnTo>
                  <a:pt x="439708" y="244315"/>
                </a:lnTo>
                <a:lnTo>
                  <a:pt x="440660" y="242728"/>
                </a:lnTo>
                <a:lnTo>
                  <a:pt x="441929" y="241142"/>
                </a:lnTo>
                <a:lnTo>
                  <a:pt x="444784" y="238286"/>
                </a:lnTo>
                <a:lnTo>
                  <a:pt x="448274" y="236065"/>
                </a:lnTo>
                <a:lnTo>
                  <a:pt x="452081" y="234161"/>
                </a:lnTo>
                <a:lnTo>
                  <a:pt x="456840" y="232575"/>
                </a:lnTo>
                <a:lnTo>
                  <a:pt x="461916" y="231940"/>
                </a:lnTo>
                <a:lnTo>
                  <a:pt x="460647" y="227498"/>
                </a:lnTo>
                <a:lnTo>
                  <a:pt x="459378" y="223374"/>
                </a:lnTo>
                <a:lnTo>
                  <a:pt x="457792" y="219249"/>
                </a:lnTo>
                <a:lnTo>
                  <a:pt x="456206" y="215124"/>
                </a:lnTo>
                <a:lnTo>
                  <a:pt x="451764" y="206874"/>
                </a:lnTo>
                <a:lnTo>
                  <a:pt x="447005" y="198307"/>
                </a:lnTo>
                <a:lnTo>
                  <a:pt x="441295" y="189423"/>
                </a:lnTo>
                <a:lnTo>
                  <a:pt x="434632" y="180222"/>
                </a:lnTo>
                <a:lnTo>
                  <a:pt x="420039" y="159598"/>
                </a:lnTo>
                <a:lnTo>
                  <a:pt x="412108" y="147541"/>
                </a:lnTo>
                <a:lnTo>
                  <a:pt x="403542" y="134532"/>
                </a:lnTo>
                <a:lnTo>
                  <a:pt x="394024" y="120254"/>
                </a:lnTo>
                <a:lnTo>
                  <a:pt x="384190" y="104706"/>
                </a:lnTo>
                <a:lnTo>
                  <a:pt x="374355" y="87573"/>
                </a:lnTo>
                <a:lnTo>
                  <a:pt x="363886" y="68535"/>
                </a:lnTo>
                <a:lnTo>
                  <a:pt x="353099" y="47911"/>
                </a:lnTo>
                <a:lnTo>
                  <a:pt x="341996" y="25066"/>
                </a:lnTo>
                <a:lnTo>
                  <a:pt x="352782" y="20307"/>
                </a:lnTo>
                <a:lnTo>
                  <a:pt x="362617" y="15865"/>
                </a:lnTo>
                <a:lnTo>
                  <a:pt x="372134" y="13009"/>
                </a:lnTo>
                <a:lnTo>
                  <a:pt x="380700" y="11105"/>
                </a:lnTo>
                <a:lnTo>
                  <a:pt x="388948" y="9836"/>
                </a:lnTo>
                <a:lnTo>
                  <a:pt x="396562" y="9519"/>
                </a:lnTo>
                <a:lnTo>
                  <a:pt x="403859" y="9519"/>
                </a:lnTo>
                <a:lnTo>
                  <a:pt x="410522" y="10471"/>
                </a:lnTo>
                <a:lnTo>
                  <a:pt x="416549" y="12057"/>
                </a:lnTo>
                <a:lnTo>
                  <a:pt x="422894" y="14278"/>
                </a:lnTo>
                <a:lnTo>
                  <a:pt x="428288" y="16816"/>
                </a:lnTo>
                <a:lnTo>
                  <a:pt x="433681" y="19989"/>
                </a:lnTo>
                <a:lnTo>
                  <a:pt x="439074" y="23162"/>
                </a:lnTo>
                <a:lnTo>
                  <a:pt x="443833" y="26970"/>
                </a:lnTo>
                <a:lnTo>
                  <a:pt x="448592" y="30777"/>
                </a:lnTo>
                <a:lnTo>
                  <a:pt x="453033" y="34585"/>
                </a:lnTo>
                <a:lnTo>
                  <a:pt x="462550" y="43152"/>
                </a:lnTo>
                <a:lnTo>
                  <a:pt x="471434" y="51401"/>
                </a:lnTo>
                <a:lnTo>
                  <a:pt x="476510" y="55843"/>
                </a:lnTo>
                <a:lnTo>
                  <a:pt x="481268" y="59651"/>
                </a:lnTo>
                <a:lnTo>
                  <a:pt x="486027" y="63141"/>
                </a:lnTo>
                <a:lnTo>
                  <a:pt x="491738" y="66314"/>
                </a:lnTo>
                <a:lnTo>
                  <a:pt x="497131" y="69170"/>
                </a:lnTo>
                <a:lnTo>
                  <a:pt x="502841" y="72025"/>
                </a:lnTo>
                <a:lnTo>
                  <a:pt x="509186" y="73929"/>
                </a:lnTo>
                <a:lnTo>
                  <a:pt x="515531" y="75198"/>
                </a:lnTo>
                <a:lnTo>
                  <a:pt x="522194" y="76150"/>
                </a:lnTo>
                <a:lnTo>
                  <a:pt x="529808" y="76150"/>
                </a:lnTo>
                <a:lnTo>
                  <a:pt x="537739" y="75515"/>
                </a:lnTo>
                <a:lnTo>
                  <a:pt x="546304" y="74246"/>
                </a:lnTo>
                <a:lnTo>
                  <a:pt x="557408" y="68218"/>
                </a:lnTo>
                <a:lnTo>
                  <a:pt x="568195" y="62824"/>
                </a:lnTo>
                <a:lnTo>
                  <a:pt x="587864" y="51719"/>
                </a:lnTo>
                <a:lnTo>
                  <a:pt x="605313" y="41882"/>
                </a:lnTo>
                <a:lnTo>
                  <a:pt x="620858" y="32681"/>
                </a:lnTo>
                <a:lnTo>
                  <a:pt x="635452" y="24749"/>
                </a:lnTo>
                <a:lnTo>
                  <a:pt x="648776" y="17134"/>
                </a:lnTo>
                <a:lnTo>
                  <a:pt x="655438" y="13961"/>
                </a:lnTo>
                <a:lnTo>
                  <a:pt x="661784" y="11422"/>
                </a:lnTo>
                <a:lnTo>
                  <a:pt x="668446" y="8884"/>
                </a:lnTo>
                <a:lnTo>
                  <a:pt x="675108" y="6663"/>
                </a:lnTo>
                <a:lnTo>
                  <a:pt x="682088" y="4759"/>
                </a:lnTo>
                <a:lnTo>
                  <a:pt x="688750" y="3173"/>
                </a:lnTo>
                <a:lnTo>
                  <a:pt x="695729" y="1586"/>
                </a:lnTo>
                <a:lnTo>
                  <a:pt x="703343" y="635"/>
                </a:lnTo>
                <a:lnTo>
                  <a:pt x="710957" y="317"/>
                </a:lnTo>
                <a:close/>
              </a:path>
            </a:pathLst>
          </a:custGeom>
          <a:solidFill>
            <a:srgbClr val="9CC0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KSO_Shape"/>
          <p:cNvSpPr>
            <a:spLocks noChangeAspect="1"/>
          </p:cNvSpPr>
          <p:nvPr/>
        </p:nvSpPr>
        <p:spPr>
          <a:xfrm>
            <a:off x="6109063" y="1849560"/>
            <a:ext cx="394435" cy="378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rgbClr val="E9F2F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>
            <a:spLocks noChangeAspect="1"/>
          </p:cNvSpPr>
          <p:nvPr/>
        </p:nvSpPr>
        <p:spPr bwMode="auto">
          <a:xfrm>
            <a:off x="8149421" y="5135269"/>
            <a:ext cx="378000" cy="378000"/>
          </a:xfrm>
          <a:custGeom>
            <a:avLst/>
            <a:gdLst>
              <a:gd name="T0" fmla="*/ 883582 w 2298700"/>
              <a:gd name="T1" fmla="*/ 1295872 h 2298700"/>
              <a:gd name="T2" fmla="*/ 899660 w 2298700"/>
              <a:gd name="T3" fmla="*/ 1824434 h 2298700"/>
              <a:gd name="T4" fmla="*/ 870674 w 2298700"/>
              <a:gd name="T5" fmla="*/ 1867800 h 2298700"/>
              <a:gd name="T6" fmla="*/ 472571 w 2298700"/>
              <a:gd name="T7" fmla="*/ 1870524 h 2298700"/>
              <a:gd name="T8" fmla="*/ 439282 w 2298700"/>
              <a:gd name="T9" fmla="*/ 1829883 h 2298700"/>
              <a:gd name="T10" fmla="*/ 450831 w 2298700"/>
              <a:gd name="T11" fmla="*/ 1299959 h 2298700"/>
              <a:gd name="T12" fmla="*/ 1168971 w 2298700"/>
              <a:gd name="T13" fmla="*/ 903287 h 2298700"/>
              <a:gd name="T14" fmla="*/ 1561900 w 2298700"/>
              <a:gd name="T15" fmla="*/ 923717 h 2298700"/>
              <a:gd name="T16" fmla="*/ 1573443 w 2298700"/>
              <a:gd name="T17" fmla="*/ 1829892 h 2298700"/>
              <a:gd name="T18" fmla="*/ 1540624 w 2298700"/>
              <a:gd name="T19" fmla="*/ 1870524 h 2298700"/>
              <a:gd name="T20" fmla="*/ 1142262 w 2298700"/>
              <a:gd name="T21" fmla="*/ 1867800 h 2298700"/>
              <a:gd name="T22" fmla="*/ 1113291 w 2298700"/>
              <a:gd name="T23" fmla="*/ 1824444 h 2298700"/>
              <a:gd name="T24" fmla="*/ 1129361 w 2298700"/>
              <a:gd name="T25" fmla="*/ 919404 h 2298700"/>
              <a:gd name="T26" fmla="*/ 2191940 w 2298700"/>
              <a:gd name="T27" fmla="*/ 450850 h 2298700"/>
              <a:gd name="T28" fmla="*/ 2238385 w 2298700"/>
              <a:gd name="T29" fmla="*/ 475582 h 2298700"/>
              <a:gd name="T30" fmla="*/ 2245636 w 2298700"/>
              <a:gd name="T31" fmla="*/ 1835358 h 2298700"/>
              <a:gd name="T32" fmla="*/ 2208706 w 2298700"/>
              <a:gd name="T33" fmla="*/ 1872115 h 2298700"/>
              <a:gd name="T34" fmla="*/ 1810633 w 2298700"/>
              <a:gd name="T35" fmla="*/ 1865309 h 2298700"/>
              <a:gd name="T36" fmla="*/ 1785938 w 2298700"/>
              <a:gd name="T37" fmla="*/ 1818568 h 2298700"/>
              <a:gd name="T38" fmla="*/ 1806329 w 2298700"/>
              <a:gd name="T39" fmla="*/ 463556 h 2298700"/>
              <a:gd name="T40" fmla="*/ 1464870 w 2298700"/>
              <a:gd name="T41" fmla="*/ 38100 h 2298700"/>
              <a:gd name="T42" fmla="*/ 1493876 w 2298700"/>
              <a:gd name="T43" fmla="*/ 48317 h 2298700"/>
              <a:gd name="T44" fmla="*/ 1512005 w 2298700"/>
              <a:gd name="T45" fmla="*/ 72609 h 2298700"/>
              <a:gd name="T46" fmla="*/ 1540105 w 2298700"/>
              <a:gd name="T47" fmla="*/ 509198 h 2298700"/>
              <a:gd name="T48" fmla="*/ 1503847 w 2298700"/>
              <a:gd name="T49" fmla="*/ 543253 h 2298700"/>
              <a:gd name="T50" fmla="*/ 1459205 w 2298700"/>
              <a:gd name="T51" fmla="*/ 535761 h 2298700"/>
              <a:gd name="T52" fmla="*/ 1437677 w 2298700"/>
              <a:gd name="T53" fmla="*/ 503749 h 2298700"/>
              <a:gd name="T54" fmla="*/ 1348845 w 2298700"/>
              <a:gd name="T55" fmla="*/ 357311 h 2298700"/>
              <a:gd name="T56" fmla="*/ 1214465 w 2298700"/>
              <a:gd name="T57" fmla="*/ 507608 h 2298700"/>
              <a:gd name="T58" fmla="*/ 1010062 w 2298700"/>
              <a:gd name="T59" fmla="*/ 669711 h 2298700"/>
              <a:gd name="T60" fmla="*/ 834212 w 2298700"/>
              <a:gd name="T61" fmla="*/ 763477 h 2298700"/>
              <a:gd name="T62" fmla="*/ 682609 w 2298700"/>
              <a:gd name="T63" fmla="*/ 817965 h 2298700"/>
              <a:gd name="T64" fmla="*/ 523528 w 2298700"/>
              <a:gd name="T65" fmla="*/ 852928 h 2298700"/>
              <a:gd name="T66" fmla="*/ 404104 w 2298700"/>
              <a:gd name="T67" fmla="*/ 862464 h 2298700"/>
              <a:gd name="T68" fmla="*/ 374191 w 2298700"/>
              <a:gd name="T69" fmla="*/ 838852 h 2298700"/>
              <a:gd name="T70" fmla="*/ 369206 w 2298700"/>
              <a:gd name="T71" fmla="*/ 795034 h 2298700"/>
              <a:gd name="T72" fmla="*/ 405237 w 2298700"/>
              <a:gd name="T73" fmla="*/ 760071 h 2298700"/>
              <a:gd name="T74" fmla="*/ 535765 w 2298700"/>
              <a:gd name="T75" fmla="*/ 742589 h 2298700"/>
              <a:gd name="T76" fmla="*/ 679890 w 2298700"/>
              <a:gd name="T77" fmla="*/ 706945 h 2298700"/>
              <a:gd name="T78" fmla="*/ 816536 w 2298700"/>
              <a:gd name="T79" fmla="*/ 654273 h 2298700"/>
              <a:gd name="T80" fmla="*/ 989667 w 2298700"/>
              <a:gd name="T81" fmla="*/ 554832 h 2298700"/>
              <a:gd name="T82" fmla="*/ 1171862 w 2298700"/>
              <a:gd name="T83" fmla="*/ 398859 h 2298700"/>
              <a:gd name="T84" fmla="*/ 1282675 w 2298700"/>
              <a:gd name="T85" fmla="*/ 267178 h 2298700"/>
              <a:gd name="T86" fmla="*/ 1087110 w 2298700"/>
              <a:gd name="T87" fmla="*/ 283979 h 2298700"/>
              <a:gd name="T88" fmla="*/ 1044054 w 2298700"/>
              <a:gd name="T89" fmla="*/ 259005 h 2298700"/>
              <a:gd name="T90" fmla="*/ 1040654 w 2298700"/>
              <a:gd name="T91" fmla="*/ 208376 h 2298700"/>
              <a:gd name="T92" fmla="*/ 1446288 w 2298700"/>
              <a:gd name="T93" fmla="*/ 40370 h 2298700"/>
              <a:gd name="T94" fmla="*/ 128386 w 2298700"/>
              <a:gd name="T95" fmla="*/ 3403 h 2298700"/>
              <a:gd name="T96" fmla="*/ 171711 w 2298700"/>
              <a:gd name="T97" fmla="*/ 26993 h 2298700"/>
              <a:gd name="T98" fmla="*/ 199157 w 2298700"/>
              <a:gd name="T99" fmla="*/ 67596 h 2298700"/>
              <a:gd name="T100" fmla="*/ 2201163 w 2298700"/>
              <a:gd name="T101" fmla="*/ 2093192 h 2298700"/>
              <a:gd name="T102" fmla="*/ 2249251 w 2298700"/>
              <a:gd name="T103" fmla="*/ 2107936 h 2298700"/>
              <a:gd name="T104" fmla="*/ 2283729 w 2298700"/>
              <a:gd name="T105" fmla="*/ 2142414 h 2298700"/>
              <a:gd name="T106" fmla="*/ 2298473 w 2298700"/>
              <a:gd name="T107" fmla="*/ 2190729 h 2298700"/>
              <a:gd name="T108" fmla="*/ 2288720 w 2298700"/>
              <a:gd name="T109" fmla="*/ 2240405 h 2298700"/>
              <a:gd name="T110" fmla="*/ 2257417 w 2298700"/>
              <a:gd name="T111" fmla="*/ 2278059 h 2298700"/>
              <a:gd name="T112" fmla="*/ 2211597 w 2298700"/>
              <a:gd name="T113" fmla="*/ 2297566 h 2298700"/>
              <a:gd name="T114" fmla="*/ 72132 w 2298700"/>
              <a:gd name="T115" fmla="*/ 2294164 h 2298700"/>
              <a:gd name="T116" fmla="*/ 29715 w 2298700"/>
              <a:gd name="T117" fmla="*/ 2268532 h 2298700"/>
              <a:gd name="T118" fmla="*/ 4537 w 2298700"/>
              <a:gd name="T119" fmla="*/ 2226568 h 2298700"/>
              <a:gd name="T120" fmla="*/ 907 w 2298700"/>
              <a:gd name="T121" fmla="*/ 87330 h 2298700"/>
              <a:gd name="T122" fmla="*/ 20188 w 2298700"/>
              <a:gd name="T123" fmla="*/ 41510 h 2298700"/>
              <a:gd name="T124" fmla="*/ 57842 w 2298700"/>
              <a:gd name="T125" fmla="*/ 10434 h 2298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solidFill>
            <a:srgbClr val="3A89C9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34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32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0" y="6523831"/>
            <a:ext cx="12192001" cy="46800"/>
            <a:chOff x="5019675" y="4459288"/>
            <a:chExt cx="2124075" cy="46037"/>
          </a:xfrm>
        </p:grpSpPr>
        <p:sp>
          <p:nvSpPr>
            <p:cNvPr id="37" name="矩形 6"/>
            <p:cNvSpPr>
              <a:spLocks noChangeArrowheads="1"/>
            </p:cNvSpPr>
            <p:nvPr/>
          </p:nvSpPr>
          <p:spPr bwMode="auto">
            <a:xfrm>
              <a:off x="5019675" y="4459288"/>
              <a:ext cx="539121" cy="46037"/>
            </a:xfrm>
            <a:prstGeom prst="rect">
              <a:avLst/>
            </a:prstGeom>
            <a:solidFill>
              <a:srgbClr val="9CC0E4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38" name="矩形 17"/>
            <p:cNvSpPr>
              <a:spLocks noChangeArrowheads="1"/>
            </p:cNvSpPr>
            <p:nvPr/>
          </p:nvSpPr>
          <p:spPr bwMode="auto">
            <a:xfrm>
              <a:off x="5555001" y="4459288"/>
              <a:ext cx="539121" cy="46037"/>
            </a:xfrm>
            <a:prstGeom prst="rect">
              <a:avLst/>
            </a:prstGeom>
            <a:solidFill>
              <a:srgbClr val="E9F2F9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39" name="矩形 18"/>
            <p:cNvSpPr>
              <a:spLocks noChangeArrowheads="1"/>
            </p:cNvSpPr>
            <p:nvPr/>
          </p:nvSpPr>
          <p:spPr bwMode="auto">
            <a:xfrm>
              <a:off x="6081713" y="4459288"/>
              <a:ext cx="539121" cy="46037"/>
            </a:xfrm>
            <a:prstGeom prst="rect">
              <a:avLst/>
            </a:prstGeom>
            <a:solidFill>
              <a:srgbClr val="3A89C9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40" name="矩形 19"/>
            <p:cNvSpPr>
              <a:spLocks noChangeArrowheads="1"/>
            </p:cNvSpPr>
            <p:nvPr/>
          </p:nvSpPr>
          <p:spPr bwMode="auto">
            <a:xfrm>
              <a:off x="6604629" y="4459288"/>
              <a:ext cx="539121" cy="46037"/>
            </a:xfrm>
            <a:prstGeom prst="rect">
              <a:avLst/>
            </a:prstGeom>
            <a:solidFill>
              <a:srgbClr val="F26C4F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5311170" y="215900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内页二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7"/>
          <p:cNvSpPr txBox="1">
            <a:spLocks noChangeArrowheads="1"/>
          </p:cNvSpPr>
          <p:nvPr/>
        </p:nvSpPr>
        <p:spPr bwMode="auto">
          <a:xfrm>
            <a:off x="5128812" y="952718"/>
            <a:ext cx="19343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dirty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  <a:sym typeface="Microsoft JhengHei UI Light" panose="020B0304030504040204" pitchFamily="34" charset="-120"/>
              </a:rPr>
              <a:t>Inside </a:t>
            </a:r>
            <a:r>
              <a:rPr lang="en-US" altLang="zh-CN" sz="1800" dirty="0" smtClean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  <a:sym typeface="Microsoft JhengHei UI Light" panose="020B0304030504040204" pitchFamily="34" charset="-120"/>
              </a:rPr>
              <a:t>pages two</a:t>
            </a:r>
            <a:endParaRPr lang="zh-CN" altLang="en-US" sz="1800" dirty="0">
              <a:solidFill>
                <a:schemeClr val="bg1"/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  <a:sym typeface="Microsoft JhengHei UI Light" panose="020B0304030504040204" pitchFamily="34" charset="-120"/>
            </a:endParaRPr>
          </a:p>
        </p:txBody>
      </p:sp>
      <p:sp>
        <p:nvSpPr>
          <p:cNvPr id="14" name="椭圆 10"/>
          <p:cNvSpPr>
            <a:spLocks noChangeArrowheads="1"/>
          </p:cNvSpPr>
          <p:nvPr/>
        </p:nvSpPr>
        <p:spPr bwMode="auto">
          <a:xfrm>
            <a:off x="4102100" y="1843949"/>
            <a:ext cx="1279525" cy="1279525"/>
          </a:xfrm>
          <a:prstGeom prst="ellipse">
            <a:avLst/>
          </a:prstGeom>
          <a:solidFill>
            <a:srgbClr val="E1DA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5" name="椭圆 11"/>
          <p:cNvSpPr>
            <a:spLocks noChangeArrowheads="1"/>
          </p:cNvSpPr>
          <p:nvPr/>
        </p:nvSpPr>
        <p:spPr bwMode="auto">
          <a:xfrm>
            <a:off x="4216400" y="1958249"/>
            <a:ext cx="1050925" cy="1050925"/>
          </a:xfrm>
          <a:prstGeom prst="ellipse">
            <a:avLst/>
          </a:prstGeom>
          <a:solidFill>
            <a:srgbClr val="E9F2F9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" name="椭圆 12"/>
          <p:cNvSpPr>
            <a:spLocks noChangeArrowheads="1"/>
          </p:cNvSpPr>
          <p:nvPr/>
        </p:nvSpPr>
        <p:spPr bwMode="auto">
          <a:xfrm>
            <a:off x="6723063" y="1843949"/>
            <a:ext cx="1279525" cy="1279525"/>
          </a:xfrm>
          <a:prstGeom prst="ellipse">
            <a:avLst/>
          </a:prstGeom>
          <a:solidFill>
            <a:srgbClr val="E1DA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7" name="椭圆 13"/>
          <p:cNvSpPr>
            <a:spLocks noChangeArrowheads="1"/>
          </p:cNvSpPr>
          <p:nvPr/>
        </p:nvSpPr>
        <p:spPr bwMode="auto">
          <a:xfrm>
            <a:off x="6837363" y="1958249"/>
            <a:ext cx="1050925" cy="1050925"/>
          </a:xfrm>
          <a:prstGeom prst="ellipse">
            <a:avLst/>
          </a:prstGeom>
          <a:solidFill>
            <a:srgbClr val="3A89C9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8" name="椭圆 14"/>
          <p:cNvSpPr>
            <a:spLocks noChangeArrowheads="1"/>
          </p:cNvSpPr>
          <p:nvPr/>
        </p:nvSpPr>
        <p:spPr bwMode="auto">
          <a:xfrm>
            <a:off x="9431338" y="1843949"/>
            <a:ext cx="1281112" cy="1279525"/>
          </a:xfrm>
          <a:prstGeom prst="ellipse">
            <a:avLst/>
          </a:prstGeom>
          <a:solidFill>
            <a:srgbClr val="E1DA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" name="椭圆 15"/>
          <p:cNvSpPr>
            <a:spLocks noChangeArrowheads="1"/>
          </p:cNvSpPr>
          <p:nvPr/>
        </p:nvSpPr>
        <p:spPr bwMode="auto">
          <a:xfrm>
            <a:off x="9545638" y="1958249"/>
            <a:ext cx="1052512" cy="1050925"/>
          </a:xfrm>
          <a:prstGeom prst="ellipse">
            <a:avLst/>
          </a:prstGeom>
          <a:solidFill>
            <a:srgbClr val="F26C4F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1" name="椭圆 8"/>
          <p:cNvSpPr>
            <a:spLocks noChangeArrowheads="1"/>
          </p:cNvSpPr>
          <p:nvPr/>
        </p:nvSpPr>
        <p:spPr bwMode="auto">
          <a:xfrm>
            <a:off x="1479550" y="1843949"/>
            <a:ext cx="1281113" cy="1279525"/>
          </a:xfrm>
          <a:prstGeom prst="ellipse">
            <a:avLst/>
          </a:prstGeom>
          <a:solidFill>
            <a:srgbClr val="E1DA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2" name="椭圆 9"/>
          <p:cNvSpPr>
            <a:spLocks noChangeArrowheads="1"/>
          </p:cNvSpPr>
          <p:nvPr/>
        </p:nvSpPr>
        <p:spPr bwMode="auto">
          <a:xfrm>
            <a:off x="1593935" y="1958192"/>
            <a:ext cx="1052343" cy="1051038"/>
          </a:xfrm>
          <a:prstGeom prst="ellipse">
            <a:avLst/>
          </a:prstGeom>
          <a:solidFill>
            <a:srgbClr val="9CC0E4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31" name="文本框 25"/>
          <p:cNvSpPr txBox="1">
            <a:spLocks noChangeArrowheads="1"/>
          </p:cNvSpPr>
          <p:nvPr/>
        </p:nvSpPr>
        <p:spPr bwMode="auto">
          <a:xfrm>
            <a:off x="1681163" y="3355249"/>
            <a:ext cx="8778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32" name="文本框 26"/>
          <p:cNvSpPr txBox="1">
            <a:spLocks noChangeArrowheads="1"/>
          </p:cNvSpPr>
          <p:nvPr/>
        </p:nvSpPr>
        <p:spPr bwMode="auto">
          <a:xfrm>
            <a:off x="4302125" y="3355249"/>
            <a:ext cx="8778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33" name="文本框 27"/>
          <p:cNvSpPr txBox="1">
            <a:spLocks noChangeArrowheads="1"/>
          </p:cNvSpPr>
          <p:nvPr/>
        </p:nvSpPr>
        <p:spPr bwMode="auto">
          <a:xfrm>
            <a:off x="6924675" y="3355249"/>
            <a:ext cx="876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34" name="文本框 28"/>
          <p:cNvSpPr txBox="1">
            <a:spLocks noChangeArrowheads="1"/>
          </p:cNvSpPr>
          <p:nvPr/>
        </p:nvSpPr>
        <p:spPr bwMode="auto">
          <a:xfrm>
            <a:off x="9632950" y="3355249"/>
            <a:ext cx="8778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35" name="矩形 29"/>
          <p:cNvSpPr>
            <a:spLocks noChangeArrowheads="1"/>
          </p:cNvSpPr>
          <p:nvPr/>
        </p:nvSpPr>
        <p:spPr bwMode="auto">
          <a:xfrm>
            <a:off x="1058863" y="3794987"/>
            <a:ext cx="2122487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</a:t>
            </a:r>
            <a:endParaRPr lang="zh-CN" altLang="en-US" sz="1100" dirty="0">
              <a:latin typeface="Arial" panose="020B0604020202020204" pitchFamily="34" charset="0"/>
            </a:endParaRPr>
          </a:p>
        </p:txBody>
      </p:sp>
      <p:sp>
        <p:nvSpPr>
          <p:cNvPr id="36" name="矩形 30"/>
          <p:cNvSpPr>
            <a:spLocks noChangeArrowheads="1"/>
          </p:cNvSpPr>
          <p:nvPr/>
        </p:nvSpPr>
        <p:spPr bwMode="auto">
          <a:xfrm>
            <a:off x="3679825" y="3794987"/>
            <a:ext cx="21240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</a:t>
            </a:r>
            <a:endParaRPr lang="zh-CN" altLang="en-US" sz="1100">
              <a:latin typeface="Arial" panose="020B0604020202020204" pitchFamily="34" charset="0"/>
            </a:endParaRPr>
          </a:p>
        </p:txBody>
      </p:sp>
      <p:sp>
        <p:nvSpPr>
          <p:cNvPr id="44" name="矩形 31"/>
          <p:cNvSpPr>
            <a:spLocks noChangeArrowheads="1"/>
          </p:cNvSpPr>
          <p:nvPr/>
        </p:nvSpPr>
        <p:spPr bwMode="auto">
          <a:xfrm>
            <a:off x="6300788" y="3794987"/>
            <a:ext cx="21240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</a:t>
            </a:r>
            <a:endParaRPr lang="zh-CN" altLang="en-US" sz="1100">
              <a:latin typeface="Arial" panose="020B0604020202020204" pitchFamily="34" charset="0"/>
            </a:endParaRPr>
          </a:p>
        </p:txBody>
      </p:sp>
      <p:sp>
        <p:nvSpPr>
          <p:cNvPr id="45" name="矩形 32"/>
          <p:cNvSpPr>
            <a:spLocks noChangeArrowheads="1"/>
          </p:cNvSpPr>
          <p:nvPr/>
        </p:nvSpPr>
        <p:spPr bwMode="auto">
          <a:xfrm>
            <a:off x="9010650" y="3794987"/>
            <a:ext cx="21224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</a:t>
            </a:r>
            <a:endParaRPr lang="zh-CN" altLang="en-US" sz="1100">
              <a:latin typeface="Arial" panose="020B0604020202020204" pitchFamily="34" charset="0"/>
            </a:endParaRPr>
          </a:p>
        </p:txBody>
      </p:sp>
      <p:cxnSp>
        <p:nvCxnSpPr>
          <p:cNvPr id="47" name="直接连接符 38"/>
          <p:cNvCxnSpPr>
            <a:cxnSpLocks noChangeShapeType="1"/>
          </p:cNvCxnSpPr>
          <p:nvPr/>
        </p:nvCxnSpPr>
        <p:spPr bwMode="auto">
          <a:xfrm>
            <a:off x="5223669" y="4832029"/>
            <a:ext cx="1744662" cy="0"/>
          </a:xfrm>
          <a:prstGeom prst="line">
            <a:avLst/>
          </a:prstGeom>
          <a:noFill/>
          <a:ln w="9525">
            <a:solidFill>
              <a:srgbClr val="E1DAE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9" name="文本框 42"/>
          <p:cNvSpPr txBox="1">
            <a:spLocks noChangeArrowheads="1"/>
          </p:cNvSpPr>
          <p:nvPr/>
        </p:nvSpPr>
        <p:spPr bwMode="auto">
          <a:xfrm>
            <a:off x="5311775" y="4927625"/>
            <a:ext cx="1568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50" name="矩形 43"/>
          <p:cNvSpPr>
            <a:spLocks noChangeArrowheads="1"/>
          </p:cNvSpPr>
          <p:nvPr/>
        </p:nvSpPr>
        <p:spPr bwMode="auto">
          <a:xfrm>
            <a:off x="1752600" y="5453924"/>
            <a:ext cx="8686800" cy="53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基于演示设计的一站式在线演示、素材销售、服务交易系统。诞生于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</a:t>
            </a:r>
          </a:p>
        </p:txBody>
      </p:sp>
      <p:sp>
        <p:nvSpPr>
          <p:cNvPr id="51" name="KSO_Shape"/>
          <p:cNvSpPr>
            <a:spLocks noChangeAspect="1"/>
          </p:cNvSpPr>
          <p:nvPr/>
        </p:nvSpPr>
        <p:spPr>
          <a:xfrm flipH="1">
            <a:off x="1963252" y="2276251"/>
            <a:ext cx="313708" cy="377204"/>
          </a:xfrm>
          <a:custGeom>
            <a:avLst/>
            <a:gdLst>
              <a:gd name="connsiteX0" fmla="*/ 331068 w 1208088"/>
              <a:gd name="connsiteY0" fmla="*/ 665573 h 1452563"/>
              <a:gd name="connsiteX1" fmla="*/ 508820 w 1208088"/>
              <a:gd name="connsiteY1" fmla="*/ 932822 h 1452563"/>
              <a:gd name="connsiteX2" fmla="*/ 369158 w 1208088"/>
              <a:gd name="connsiteY2" fmla="*/ 932822 h 1452563"/>
              <a:gd name="connsiteX3" fmla="*/ 369158 w 1208088"/>
              <a:gd name="connsiteY3" fmla="*/ 983727 h 1452563"/>
              <a:gd name="connsiteX4" fmla="*/ 534213 w 1208088"/>
              <a:gd name="connsiteY4" fmla="*/ 983727 h 1452563"/>
              <a:gd name="connsiteX5" fmla="*/ 534213 w 1208088"/>
              <a:gd name="connsiteY5" fmla="*/ 1034632 h 1452563"/>
              <a:gd name="connsiteX6" fmla="*/ 369158 w 1208088"/>
              <a:gd name="connsiteY6" fmla="*/ 1034632 h 1452563"/>
              <a:gd name="connsiteX7" fmla="*/ 369158 w 1208088"/>
              <a:gd name="connsiteY7" fmla="*/ 1085536 h 1452563"/>
              <a:gd name="connsiteX8" fmla="*/ 534213 w 1208088"/>
              <a:gd name="connsiteY8" fmla="*/ 1085536 h 1452563"/>
              <a:gd name="connsiteX9" fmla="*/ 534213 w 1208088"/>
              <a:gd name="connsiteY9" fmla="*/ 1238250 h 1452563"/>
              <a:gd name="connsiteX10" fmla="*/ 673875 w 1208088"/>
              <a:gd name="connsiteY10" fmla="*/ 1238250 h 1452563"/>
              <a:gd name="connsiteX11" fmla="*/ 673875 w 1208088"/>
              <a:gd name="connsiteY11" fmla="*/ 1085536 h 1452563"/>
              <a:gd name="connsiteX12" fmla="*/ 864324 w 1208088"/>
              <a:gd name="connsiteY12" fmla="*/ 1085536 h 1452563"/>
              <a:gd name="connsiteX13" fmla="*/ 864324 w 1208088"/>
              <a:gd name="connsiteY13" fmla="*/ 1034632 h 1452563"/>
              <a:gd name="connsiteX14" fmla="*/ 673875 w 1208088"/>
              <a:gd name="connsiteY14" fmla="*/ 1034632 h 1452563"/>
              <a:gd name="connsiteX15" fmla="*/ 673875 w 1208088"/>
              <a:gd name="connsiteY15" fmla="*/ 983727 h 1452563"/>
              <a:gd name="connsiteX16" fmla="*/ 864324 w 1208088"/>
              <a:gd name="connsiteY16" fmla="*/ 983727 h 1452563"/>
              <a:gd name="connsiteX17" fmla="*/ 864324 w 1208088"/>
              <a:gd name="connsiteY17" fmla="*/ 932822 h 1452563"/>
              <a:gd name="connsiteX18" fmla="*/ 699268 w 1208088"/>
              <a:gd name="connsiteY18" fmla="*/ 932822 h 1452563"/>
              <a:gd name="connsiteX19" fmla="*/ 877020 w 1208088"/>
              <a:gd name="connsiteY19" fmla="*/ 665573 h 1452563"/>
              <a:gd name="connsiteX20" fmla="*/ 737358 w 1208088"/>
              <a:gd name="connsiteY20" fmla="*/ 665573 h 1452563"/>
              <a:gd name="connsiteX21" fmla="*/ 597696 w 1208088"/>
              <a:gd name="connsiteY21" fmla="*/ 881918 h 1452563"/>
              <a:gd name="connsiteX22" fmla="*/ 458034 w 1208088"/>
              <a:gd name="connsiteY22" fmla="*/ 665573 h 1452563"/>
              <a:gd name="connsiteX23" fmla="*/ 331068 w 1208088"/>
              <a:gd name="connsiteY23" fmla="*/ 665573 h 1452563"/>
              <a:gd name="connsiteX24" fmla="*/ 719206 w 1208088"/>
              <a:gd name="connsiteY24" fmla="*/ 0 h 1452563"/>
              <a:gd name="connsiteX25" fmla="*/ 727454 w 1208088"/>
              <a:gd name="connsiteY25" fmla="*/ 317 h 1452563"/>
              <a:gd name="connsiteX26" fmla="*/ 736654 w 1208088"/>
              <a:gd name="connsiteY26" fmla="*/ 952 h 1452563"/>
              <a:gd name="connsiteX27" fmla="*/ 746172 w 1208088"/>
              <a:gd name="connsiteY27" fmla="*/ 2538 h 1452563"/>
              <a:gd name="connsiteX28" fmla="*/ 756641 w 1208088"/>
              <a:gd name="connsiteY28" fmla="*/ 4125 h 1452563"/>
              <a:gd name="connsiteX29" fmla="*/ 767428 w 1208088"/>
              <a:gd name="connsiteY29" fmla="*/ 6028 h 1452563"/>
              <a:gd name="connsiteX30" fmla="*/ 778849 w 1208088"/>
              <a:gd name="connsiteY30" fmla="*/ 8567 h 1452563"/>
              <a:gd name="connsiteX31" fmla="*/ 791222 w 1208088"/>
              <a:gd name="connsiteY31" fmla="*/ 11422 h 1452563"/>
              <a:gd name="connsiteX32" fmla="*/ 804546 w 1208088"/>
              <a:gd name="connsiteY32" fmla="*/ 14913 h 1452563"/>
              <a:gd name="connsiteX33" fmla="*/ 818822 w 1208088"/>
              <a:gd name="connsiteY33" fmla="*/ 18720 h 1452563"/>
              <a:gd name="connsiteX34" fmla="*/ 833416 w 1208088"/>
              <a:gd name="connsiteY34" fmla="*/ 23480 h 1452563"/>
              <a:gd name="connsiteX35" fmla="*/ 829609 w 1208088"/>
              <a:gd name="connsiteY35" fmla="*/ 36171 h 1452563"/>
              <a:gd name="connsiteX36" fmla="*/ 825802 w 1208088"/>
              <a:gd name="connsiteY36" fmla="*/ 48228 h 1452563"/>
              <a:gd name="connsiteX37" fmla="*/ 818188 w 1208088"/>
              <a:gd name="connsiteY37" fmla="*/ 70439 h 1452563"/>
              <a:gd name="connsiteX38" fmla="*/ 810256 w 1208088"/>
              <a:gd name="connsiteY38" fmla="*/ 91063 h 1452563"/>
              <a:gd name="connsiteX39" fmla="*/ 802960 w 1208088"/>
              <a:gd name="connsiteY39" fmla="*/ 108831 h 1452563"/>
              <a:gd name="connsiteX40" fmla="*/ 795663 w 1208088"/>
              <a:gd name="connsiteY40" fmla="*/ 125013 h 1452563"/>
              <a:gd name="connsiteX41" fmla="*/ 788684 w 1208088"/>
              <a:gd name="connsiteY41" fmla="*/ 138974 h 1452563"/>
              <a:gd name="connsiteX42" fmla="*/ 782021 w 1208088"/>
              <a:gd name="connsiteY42" fmla="*/ 151983 h 1452563"/>
              <a:gd name="connsiteX43" fmla="*/ 775994 w 1208088"/>
              <a:gd name="connsiteY43" fmla="*/ 163405 h 1452563"/>
              <a:gd name="connsiteX44" fmla="*/ 764572 w 1208088"/>
              <a:gd name="connsiteY44" fmla="*/ 183077 h 1452563"/>
              <a:gd name="connsiteX45" fmla="*/ 760131 w 1208088"/>
              <a:gd name="connsiteY45" fmla="*/ 191644 h 1452563"/>
              <a:gd name="connsiteX46" fmla="*/ 756007 w 1208088"/>
              <a:gd name="connsiteY46" fmla="*/ 200211 h 1452563"/>
              <a:gd name="connsiteX47" fmla="*/ 752517 w 1208088"/>
              <a:gd name="connsiteY47" fmla="*/ 207826 h 1452563"/>
              <a:gd name="connsiteX48" fmla="*/ 749662 w 1208088"/>
              <a:gd name="connsiteY48" fmla="*/ 215759 h 1452563"/>
              <a:gd name="connsiteX49" fmla="*/ 748393 w 1208088"/>
              <a:gd name="connsiteY49" fmla="*/ 219566 h 1452563"/>
              <a:gd name="connsiteX50" fmla="*/ 747441 w 1208088"/>
              <a:gd name="connsiteY50" fmla="*/ 223374 h 1452563"/>
              <a:gd name="connsiteX51" fmla="*/ 746806 w 1208088"/>
              <a:gd name="connsiteY51" fmla="*/ 227181 h 1452563"/>
              <a:gd name="connsiteX52" fmla="*/ 746489 w 1208088"/>
              <a:gd name="connsiteY52" fmla="*/ 231623 h 1452563"/>
              <a:gd name="connsiteX53" fmla="*/ 748076 w 1208088"/>
              <a:gd name="connsiteY53" fmla="*/ 231623 h 1452563"/>
              <a:gd name="connsiteX54" fmla="*/ 750931 w 1208088"/>
              <a:gd name="connsiteY54" fmla="*/ 231623 h 1452563"/>
              <a:gd name="connsiteX55" fmla="*/ 753786 w 1208088"/>
              <a:gd name="connsiteY55" fmla="*/ 231940 h 1452563"/>
              <a:gd name="connsiteX56" fmla="*/ 756324 w 1208088"/>
              <a:gd name="connsiteY56" fmla="*/ 232258 h 1452563"/>
              <a:gd name="connsiteX57" fmla="*/ 758862 w 1208088"/>
              <a:gd name="connsiteY57" fmla="*/ 233210 h 1452563"/>
              <a:gd name="connsiteX58" fmla="*/ 761400 w 1208088"/>
              <a:gd name="connsiteY58" fmla="*/ 233844 h 1452563"/>
              <a:gd name="connsiteX59" fmla="*/ 763621 w 1208088"/>
              <a:gd name="connsiteY59" fmla="*/ 234796 h 1452563"/>
              <a:gd name="connsiteX60" fmla="*/ 765842 w 1208088"/>
              <a:gd name="connsiteY60" fmla="*/ 236065 h 1452563"/>
              <a:gd name="connsiteX61" fmla="*/ 768062 w 1208088"/>
              <a:gd name="connsiteY61" fmla="*/ 237334 h 1452563"/>
              <a:gd name="connsiteX62" fmla="*/ 769966 w 1208088"/>
              <a:gd name="connsiteY62" fmla="*/ 238921 h 1452563"/>
              <a:gd name="connsiteX63" fmla="*/ 771552 w 1208088"/>
              <a:gd name="connsiteY63" fmla="*/ 240190 h 1452563"/>
              <a:gd name="connsiteX64" fmla="*/ 772821 w 1208088"/>
              <a:gd name="connsiteY64" fmla="*/ 242094 h 1452563"/>
              <a:gd name="connsiteX65" fmla="*/ 774090 w 1208088"/>
              <a:gd name="connsiteY65" fmla="*/ 243680 h 1452563"/>
              <a:gd name="connsiteX66" fmla="*/ 775042 w 1208088"/>
              <a:gd name="connsiteY66" fmla="*/ 245901 h 1452563"/>
              <a:gd name="connsiteX67" fmla="*/ 775676 w 1208088"/>
              <a:gd name="connsiteY67" fmla="*/ 247805 h 1452563"/>
              <a:gd name="connsiteX68" fmla="*/ 775994 w 1208088"/>
              <a:gd name="connsiteY68" fmla="*/ 249709 h 1452563"/>
              <a:gd name="connsiteX69" fmla="*/ 776311 w 1208088"/>
              <a:gd name="connsiteY69" fmla="*/ 251930 h 1452563"/>
              <a:gd name="connsiteX70" fmla="*/ 776311 w 1208088"/>
              <a:gd name="connsiteY70" fmla="*/ 253834 h 1452563"/>
              <a:gd name="connsiteX71" fmla="*/ 775676 w 1208088"/>
              <a:gd name="connsiteY71" fmla="*/ 255420 h 1452563"/>
              <a:gd name="connsiteX72" fmla="*/ 775359 w 1208088"/>
              <a:gd name="connsiteY72" fmla="*/ 257324 h 1452563"/>
              <a:gd name="connsiteX73" fmla="*/ 774407 w 1208088"/>
              <a:gd name="connsiteY73" fmla="*/ 258910 h 1452563"/>
              <a:gd name="connsiteX74" fmla="*/ 773456 w 1208088"/>
              <a:gd name="connsiteY74" fmla="*/ 260497 h 1452563"/>
              <a:gd name="connsiteX75" fmla="*/ 772186 w 1208088"/>
              <a:gd name="connsiteY75" fmla="*/ 262083 h 1452563"/>
              <a:gd name="connsiteX76" fmla="*/ 769331 w 1208088"/>
              <a:gd name="connsiteY76" fmla="*/ 265256 h 1452563"/>
              <a:gd name="connsiteX77" fmla="*/ 765524 w 1208088"/>
              <a:gd name="connsiteY77" fmla="*/ 267794 h 1452563"/>
              <a:gd name="connsiteX78" fmla="*/ 761717 w 1208088"/>
              <a:gd name="connsiteY78" fmla="*/ 269698 h 1452563"/>
              <a:gd name="connsiteX79" fmla="*/ 756958 w 1208088"/>
              <a:gd name="connsiteY79" fmla="*/ 270967 h 1452563"/>
              <a:gd name="connsiteX80" fmla="*/ 752200 w 1208088"/>
              <a:gd name="connsiteY80" fmla="*/ 271919 h 1452563"/>
              <a:gd name="connsiteX81" fmla="*/ 756324 w 1208088"/>
              <a:gd name="connsiteY81" fmla="*/ 284611 h 1452563"/>
              <a:gd name="connsiteX82" fmla="*/ 757910 w 1208088"/>
              <a:gd name="connsiteY82" fmla="*/ 289053 h 1452563"/>
              <a:gd name="connsiteX83" fmla="*/ 760448 w 1208088"/>
              <a:gd name="connsiteY83" fmla="*/ 293812 h 1452563"/>
              <a:gd name="connsiteX84" fmla="*/ 763621 w 1208088"/>
              <a:gd name="connsiteY84" fmla="*/ 299206 h 1452563"/>
              <a:gd name="connsiteX85" fmla="*/ 768062 w 1208088"/>
              <a:gd name="connsiteY85" fmla="*/ 304283 h 1452563"/>
              <a:gd name="connsiteX86" fmla="*/ 772504 w 1208088"/>
              <a:gd name="connsiteY86" fmla="*/ 309677 h 1452563"/>
              <a:gd name="connsiteX87" fmla="*/ 777580 w 1208088"/>
              <a:gd name="connsiteY87" fmla="*/ 315706 h 1452563"/>
              <a:gd name="connsiteX88" fmla="*/ 783608 w 1208088"/>
              <a:gd name="connsiteY88" fmla="*/ 321417 h 1452563"/>
              <a:gd name="connsiteX89" fmla="*/ 789952 w 1208088"/>
              <a:gd name="connsiteY89" fmla="*/ 327445 h 1452563"/>
              <a:gd name="connsiteX90" fmla="*/ 796615 w 1208088"/>
              <a:gd name="connsiteY90" fmla="*/ 333791 h 1452563"/>
              <a:gd name="connsiteX91" fmla="*/ 803912 w 1208088"/>
              <a:gd name="connsiteY91" fmla="*/ 339820 h 1452563"/>
              <a:gd name="connsiteX92" fmla="*/ 819774 w 1208088"/>
              <a:gd name="connsiteY92" fmla="*/ 353146 h 1452563"/>
              <a:gd name="connsiteX93" fmla="*/ 836588 w 1208088"/>
              <a:gd name="connsiteY93" fmla="*/ 366155 h 1452563"/>
              <a:gd name="connsiteX94" fmla="*/ 854672 w 1208088"/>
              <a:gd name="connsiteY94" fmla="*/ 379798 h 1452563"/>
              <a:gd name="connsiteX95" fmla="*/ 891472 w 1208088"/>
              <a:gd name="connsiteY95" fmla="*/ 407720 h 1452563"/>
              <a:gd name="connsiteX96" fmla="*/ 928274 w 1208088"/>
              <a:gd name="connsiteY96" fmla="*/ 435008 h 1452563"/>
              <a:gd name="connsiteX97" fmla="*/ 945405 w 1208088"/>
              <a:gd name="connsiteY97" fmla="*/ 448334 h 1452563"/>
              <a:gd name="connsiteX98" fmla="*/ 961902 w 1208088"/>
              <a:gd name="connsiteY98" fmla="*/ 461343 h 1452563"/>
              <a:gd name="connsiteX99" fmla="*/ 976496 w 1208088"/>
              <a:gd name="connsiteY99" fmla="*/ 474034 h 1452563"/>
              <a:gd name="connsiteX100" fmla="*/ 983158 w 1208088"/>
              <a:gd name="connsiteY100" fmla="*/ 479746 h 1452563"/>
              <a:gd name="connsiteX101" fmla="*/ 989186 w 1208088"/>
              <a:gd name="connsiteY101" fmla="*/ 485457 h 1452563"/>
              <a:gd name="connsiteX102" fmla="*/ 996482 w 1208088"/>
              <a:gd name="connsiteY102" fmla="*/ 493072 h 1452563"/>
              <a:gd name="connsiteX103" fmla="*/ 1003779 w 1208088"/>
              <a:gd name="connsiteY103" fmla="*/ 501004 h 1452563"/>
              <a:gd name="connsiteX104" fmla="*/ 1011393 w 1208088"/>
              <a:gd name="connsiteY104" fmla="*/ 510206 h 1452563"/>
              <a:gd name="connsiteX105" fmla="*/ 1019007 w 1208088"/>
              <a:gd name="connsiteY105" fmla="*/ 519725 h 1452563"/>
              <a:gd name="connsiteX106" fmla="*/ 1026938 w 1208088"/>
              <a:gd name="connsiteY106" fmla="*/ 530830 h 1452563"/>
              <a:gd name="connsiteX107" fmla="*/ 1034552 w 1208088"/>
              <a:gd name="connsiteY107" fmla="*/ 542252 h 1452563"/>
              <a:gd name="connsiteX108" fmla="*/ 1042801 w 1208088"/>
              <a:gd name="connsiteY108" fmla="*/ 554309 h 1452563"/>
              <a:gd name="connsiteX109" fmla="*/ 1050732 w 1208088"/>
              <a:gd name="connsiteY109" fmla="*/ 567318 h 1452563"/>
              <a:gd name="connsiteX110" fmla="*/ 1058663 w 1208088"/>
              <a:gd name="connsiteY110" fmla="*/ 581279 h 1452563"/>
              <a:gd name="connsiteX111" fmla="*/ 1066912 w 1208088"/>
              <a:gd name="connsiteY111" fmla="*/ 595557 h 1452563"/>
              <a:gd name="connsiteX112" fmla="*/ 1074843 w 1208088"/>
              <a:gd name="connsiteY112" fmla="*/ 610153 h 1452563"/>
              <a:gd name="connsiteX113" fmla="*/ 1083092 w 1208088"/>
              <a:gd name="connsiteY113" fmla="*/ 626017 h 1452563"/>
              <a:gd name="connsiteX114" fmla="*/ 1091023 w 1208088"/>
              <a:gd name="connsiteY114" fmla="*/ 641882 h 1452563"/>
              <a:gd name="connsiteX115" fmla="*/ 1098954 w 1208088"/>
              <a:gd name="connsiteY115" fmla="*/ 658698 h 1452563"/>
              <a:gd name="connsiteX116" fmla="*/ 1106568 w 1208088"/>
              <a:gd name="connsiteY116" fmla="*/ 675832 h 1452563"/>
              <a:gd name="connsiteX117" fmla="*/ 1114499 w 1208088"/>
              <a:gd name="connsiteY117" fmla="*/ 693283 h 1452563"/>
              <a:gd name="connsiteX118" fmla="*/ 1122113 w 1208088"/>
              <a:gd name="connsiteY118" fmla="*/ 711369 h 1452563"/>
              <a:gd name="connsiteX119" fmla="*/ 1129727 w 1208088"/>
              <a:gd name="connsiteY119" fmla="*/ 729772 h 1452563"/>
              <a:gd name="connsiteX120" fmla="*/ 1136707 w 1208088"/>
              <a:gd name="connsiteY120" fmla="*/ 748492 h 1452563"/>
              <a:gd name="connsiteX121" fmla="*/ 1143686 w 1208088"/>
              <a:gd name="connsiteY121" fmla="*/ 768164 h 1452563"/>
              <a:gd name="connsiteX122" fmla="*/ 1150348 w 1208088"/>
              <a:gd name="connsiteY122" fmla="*/ 787519 h 1452563"/>
              <a:gd name="connsiteX123" fmla="*/ 1157011 w 1208088"/>
              <a:gd name="connsiteY123" fmla="*/ 807191 h 1452563"/>
              <a:gd name="connsiteX124" fmla="*/ 1163038 w 1208088"/>
              <a:gd name="connsiteY124" fmla="*/ 826863 h 1452563"/>
              <a:gd name="connsiteX125" fmla="*/ 1169066 w 1208088"/>
              <a:gd name="connsiteY125" fmla="*/ 847170 h 1452563"/>
              <a:gd name="connsiteX126" fmla="*/ 1174460 w 1208088"/>
              <a:gd name="connsiteY126" fmla="*/ 867477 h 1452563"/>
              <a:gd name="connsiteX127" fmla="*/ 1179853 w 1208088"/>
              <a:gd name="connsiteY127" fmla="*/ 887783 h 1452563"/>
              <a:gd name="connsiteX128" fmla="*/ 1184929 w 1208088"/>
              <a:gd name="connsiteY128" fmla="*/ 908407 h 1452563"/>
              <a:gd name="connsiteX129" fmla="*/ 1189370 w 1208088"/>
              <a:gd name="connsiteY129" fmla="*/ 929031 h 1452563"/>
              <a:gd name="connsiteX130" fmla="*/ 1193177 w 1208088"/>
              <a:gd name="connsiteY130" fmla="*/ 949655 h 1452563"/>
              <a:gd name="connsiteX131" fmla="*/ 1196667 w 1208088"/>
              <a:gd name="connsiteY131" fmla="*/ 970279 h 1452563"/>
              <a:gd name="connsiteX132" fmla="*/ 1200157 w 1208088"/>
              <a:gd name="connsiteY132" fmla="*/ 990903 h 1452563"/>
              <a:gd name="connsiteX133" fmla="*/ 1202695 w 1208088"/>
              <a:gd name="connsiteY133" fmla="*/ 1011845 h 1452563"/>
              <a:gd name="connsiteX134" fmla="*/ 1204916 w 1208088"/>
              <a:gd name="connsiteY134" fmla="*/ 1032151 h 1452563"/>
              <a:gd name="connsiteX135" fmla="*/ 1206502 w 1208088"/>
              <a:gd name="connsiteY135" fmla="*/ 1052458 h 1452563"/>
              <a:gd name="connsiteX136" fmla="*/ 1207454 w 1208088"/>
              <a:gd name="connsiteY136" fmla="*/ 1072447 h 1452563"/>
              <a:gd name="connsiteX137" fmla="*/ 1208088 w 1208088"/>
              <a:gd name="connsiteY137" fmla="*/ 1092437 h 1452563"/>
              <a:gd name="connsiteX138" fmla="*/ 1207771 w 1208088"/>
              <a:gd name="connsiteY138" fmla="*/ 1112426 h 1452563"/>
              <a:gd name="connsiteX139" fmla="*/ 1207136 w 1208088"/>
              <a:gd name="connsiteY139" fmla="*/ 1131781 h 1452563"/>
              <a:gd name="connsiteX140" fmla="*/ 1205867 w 1208088"/>
              <a:gd name="connsiteY140" fmla="*/ 1151453 h 1452563"/>
              <a:gd name="connsiteX141" fmla="*/ 1203646 w 1208088"/>
              <a:gd name="connsiteY141" fmla="*/ 1170173 h 1452563"/>
              <a:gd name="connsiteX142" fmla="*/ 1201108 w 1208088"/>
              <a:gd name="connsiteY142" fmla="*/ 1188893 h 1452563"/>
              <a:gd name="connsiteX143" fmla="*/ 1199522 w 1208088"/>
              <a:gd name="connsiteY143" fmla="*/ 1197778 h 1452563"/>
              <a:gd name="connsiteX144" fmla="*/ 1197302 w 1208088"/>
              <a:gd name="connsiteY144" fmla="*/ 1206979 h 1452563"/>
              <a:gd name="connsiteX145" fmla="*/ 1195398 w 1208088"/>
              <a:gd name="connsiteY145" fmla="*/ 1215863 h 1452563"/>
              <a:gd name="connsiteX146" fmla="*/ 1193177 w 1208088"/>
              <a:gd name="connsiteY146" fmla="*/ 1224747 h 1452563"/>
              <a:gd name="connsiteX147" fmla="*/ 1190956 w 1208088"/>
              <a:gd name="connsiteY147" fmla="*/ 1233314 h 1452563"/>
              <a:gd name="connsiteX148" fmla="*/ 1188418 w 1208088"/>
              <a:gd name="connsiteY148" fmla="*/ 1242199 h 1452563"/>
              <a:gd name="connsiteX149" fmla="*/ 1185563 w 1208088"/>
              <a:gd name="connsiteY149" fmla="*/ 1250448 h 1452563"/>
              <a:gd name="connsiteX150" fmla="*/ 1182708 w 1208088"/>
              <a:gd name="connsiteY150" fmla="*/ 1259015 h 1452563"/>
              <a:gd name="connsiteX151" fmla="*/ 1179218 w 1208088"/>
              <a:gd name="connsiteY151" fmla="*/ 1266947 h 1452563"/>
              <a:gd name="connsiteX152" fmla="*/ 1175728 w 1208088"/>
              <a:gd name="connsiteY152" fmla="*/ 1275197 h 1452563"/>
              <a:gd name="connsiteX153" fmla="*/ 1172239 w 1208088"/>
              <a:gd name="connsiteY153" fmla="*/ 1283129 h 1452563"/>
              <a:gd name="connsiteX154" fmla="*/ 1168749 w 1208088"/>
              <a:gd name="connsiteY154" fmla="*/ 1291062 h 1452563"/>
              <a:gd name="connsiteX155" fmla="*/ 1164625 w 1208088"/>
              <a:gd name="connsiteY155" fmla="*/ 1298677 h 1452563"/>
              <a:gd name="connsiteX156" fmla="*/ 1160183 w 1208088"/>
              <a:gd name="connsiteY156" fmla="*/ 1305974 h 1452563"/>
              <a:gd name="connsiteX157" fmla="*/ 1155742 w 1208088"/>
              <a:gd name="connsiteY157" fmla="*/ 1313589 h 1452563"/>
              <a:gd name="connsiteX158" fmla="*/ 1151300 w 1208088"/>
              <a:gd name="connsiteY158" fmla="*/ 1320570 h 1452563"/>
              <a:gd name="connsiteX159" fmla="*/ 1146542 w 1208088"/>
              <a:gd name="connsiteY159" fmla="*/ 1327867 h 1452563"/>
              <a:gd name="connsiteX160" fmla="*/ 1141148 w 1208088"/>
              <a:gd name="connsiteY160" fmla="*/ 1334531 h 1452563"/>
              <a:gd name="connsiteX161" fmla="*/ 1135755 w 1208088"/>
              <a:gd name="connsiteY161" fmla="*/ 1341194 h 1452563"/>
              <a:gd name="connsiteX162" fmla="*/ 1130362 w 1208088"/>
              <a:gd name="connsiteY162" fmla="*/ 1347857 h 1452563"/>
              <a:gd name="connsiteX163" fmla="*/ 1124334 w 1208088"/>
              <a:gd name="connsiteY163" fmla="*/ 1354203 h 1452563"/>
              <a:gd name="connsiteX164" fmla="*/ 1118306 w 1208088"/>
              <a:gd name="connsiteY164" fmla="*/ 1360548 h 1452563"/>
              <a:gd name="connsiteX165" fmla="*/ 1112278 w 1208088"/>
              <a:gd name="connsiteY165" fmla="*/ 1366577 h 1452563"/>
              <a:gd name="connsiteX166" fmla="*/ 1105299 w 1208088"/>
              <a:gd name="connsiteY166" fmla="*/ 1372288 h 1452563"/>
              <a:gd name="connsiteX167" fmla="*/ 1098637 w 1208088"/>
              <a:gd name="connsiteY167" fmla="*/ 1378000 h 1452563"/>
              <a:gd name="connsiteX168" fmla="*/ 1091657 w 1208088"/>
              <a:gd name="connsiteY168" fmla="*/ 1383394 h 1452563"/>
              <a:gd name="connsiteX169" fmla="*/ 1084360 w 1208088"/>
              <a:gd name="connsiteY169" fmla="*/ 1388470 h 1452563"/>
              <a:gd name="connsiteX170" fmla="*/ 1076746 w 1208088"/>
              <a:gd name="connsiteY170" fmla="*/ 1393230 h 1452563"/>
              <a:gd name="connsiteX171" fmla="*/ 1068815 w 1208088"/>
              <a:gd name="connsiteY171" fmla="*/ 1398306 h 1452563"/>
              <a:gd name="connsiteX172" fmla="*/ 1061201 w 1208088"/>
              <a:gd name="connsiteY172" fmla="*/ 1402748 h 1452563"/>
              <a:gd name="connsiteX173" fmla="*/ 1052636 w 1208088"/>
              <a:gd name="connsiteY173" fmla="*/ 1407190 h 1452563"/>
              <a:gd name="connsiteX174" fmla="*/ 1044070 w 1208088"/>
              <a:gd name="connsiteY174" fmla="*/ 1411633 h 1452563"/>
              <a:gd name="connsiteX175" fmla="*/ 1035187 w 1208088"/>
              <a:gd name="connsiteY175" fmla="*/ 1415440 h 1452563"/>
              <a:gd name="connsiteX176" fmla="*/ 1025986 w 1208088"/>
              <a:gd name="connsiteY176" fmla="*/ 1418930 h 1452563"/>
              <a:gd name="connsiteX177" fmla="*/ 1016469 w 1208088"/>
              <a:gd name="connsiteY177" fmla="*/ 1422420 h 1452563"/>
              <a:gd name="connsiteX178" fmla="*/ 1006634 w 1208088"/>
              <a:gd name="connsiteY178" fmla="*/ 1425593 h 1452563"/>
              <a:gd name="connsiteX179" fmla="*/ 996800 w 1208088"/>
              <a:gd name="connsiteY179" fmla="*/ 1428766 h 1452563"/>
              <a:gd name="connsiteX180" fmla="*/ 986330 w 1208088"/>
              <a:gd name="connsiteY180" fmla="*/ 1431305 h 1452563"/>
              <a:gd name="connsiteX181" fmla="*/ 976178 w 1208088"/>
              <a:gd name="connsiteY181" fmla="*/ 1433843 h 1452563"/>
              <a:gd name="connsiteX182" fmla="*/ 965074 w 1208088"/>
              <a:gd name="connsiteY182" fmla="*/ 1436064 h 1452563"/>
              <a:gd name="connsiteX183" fmla="*/ 953971 w 1208088"/>
              <a:gd name="connsiteY183" fmla="*/ 1437968 h 1452563"/>
              <a:gd name="connsiteX184" fmla="*/ 942550 w 1208088"/>
              <a:gd name="connsiteY184" fmla="*/ 1439554 h 1452563"/>
              <a:gd name="connsiteX185" fmla="*/ 930812 w 1208088"/>
              <a:gd name="connsiteY185" fmla="*/ 1440823 h 1452563"/>
              <a:gd name="connsiteX186" fmla="*/ 918756 w 1208088"/>
              <a:gd name="connsiteY186" fmla="*/ 1442093 h 1452563"/>
              <a:gd name="connsiteX187" fmla="*/ 906383 w 1208088"/>
              <a:gd name="connsiteY187" fmla="*/ 1443044 h 1452563"/>
              <a:gd name="connsiteX188" fmla="*/ 893693 w 1208088"/>
              <a:gd name="connsiteY188" fmla="*/ 1443362 h 1452563"/>
              <a:gd name="connsiteX189" fmla="*/ 740144 w 1208088"/>
              <a:gd name="connsiteY189" fmla="*/ 1448756 h 1452563"/>
              <a:gd name="connsiteX190" fmla="*/ 652583 w 1208088"/>
              <a:gd name="connsiteY190" fmla="*/ 1451611 h 1452563"/>
              <a:gd name="connsiteX191" fmla="*/ 613244 w 1208088"/>
              <a:gd name="connsiteY191" fmla="*/ 1452563 h 1452563"/>
              <a:gd name="connsiteX192" fmla="*/ 604044 w 1208088"/>
              <a:gd name="connsiteY192" fmla="*/ 1452563 h 1452563"/>
              <a:gd name="connsiteX193" fmla="*/ 595161 w 1208088"/>
              <a:gd name="connsiteY193" fmla="*/ 1452563 h 1452563"/>
              <a:gd name="connsiteX194" fmla="*/ 555505 w 1208088"/>
              <a:gd name="connsiteY194" fmla="*/ 1451611 h 1452563"/>
              <a:gd name="connsiteX195" fmla="*/ 467944 w 1208088"/>
              <a:gd name="connsiteY195" fmla="*/ 1448756 h 1452563"/>
              <a:gd name="connsiteX196" fmla="*/ 314395 w 1208088"/>
              <a:gd name="connsiteY196" fmla="*/ 1443362 h 1452563"/>
              <a:gd name="connsiteX197" fmla="*/ 302022 w 1208088"/>
              <a:gd name="connsiteY197" fmla="*/ 1443044 h 1452563"/>
              <a:gd name="connsiteX198" fmla="*/ 289332 w 1208088"/>
              <a:gd name="connsiteY198" fmla="*/ 1442093 h 1452563"/>
              <a:gd name="connsiteX199" fmla="*/ 277276 w 1208088"/>
              <a:gd name="connsiteY199" fmla="*/ 1440823 h 1452563"/>
              <a:gd name="connsiteX200" fmla="*/ 265856 w 1208088"/>
              <a:gd name="connsiteY200" fmla="*/ 1439554 h 1452563"/>
              <a:gd name="connsiteX201" fmla="*/ 254117 w 1208088"/>
              <a:gd name="connsiteY201" fmla="*/ 1437968 h 1452563"/>
              <a:gd name="connsiteX202" fmla="*/ 243014 w 1208088"/>
              <a:gd name="connsiteY202" fmla="*/ 1436064 h 1452563"/>
              <a:gd name="connsiteX203" fmla="*/ 232227 w 1208088"/>
              <a:gd name="connsiteY203" fmla="*/ 1433843 h 1452563"/>
              <a:gd name="connsiteX204" fmla="*/ 221758 w 1208088"/>
              <a:gd name="connsiteY204" fmla="*/ 1431305 h 1452563"/>
              <a:gd name="connsiteX205" fmla="*/ 211288 w 1208088"/>
              <a:gd name="connsiteY205" fmla="*/ 1428766 h 1452563"/>
              <a:gd name="connsiteX206" fmla="*/ 201454 w 1208088"/>
              <a:gd name="connsiteY206" fmla="*/ 1425593 h 1452563"/>
              <a:gd name="connsiteX207" fmla="*/ 191619 w 1208088"/>
              <a:gd name="connsiteY207" fmla="*/ 1422420 h 1452563"/>
              <a:gd name="connsiteX208" fmla="*/ 182419 w 1208088"/>
              <a:gd name="connsiteY208" fmla="*/ 1418930 h 1452563"/>
              <a:gd name="connsiteX209" fmla="*/ 172901 w 1208088"/>
              <a:gd name="connsiteY209" fmla="*/ 1415440 h 1452563"/>
              <a:gd name="connsiteX210" fmla="*/ 164336 w 1208088"/>
              <a:gd name="connsiteY210" fmla="*/ 1411633 h 1452563"/>
              <a:gd name="connsiteX211" fmla="*/ 155452 w 1208088"/>
              <a:gd name="connsiteY211" fmla="*/ 1407190 h 1452563"/>
              <a:gd name="connsiteX212" fmla="*/ 147521 w 1208088"/>
              <a:gd name="connsiteY212" fmla="*/ 1402748 h 1452563"/>
              <a:gd name="connsiteX213" fmla="*/ 139273 w 1208088"/>
              <a:gd name="connsiteY213" fmla="*/ 1398306 h 1452563"/>
              <a:gd name="connsiteX214" fmla="*/ 131342 w 1208088"/>
              <a:gd name="connsiteY214" fmla="*/ 1393230 h 1452563"/>
              <a:gd name="connsiteX215" fmla="*/ 123728 w 1208088"/>
              <a:gd name="connsiteY215" fmla="*/ 1388470 h 1452563"/>
              <a:gd name="connsiteX216" fmla="*/ 116431 w 1208088"/>
              <a:gd name="connsiteY216" fmla="*/ 1383394 h 1452563"/>
              <a:gd name="connsiteX217" fmla="*/ 109768 w 1208088"/>
              <a:gd name="connsiteY217" fmla="*/ 1378000 h 1452563"/>
              <a:gd name="connsiteX218" fmla="*/ 102789 w 1208088"/>
              <a:gd name="connsiteY218" fmla="*/ 1372288 h 1452563"/>
              <a:gd name="connsiteX219" fmla="*/ 96127 w 1208088"/>
              <a:gd name="connsiteY219" fmla="*/ 1366577 h 1452563"/>
              <a:gd name="connsiteX220" fmla="*/ 89782 w 1208088"/>
              <a:gd name="connsiteY220" fmla="*/ 1360548 h 1452563"/>
              <a:gd name="connsiteX221" fmla="*/ 83754 w 1208088"/>
              <a:gd name="connsiteY221" fmla="*/ 1354203 h 1452563"/>
              <a:gd name="connsiteX222" fmla="*/ 78044 w 1208088"/>
              <a:gd name="connsiteY222" fmla="*/ 1347857 h 1452563"/>
              <a:gd name="connsiteX223" fmla="*/ 72333 w 1208088"/>
              <a:gd name="connsiteY223" fmla="*/ 1341194 h 1452563"/>
              <a:gd name="connsiteX224" fmla="*/ 66940 w 1208088"/>
              <a:gd name="connsiteY224" fmla="*/ 1334531 h 1452563"/>
              <a:gd name="connsiteX225" fmla="*/ 61864 w 1208088"/>
              <a:gd name="connsiteY225" fmla="*/ 1327867 h 1452563"/>
              <a:gd name="connsiteX226" fmla="*/ 56788 w 1208088"/>
              <a:gd name="connsiteY226" fmla="*/ 1320570 h 1452563"/>
              <a:gd name="connsiteX227" fmla="*/ 52346 w 1208088"/>
              <a:gd name="connsiteY227" fmla="*/ 1313589 h 1452563"/>
              <a:gd name="connsiteX228" fmla="*/ 47905 w 1208088"/>
              <a:gd name="connsiteY228" fmla="*/ 1305974 h 1452563"/>
              <a:gd name="connsiteX229" fmla="*/ 43780 w 1208088"/>
              <a:gd name="connsiteY229" fmla="*/ 1298677 h 1452563"/>
              <a:gd name="connsiteX230" fmla="*/ 39339 w 1208088"/>
              <a:gd name="connsiteY230" fmla="*/ 1291062 h 1452563"/>
              <a:gd name="connsiteX231" fmla="*/ 35849 w 1208088"/>
              <a:gd name="connsiteY231" fmla="*/ 1283129 h 1452563"/>
              <a:gd name="connsiteX232" fmla="*/ 32360 w 1208088"/>
              <a:gd name="connsiteY232" fmla="*/ 1275197 h 1452563"/>
              <a:gd name="connsiteX233" fmla="*/ 28870 w 1208088"/>
              <a:gd name="connsiteY233" fmla="*/ 1266947 h 1452563"/>
              <a:gd name="connsiteX234" fmla="*/ 25697 w 1208088"/>
              <a:gd name="connsiteY234" fmla="*/ 1259015 h 1452563"/>
              <a:gd name="connsiteX235" fmla="*/ 22525 w 1208088"/>
              <a:gd name="connsiteY235" fmla="*/ 1250448 h 1452563"/>
              <a:gd name="connsiteX236" fmla="*/ 19670 w 1208088"/>
              <a:gd name="connsiteY236" fmla="*/ 1242199 h 1452563"/>
              <a:gd name="connsiteX237" fmla="*/ 17132 w 1208088"/>
              <a:gd name="connsiteY237" fmla="*/ 1233314 h 1452563"/>
              <a:gd name="connsiteX238" fmla="*/ 14911 w 1208088"/>
              <a:gd name="connsiteY238" fmla="*/ 1224747 h 1452563"/>
              <a:gd name="connsiteX239" fmla="*/ 12690 w 1208088"/>
              <a:gd name="connsiteY239" fmla="*/ 1215863 h 1452563"/>
              <a:gd name="connsiteX240" fmla="*/ 10786 w 1208088"/>
              <a:gd name="connsiteY240" fmla="*/ 1206979 h 1452563"/>
              <a:gd name="connsiteX241" fmla="*/ 8883 w 1208088"/>
              <a:gd name="connsiteY241" fmla="*/ 1197778 h 1452563"/>
              <a:gd name="connsiteX242" fmla="*/ 7297 w 1208088"/>
              <a:gd name="connsiteY242" fmla="*/ 1188893 h 1452563"/>
              <a:gd name="connsiteX243" fmla="*/ 4442 w 1208088"/>
              <a:gd name="connsiteY243" fmla="*/ 1170173 h 1452563"/>
              <a:gd name="connsiteX244" fmla="*/ 2221 w 1208088"/>
              <a:gd name="connsiteY244" fmla="*/ 1151453 h 1452563"/>
              <a:gd name="connsiteX245" fmla="*/ 952 w 1208088"/>
              <a:gd name="connsiteY245" fmla="*/ 1131781 h 1452563"/>
              <a:gd name="connsiteX246" fmla="*/ 317 w 1208088"/>
              <a:gd name="connsiteY246" fmla="*/ 1112426 h 1452563"/>
              <a:gd name="connsiteX247" fmla="*/ 0 w 1208088"/>
              <a:gd name="connsiteY247" fmla="*/ 1092437 h 1452563"/>
              <a:gd name="connsiteX248" fmla="*/ 634 w 1208088"/>
              <a:gd name="connsiteY248" fmla="*/ 1072447 h 1452563"/>
              <a:gd name="connsiteX249" fmla="*/ 1586 w 1208088"/>
              <a:gd name="connsiteY249" fmla="*/ 1052458 h 1452563"/>
              <a:gd name="connsiteX250" fmla="*/ 3172 w 1208088"/>
              <a:gd name="connsiteY250" fmla="*/ 1032151 h 1452563"/>
              <a:gd name="connsiteX251" fmla="*/ 5393 w 1208088"/>
              <a:gd name="connsiteY251" fmla="*/ 1011845 h 1452563"/>
              <a:gd name="connsiteX252" fmla="*/ 8248 w 1208088"/>
              <a:gd name="connsiteY252" fmla="*/ 990903 h 1452563"/>
              <a:gd name="connsiteX253" fmla="*/ 11421 w 1208088"/>
              <a:gd name="connsiteY253" fmla="*/ 970279 h 1452563"/>
              <a:gd name="connsiteX254" fmla="*/ 14911 w 1208088"/>
              <a:gd name="connsiteY254" fmla="*/ 949655 h 1452563"/>
              <a:gd name="connsiteX255" fmla="*/ 19035 w 1208088"/>
              <a:gd name="connsiteY255" fmla="*/ 929031 h 1452563"/>
              <a:gd name="connsiteX256" fmla="*/ 23476 w 1208088"/>
              <a:gd name="connsiteY256" fmla="*/ 908407 h 1452563"/>
              <a:gd name="connsiteX257" fmla="*/ 28235 w 1208088"/>
              <a:gd name="connsiteY257" fmla="*/ 887783 h 1452563"/>
              <a:gd name="connsiteX258" fmla="*/ 33628 w 1208088"/>
              <a:gd name="connsiteY258" fmla="*/ 867477 h 1452563"/>
              <a:gd name="connsiteX259" fmla="*/ 39022 w 1208088"/>
              <a:gd name="connsiteY259" fmla="*/ 847170 h 1452563"/>
              <a:gd name="connsiteX260" fmla="*/ 45050 w 1208088"/>
              <a:gd name="connsiteY260" fmla="*/ 826863 h 1452563"/>
              <a:gd name="connsiteX261" fmla="*/ 51077 w 1208088"/>
              <a:gd name="connsiteY261" fmla="*/ 807191 h 1452563"/>
              <a:gd name="connsiteX262" fmla="*/ 58057 w 1208088"/>
              <a:gd name="connsiteY262" fmla="*/ 787519 h 1452563"/>
              <a:gd name="connsiteX263" fmla="*/ 64402 w 1208088"/>
              <a:gd name="connsiteY263" fmla="*/ 768164 h 1452563"/>
              <a:gd name="connsiteX264" fmla="*/ 71381 w 1208088"/>
              <a:gd name="connsiteY264" fmla="*/ 748492 h 1452563"/>
              <a:gd name="connsiteX265" fmla="*/ 78678 w 1208088"/>
              <a:gd name="connsiteY265" fmla="*/ 729772 h 1452563"/>
              <a:gd name="connsiteX266" fmla="*/ 85975 w 1208088"/>
              <a:gd name="connsiteY266" fmla="*/ 711369 h 1452563"/>
              <a:gd name="connsiteX267" fmla="*/ 93906 w 1208088"/>
              <a:gd name="connsiteY267" fmla="*/ 693283 h 1452563"/>
              <a:gd name="connsiteX268" fmla="*/ 101520 w 1208088"/>
              <a:gd name="connsiteY268" fmla="*/ 675832 h 1452563"/>
              <a:gd name="connsiteX269" fmla="*/ 109134 w 1208088"/>
              <a:gd name="connsiteY269" fmla="*/ 658698 h 1452563"/>
              <a:gd name="connsiteX270" fmla="*/ 117065 w 1208088"/>
              <a:gd name="connsiteY270" fmla="*/ 641882 h 1452563"/>
              <a:gd name="connsiteX271" fmla="*/ 124996 w 1208088"/>
              <a:gd name="connsiteY271" fmla="*/ 626017 h 1452563"/>
              <a:gd name="connsiteX272" fmla="*/ 133245 w 1208088"/>
              <a:gd name="connsiteY272" fmla="*/ 610153 h 1452563"/>
              <a:gd name="connsiteX273" fmla="*/ 141176 w 1208088"/>
              <a:gd name="connsiteY273" fmla="*/ 595557 h 1452563"/>
              <a:gd name="connsiteX274" fmla="*/ 149425 w 1208088"/>
              <a:gd name="connsiteY274" fmla="*/ 581279 h 1452563"/>
              <a:gd name="connsiteX275" fmla="*/ 157356 w 1208088"/>
              <a:gd name="connsiteY275" fmla="*/ 567318 h 1452563"/>
              <a:gd name="connsiteX276" fmla="*/ 165604 w 1208088"/>
              <a:gd name="connsiteY276" fmla="*/ 554309 h 1452563"/>
              <a:gd name="connsiteX277" fmla="*/ 173536 w 1208088"/>
              <a:gd name="connsiteY277" fmla="*/ 542252 h 1452563"/>
              <a:gd name="connsiteX278" fmla="*/ 181467 w 1208088"/>
              <a:gd name="connsiteY278" fmla="*/ 530830 h 1452563"/>
              <a:gd name="connsiteX279" fmla="*/ 189081 w 1208088"/>
              <a:gd name="connsiteY279" fmla="*/ 519725 h 1452563"/>
              <a:gd name="connsiteX280" fmla="*/ 197012 w 1208088"/>
              <a:gd name="connsiteY280" fmla="*/ 510206 h 1452563"/>
              <a:gd name="connsiteX281" fmla="*/ 204309 w 1208088"/>
              <a:gd name="connsiteY281" fmla="*/ 501004 h 1452563"/>
              <a:gd name="connsiteX282" fmla="*/ 211606 w 1208088"/>
              <a:gd name="connsiteY282" fmla="*/ 493072 h 1452563"/>
              <a:gd name="connsiteX283" fmla="*/ 218902 w 1208088"/>
              <a:gd name="connsiteY283" fmla="*/ 485457 h 1452563"/>
              <a:gd name="connsiteX284" fmla="*/ 225248 w 1208088"/>
              <a:gd name="connsiteY284" fmla="*/ 479428 h 1452563"/>
              <a:gd name="connsiteX285" fmla="*/ 232862 w 1208088"/>
              <a:gd name="connsiteY285" fmla="*/ 473083 h 1452563"/>
              <a:gd name="connsiteX286" fmla="*/ 248407 w 1208088"/>
              <a:gd name="connsiteY286" fmla="*/ 460074 h 1452563"/>
              <a:gd name="connsiteX287" fmla="*/ 265538 w 1208088"/>
              <a:gd name="connsiteY287" fmla="*/ 446430 h 1452563"/>
              <a:gd name="connsiteX288" fmla="*/ 283622 w 1208088"/>
              <a:gd name="connsiteY288" fmla="*/ 432469 h 1452563"/>
              <a:gd name="connsiteX289" fmla="*/ 322009 w 1208088"/>
              <a:gd name="connsiteY289" fmla="*/ 404548 h 1452563"/>
              <a:gd name="connsiteX290" fmla="*/ 360396 w 1208088"/>
              <a:gd name="connsiteY290" fmla="*/ 375991 h 1452563"/>
              <a:gd name="connsiteX291" fmla="*/ 379114 w 1208088"/>
              <a:gd name="connsiteY291" fmla="*/ 362030 h 1452563"/>
              <a:gd name="connsiteX292" fmla="*/ 396562 w 1208088"/>
              <a:gd name="connsiteY292" fmla="*/ 348387 h 1452563"/>
              <a:gd name="connsiteX293" fmla="*/ 412742 w 1208088"/>
              <a:gd name="connsiteY293" fmla="*/ 335060 h 1452563"/>
              <a:gd name="connsiteX294" fmla="*/ 420039 w 1208088"/>
              <a:gd name="connsiteY294" fmla="*/ 328397 h 1452563"/>
              <a:gd name="connsiteX295" fmla="*/ 427018 w 1208088"/>
              <a:gd name="connsiteY295" fmla="*/ 322369 h 1452563"/>
              <a:gd name="connsiteX296" fmla="*/ 433364 w 1208088"/>
              <a:gd name="connsiteY296" fmla="*/ 316340 h 1452563"/>
              <a:gd name="connsiteX297" fmla="*/ 439391 w 1208088"/>
              <a:gd name="connsiteY297" fmla="*/ 309994 h 1452563"/>
              <a:gd name="connsiteX298" fmla="*/ 444784 w 1208088"/>
              <a:gd name="connsiteY298" fmla="*/ 304283 h 1452563"/>
              <a:gd name="connsiteX299" fmla="*/ 449226 w 1208088"/>
              <a:gd name="connsiteY299" fmla="*/ 298572 h 1452563"/>
              <a:gd name="connsiteX300" fmla="*/ 453033 w 1208088"/>
              <a:gd name="connsiteY300" fmla="*/ 293178 h 1452563"/>
              <a:gd name="connsiteX301" fmla="*/ 456523 w 1208088"/>
              <a:gd name="connsiteY301" fmla="*/ 287784 h 1452563"/>
              <a:gd name="connsiteX302" fmla="*/ 459061 w 1208088"/>
              <a:gd name="connsiteY302" fmla="*/ 283024 h 1452563"/>
              <a:gd name="connsiteX303" fmla="*/ 460647 w 1208088"/>
              <a:gd name="connsiteY303" fmla="*/ 277948 h 1452563"/>
              <a:gd name="connsiteX304" fmla="*/ 461282 w 1208088"/>
              <a:gd name="connsiteY304" fmla="*/ 274775 h 1452563"/>
              <a:gd name="connsiteX305" fmla="*/ 461916 w 1208088"/>
              <a:gd name="connsiteY305" fmla="*/ 271919 h 1452563"/>
              <a:gd name="connsiteX306" fmla="*/ 456840 w 1208088"/>
              <a:gd name="connsiteY306" fmla="*/ 270967 h 1452563"/>
              <a:gd name="connsiteX307" fmla="*/ 452081 w 1208088"/>
              <a:gd name="connsiteY307" fmla="*/ 269698 h 1452563"/>
              <a:gd name="connsiteX308" fmla="*/ 448274 w 1208088"/>
              <a:gd name="connsiteY308" fmla="*/ 267794 h 1452563"/>
              <a:gd name="connsiteX309" fmla="*/ 444784 w 1208088"/>
              <a:gd name="connsiteY309" fmla="*/ 265256 h 1452563"/>
              <a:gd name="connsiteX310" fmla="*/ 441929 w 1208088"/>
              <a:gd name="connsiteY310" fmla="*/ 262083 h 1452563"/>
              <a:gd name="connsiteX311" fmla="*/ 440660 w 1208088"/>
              <a:gd name="connsiteY311" fmla="*/ 260497 h 1452563"/>
              <a:gd name="connsiteX312" fmla="*/ 439708 w 1208088"/>
              <a:gd name="connsiteY312" fmla="*/ 258910 h 1452563"/>
              <a:gd name="connsiteX313" fmla="*/ 438757 w 1208088"/>
              <a:gd name="connsiteY313" fmla="*/ 257324 h 1452563"/>
              <a:gd name="connsiteX314" fmla="*/ 438440 w 1208088"/>
              <a:gd name="connsiteY314" fmla="*/ 255420 h 1452563"/>
              <a:gd name="connsiteX315" fmla="*/ 438122 w 1208088"/>
              <a:gd name="connsiteY315" fmla="*/ 253834 h 1452563"/>
              <a:gd name="connsiteX316" fmla="*/ 437488 w 1208088"/>
              <a:gd name="connsiteY316" fmla="*/ 251930 h 1452563"/>
              <a:gd name="connsiteX317" fmla="*/ 438122 w 1208088"/>
              <a:gd name="connsiteY317" fmla="*/ 250026 h 1452563"/>
              <a:gd name="connsiteX318" fmla="*/ 438440 w 1208088"/>
              <a:gd name="connsiteY318" fmla="*/ 248122 h 1452563"/>
              <a:gd name="connsiteX319" fmla="*/ 438757 w 1208088"/>
              <a:gd name="connsiteY319" fmla="*/ 246536 h 1452563"/>
              <a:gd name="connsiteX320" fmla="*/ 439708 w 1208088"/>
              <a:gd name="connsiteY320" fmla="*/ 244315 h 1452563"/>
              <a:gd name="connsiteX321" fmla="*/ 440660 w 1208088"/>
              <a:gd name="connsiteY321" fmla="*/ 242728 h 1452563"/>
              <a:gd name="connsiteX322" fmla="*/ 441929 w 1208088"/>
              <a:gd name="connsiteY322" fmla="*/ 241142 h 1452563"/>
              <a:gd name="connsiteX323" fmla="*/ 444784 w 1208088"/>
              <a:gd name="connsiteY323" fmla="*/ 238286 h 1452563"/>
              <a:gd name="connsiteX324" fmla="*/ 448274 w 1208088"/>
              <a:gd name="connsiteY324" fmla="*/ 236065 h 1452563"/>
              <a:gd name="connsiteX325" fmla="*/ 452081 w 1208088"/>
              <a:gd name="connsiteY325" fmla="*/ 234161 h 1452563"/>
              <a:gd name="connsiteX326" fmla="*/ 456840 w 1208088"/>
              <a:gd name="connsiteY326" fmla="*/ 232575 h 1452563"/>
              <a:gd name="connsiteX327" fmla="*/ 461916 w 1208088"/>
              <a:gd name="connsiteY327" fmla="*/ 231940 h 1452563"/>
              <a:gd name="connsiteX328" fmla="*/ 460647 w 1208088"/>
              <a:gd name="connsiteY328" fmla="*/ 227498 h 1452563"/>
              <a:gd name="connsiteX329" fmla="*/ 459378 w 1208088"/>
              <a:gd name="connsiteY329" fmla="*/ 223374 h 1452563"/>
              <a:gd name="connsiteX330" fmla="*/ 457792 w 1208088"/>
              <a:gd name="connsiteY330" fmla="*/ 219249 h 1452563"/>
              <a:gd name="connsiteX331" fmla="*/ 456206 w 1208088"/>
              <a:gd name="connsiteY331" fmla="*/ 215124 h 1452563"/>
              <a:gd name="connsiteX332" fmla="*/ 451764 w 1208088"/>
              <a:gd name="connsiteY332" fmla="*/ 206874 h 1452563"/>
              <a:gd name="connsiteX333" fmla="*/ 447005 w 1208088"/>
              <a:gd name="connsiteY333" fmla="*/ 198307 h 1452563"/>
              <a:gd name="connsiteX334" fmla="*/ 441295 w 1208088"/>
              <a:gd name="connsiteY334" fmla="*/ 189423 h 1452563"/>
              <a:gd name="connsiteX335" fmla="*/ 434632 w 1208088"/>
              <a:gd name="connsiteY335" fmla="*/ 180222 h 1452563"/>
              <a:gd name="connsiteX336" fmla="*/ 420039 w 1208088"/>
              <a:gd name="connsiteY336" fmla="*/ 159598 h 1452563"/>
              <a:gd name="connsiteX337" fmla="*/ 412108 w 1208088"/>
              <a:gd name="connsiteY337" fmla="*/ 147541 h 1452563"/>
              <a:gd name="connsiteX338" fmla="*/ 403542 w 1208088"/>
              <a:gd name="connsiteY338" fmla="*/ 134532 h 1452563"/>
              <a:gd name="connsiteX339" fmla="*/ 394024 w 1208088"/>
              <a:gd name="connsiteY339" fmla="*/ 120254 h 1452563"/>
              <a:gd name="connsiteX340" fmla="*/ 384190 w 1208088"/>
              <a:gd name="connsiteY340" fmla="*/ 104706 h 1452563"/>
              <a:gd name="connsiteX341" fmla="*/ 374355 w 1208088"/>
              <a:gd name="connsiteY341" fmla="*/ 87573 h 1452563"/>
              <a:gd name="connsiteX342" fmla="*/ 363886 w 1208088"/>
              <a:gd name="connsiteY342" fmla="*/ 68535 h 1452563"/>
              <a:gd name="connsiteX343" fmla="*/ 353099 w 1208088"/>
              <a:gd name="connsiteY343" fmla="*/ 47911 h 1452563"/>
              <a:gd name="connsiteX344" fmla="*/ 341996 w 1208088"/>
              <a:gd name="connsiteY344" fmla="*/ 25066 h 1452563"/>
              <a:gd name="connsiteX345" fmla="*/ 352782 w 1208088"/>
              <a:gd name="connsiteY345" fmla="*/ 20307 h 1452563"/>
              <a:gd name="connsiteX346" fmla="*/ 362617 w 1208088"/>
              <a:gd name="connsiteY346" fmla="*/ 15865 h 1452563"/>
              <a:gd name="connsiteX347" fmla="*/ 372134 w 1208088"/>
              <a:gd name="connsiteY347" fmla="*/ 13009 h 1452563"/>
              <a:gd name="connsiteX348" fmla="*/ 380700 w 1208088"/>
              <a:gd name="connsiteY348" fmla="*/ 11105 h 1452563"/>
              <a:gd name="connsiteX349" fmla="*/ 388948 w 1208088"/>
              <a:gd name="connsiteY349" fmla="*/ 9836 h 1452563"/>
              <a:gd name="connsiteX350" fmla="*/ 396562 w 1208088"/>
              <a:gd name="connsiteY350" fmla="*/ 9519 h 1452563"/>
              <a:gd name="connsiteX351" fmla="*/ 403859 w 1208088"/>
              <a:gd name="connsiteY351" fmla="*/ 9519 h 1452563"/>
              <a:gd name="connsiteX352" fmla="*/ 410522 w 1208088"/>
              <a:gd name="connsiteY352" fmla="*/ 10471 h 1452563"/>
              <a:gd name="connsiteX353" fmla="*/ 416549 w 1208088"/>
              <a:gd name="connsiteY353" fmla="*/ 12057 h 1452563"/>
              <a:gd name="connsiteX354" fmla="*/ 422894 w 1208088"/>
              <a:gd name="connsiteY354" fmla="*/ 14278 h 1452563"/>
              <a:gd name="connsiteX355" fmla="*/ 428288 w 1208088"/>
              <a:gd name="connsiteY355" fmla="*/ 16816 h 1452563"/>
              <a:gd name="connsiteX356" fmla="*/ 433681 w 1208088"/>
              <a:gd name="connsiteY356" fmla="*/ 19989 h 1452563"/>
              <a:gd name="connsiteX357" fmla="*/ 439074 w 1208088"/>
              <a:gd name="connsiteY357" fmla="*/ 23162 h 1452563"/>
              <a:gd name="connsiteX358" fmla="*/ 443833 w 1208088"/>
              <a:gd name="connsiteY358" fmla="*/ 26970 h 1452563"/>
              <a:gd name="connsiteX359" fmla="*/ 448592 w 1208088"/>
              <a:gd name="connsiteY359" fmla="*/ 30777 h 1452563"/>
              <a:gd name="connsiteX360" fmla="*/ 453033 w 1208088"/>
              <a:gd name="connsiteY360" fmla="*/ 34585 h 1452563"/>
              <a:gd name="connsiteX361" fmla="*/ 462550 w 1208088"/>
              <a:gd name="connsiteY361" fmla="*/ 43152 h 1452563"/>
              <a:gd name="connsiteX362" fmla="*/ 471434 w 1208088"/>
              <a:gd name="connsiteY362" fmla="*/ 51401 h 1452563"/>
              <a:gd name="connsiteX363" fmla="*/ 476510 w 1208088"/>
              <a:gd name="connsiteY363" fmla="*/ 55843 h 1452563"/>
              <a:gd name="connsiteX364" fmla="*/ 481268 w 1208088"/>
              <a:gd name="connsiteY364" fmla="*/ 59651 h 1452563"/>
              <a:gd name="connsiteX365" fmla="*/ 486027 w 1208088"/>
              <a:gd name="connsiteY365" fmla="*/ 63141 h 1452563"/>
              <a:gd name="connsiteX366" fmla="*/ 491738 w 1208088"/>
              <a:gd name="connsiteY366" fmla="*/ 66314 h 1452563"/>
              <a:gd name="connsiteX367" fmla="*/ 497131 w 1208088"/>
              <a:gd name="connsiteY367" fmla="*/ 69170 h 1452563"/>
              <a:gd name="connsiteX368" fmla="*/ 502841 w 1208088"/>
              <a:gd name="connsiteY368" fmla="*/ 72025 h 1452563"/>
              <a:gd name="connsiteX369" fmla="*/ 509186 w 1208088"/>
              <a:gd name="connsiteY369" fmla="*/ 73929 h 1452563"/>
              <a:gd name="connsiteX370" fmla="*/ 515531 w 1208088"/>
              <a:gd name="connsiteY370" fmla="*/ 75198 h 1452563"/>
              <a:gd name="connsiteX371" fmla="*/ 522194 w 1208088"/>
              <a:gd name="connsiteY371" fmla="*/ 76150 h 1452563"/>
              <a:gd name="connsiteX372" fmla="*/ 529808 w 1208088"/>
              <a:gd name="connsiteY372" fmla="*/ 76150 h 1452563"/>
              <a:gd name="connsiteX373" fmla="*/ 537739 w 1208088"/>
              <a:gd name="connsiteY373" fmla="*/ 75515 h 1452563"/>
              <a:gd name="connsiteX374" fmla="*/ 546304 w 1208088"/>
              <a:gd name="connsiteY374" fmla="*/ 74246 h 1452563"/>
              <a:gd name="connsiteX375" fmla="*/ 557408 w 1208088"/>
              <a:gd name="connsiteY375" fmla="*/ 68218 h 1452563"/>
              <a:gd name="connsiteX376" fmla="*/ 568195 w 1208088"/>
              <a:gd name="connsiteY376" fmla="*/ 62824 h 1452563"/>
              <a:gd name="connsiteX377" fmla="*/ 587864 w 1208088"/>
              <a:gd name="connsiteY377" fmla="*/ 51719 h 1452563"/>
              <a:gd name="connsiteX378" fmla="*/ 605313 w 1208088"/>
              <a:gd name="connsiteY378" fmla="*/ 41882 h 1452563"/>
              <a:gd name="connsiteX379" fmla="*/ 620858 w 1208088"/>
              <a:gd name="connsiteY379" fmla="*/ 32681 h 1452563"/>
              <a:gd name="connsiteX380" fmla="*/ 635452 w 1208088"/>
              <a:gd name="connsiteY380" fmla="*/ 24749 h 1452563"/>
              <a:gd name="connsiteX381" fmla="*/ 648776 w 1208088"/>
              <a:gd name="connsiteY381" fmla="*/ 17134 h 1452563"/>
              <a:gd name="connsiteX382" fmla="*/ 655438 w 1208088"/>
              <a:gd name="connsiteY382" fmla="*/ 13961 h 1452563"/>
              <a:gd name="connsiteX383" fmla="*/ 661784 w 1208088"/>
              <a:gd name="connsiteY383" fmla="*/ 11422 h 1452563"/>
              <a:gd name="connsiteX384" fmla="*/ 668446 w 1208088"/>
              <a:gd name="connsiteY384" fmla="*/ 8884 h 1452563"/>
              <a:gd name="connsiteX385" fmla="*/ 675108 w 1208088"/>
              <a:gd name="connsiteY385" fmla="*/ 6663 h 1452563"/>
              <a:gd name="connsiteX386" fmla="*/ 682088 w 1208088"/>
              <a:gd name="connsiteY386" fmla="*/ 4759 h 1452563"/>
              <a:gd name="connsiteX387" fmla="*/ 688750 w 1208088"/>
              <a:gd name="connsiteY387" fmla="*/ 3173 h 1452563"/>
              <a:gd name="connsiteX388" fmla="*/ 695729 w 1208088"/>
              <a:gd name="connsiteY388" fmla="*/ 1586 h 1452563"/>
              <a:gd name="connsiteX389" fmla="*/ 703343 w 1208088"/>
              <a:gd name="connsiteY389" fmla="*/ 635 h 1452563"/>
              <a:gd name="connsiteX390" fmla="*/ 710957 w 1208088"/>
              <a:gd name="connsiteY390" fmla="*/ 317 h 145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</a:cxnLst>
            <a:rect l="l" t="t" r="r" b="b"/>
            <a:pathLst>
              <a:path w="1208088" h="1452563">
                <a:moveTo>
                  <a:pt x="331068" y="665573"/>
                </a:moveTo>
                <a:cubicBezTo>
                  <a:pt x="331068" y="665573"/>
                  <a:pt x="331068" y="665573"/>
                  <a:pt x="508820" y="932822"/>
                </a:cubicBezTo>
                <a:cubicBezTo>
                  <a:pt x="508820" y="932822"/>
                  <a:pt x="508820" y="932822"/>
                  <a:pt x="369158" y="932822"/>
                </a:cubicBezTo>
                <a:cubicBezTo>
                  <a:pt x="369158" y="932822"/>
                  <a:pt x="369158" y="932822"/>
                  <a:pt x="369158" y="983727"/>
                </a:cubicBezTo>
                <a:cubicBezTo>
                  <a:pt x="369158" y="983727"/>
                  <a:pt x="369158" y="983727"/>
                  <a:pt x="534213" y="983727"/>
                </a:cubicBezTo>
                <a:cubicBezTo>
                  <a:pt x="534213" y="983727"/>
                  <a:pt x="534213" y="983727"/>
                  <a:pt x="534213" y="1034632"/>
                </a:cubicBezTo>
                <a:cubicBezTo>
                  <a:pt x="534213" y="1034632"/>
                  <a:pt x="534213" y="1034632"/>
                  <a:pt x="369158" y="1034632"/>
                </a:cubicBezTo>
                <a:cubicBezTo>
                  <a:pt x="369158" y="1034632"/>
                  <a:pt x="369158" y="1034632"/>
                  <a:pt x="369158" y="1085536"/>
                </a:cubicBezTo>
                <a:cubicBezTo>
                  <a:pt x="369158" y="1085536"/>
                  <a:pt x="369158" y="1085536"/>
                  <a:pt x="534213" y="1085536"/>
                </a:cubicBezTo>
                <a:cubicBezTo>
                  <a:pt x="534213" y="1085536"/>
                  <a:pt x="534213" y="1085536"/>
                  <a:pt x="534213" y="1238250"/>
                </a:cubicBezTo>
                <a:cubicBezTo>
                  <a:pt x="534213" y="1238250"/>
                  <a:pt x="534213" y="1238250"/>
                  <a:pt x="673875" y="1238250"/>
                </a:cubicBezTo>
                <a:cubicBezTo>
                  <a:pt x="673875" y="1238250"/>
                  <a:pt x="673875" y="1238250"/>
                  <a:pt x="673875" y="1085536"/>
                </a:cubicBezTo>
                <a:cubicBezTo>
                  <a:pt x="673875" y="1085536"/>
                  <a:pt x="673875" y="1085536"/>
                  <a:pt x="864324" y="1085536"/>
                </a:cubicBezTo>
                <a:cubicBezTo>
                  <a:pt x="864324" y="1085536"/>
                  <a:pt x="864324" y="1085536"/>
                  <a:pt x="864324" y="1034632"/>
                </a:cubicBezTo>
                <a:cubicBezTo>
                  <a:pt x="864324" y="1034632"/>
                  <a:pt x="864324" y="1034632"/>
                  <a:pt x="673875" y="1034632"/>
                </a:cubicBezTo>
                <a:cubicBezTo>
                  <a:pt x="673875" y="1034632"/>
                  <a:pt x="673875" y="1034632"/>
                  <a:pt x="673875" y="983727"/>
                </a:cubicBezTo>
                <a:cubicBezTo>
                  <a:pt x="673875" y="983727"/>
                  <a:pt x="673875" y="983727"/>
                  <a:pt x="864324" y="983727"/>
                </a:cubicBezTo>
                <a:cubicBezTo>
                  <a:pt x="864324" y="983727"/>
                  <a:pt x="864324" y="983727"/>
                  <a:pt x="864324" y="932822"/>
                </a:cubicBezTo>
                <a:cubicBezTo>
                  <a:pt x="864324" y="932822"/>
                  <a:pt x="864324" y="932822"/>
                  <a:pt x="699268" y="932822"/>
                </a:cubicBezTo>
                <a:cubicBezTo>
                  <a:pt x="699268" y="932822"/>
                  <a:pt x="699268" y="932822"/>
                  <a:pt x="877020" y="665573"/>
                </a:cubicBezTo>
                <a:cubicBezTo>
                  <a:pt x="877020" y="665573"/>
                  <a:pt x="877020" y="665573"/>
                  <a:pt x="737358" y="665573"/>
                </a:cubicBezTo>
                <a:cubicBezTo>
                  <a:pt x="737358" y="665573"/>
                  <a:pt x="737358" y="665573"/>
                  <a:pt x="597696" y="881918"/>
                </a:cubicBezTo>
                <a:cubicBezTo>
                  <a:pt x="597696" y="881918"/>
                  <a:pt x="597696" y="881918"/>
                  <a:pt x="458034" y="665573"/>
                </a:cubicBezTo>
                <a:cubicBezTo>
                  <a:pt x="458034" y="665573"/>
                  <a:pt x="458034" y="665573"/>
                  <a:pt x="331068" y="665573"/>
                </a:cubicBezTo>
                <a:close/>
                <a:moveTo>
                  <a:pt x="719206" y="0"/>
                </a:moveTo>
                <a:lnTo>
                  <a:pt x="727454" y="317"/>
                </a:lnTo>
                <a:lnTo>
                  <a:pt x="736654" y="952"/>
                </a:lnTo>
                <a:lnTo>
                  <a:pt x="746172" y="2538"/>
                </a:lnTo>
                <a:lnTo>
                  <a:pt x="756641" y="4125"/>
                </a:lnTo>
                <a:lnTo>
                  <a:pt x="767428" y="6028"/>
                </a:lnTo>
                <a:lnTo>
                  <a:pt x="778849" y="8567"/>
                </a:lnTo>
                <a:lnTo>
                  <a:pt x="791222" y="11422"/>
                </a:lnTo>
                <a:lnTo>
                  <a:pt x="804546" y="14913"/>
                </a:lnTo>
                <a:lnTo>
                  <a:pt x="818822" y="18720"/>
                </a:lnTo>
                <a:lnTo>
                  <a:pt x="833416" y="23480"/>
                </a:lnTo>
                <a:lnTo>
                  <a:pt x="829609" y="36171"/>
                </a:lnTo>
                <a:lnTo>
                  <a:pt x="825802" y="48228"/>
                </a:lnTo>
                <a:lnTo>
                  <a:pt x="818188" y="70439"/>
                </a:lnTo>
                <a:lnTo>
                  <a:pt x="810256" y="91063"/>
                </a:lnTo>
                <a:lnTo>
                  <a:pt x="802960" y="108831"/>
                </a:lnTo>
                <a:lnTo>
                  <a:pt x="795663" y="125013"/>
                </a:lnTo>
                <a:lnTo>
                  <a:pt x="788684" y="138974"/>
                </a:lnTo>
                <a:lnTo>
                  <a:pt x="782021" y="151983"/>
                </a:lnTo>
                <a:lnTo>
                  <a:pt x="775994" y="163405"/>
                </a:lnTo>
                <a:lnTo>
                  <a:pt x="764572" y="183077"/>
                </a:lnTo>
                <a:lnTo>
                  <a:pt x="760131" y="191644"/>
                </a:lnTo>
                <a:lnTo>
                  <a:pt x="756007" y="200211"/>
                </a:lnTo>
                <a:lnTo>
                  <a:pt x="752517" y="207826"/>
                </a:lnTo>
                <a:lnTo>
                  <a:pt x="749662" y="215759"/>
                </a:lnTo>
                <a:lnTo>
                  <a:pt x="748393" y="219566"/>
                </a:lnTo>
                <a:lnTo>
                  <a:pt x="747441" y="223374"/>
                </a:lnTo>
                <a:lnTo>
                  <a:pt x="746806" y="227181"/>
                </a:lnTo>
                <a:lnTo>
                  <a:pt x="746489" y="231623"/>
                </a:lnTo>
                <a:lnTo>
                  <a:pt x="748076" y="231623"/>
                </a:lnTo>
                <a:lnTo>
                  <a:pt x="750931" y="231623"/>
                </a:lnTo>
                <a:lnTo>
                  <a:pt x="753786" y="231940"/>
                </a:lnTo>
                <a:lnTo>
                  <a:pt x="756324" y="232258"/>
                </a:lnTo>
                <a:lnTo>
                  <a:pt x="758862" y="233210"/>
                </a:lnTo>
                <a:lnTo>
                  <a:pt x="761400" y="233844"/>
                </a:lnTo>
                <a:lnTo>
                  <a:pt x="763621" y="234796"/>
                </a:lnTo>
                <a:lnTo>
                  <a:pt x="765842" y="236065"/>
                </a:lnTo>
                <a:lnTo>
                  <a:pt x="768062" y="237334"/>
                </a:lnTo>
                <a:lnTo>
                  <a:pt x="769966" y="238921"/>
                </a:lnTo>
                <a:lnTo>
                  <a:pt x="771552" y="240190"/>
                </a:lnTo>
                <a:lnTo>
                  <a:pt x="772821" y="242094"/>
                </a:lnTo>
                <a:lnTo>
                  <a:pt x="774090" y="243680"/>
                </a:lnTo>
                <a:lnTo>
                  <a:pt x="775042" y="245901"/>
                </a:lnTo>
                <a:lnTo>
                  <a:pt x="775676" y="247805"/>
                </a:lnTo>
                <a:lnTo>
                  <a:pt x="775994" y="249709"/>
                </a:lnTo>
                <a:lnTo>
                  <a:pt x="776311" y="251930"/>
                </a:lnTo>
                <a:lnTo>
                  <a:pt x="776311" y="253834"/>
                </a:lnTo>
                <a:lnTo>
                  <a:pt x="775676" y="255420"/>
                </a:lnTo>
                <a:lnTo>
                  <a:pt x="775359" y="257324"/>
                </a:lnTo>
                <a:lnTo>
                  <a:pt x="774407" y="258910"/>
                </a:lnTo>
                <a:lnTo>
                  <a:pt x="773456" y="260497"/>
                </a:lnTo>
                <a:lnTo>
                  <a:pt x="772186" y="262083"/>
                </a:lnTo>
                <a:lnTo>
                  <a:pt x="769331" y="265256"/>
                </a:lnTo>
                <a:lnTo>
                  <a:pt x="765524" y="267794"/>
                </a:lnTo>
                <a:lnTo>
                  <a:pt x="761717" y="269698"/>
                </a:lnTo>
                <a:lnTo>
                  <a:pt x="756958" y="270967"/>
                </a:lnTo>
                <a:lnTo>
                  <a:pt x="752200" y="271919"/>
                </a:lnTo>
                <a:lnTo>
                  <a:pt x="756324" y="284611"/>
                </a:lnTo>
                <a:lnTo>
                  <a:pt x="757910" y="289053"/>
                </a:lnTo>
                <a:lnTo>
                  <a:pt x="760448" y="293812"/>
                </a:lnTo>
                <a:lnTo>
                  <a:pt x="763621" y="299206"/>
                </a:lnTo>
                <a:lnTo>
                  <a:pt x="768062" y="304283"/>
                </a:lnTo>
                <a:lnTo>
                  <a:pt x="772504" y="309677"/>
                </a:lnTo>
                <a:lnTo>
                  <a:pt x="777580" y="315706"/>
                </a:lnTo>
                <a:lnTo>
                  <a:pt x="783608" y="321417"/>
                </a:lnTo>
                <a:lnTo>
                  <a:pt x="789952" y="327445"/>
                </a:lnTo>
                <a:lnTo>
                  <a:pt x="796615" y="333791"/>
                </a:lnTo>
                <a:lnTo>
                  <a:pt x="803912" y="339820"/>
                </a:lnTo>
                <a:lnTo>
                  <a:pt x="819774" y="353146"/>
                </a:lnTo>
                <a:lnTo>
                  <a:pt x="836588" y="366155"/>
                </a:lnTo>
                <a:lnTo>
                  <a:pt x="854672" y="379798"/>
                </a:lnTo>
                <a:lnTo>
                  <a:pt x="891472" y="407720"/>
                </a:lnTo>
                <a:lnTo>
                  <a:pt x="928274" y="435008"/>
                </a:lnTo>
                <a:lnTo>
                  <a:pt x="945405" y="448334"/>
                </a:lnTo>
                <a:lnTo>
                  <a:pt x="961902" y="461343"/>
                </a:lnTo>
                <a:lnTo>
                  <a:pt x="976496" y="474034"/>
                </a:lnTo>
                <a:lnTo>
                  <a:pt x="983158" y="479746"/>
                </a:lnTo>
                <a:lnTo>
                  <a:pt x="989186" y="485457"/>
                </a:lnTo>
                <a:lnTo>
                  <a:pt x="996482" y="493072"/>
                </a:lnTo>
                <a:lnTo>
                  <a:pt x="1003779" y="501004"/>
                </a:lnTo>
                <a:lnTo>
                  <a:pt x="1011393" y="510206"/>
                </a:lnTo>
                <a:lnTo>
                  <a:pt x="1019007" y="519725"/>
                </a:lnTo>
                <a:lnTo>
                  <a:pt x="1026938" y="530830"/>
                </a:lnTo>
                <a:lnTo>
                  <a:pt x="1034552" y="542252"/>
                </a:lnTo>
                <a:lnTo>
                  <a:pt x="1042801" y="554309"/>
                </a:lnTo>
                <a:lnTo>
                  <a:pt x="1050732" y="567318"/>
                </a:lnTo>
                <a:lnTo>
                  <a:pt x="1058663" y="581279"/>
                </a:lnTo>
                <a:lnTo>
                  <a:pt x="1066912" y="595557"/>
                </a:lnTo>
                <a:lnTo>
                  <a:pt x="1074843" y="610153"/>
                </a:lnTo>
                <a:lnTo>
                  <a:pt x="1083092" y="626017"/>
                </a:lnTo>
                <a:lnTo>
                  <a:pt x="1091023" y="641882"/>
                </a:lnTo>
                <a:lnTo>
                  <a:pt x="1098954" y="658698"/>
                </a:lnTo>
                <a:lnTo>
                  <a:pt x="1106568" y="675832"/>
                </a:lnTo>
                <a:lnTo>
                  <a:pt x="1114499" y="693283"/>
                </a:lnTo>
                <a:lnTo>
                  <a:pt x="1122113" y="711369"/>
                </a:lnTo>
                <a:lnTo>
                  <a:pt x="1129727" y="729772"/>
                </a:lnTo>
                <a:lnTo>
                  <a:pt x="1136707" y="748492"/>
                </a:lnTo>
                <a:lnTo>
                  <a:pt x="1143686" y="768164"/>
                </a:lnTo>
                <a:lnTo>
                  <a:pt x="1150348" y="787519"/>
                </a:lnTo>
                <a:lnTo>
                  <a:pt x="1157011" y="807191"/>
                </a:lnTo>
                <a:lnTo>
                  <a:pt x="1163038" y="826863"/>
                </a:lnTo>
                <a:lnTo>
                  <a:pt x="1169066" y="847170"/>
                </a:lnTo>
                <a:lnTo>
                  <a:pt x="1174460" y="867477"/>
                </a:lnTo>
                <a:lnTo>
                  <a:pt x="1179853" y="887783"/>
                </a:lnTo>
                <a:lnTo>
                  <a:pt x="1184929" y="908407"/>
                </a:lnTo>
                <a:lnTo>
                  <a:pt x="1189370" y="929031"/>
                </a:lnTo>
                <a:lnTo>
                  <a:pt x="1193177" y="949655"/>
                </a:lnTo>
                <a:lnTo>
                  <a:pt x="1196667" y="970279"/>
                </a:lnTo>
                <a:lnTo>
                  <a:pt x="1200157" y="990903"/>
                </a:lnTo>
                <a:lnTo>
                  <a:pt x="1202695" y="1011845"/>
                </a:lnTo>
                <a:lnTo>
                  <a:pt x="1204916" y="1032151"/>
                </a:lnTo>
                <a:lnTo>
                  <a:pt x="1206502" y="1052458"/>
                </a:lnTo>
                <a:lnTo>
                  <a:pt x="1207454" y="1072447"/>
                </a:lnTo>
                <a:lnTo>
                  <a:pt x="1208088" y="1092437"/>
                </a:lnTo>
                <a:lnTo>
                  <a:pt x="1207771" y="1112426"/>
                </a:lnTo>
                <a:lnTo>
                  <a:pt x="1207136" y="1131781"/>
                </a:lnTo>
                <a:lnTo>
                  <a:pt x="1205867" y="1151453"/>
                </a:lnTo>
                <a:lnTo>
                  <a:pt x="1203646" y="1170173"/>
                </a:lnTo>
                <a:lnTo>
                  <a:pt x="1201108" y="1188893"/>
                </a:lnTo>
                <a:lnTo>
                  <a:pt x="1199522" y="1197778"/>
                </a:lnTo>
                <a:lnTo>
                  <a:pt x="1197302" y="1206979"/>
                </a:lnTo>
                <a:lnTo>
                  <a:pt x="1195398" y="1215863"/>
                </a:lnTo>
                <a:lnTo>
                  <a:pt x="1193177" y="1224747"/>
                </a:lnTo>
                <a:lnTo>
                  <a:pt x="1190956" y="1233314"/>
                </a:lnTo>
                <a:lnTo>
                  <a:pt x="1188418" y="1242199"/>
                </a:lnTo>
                <a:lnTo>
                  <a:pt x="1185563" y="1250448"/>
                </a:lnTo>
                <a:lnTo>
                  <a:pt x="1182708" y="1259015"/>
                </a:lnTo>
                <a:lnTo>
                  <a:pt x="1179218" y="1266947"/>
                </a:lnTo>
                <a:lnTo>
                  <a:pt x="1175728" y="1275197"/>
                </a:lnTo>
                <a:lnTo>
                  <a:pt x="1172239" y="1283129"/>
                </a:lnTo>
                <a:lnTo>
                  <a:pt x="1168749" y="1291062"/>
                </a:lnTo>
                <a:lnTo>
                  <a:pt x="1164625" y="1298677"/>
                </a:lnTo>
                <a:lnTo>
                  <a:pt x="1160183" y="1305974"/>
                </a:lnTo>
                <a:lnTo>
                  <a:pt x="1155742" y="1313589"/>
                </a:lnTo>
                <a:lnTo>
                  <a:pt x="1151300" y="1320570"/>
                </a:lnTo>
                <a:lnTo>
                  <a:pt x="1146542" y="1327867"/>
                </a:lnTo>
                <a:lnTo>
                  <a:pt x="1141148" y="1334531"/>
                </a:lnTo>
                <a:lnTo>
                  <a:pt x="1135755" y="1341194"/>
                </a:lnTo>
                <a:lnTo>
                  <a:pt x="1130362" y="1347857"/>
                </a:lnTo>
                <a:lnTo>
                  <a:pt x="1124334" y="1354203"/>
                </a:lnTo>
                <a:lnTo>
                  <a:pt x="1118306" y="1360548"/>
                </a:lnTo>
                <a:lnTo>
                  <a:pt x="1112278" y="1366577"/>
                </a:lnTo>
                <a:lnTo>
                  <a:pt x="1105299" y="1372288"/>
                </a:lnTo>
                <a:lnTo>
                  <a:pt x="1098637" y="1378000"/>
                </a:lnTo>
                <a:lnTo>
                  <a:pt x="1091657" y="1383394"/>
                </a:lnTo>
                <a:lnTo>
                  <a:pt x="1084360" y="1388470"/>
                </a:lnTo>
                <a:lnTo>
                  <a:pt x="1076746" y="1393230"/>
                </a:lnTo>
                <a:lnTo>
                  <a:pt x="1068815" y="1398306"/>
                </a:lnTo>
                <a:lnTo>
                  <a:pt x="1061201" y="1402748"/>
                </a:lnTo>
                <a:lnTo>
                  <a:pt x="1052636" y="1407190"/>
                </a:lnTo>
                <a:lnTo>
                  <a:pt x="1044070" y="1411633"/>
                </a:lnTo>
                <a:lnTo>
                  <a:pt x="1035187" y="1415440"/>
                </a:lnTo>
                <a:lnTo>
                  <a:pt x="1025986" y="1418930"/>
                </a:lnTo>
                <a:lnTo>
                  <a:pt x="1016469" y="1422420"/>
                </a:lnTo>
                <a:lnTo>
                  <a:pt x="1006634" y="1425593"/>
                </a:lnTo>
                <a:lnTo>
                  <a:pt x="996800" y="1428766"/>
                </a:lnTo>
                <a:lnTo>
                  <a:pt x="986330" y="1431305"/>
                </a:lnTo>
                <a:lnTo>
                  <a:pt x="976178" y="1433843"/>
                </a:lnTo>
                <a:lnTo>
                  <a:pt x="965074" y="1436064"/>
                </a:lnTo>
                <a:lnTo>
                  <a:pt x="953971" y="1437968"/>
                </a:lnTo>
                <a:lnTo>
                  <a:pt x="942550" y="1439554"/>
                </a:lnTo>
                <a:lnTo>
                  <a:pt x="930812" y="1440823"/>
                </a:lnTo>
                <a:lnTo>
                  <a:pt x="918756" y="1442093"/>
                </a:lnTo>
                <a:lnTo>
                  <a:pt x="906383" y="1443044"/>
                </a:lnTo>
                <a:lnTo>
                  <a:pt x="893693" y="1443362"/>
                </a:lnTo>
                <a:lnTo>
                  <a:pt x="740144" y="1448756"/>
                </a:lnTo>
                <a:lnTo>
                  <a:pt x="652583" y="1451611"/>
                </a:lnTo>
                <a:lnTo>
                  <a:pt x="613244" y="1452563"/>
                </a:lnTo>
                <a:lnTo>
                  <a:pt x="604044" y="1452563"/>
                </a:lnTo>
                <a:lnTo>
                  <a:pt x="595161" y="1452563"/>
                </a:lnTo>
                <a:lnTo>
                  <a:pt x="555505" y="1451611"/>
                </a:lnTo>
                <a:lnTo>
                  <a:pt x="467944" y="1448756"/>
                </a:lnTo>
                <a:lnTo>
                  <a:pt x="314395" y="1443362"/>
                </a:lnTo>
                <a:lnTo>
                  <a:pt x="302022" y="1443044"/>
                </a:lnTo>
                <a:lnTo>
                  <a:pt x="289332" y="1442093"/>
                </a:lnTo>
                <a:lnTo>
                  <a:pt x="277276" y="1440823"/>
                </a:lnTo>
                <a:lnTo>
                  <a:pt x="265856" y="1439554"/>
                </a:lnTo>
                <a:lnTo>
                  <a:pt x="254117" y="1437968"/>
                </a:lnTo>
                <a:lnTo>
                  <a:pt x="243014" y="1436064"/>
                </a:lnTo>
                <a:lnTo>
                  <a:pt x="232227" y="1433843"/>
                </a:lnTo>
                <a:lnTo>
                  <a:pt x="221758" y="1431305"/>
                </a:lnTo>
                <a:lnTo>
                  <a:pt x="211288" y="1428766"/>
                </a:lnTo>
                <a:lnTo>
                  <a:pt x="201454" y="1425593"/>
                </a:lnTo>
                <a:lnTo>
                  <a:pt x="191619" y="1422420"/>
                </a:lnTo>
                <a:lnTo>
                  <a:pt x="182419" y="1418930"/>
                </a:lnTo>
                <a:lnTo>
                  <a:pt x="172901" y="1415440"/>
                </a:lnTo>
                <a:lnTo>
                  <a:pt x="164336" y="1411633"/>
                </a:lnTo>
                <a:lnTo>
                  <a:pt x="155452" y="1407190"/>
                </a:lnTo>
                <a:lnTo>
                  <a:pt x="147521" y="1402748"/>
                </a:lnTo>
                <a:lnTo>
                  <a:pt x="139273" y="1398306"/>
                </a:lnTo>
                <a:lnTo>
                  <a:pt x="131342" y="1393230"/>
                </a:lnTo>
                <a:lnTo>
                  <a:pt x="123728" y="1388470"/>
                </a:lnTo>
                <a:lnTo>
                  <a:pt x="116431" y="1383394"/>
                </a:lnTo>
                <a:lnTo>
                  <a:pt x="109768" y="1378000"/>
                </a:lnTo>
                <a:lnTo>
                  <a:pt x="102789" y="1372288"/>
                </a:lnTo>
                <a:lnTo>
                  <a:pt x="96127" y="1366577"/>
                </a:lnTo>
                <a:lnTo>
                  <a:pt x="89782" y="1360548"/>
                </a:lnTo>
                <a:lnTo>
                  <a:pt x="83754" y="1354203"/>
                </a:lnTo>
                <a:lnTo>
                  <a:pt x="78044" y="1347857"/>
                </a:lnTo>
                <a:lnTo>
                  <a:pt x="72333" y="1341194"/>
                </a:lnTo>
                <a:lnTo>
                  <a:pt x="66940" y="1334531"/>
                </a:lnTo>
                <a:lnTo>
                  <a:pt x="61864" y="1327867"/>
                </a:lnTo>
                <a:lnTo>
                  <a:pt x="56788" y="1320570"/>
                </a:lnTo>
                <a:lnTo>
                  <a:pt x="52346" y="1313589"/>
                </a:lnTo>
                <a:lnTo>
                  <a:pt x="47905" y="1305974"/>
                </a:lnTo>
                <a:lnTo>
                  <a:pt x="43780" y="1298677"/>
                </a:lnTo>
                <a:lnTo>
                  <a:pt x="39339" y="1291062"/>
                </a:lnTo>
                <a:lnTo>
                  <a:pt x="35849" y="1283129"/>
                </a:lnTo>
                <a:lnTo>
                  <a:pt x="32360" y="1275197"/>
                </a:lnTo>
                <a:lnTo>
                  <a:pt x="28870" y="1266947"/>
                </a:lnTo>
                <a:lnTo>
                  <a:pt x="25697" y="1259015"/>
                </a:lnTo>
                <a:lnTo>
                  <a:pt x="22525" y="1250448"/>
                </a:lnTo>
                <a:lnTo>
                  <a:pt x="19670" y="1242199"/>
                </a:lnTo>
                <a:lnTo>
                  <a:pt x="17132" y="1233314"/>
                </a:lnTo>
                <a:lnTo>
                  <a:pt x="14911" y="1224747"/>
                </a:lnTo>
                <a:lnTo>
                  <a:pt x="12690" y="1215863"/>
                </a:lnTo>
                <a:lnTo>
                  <a:pt x="10786" y="1206979"/>
                </a:lnTo>
                <a:lnTo>
                  <a:pt x="8883" y="1197778"/>
                </a:lnTo>
                <a:lnTo>
                  <a:pt x="7297" y="1188893"/>
                </a:lnTo>
                <a:lnTo>
                  <a:pt x="4442" y="1170173"/>
                </a:lnTo>
                <a:lnTo>
                  <a:pt x="2221" y="1151453"/>
                </a:lnTo>
                <a:lnTo>
                  <a:pt x="952" y="1131781"/>
                </a:lnTo>
                <a:lnTo>
                  <a:pt x="317" y="1112426"/>
                </a:lnTo>
                <a:lnTo>
                  <a:pt x="0" y="1092437"/>
                </a:lnTo>
                <a:lnTo>
                  <a:pt x="634" y="1072447"/>
                </a:lnTo>
                <a:lnTo>
                  <a:pt x="1586" y="1052458"/>
                </a:lnTo>
                <a:lnTo>
                  <a:pt x="3172" y="1032151"/>
                </a:lnTo>
                <a:lnTo>
                  <a:pt x="5393" y="1011845"/>
                </a:lnTo>
                <a:lnTo>
                  <a:pt x="8248" y="990903"/>
                </a:lnTo>
                <a:lnTo>
                  <a:pt x="11421" y="970279"/>
                </a:lnTo>
                <a:lnTo>
                  <a:pt x="14911" y="949655"/>
                </a:lnTo>
                <a:lnTo>
                  <a:pt x="19035" y="929031"/>
                </a:lnTo>
                <a:lnTo>
                  <a:pt x="23476" y="908407"/>
                </a:lnTo>
                <a:lnTo>
                  <a:pt x="28235" y="887783"/>
                </a:lnTo>
                <a:lnTo>
                  <a:pt x="33628" y="867477"/>
                </a:lnTo>
                <a:lnTo>
                  <a:pt x="39022" y="847170"/>
                </a:lnTo>
                <a:lnTo>
                  <a:pt x="45050" y="826863"/>
                </a:lnTo>
                <a:lnTo>
                  <a:pt x="51077" y="807191"/>
                </a:lnTo>
                <a:lnTo>
                  <a:pt x="58057" y="787519"/>
                </a:lnTo>
                <a:lnTo>
                  <a:pt x="64402" y="768164"/>
                </a:lnTo>
                <a:lnTo>
                  <a:pt x="71381" y="748492"/>
                </a:lnTo>
                <a:lnTo>
                  <a:pt x="78678" y="729772"/>
                </a:lnTo>
                <a:lnTo>
                  <a:pt x="85975" y="711369"/>
                </a:lnTo>
                <a:lnTo>
                  <a:pt x="93906" y="693283"/>
                </a:lnTo>
                <a:lnTo>
                  <a:pt x="101520" y="675832"/>
                </a:lnTo>
                <a:lnTo>
                  <a:pt x="109134" y="658698"/>
                </a:lnTo>
                <a:lnTo>
                  <a:pt x="117065" y="641882"/>
                </a:lnTo>
                <a:lnTo>
                  <a:pt x="124996" y="626017"/>
                </a:lnTo>
                <a:lnTo>
                  <a:pt x="133245" y="610153"/>
                </a:lnTo>
                <a:lnTo>
                  <a:pt x="141176" y="595557"/>
                </a:lnTo>
                <a:lnTo>
                  <a:pt x="149425" y="581279"/>
                </a:lnTo>
                <a:lnTo>
                  <a:pt x="157356" y="567318"/>
                </a:lnTo>
                <a:lnTo>
                  <a:pt x="165604" y="554309"/>
                </a:lnTo>
                <a:lnTo>
                  <a:pt x="173536" y="542252"/>
                </a:lnTo>
                <a:lnTo>
                  <a:pt x="181467" y="530830"/>
                </a:lnTo>
                <a:lnTo>
                  <a:pt x="189081" y="519725"/>
                </a:lnTo>
                <a:lnTo>
                  <a:pt x="197012" y="510206"/>
                </a:lnTo>
                <a:lnTo>
                  <a:pt x="204309" y="501004"/>
                </a:lnTo>
                <a:lnTo>
                  <a:pt x="211606" y="493072"/>
                </a:lnTo>
                <a:lnTo>
                  <a:pt x="218902" y="485457"/>
                </a:lnTo>
                <a:lnTo>
                  <a:pt x="225248" y="479428"/>
                </a:lnTo>
                <a:lnTo>
                  <a:pt x="232862" y="473083"/>
                </a:lnTo>
                <a:lnTo>
                  <a:pt x="248407" y="460074"/>
                </a:lnTo>
                <a:lnTo>
                  <a:pt x="265538" y="446430"/>
                </a:lnTo>
                <a:lnTo>
                  <a:pt x="283622" y="432469"/>
                </a:lnTo>
                <a:lnTo>
                  <a:pt x="322009" y="404548"/>
                </a:lnTo>
                <a:lnTo>
                  <a:pt x="360396" y="375991"/>
                </a:lnTo>
                <a:lnTo>
                  <a:pt x="379114" y="362030"/>
                </a:lnTo>
                <a:lnTo>
                  <a:pt x="396562" y="348387"/>
                </a:lnTo>
                <a:lnTo>
                  <a:pt x="412742" y="335060"/>
                </a:lnTo>
                <a:lnTo>
                  <a:pt x="420039" y="328397"/>
                </a:lnTo>
                <a:lnTo>
                  <a:pt x="427018" y="322369"/>
                </a:lnTo>
                <a:lnTo>
                  <a:pt x="433364" y="316340"/>
                </a:lnTo>
                <a:lnTo>
                  <a:pt x="439391" y="309994"/>
                </a:lnTo>
                <a:lnTo>
                  <a:pt x="444784" y="304283"/>
                </a:lnTo>
                <a:lnTo>
                  <a:pt x="449226" y="298572"/>
                </a:lnTo>
                <a:lnTo>
                  <a:pt x="453033" y="293178"/>
                </a:lnTo>
                <a:lnTo>
                  <a:pt x="456523" y="287784"/>
                </a:lnTo>
                <a:lnTo>
                  <a:pt x="459061" y="283024"/>
                </a:lnTo>
                <a:lnTo>
                  <a:pt x="460647" y="277948"/>
                </a:lnTo>
                <a:lnTo>
                  <a:pt x="461282" y="274775"/>
                </a:lnTo>
                <a:lnTo>
                  <a:pt x="461916" y="271919"/>
                </a:lnTo>
                <a:lnTo>
                  <a:pt x="456840" y="270967"/>
                </a:lnTo>
                <a:lnTo>
                  <a:pt x="452081" y="269698"/>
                </a:lnTo>
                <a:lnTo>
                  <a:pt x="448274" y="267794"/>
                </a:lnTo>
                <a:lnTo>
                  <a:pt x="444784" y="265256"/>
                </a:lnTo>
                <a:lnTo>
                  <a:pt x="441929" y="262083"/>
                </a:lnTo>
                <a:lnTo>
                  <a:pt x="440660" y="260497"/>
                </a:lnTo>
                <a:lnTo>
                  <a:pt x="439708" y="258910"/>
                </a:lnTo>
                <a:lnTo>
                  <a:pt x="438757" y="257324"/>
                </a:lnTo>
                <a:lnTo>
                  <a:pt x="438440" y="255420"/>
                </a:lnTo>
                <a:lnTo>
                  <a:pt x="438122" y="253834"/>
                </a:lnTo>
                <a:lnTo>
                  <a:pt x="437488" y="251930"/>
                </a:lnTo>
                <a:lnTo>
                  <a:pt x="438122" y="250026"/>
                </a:lnTo>
                <a:lnTo>
                  <a:pt x="438440" y="248122"/>
                </a:lnTo>
                <a:lnTo>
                  <a:pt x="438757" y="246536"/>
                </a:lnTo>
                <a:lnTo>
                  <a:pt x="439708" y="244315"/>
                </a:lnTo>
                <a:lnTo>
                  <a:pt x="440660" y="242728"/>
                </a:lnTo>
                <a:lnTo>
                  <a:pt x="441929" y="241142"/>
                </a:lnTo>
                <a:lnTo>
                  <a:pt x="444784" y="238286"/>
                </a:lnTo>
                <a:lnTo>
                  <a:pt x="448274" y="236065"/>
                </a:lnTo>
                <a:lnTo>
                  <a:pt x="452081" y="234161"/>
                </a:lnTo>
                <a:lnTo>
                  <a:pt x="456840" y="232575"/>
                </a:lnTo>
                <a:lnTo>
                  <a:pt x="461916" y="231940"/>
                </a:lnTo>
                <a:lnTo>
                  <a:pt x="460647" y="227498"/>
                </a:lnTo>
                <a:lnTo>
                  <a:pt x="459378" y="223374"/>
                </a:lnTo>
                <a:lnTo>
                  <a:pt x="457792" y="219249"/>
                </a:lnTo>
                <a:lnTo>
                  <a:pt x="456206" y="215124"/>
                </a:lnTo>
                <a:lnTo>
                  <a:pt x="451764" y="206874"/>
                </a:lnTo>
                <a:lnTo>
                  <a:pt x="447005" y="198307"/>
                </a:lnTo>
                <a:lnTo>
                  <a:pt x="441295" y="189423"/>
                </a:lnTo>
                <a:lnTo>
                  <a:pt x="434632" y="180222"/>
                </a:lnTo>
                <a:lnTo>
                  <a:pt x="420039" y="159598"/>
                </a:lnTo>
                <a:lnTo>
                  <a:pt x="412108" y="147541"/>
                </a:lnTo>
                <a:lnTo>
                  <a:pt x="403542" y="134532"/>
                </a:lnTo>
                <a:lnTo>
                  <a:pt x="394024" y="120254"/>
                </a:lnTo>
                <a:lnTo>
                  <a:pt x="384190" y="104706"/>
                </a:lnTo>
                <a:lnTo>
                  <a:pt x="374355" y="87573"/>
                </a:lnTo>
                <a:lnTo>
                  <a:pt x="363886" y="68535"/>
                </a:lnTo>
                <a:lnTo>
                  <a:pt x="353099" y="47911"/>
                </a:lnTo>
                <a:lnTo>
                  <a:pt x="341996" y="25066"/>
                </a:lnTo>
                <a:lnTo>
                  <a:pt x="352782" y="20307"/>
                </a:lnTo>
                <a:lnTo>
                  <a:pt x="362617" y="15865"/>
                </a:lnTo>
                <a:lnTo>
                  <a:pt x="372134" y="13009"/>
                </a:lnTo>
                <a:lnTo>
                  <a:pt x="380700" y="11105"/>
                </a:lnTo>
                <a:lnTo>
                  <a:pt x="388948" y="9836"/>
                </a:lnTo>
                <a:lnTo>
                  <a:pt x="396562" y="9519"/>
                </a:lnTo>
                <a:lnTo>
                  <a:pt x="403859" y="9519"/>
                </a:lnTo>
                <a:lnTo>
                  <a:pt x="410522" y="10471"/>
                </a:lnTo>
                <a:lnTo>
                  <a:pt x="416549" y="12057"/>
                </a:lnTo>
                <a:lnTo>
                  <a:pt x="422894" y="14278"/>
                </a:lnTo>
                <a:lnTo>
                  <a:pt x="428288" y="16816"/>
                </a:lnTo>
                <a:lnTo>
                  <a:pt x="433681" y="19989"/>
                </a:lnTo>
                <a:lnTo>
                  <a:pt x="439074" y="23162"/>
                </a:lnTo>
                <a:lnTo>
                  <a:pt x="443833" y="26970"/>
                </a:lnTo>
                <a:lnTo>
                  <a:pt x="448592" y="30777"/>
                </a:lnTo>
                <a:lnTo>
                  <a:pt x="453033" y="34585"/>
                </a:lnTo>
                <a:lnTo>
                  <a:pt x="462550" y="43152"/>
                </a:lnTo>
                <a:lnTo>
                  <a:pt x="471434" y="51401"/>
                </a:lnTo>
                <a:lnTo>
                  <a:pt x="476510" y="55843"/>
                </a:lnTo>
                <a:lnTo>
                  <a:pt x="481268" y="59651"/>
                </a:lnTo>
                <a:lnTo>
                  <a:pt x="486027" y="63141"/>
                </a:lnTo>
                <a:lnTo>
                  <a:pt x="491738" y="66314"/>
                </a:lnTo>
                <a:lnTo>
                  <a:pt x="497131" y="69170"/>
                </a:lnTo>
                <a:lnTo>
                  <a:pt x="502841" y="72025"/>
                </a:lnTo>
                <a:lnTo>
                  <a:pt x="509186" y="73929"/>
                </a:lnTo>
                <a:lnTo>
                  <a:pt x="515531" y="75198"/>
                </a:lnTo>
                <a:lnTo>
                  <a:pt x="522194" y="76150"/>
                </a:lnTo>
                <a:lnTo>
                  <a:pt x="529808" y="76150"/>
                </a:lnTo>
                <a:lnTo>
                  <a:pt x="537739" y="75515"/>
                </a:lnTo>
                <a:lnTo>
                  <a:pt x="546304" y="74246"/>
                </a:lnTo>
                <a:lnTo>
                  <a:pt x="557408" y="68218"/>
                </a:lnTo>
                <a:lnTo>
                  <a:pt x="568195" y="62824"/>
                </a:lnTo>
                <a:lnTo>
                  <a:pt x="587864" y="51719"/>
                </a:lnTo>
                <a:lnTo>
                  <a:pt x="605313" y="41882"/>
                </a:lnTo>
                <a:lnTo>
                  <a:pt x="620858" y="32681"/>
                </a:lnTo>
                <a:lnTo>
                  <a:pt x="635452" y="24749"/>
                </a:lnTo>
                <a:lnTo>
                  <a:pt x="648776" y="17134"/>
                </a:lnTo>
                <a:lnTo>
                  <a:pt x="655438" y="13961"/>
                </a:lnTo>
                <a:lnTo>
                  <a:pt x="661784" y="11422"/>
                </a:lnTo>
                <a:lnTo>
                  <a:pt x="668446" y="8884"/>
                </a:lnTo>
                <a:lnTo>
                  <a:pt x="675108" y="6663"/>
                </a:lnTo>
                <a:lnTo>
                  <a:pt x="682088" y="4759"/>
                </a:lnTo>
                <a:lnTo>
                  <a:pt x="688750" y="3173"/>
                </a:lnTo>
                <a:lnTo>
                  <a:pt x="695729" y="1586"/>
                </a:lnTo>
                <a:lnTo>
                  <a:pt x="703343" y="635"/>
                </a:lnTo>
                <a:lnTo>
                  <a:pt x="710957" y="317"/>
                </a:lnTo>
                <a:close/>
              </a:path>
            </a:pathLst>
          </a:custGeom>
          <a:solidFill>
            <a:srgbClr val="1B3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2" name="KSO_Shape"/>
          <p:cNvSpPr>
            <a:spLocks noChangeAspect="1"/>
          </p:cNvSpPr>
          <p:nvPr/>
        </p:nvSpPr>
        <p:spPr>
          <a:xfrm>
            <a:off x="4543851" y="2291450"/>
            <a:ext cx="394435" cy="378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rgbClr val="1B325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3" name="KSO_Shape"/>
          <p:cNvSpPr>
            <a:spLocks noChangeAspect="1"/>
          </p:cNvSpPr>
          <p:nvPr/>
        </p:nvSpPr>
        <p:spPr bwMode="auto">
          <a:xfrm>
            <a:off x="7173825" y="2276251"/>
            <a:ext cx="378000" cy="378000"/>
          </a:xfrm>
          <a:custGeom>
            <a:avLst/>
            <a:gdLst>
              <a:gd name="T0" fmla="*/ 883582 w 2298700"/>
              <a:gd name="T1" fmla="*/ 1295872 h 2298700"/>
              <a:gd name="T2" fmla="*/ 899660 w 2298700"/>
              <a:gd name="T3" fmla="*/ 1824434 h 2298700"/>
              <a:gd name="T4" fmla="*/ 870674 w 2298700"/>
              <a:gd name="T5" fmla="*/ 1867800 h 2298700"/>
              <a:gd name="T6" fmla="*/ 472571 w 2298700"/>
              <a:gd name="T7" fmla="*/ 1870524 h 2298700"/>
              <a:gd name="T8" fmla="*/ 439282 w 2298700"/>
              <a:gd name="T9" fmla="*/ 1829883 h 2298700"/>
              <a:gd name="T10" fmla="*/ 450831 w 2298700"/>
              <a:gd name="T11" fmla="*/ 1299959 h 2298700"/>
              <a:gd name="T12" fmla="*/ 1168971 w 2298700"/>
              <a:gd name="T13" fmla="*/ 903287 h 2298700"/>
              <a:gd name="T14" fmla="*/ 1561900 w 2298700"/>
              <a:gd name="T15" fmla="*/ 923717 h 2298700"/>
              <a:gd name="T16" fmla="*/ 1573443 w 2298700"/>
              <a:gd name="T17" fmla="*/ 1829892 h 2298700"/>
              <a:gd name="T18" fmla="*/ 1540624 w 2298700"/>
              <a:gd name="T19" fmla="*/ 1870524 h 2298700"/>
              <a:gd name="T20" fmla="*/ 1142262 w 2298700"/>
              <a:gd name="T21" fmla="*/ 1867800 h 2298700"/>
              <a:gd name="T22" fmla="*/ 1113291 w 2298700"/>
              <a:gd name="T23" fmla="*/ 1824444 h 2298700"/>
              <a:gd name="T24" fmla="*/ 1129361 w 2298700"/>
              <a:gd name="T25" fmla="*/ 919404 h 2298700"/>
              <a:gd name="T26" fmla="*/ 2191940 w 2298700"/>
              <a:gd name="T27" fmla="*/ 450850 h 2298700"/>
              <a:gd name="T28" fmla="*/ 2238385 w 2298700"/>
              <a:gd name="T29" fmla="*/ 475582 h 2298700"/>
              <a:gd name="T30" fmla="*/ 2245636 w 2298700"/>
              <a:gd name="T31" fmla="*/ 1835358 h 2298700"/>
              <a:gd name="T32" fmla="*/ 2208706 w 2298700"/>
              <a:gd name="T33" fmla="*/ 1872115 h 2298700"/>
              <a:gd name="T34" fmla="*/ 1810633 w 2298700"/>
              <a:gd name="T35" fmla="*/ 1865309 h 2298700"/>
              <a:gd name="T36" fmla="*/ 1785938 w 2298700"/>
              <a:gd name="T37" fmla="*/ 1818568 h 2298700"/>
              <a:gd name="T38" fmla="*/ 1806329 w 2298700"/>
              <a:gd name="T39" fmla="*/ 463556 h 2298700"/>
              <a:gd name="T40" fmla="*/ 1464870 w 2298700"/>
              <a:gd name="T41" fmla="*/ 38100 h 2298700"/>
              <a:gd name="T42" fmla="*/ 1493876 w 2298700"/>
              <a:gd name="T43" fmla="*/ 48317 h 2298700"/>
              <a:gd name="T44" fmla="*/ 1512005 w 2298700"/>
              <a:gd name="T45" fmla="*/ 72609 h 2298700"/>
              <a:gd name="T46" fmla="*/ 1540105 w 2298700"/>
              <a:gd name="T47" fmla="*/ 509198 h 2298700"/>
              <a:gd name="T48" fmla="*/ 1503847 w 2298700"/>
              <a:gd name="T49" fmla="*/ 543253 h 2298700"/>
              <a:gd name="T50" fmla="*/ 1459205 w 2298700"/>
              <a:gd name="T51" fmla="*/ 535761 h 2298700"/>
              <a:gd name="T52" fmla="*/ 1437677 w 2298700"/>
              <a:gd name="T53" fmla="*/ 503749 h 2298700"/>
              <a:gd name="T54" fmla="*/ 1348845 w 2298700"/>
              <a:gd name="T55" fmla="*/ 357311 h 2298700"/>
              <a:gd name="T56" fmla="*/ 1214465 w 2298700"/>
              <a:gd name="T57" fmla="*/ 507608 h 2298700"/>
              <a:gd name="T58" fmla="*/ 1010062 w 2298700"/>
              <a:gd name="T59" fmla="*/ 669711 h 2298700"/>
              <a:gd name="T60" fmla="*/ 834212 w 2298700"/>
              <a:gd name="T61" fmla="*/ 763477 h 2298700"/>
              <a:gd name="T62" fmla="*/ 682609 w 2298700"/>
              <a:gd name="T63" fmla="*/ 817965 h 2298700"/>
              <a:gd name="T64" fmla="*/ 523528 w 2298700"/>
              <a:gd name="T65" fmla="*/ 852928 h 2298700"/>
              <a:gd name="T66" fmla="*/ 404104 w 2298700"/>
              <a:gd name="T67" fmla="*/ 862464 h 2298700"/>
              <a:gd name="T68" fmla="*/ 374191 w 2298700"/>
              <a:gd name="T69" fmla="*/ 838852 h 2298700"/>
              <a:gd name="T70" fmla="*/ 369206 w 2298700"/>
              <a:gd name="T71" fmla="*/ 795034 h 2298700"/>
              <a:gd name="T72" fmla="*/ 405237 w 2298700"/>
              <a:gd name="T73" fmla="*/ 760071 h 2298700"/>
              <a:gd name="T74" fmla="*/ 535765 w 2298700"/>
              <a:gd name="T75" fmla="*/ 742589 h 2298700"/>
              <a:gd name="T76" fmla="*/ 679890 w 2298700"/>
              <a:gd name="T77" fmla="*/ 706945 h 2298700"/>
              <a:gd name="T78" fmla="*/ 816536 w 2298700"/>
              <a:gd name="T79" fmla="*/ 654273 h 2298700"/>
              <a:gd name="T80" fmla="*/ 989667 w 2298700"/>
              <a:gd name="T81" fmla="*/ 554832 h 2298700"/>
              <a:gd name="T82" fmla="*/ 1171862 w 2298700"/>
              <a:gd name="T83" fmla="*/ 398859 h 2298700"/>
              <a:gd name="T84" fmla="*/ 1282675 w 2298700"/>
              <a:gd name="T85" fmla="*/ 267178 h 2298700"/>
              <a:gd name="T86" fmla="*/ 1087110 w 2298700"/>
              <a:gd name="T87" fmla="*/ 283979 h 2298700"/>
              <a:gd name="T88" fmla="*/ 1044054 w 2298700"/>
              <a:gd name="T89" fmla="*/ 259005 h 2298700"/>
              <a:gd name="T90" fmla="*/ 1040654 w 2298700"/>
              <a:gd name="T91" fmla="*/ 208376 h 2298700"/>
              <a:gd name="T92" fmla="*/ 1446288 w 2298700"/>
              <a:gd name="T93" fmla="*/ 40370 h 2298700"/>
              <a:gd name="T94" fmla="*/ 128386 w 2298700"/>
              <a:gd name="T95" fmla="*/ 3403 h 2298700"/>
              <a:gd name="T96" fmla="*/ 171711 w 2298700"/>
              <a:gd name="T97" fmla="*/ 26993 h 2298700"/>
              <a:gd name="T98" fmla="*/ 199157 w 2298700"/>
              <a:gd name="T99" fmla="*/ 67596 h 2298700"/>
              <a:gd name="T100" fmla="*/ 2201163 w 2298700"/>
              <a:gd name="T101" fmla="*/ 2093192 h 2298700"/>
              <a:gd name="T102" fmla="*/ 2249251 w 2298700"/>
              <a:gd name="T103" fmla="*/ 2107936 h 2298700"/>
              <a:gd name="T104" fmla="*/ 2283729 w 2298700"/>
              <a:gd name="T105" fmla="*/ 2142414 h 2298700"/>
              <a:gd name="T106" fmla="*/ 2298473 w 2298700"/>
              <a:gd name="T107" fmla="*/ 2190729 h 2298700"/>
              <a:gd name="T108" fmla="*/ 2288720 w 2298700"/>
              <a:gd name="T109" fmla="*/ 2240405 h 2298700"/>
              <a:gd name="T110" fmla="*/ 2257417 w 2298700"/>
              <a:gd name="T111" fmla="*/ 2278059 h 2298700"/>
              <a:gd name="T112" fmla="*/ 2211597 w 2298700"/>
              <a:gd name="T113" fmla="*/ 2297566 h 2298700"/>
              <a:gd name="T114" fmla="*/ 72132 w 2298700"/>
              <a:gd name="T115" fmla="*/ 2294164 h 2298700"/>
              <a:gd name="T116" fmla="*/ 29715 w 2298700"/>
              <a:gd name="T117" fmla="*/ 2268532 h 2298700"/>
              <a:gd name="T118" fmla="*/ 4537 w 2298700"/>
              <a:gd name="T119" fmla="*/ 2226568 h 2298700"/>
              <a:gd name="T120" fmla="*/ 907 w 2298700"/>
              <a:gd name="T121" fmla="*/ 87330 h 2298700"/>
              <a:gd name="T122" fmla="*/ 20188 w 2298700"/>
              <a:gd name="T123" fmla="*/ 41510 h 2298700"/>
              <a:gd name="T124" fmla="*/ 57842 w 2298700"/>
              <a:gd name="T125" fmla="*/ 10434 h 2298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solidFill>
            <a:srgbClr val="1B325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5" name="KSO_Shape"/>
          <p:cNvSpPr>
            <a:spLocks noChangeAspect="1"/>
          </p:cNvSpPr>
          <p:nvPr/>
        </p:nvSpPr>
        <p:spPr bwMode="auto">
          <a:xfrm>
            <a:off x="9885363" y="2290679"/>
            <a:ext cx="374220" cy="378000"/>
          </a:xfrm>
          <a:custGeom>
            <a:avLst/>
            <a:gdLst>
              <a:gd name="T0" fmla="*/ 2147483646 w 5438"/>
              <a:gd name="T1" fmla="*/ 0 h 5494"/>
              <a:gd name="T2" fmla="*/ 0 w 5438"/>
              <a:gd name="T3" fmla="*/ 2147483646 h 5494"/>
              <a:gd name="T4" fmla="*/ 2147483646 w 5438"/>
              <a:gd name="T5" fmla="*/ 2147483646 h 5494"/>
              <a:gd name="T6" fmla="*/ 2147483646 w 5438"/>
              <a:gd name="T7" fmla="*/ 2147483646 h 5494"/>
              <a:gd name="T8" fmla="*/ 2147483646 w 5438"/>
              <a:gd name="T9" fmla="*/ 2147483646 h 5494"/>
              <a:gd name="T10" fmla="*/ 2147483646 w 5438"/>
              <a:gd name="T11" fmla="*/ 2147483646 h 5494"/>
              <a:gd name="T12" fmla="*/ 2147483646 w 5438"/>
              <a:gd name="T13" fmla="*/ 2147483646 h 5494"/>
              <a:gd name="T14" fmla="*/ 2147483646 w 5438"/>
              <a:gd name="T15" fmla="*/ 2147483646 h 5494"/>
              <a:gd name="T16" fmla="*/ 2147483646 w 5438"/>
              <a:gd name="T17" fmla="*/ 2147483646 h 5494"/>
              <a:gd name="T18" fmla="*/ 2147483646 w 5438"/>
              <a:gd name="T19" fmla="*/ 2147483646 h 5494"/>
              <a:gd name="T20" fmla="*/ 2147483646 w 5438"/>
              <a:gd name="T21" fmla="*/ 2147483646 h 5494"/>
              <a:gd name="T22" fmla="*/ 2147483646 w 5438"/>
              <a:gd name="T23" fmla="*/ 2147483646 h 5494"/>
              <a:gd name="T24" fmla="*/ 2147483646 w 5438"/>
              <a:gd name="T25" fmla="*/ 2147483646 h 5494"/>
              <a:gd name="T26" fmla="*/ 2147483646 w 5438"/>
              <a:gd name="T27" fmla="*/ 2147483646 h 5494"/>
              <a:gd name="T28" fmla="*/ 2147483646 w 5438"/>
              <a:gd name="T29" fmla="*/ 2147483646 h 5494"/>
              <a:gd name="T30" fmla="*/ 2147483646 w 5438"/>
              <a:gd name="T31" fmla="*/ 2147483646 h 5494"/>
              <a:gd name="T32" fmla="*/ 2147483646 w 5438"/>
              <a:gd name="T33" fmla="*/ 2147483646 h 5494"/>
              <a:gd name="T34" fmla="*/ 2147483646 w 5438"/>
              <a:gd name="T35" fmla="*/ 2147483646 h 5494"/>
              <a:gd name="T36" fmla="*/ 2147483646 w 5438"/>
              <a:gd name="T37" fmla="*/ 2147483646 h 5494"/>
              <a:gd name="T38" fmla="*/ 2147483646 w 5438"/>
              <a:gd name="T39" fmla="*/ 2147483646 h 5494"/>
              <a:gd name="T40" fmla="*/ 2147483646 w 5438"/>
              <a:gd name="T41" fmla="*/ 2147483646 h 5494"/>
              <a:gd name="T42" fmla="*/ 2147483646 w 5438"/>
              <a:gd name="T43" fmla="*/ 2147483646 h 5494"/>
              <a:gd name="T44" fmla="*/ 2147483646 w 5438"/>
              <a:gd name="T45" fmla="*/ 2147483646 h 5494"/>
              <a:gd name="T46" fmla="*/ 2147483646 w 5438"/>
              <a:gd name="T47" fmla="*/ 2147483646 h 5494"/>
              <a:gd name="T48" fmla="*/ 2147483646 w 5438"/>
              <a:gd name="T49" fmla="*/ 2147483646 h 5494"/>
              <a:gd name="T50" fmla="*/ 2147483646 w 5438"/>
              <a:gd name="T51" fmla="*/ 2147483646 h 5494"/>
              <a:gd name="T52" fmla="*/ 2147483646 w 5438"/>
              <a:gd name="T53" fmla="*/ 2147483646 h 5494"/>
              <a:gd name="T54" fmla="*/ 2147483646 w 5438"/>
              <a:gd name="T55" fmla="*/ 2147483646 h 5494"/>
              <a:gd name="T56" fmla="*/ 2147483646 w 5438"/>
              <a:gd name="T57" fmla="*/ 2147483646 h 5494"/>
              <a:gd name="T58" fmla="*/ 2147483646 w 5438"/>
              <a:gd name="T59" fmla="*/ 2147483646 h 5494"/>
              <a:gd name="T60" fmla="*/ 2147483646 w 5438"/>
              <a:gd name="T61" fmla="*/ 2147483646 h 5494"/>
              <a:gd name="T62" fmla="*/ 2147483646 w 5438"/>
              <a:gd name="T63" fmla="*/ 2147483646 h 5494"/>
              <a:gd name="T64" fmla="*/ 2147483646 w 5438"/>
              <a:gd name="T65" fmla="*/ 2147483646 h 5494"/>
              <a:gd name="T66" fmla="*/ 2147483646 w 5438"/>
              <a:gd name="T67" fmla="*/ 2147483646 h 5494"/>
              <a:gd name="T68" fmla="*/ 2147483646 w 5438"/>
              <a:gd name="T69" fmla="*/ 2147483646 h 5494"/>
              <a:gd name="T70" fmla="*/ 2147483646 w 5438"/>
              <a:gd name="T71" fmla="*/ 2147483646 h 5494"/>
              <a:gd name="T72" fmla="*/ 2147483646 w 5438"/>
              <a:gd name="T73" fmla="*/ 2147483646 h 5494"/>
              <a:gd name="T74" fmla="*/ 2147483646 w 5438"/>
              <a:gd name="T75" fmla="*/ 2147483646 h 5494"/>
              <a:gd name="T76" fmla="*/ 2147483646 w 5438"/>
              <a:gd name="T77" fmla="*/ 2147483646 h 5494"/>
              <a:gd name="T78" fmla="*/ 2147483646 w 5438"/>
              <a:gd name="T79" fmla="*/ 2147483646 h 5494"/>
              <a:gd name="T80" fmla="*/ 2147483646 w 5438"/>
              <a:gd name="T81" fmla="*/ 2147483646 h 5494"/>
              <a:gd name="T82" fmla="*/ 2147483646 w 5438"/>
              <a:gd name="T83" fmla="*/ 2147483646 h 5494"/>
              <a:gd name="T84" fmla="*/ 2147483646 w 5438"/>
              <a:gd name="T85" fmla="*/ 2147483646 h 5494"/>
              <a:gd name="T86" fmla="*/ 2147483646 w 5438"/>
              <a:gd name="T87" fmla="*/ 2147483646 h 5494"/>
              <a:gd name="T88" fmla="*/ 2147483646 w 5438"/>
              <a:gd name="T89" fmla="*/ 2147483646 h 5494"/>
              <a:gd name="T90" fmla="*/ 2147483646 w 5438"/>
              <a:gd name="T91" fmla="*/ 2147483646 h 5494"/>
              <a:gd name="T92" fmla="*/ 2147483646 w 5438"/>
              <a:gd name="T93" fmla="*/ 2147483646 h 5494"/>
              <a:gd name="T94" fmla="*/ 2147483646 w 5438"/>
              <a:gd name="T95" fmla="*/ 2147483646 h 5494"/>
              <a:gd name="T96" fmla="*/ 2147483646 w 5438"/>
              <a:gd name="T97" fmla="*/ 2147483646 h 5494"/>
              <a:gd name="T98" fmla="*/ 2147483646 w 5438"/>
              <a:gd name="T99" fmla="*/ 2147483646 h 5494"/>
              <a:gd name="T100" fmla="*/ 2147483646 w 5438"/>
              <a:gd name="T101" fmla="*/ 2147483646 h 5494"/>
              <a:gd name="T102" fmla="*/ 2147483646 w 5438"/>
              <a:gd name="T103" fmla="*/ 2147483646 h 5494"/>
              <a:gd name="T104" fmla="*/ 2147483646 w 5438"/>
              <a:gd name="T105" fmla="*/ 2147483646 h 5494"/>
              <a:gd name="T106" fmla="*/ 2147483646 w 5438"/>
              <a:gd name="T107" fmla="*/ 2147483646 h 5494"/>
              <a:gd name="T108" fmla="*/ 2147483646 w 5438"/>
              <a:gd name="T109" fmla="*/ 2147483646 h 5494"/>
              <a:gd name="T110" fmla="*/ 2147483646 w 5438"/>
              <a:gd name="T111" fmla="*/ 2147483646 h 5494"/>
              <a:gd name="T112" fmla="*/ 2147483646 w 5438"/>
              <a:gd name="T113" fmla="*/ 2147483646 h 5494"/>
              <a:gd name="T114" fmla="*/ 2147483646 w 5438"/>
              <a:gd name="T115" fmla="*/ 2147483646 h 5494"/>
              <a:gd name="T116" fmla="*/ 2147483646 w 5438"/>
              <a:gd name="T117" fmla="*/ 2147483646 h 5494"/>
              <a:gd name="T118" fmla="*/ 2147483646 w 5438"/>
              <a:gd name="T119" fmla="*/ 2147483646 h 54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438" h="5494">
                <a:moveTo>
                  <a:pt x="2825" y="454"/>
                </a:moveTo>
                <a:lnTo>
                  <a:pt x="2825" y="0"/>
                </a:lnTo>
                <a:lnTo>
                  <a:pt x="2514" y="0"/>
                </a:lnTo>
                <a:lnTo>
                  <a:pt x="2514" y="454"/>
                </a:lnTo>
                <a:lnTo>
                  <a:pt x="0" y="454"/>
                </a:lnTo>
                <a:lnTo>
                  <a:pt x="0" y="1259"/>
                </a:lnTo>
                <a:lnTo>
                  <a:pt x="276" y="1259"/>
                </a:lnTo>
                <a:lnTo>
                  <a:pt x="276" y="4295"/>
                </a:lnTo>
                <a:lnTo>
                  <a:pt x="2197" y="4295"/>
                </a:lnTo>
                <a:lnTo>
                  <a:pt x="1028" y="5252"/>
                </a:lnTo>
                <a:lnTo>
                  <a:pt x="1225" y="5494"/>
                </a:lnTo>
                <a:lnTo>
                  <a:pt x="2689" y="4295"/>
                </a:lnTo>
                <a:lnTo>
                  <a:pt x="2699" y="4295"/>
                </a:lnTo>
                <a:lnTo>
                  <a:pt x="4163" y="5494"/>
                </a:lnTo>
                <a:lnTo>
                  <a:pt x="4360" y="5252"/>
                </a:lnTo>
                <a:lnTo>
                  <a:pt x="3192" y="4295"/>
                </a:lnTo>
                <a:lnTo>
                  <a:pt x="5105" y="4295"/>
                </a:lnTo>
                <a:lnTo>
                  <a:pt x="5105" y="1259"/>
                </a:lnTo>
                <a:lnTo>
                  <a:pt x="5438" y="1259"/>
                </a:lnTo>
                <a:lnTo>
                  <a:pt x="5438" y="454"/>
                </a:lnTo>
                <a:lnTo>
                  <a:pt x="2825" y="454"/>
                </a:lnTo>
                <a:close/>
                <a:moveTo>
                  <a:pt x="4793" y="3983"/>
                </a:moveTo>
                <a:lnTo>
                  <a:pt x="587" y="3983"/>
                </a:lnTo>
                <a:lnTo>
                  <a:pt x="587" y="1259"/>
                </a:lnTo>
                <a:lnTo>
                  <a:pt x="4793" y="1259"/>
                </a:lnTo>
                <a:lnTo>
                  <a:pt x="4793" y="3983"/>
                </a:lnTo>
                <a:close/>
                <a:moveTo>
                  <a:pt x="1611" y="3281"/>
                </a:moveTo>
                <a:lnTo>
                  <a:pt x="1611" y="2471"/>
                </a:lnTo>
                <a:lnTo>
                  <a:pt x="2422" y="2471"/>
                </a:lnTo>
                <a:lnTo>
                  <a:pt x="2420" y="2429"/>
                </a:lnTo>
                <a:lnTo>
                  <a:pt x="2417" y="2388"/>
                </a:lnTo>
                <a:lnTo>
                  <a:pt x="2412" y="2347"/>
                </a:lnTo>
                <a:lnTo>
                  <a:pt x="2405" y="2308"/>
                </a:lnTo>
                <a:lnTo>
                  <a:pt x="2396" y="2268"/>
                </a:lnTo>
                <a:lnTo>
                  <a:pt x="2385" y="2230"/>
                </a:lnTo>
                <a:lnTo>
                  <a:pt x="2373" y="2192"/>
                </a:lnTo>
                <a:lnTo>
                  <a:pt x="2358" y="2156"/>
                </a:lnTo>
                <a:lnTo>
                  <a:pt x="2341" y="2120"/>
                </a:lnTo>
                <a:lnTo>
                  <a:pt x="2324" y="2085"/>
                </a:lnTo>
                <a:lnTo>
                  <a:pt x="2304" y="2051"/>
                </a:lnTo>
                <a:lnTo>
                  <a:pt x="2284" y="2018"/>
                </a:lnTo>
                <a:lnTo>
                  <a:pt x="2260" y="1986"/>
                </a:lnTo>
                <a:lnTo>
                  <a:pt x="2237" y="1956"/>
                </a:lnTo>
                <a:lnTo>
                  <a:pt x="2210" y="1926"/>
                </a:lnTo>
                <a:lnTo>
                  <a:pt x="2184" y="1898"/>
                </a:lnTo>
                <a:lnTo>
                  <a:pt x="2156" y="1871"/>
                </a:lnTo>
                <a:lnTo>
                  <a:pt x="2126" y="1846"/>
                </a:lnTo>
                <a:lnTo>
                  <a:pt x="2096" y="1822"/>
                </a:lnTo>
                <a:lnTo>
                  <a:pt x="2064" y="1799"/>
                </a:lnTo>
                <a:lnTo>
                  <a:pt x="2031" y="1778"/>
                </a:lnTo>
                <a:lnTo>
                  <a:pt x="1997" y="1759"/>
                </a:lnTo>
                <a:lnTo>
                  <a:pt x="1962" y="1741"/>
                </a:lnTo>
                <a:lnTo>
                  <a:pt x="1926" y="1724"/>
                </a:lnTo>
                <a:lnTo>
                  <a:pt x="1890" y="1710"/>
                </a:lnTo>
                <a:lnTo>
                  <a:pt x="1852" y="1697"/>
                </a:lnTo>
                <a:lnTo>
                  <a:pt x="1814" y="1686"/>
                </a:lnTo>
                <a:lnTo>
                  <a:pt x="1774" y="1677"/>
                </a:lnTo>
                <a:lnTo>
                  <a:pt x="1735" y="1670"/>
                </a:lnTo>
                <a:lnTo>
                  <a:pt x="1694" y="1665"/>
                </a:lnTo>
                <a:lnTo>
                  <a:pt x="1653" y="1662"/>
                </a:lnTo>
                <a:lnTo>
                  <a:pt x="1611" y="1660"/>
                </a:lnTo>
                <a:lnTo>
                  <a:pt x="1569" y="1662"/>
                </a:lnTo>
                <a:lnTo>
                  <a:pt x="1528" y="1665"/>
                </a:lnTo>
                <a:lnTo>
                  <a:pt x="1487" y="1670"/>
                </a:lnTo>
                <a:lnTo>
                  <a:pt x="1448" y="1677"/>
                </a:lnTo>
                <a:lnTo>
                  <a:pt x="1408" y="1686"/>
                </a:lnTo>
                <a:lnTo>
                  <a:pt x="1369" y="1697"/>
                </a:lnTo>
                <a:lnTo>
                  <a:pt x="1332" y="1710"/>
                </a:lnTo>
                <a:lnTo>
                  <a:pt x="1295" y="1724"/>
                </a:lnTo>
                <a:lnTo>
                  <a:pt x="1260" y="1741"/>
                </a:lnTo>
                <a:lnTo>
                  <a:pt x="1224" y="1759"/>
                </a:lnTo>
                <a:lnTo>
                  <a:pt x="1191" y="1778"/>
                </a:lnTo>
                <a:lnTo>
                  <a:pt x="1157" y="1799"/>
                </a:lnTo>
                <a:lnTo>
                  <a:pt x="1126" y="1822"/>
                </a:lnTo>
                <a:lnTo>
                  <a:pt x="1096" y="1846"/>
                </a:lnTo>
                <a:lnTo>
                  <a:pt x="1066" y="1871"/>
                </a:lnTo>
                <a:lnTo>
                  <a:pt x="1038" y="1898"/>
                </a:lnTo>
                <a:lnTo>
                  <a:pt x="1011" y="1926"/>
                </a:lnTo>
                <a:lnTo>
                  <a:pt x="986" y="1956"/>
                </a:lnTo>
                <a:lnTo>
                  <a:pt x="962" y="1986"/>
                </a:lnTo>
                <a:lnTo>
                  <a:pt x="939" y="2018"/>
                </a:lnTo>
                <a:lnTo>
                  <a:pt x="918" y="2051"/>
                </a:lnTo>
                <a:lnTo>
                  <a:pt x="899" y="2085"/>
                </a:lnTo>
                <a:lnTo>
                  <a:pt x="881" y="2120"/>
                </a:lnTo>
                <a:lnTo>
                  <a:pt x="864" y="2156"/>
                </a:lnTo>
                <a:lnTo>
                  <a:pt x="850" y="2192"/>
                </a:lnTo>
                <a:lnTo>
                  <a:pt x="837" y="2230"/>
                </a:lnTo>
                <a:lnTo>
                  <a:pt x="826" y="2268"/>
                </a:lnTo>
                <a:lnTo>
                  <a:pt x="817" y="2308"/>
                </a:lnTo>
                <a:lnTo>
                  <a:pt x="809" y="2347"/>
                </a:lnTo>
                <a:lnTo>
                  <a:pt x="804" y="2388"/>
                </a:lnTo>
                <a:lnTo>
                  <a:pt x="801" y="2429"/>
                </a:lnTo>
                <a:lnTo>
                  <a:pt x="800" y="2471"/>
                </a:lnTo>
                <a:lnTo>
                  <a:pt x="801" y="2513"/>
                </a:lnTo>
                <a:lnTo>
                  <a:pt x="804" y="2554"/>
                </a:lnTo>
                <a:lnTo>
                  <a:pt x="809" y="2595"/>
                </a:lnTo>
                <a:lnTo>
                  <a:pt x="817" y="2634"/>
                </a:lnTo>
                <a:lnTo>
                  <a:pt x="826" y="2674"/>
                </a:lnTo>
                <a:lnTo>
                  <a:pt x="837" y="2712"/>
                </a:lnTo>
                <a:lnTo>
                  <a:pt x="850" y="2750"/>
                </a:lnTo>
                <a:lnTo>
                  <a:pt x="864" y="2786"/>
                </a:lnTo>
                <a:lnTo>
                  <a:pt x="881" y="2822"/>
                </a:lnTo>
                <a:lnTo>
                  <a:pt x="899" y="2857"/>
                </a:lnTo>
                <a:lnTo>
                  <a:pt x="918" y="2891"/>
                </a:lnTo>
                <a:lnTo>
                  <a:pt x="939" y="2924"/>
                </a:lnTo>
                <a:lnTo>
                  <a:pt x="962" y="2956"/>
                </a:lnTo>
                <a:lnTo>
                  <a:pt x="986" y="2986"/>
                </a:lnTo>
                <a:lnTo>
                  <a:pt x="1011" y="3016"/>
                </a:lnTo>
                <a:lnTo>
                  <a:pt x="1038" y="3044"/>
                </a:lnTo>
                <a:lnTo>
                  <a:pt x="1066" y="3070"/>
                </a:lnTo>
                <a:lnTo>
                  <a:pt x="1096" y="3097"/>
                </a:lnTo>
                <a:lnTo>
                  <a:pt x="1126" y="3120"/>
                </a:lnTo>
                <a:lnTo>
                  <a:pt x="1157" y="3144"/>
                </a:lnTo>
                <a:lnTo>
                  <a:pt x="1191" y="3164"/>
                </a:lnTo>
                <a:lnTo>
                  <a:pt x="1224" y="3184"/>
                </a:lnTo>
                <a:lnTo>
                  <a:pt x="1260" y="3201"/>
                </a:lnTo>
                <a:lnTo>
                  <a:pt x="1295" y="3218"/>
                </a:lnTo>
                <a:lnTo>
                  <a:pt x="1332" y="3233"/>
                </a:lnTo>
                <a:lnTo>
                  <a:pt x="1369" y="3245"/>
                </a:lnTo>
                <a:lnTo>
                  <a:pt x="1408" y="3256"/>
                </a:lnTo>
                <a:lnTo>
                  <a:pt x="1448" y="3265"/>
                </a:lnTo>
                <a:lnTo>
                  <a:pt x="1487" y="3272"/>
                </a:lnTo>
                <a:lnTo>
                  <a:pt x="1528" y="3277"/>
                </a:lnTo>
                <a:lnTo>
                  <a:pt x="1569" y="3280"/>
                </a:lnTo>
                <a:lnTo>
                  <a:pt x="1611" y="3281"/>
                </a:lnTo>
                <a:close/>
                <a:moveTo>
                  <a:pt x="1838" y="3503"/>
                </a:moveTo>
                <a:lnTo>
                  <a:pt x="1838" y="3503"/>
                </a:lnTo>
                <a:lnTo>
                  <a:pt x="1881" y="3502"/>
                </a:lnTo>
                <a:lnTo>
                  <a:pt x="1921" y="3499"/>
                </a:lnTo>
                <a:lnTo>
                  <a:pt x="1962" y="3493"/>
                </a:lnTo>
                <a:lnTo>
                  <a:pt x="2002" y="3486"/>
                </a:lnTo>
                <a:lnTo>
                  <a:pt x="2041" y="3477"/>
                </a:lnTo>
                <a:lnTo>
                  <a:pt x="2080" y="3466"/>
                </a:lnTo>
                <a:lnTo>
                  <a:pt x="2117" y="3453"/>
                </a:lnTo>
                <a:lnTo>
                  <a:pt x="2154" y="3439"/>
                </a:lnTo>
                <a:lnTo>
                  <a:pt x="2190" y="3422"/>
                </a:lnTo>
                <a:lnTo>
                  <a:pt x="2225" y="3404"/>
                </a:lnTo>
                <a:lnTo>
                  <a:pt x="2259" y="3385"/>
                </a:lnTo>
                <a:lnTo>
                  <a:pt x="2292" y="3364"/>
                </a:lnTo>
                <a:lnTo>
                  <a:pt x="2323" y="3341"/>
                </a:lnTo>
                <a:lnTo>
                  <a:pt x="2355" y="3317"/>
                </a:lnTo>
                <a:lnTo>
                  <a:pt x="2384" y="3292"/>
                </a:lnTo>
                <a:lnTo>
                  <a:pt x="2411" y="3265"/>
                </a:lnTo>
                <a:lnTo>
                  <a:pt x="2439" y="3237"/>
                </a:lnTo>
                <a:lnTo>
                  <a:pt x="2464" y="3207"/>
                </a:lnTo>
                <a:lnTo>
                  <a:pt x="2488" y="3177"/>
                </a:lnTo>
                <a:lnTo>
                  <a:pt x="2511" y="3146"/>
                </a:lnTo>
                <a:lnTo>
                  <a:pt x="2532" y="3112"/>
                </a:lnTo>
                <a:lnTo>
                  <a:pt x="2551" y="3079"/>
                </a:lnTo>
                <a:lnTo>
                  <a:pt x="2570" y="3043"/>
                </a:lnTo>
                <a:lnTo>
                  <a:pt x="2586" y="3008"/>
                </a:lnTo>
                <a:lnTo>
                  <a:pt x="2600" y="2971"/>
                </a:lnTo>
                <a:lnTo>
                  <a:pt x="2612" y="2933"/>
                </a:lnTo>
                <a:lnTo>
                  <a:pt x="2623" y="2895"/>
                </a:lnTo>
                <a:lnTo>
                  <a:pt x="2633" y="2855"/>
                </a:lnTo>
                <a:lnTo>
                  <a:pt x="2640" y="2816"/>
                </a:lnTo>
                <a:lnTo>
                  <a:pt x="2645" y="2775"/>
                </a:lnTo>
                <a:lnTo>
                  <a:pt x="2648" y="2734"/>
                </a:lnTo>
                <a:lnTo>
                  <a:pt x="2649" y="2692"/>
                </a:lnTo>
                <a:lnTo>
                  <a:pt x="1838" y="2692"/>
                </a:lnTo>
                <a:lnTo>
                  <a:pt x="1838" y="3503"/>
                </a:lnTo>
                <a:close/>
                <a:moveTo>
                  <a:pt x="4318" y="1839"/>
                </a:moveTo>
                <a:lnTo>
                  <a:pt x="3281" y="1839"/>
                </a:lnTo>
                <a:lnTo>
                  <a:pt x="3281" y="2150"/>
                </a:lnTo>
                <a:lnTo>
                  <a:pt x="4318" y="2150"/>
                </a:lnTo>
                <a:lnTo>
                  <a:pt x="4318" y="1839"/>
                </a:lnTo>
                <a:close/>
                <a:moveTo>
                  <a:pt x="4318" y="2411"/>
                </a:moveTo>
                <a:lnTo>
                  <a:pt x="3281" y="2411"/>
                </a:lnTo>
                <a:lnTo>
                  <a:pt x="3281" y="2723"/>
                </a:lnTo>
                <a:lnTo>
                  <a:pt x="4318" y="2723"/>
                </a:lnTo>
                <a:lnTo>
                  <a:pt x="4318" y="2411"/>
                </a:lnTo>
                <a:close/>
                <a:moveTo>
                  <a:pt x="4318" y="2983"/>
                </a:moveTo>
                <a:lnTo>
                  <a:pt x="3281" y="2983"/>
                </a:lnTo>
                <a:lnTo>
                  <a:pt x="3281" y="3295"/>
                </a:lnTo>
                <a:lnTo>
                  <a:pt x="4318" y="3295"/>
                </a:lnTo>
                <a:lnTo>
                  <a:pt x="4318" y="2983"/>
                </a:lnTo>
                <a:close/>
              </a:path>
            </a:pathLst>
          </a:custGeom>
          <a:solidFill>
            <a:srgbClr val="1B325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56" name="直接连接符 38"/>
          <p:cNvCxnSpPr>
            <a:cxnSpLocks noChangeShapeType="1"/>
          </p:cNvCxnSpPr>
          <p:nvPr/>
        </p:nvCxnSpPr>
        <p:spPr bwMode="auto">
          <a:xfrm>
            <a:off x="5223669" y="5380668"/>
            <a:ext cx="1744662" cy="0"/>
          </a:xfrm>
          <a:prstGeom prst="line">
            <a:avLst/>
          </a:prstGeom>
          <a:noFill/>
          <a:ln w="9525">
            <a:solidFill>
              <a:srgbClr val="E1DAE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16175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32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0" y="6523831"/>
            <a:ext cx="12192001" cy="46800"/>
            <a:chOff x="5019675" y="4459288"/>
            <a:chExt cx="2124075" cy="46037"/>
          </a:xfrm>
        </p:grpSpPr>
        <p:sp>
          <p:nvSpPr>
            <p:cNvPr id="37" name="矩形 6"/>
            <p:cNvSpPr>
              <a:spLocks noChangeArrowheads="1"/>
            </p:cNvSpPr>
            <p:nvPr/>
          </p:nvSpPr>
          <p:spPr bwMode="auto">
            <a:xfrm>
              <a:off x="5019675" y="4459288"/>
              <a:ext cx="539121" cy="46037"/>
            </a:xfrm>
            <a:prstGeom prst="rect">
              <a:avLst/>
            </a:prstGeom>
            <a:solidFill>
              <a:srgbClr val="9CC0E4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38" name="矩形 17"/>
            <p:cNvSpPr>
              <a:spLocks noChangeArrowheads="1"/>
            </p:cNvSpPr>
            <p:nvPr/>
          </p:nvSpPr>
          <p:spPr bwMode="auto">
            <a:xfrm>
              <a:off x="5555001" y="4459288"/>
              <a:ext cx="539121" cy="46037"/>
            </a:xfrm>
            <a:prstGeom prst="rect">
              <a:avLst/>
            </a:prstGeom>
            <a:solidFill>
              <a:srgbClr val="E9F2F9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39" name="矩形 18"/>
            <p:cNvSpPr>
              <a:spLocks noChangeArrowheads="1"/>
            </p:cNvSpPr>
            <p:nvPr/>
          </p:nvSpPr>
          <p:spPr bwMode="auto">
            <a:xfrm>
              <a:off x="6081713" y="4459288"/>
              <a:ext cx="539121" cy="46037"/>
            </a:xfrm>
            <a:prstGeom prst="rect">
              <a:avLst/>
            </a:prstGeom>
            <a:solidFill>
              <a:srgbClr val="3A89C9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40" name="矩形 19"/>
            <p:cNvSpPr>
              <a:spLocks noChangeArrowheads="1"/>
            </p:cNvSpPr>
            <p:nvPr/>
          </p:nvSpPr>
          <p:spPr bwMode="auto">
            <a:xfrm>
              <a:off x="6604629" y="4459288"/>
              <a:ext cx="539121" cy="46037"/>
            </a:xfrm>
            <a:prstGeom prst="rect">
              <a:avLst/>
            </a:prstGeom>
            <a:solidFill>
              <a:srgbClr val="F26C4F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5311170" y="215900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内页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43" name="文本框 7"/>
          <p:cNvSpPr txBox="1">
            <a:spLocks noChangeArrowheads="1"/>
          </p:cNvSpPr>
          <p:nvPr/>
        </p:nvSpPr>
        <p:spPr bwMode="auto">
          <a:xfrm>
            <a:off x="5050746" y="952718"/>
            <a:ext cx="209050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dirty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  <a:sym typeface="Microsoft JhengHei UI Light" panose="020B0304030504040204" pitchFamily="34" charset="-120"/>
              </a:rPr>
              <a:t>Inside pages three</a:t>
            </a:r>
            <a:endParaRPr lang="zh-CN" altLang="en-US" sz="1800" dirty="0">
              <a:solidFill>
                <a:schemeClr val="bg1"/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  <a:sym typeface="Microsoft JhengHei UI Light" panose="020B0304030504040204" pitchFamily="34" charset="-120"/>
            </a:endParaRPr>
          </a:p>
        </p:txBody>
      </p:sp>
      <p:sp>
        <p:nvSpPr>
          <p:cNvPr id="46" name="MH_Other_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4386073" y="1894113"/>
            <a:ext cx="3419855" cy="3950656"/>
          </a:xfrm>
          <a:custGeom>
            <a:avLst/>
            <a:gdLst>
              <a:gd name="T0" fmla="*/ 3349 w 3349"/>
              <a:gd name="T1" fmla="*/ 2902 h 3868"/>
              <a:gd name="T2" fmla="*/ 1675 w 3349"/>
              <a:gd name="T3" fmla="*/ 3868 h 3868"/>
              <a:gd name="T4" fmla="*/ 0 w 3349"/>
              <a:gd name="T5" fmla="*/ 2902 h 3868"/>
              <a:gd name="T6" fmla="*/ 0 w 3349"/>
              <a:gd name="T7" fmla="*/ 966 h 3868"/>
              <a:gd name="T8" fmla="*/ 1675 w 3349"/>
              <a:gd name="T9" fmla="*/ 0 h 3868"/>
              <a:gd name="T10" fmla="*/ 3349 w 3349"/>
              <a:gd name="T11" fmla="*/ 966 h 3868"/>
              <a:gd name="T12" fmla="*/ 3349 w 3349"/>
              <a:gd name="T13" fmla="*/ 2902 h 3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49" h="3868">
                <a:moveTo>
                  <a:pt x="3349" y="2902"/>
                </a:moveTo>
                <a:lnTo>
                  <a:pt x="1675" y="3868"/>
                </a:lnTo>
                <a:lnTo>
                  <a:pt x="0" y="2902"/>
                </a:lnTo>
                <a:lnTo>
                  <a:pt x="0" y="966"/>
                </a:lnTo>
                <a:lnTo>
                  <a:pt x="1675" y="0"/>
                </a:lnTo>
                <a:lnTo>
                  <a:pt x="3349" y="966"/>
                </a:lnTo>
                <a:lnTo>
                  <a:pt x="3349" y="2902"/>
                </a:lnTo>
                <a:close/>
              </a:path>
            </a:pathLst>
          </a:custGeom>
          <a:solidFill>
            <a:srgbClr val="F5F5F5"/>
          </a:solidFill>
          <a:ln>
            <a:noFill/>
          </a:ln>
          <a:effectLst>
            <a:outerShdw blurRad="228600" sx="102000" sy="102000" algn="ctr" rotWithShape="0">
              <a:prstClr val="black">
                <a:alpha val="28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MH_Other_2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4180727" y="3219178"/>
            <a:ext cx="525634" cy="236342"/>
          </a:xfrm>
          <a:custGeom>
            <a:avLst/>
            <a:gdLst>
              <a:gd name="T0" fmla="*/ 0 w 515"/>
              <a:gd name="T1" fmla="*/ 231 h 231"/>
              <a:gd name="T2" fmla="*/ 398 w 515"/>
              <a:gd name="T3" fmla="*/ 0 h 231"/>
              <a:gd name="T4" fmla="*/ 515 w 515"/>
              <a:gd name="T5" fmla="*/ 0 h 231"/>
              <a:gd name="T6" fmla="*/ 515 w 515"/>
              <a:gd name="T7" fmla="*/ 231 h 231"/>
              <a:gd name="T8" fmla="*/ 0 w 515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5" h="231">
                <a:moveTo>
                  <a:pt x="0" y="231"/>
                </a:moveTo>
                <a:lnTo>
                  <a:pt x="398" y="0"/>
                </a:lnTo>
                <a:lnTo>
                  <a:pt x="515" y="0"/>
                </a:lnTo>
                <a:lnTo>
                  <a:pt x="515" y="231"/>
                </a:lnTo>
                <a:lnTo>
                  <a:pt x="0" y="231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MH_SubTitle_6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4109695" y="3179142"/>
            <a:ext cx="1194625" cy="1380598"/>
          </a:xfrm>
          <a:custGeom>
            <a:avLst/>
            <a:gdLst>
              <a:gd name="T0" fmla="*/ 0 w 1169"/>
              <a:gd name="T1" fmla="*/ 1014 h 1352"/>
              <a:gd name="T2" fmla="*/ 0 w 1169"/>
              <a:gd name="T3" fmla="*/ 338 h 1352"/>
              <a:gd name="T4" fmla="*/ 584 w 1169"/>
              <a:gd name="T5" fmla="*/ 0 h 1352"/>
              <a:gd name="T6" fmla="*/ 1169 w 1169"/>
              <a:gd name="T7" fmla="*/ 338 h 1352"/>
              <a:gd name="T8" fmla="*/ 1169 w 1169"/>
              <a:gd name="T9" fmla="*/ 1014 h 1352"/>
              <a:gd name="T10" fmla="*/ 584 w 1169"/>
              <a:gd name="T11" fmla="*/ 1352 h 1352"/>
              <a:gd name="T12" fmla="*/ 0 w 1169"/>
              <a:gd name="T13" fmla="*/ 1014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9" h="1352">
                <a:moveTo>
                  <a:pt x="0" y="1014"/>
                </a:moveTo>
                <a:lnTo>
                  <a:pt x="0" y="338"/>
                </a:lnTo>
                <a:lnTo>
                  <a:pt x="584" y="0"/>
                </a:lnTo>
                <a:lnTo>
                  <a:pt x="1169" y="338"/>
                </a:lnTo>
                <a:lnTo>
                  <a:pt x="1169" y="1014"/>
                </a:lnTo>
                <a:lnTo>
                  <a:pt x="584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3A89C9"/>
          </a:solidFill>
          <a:ln>
            <a:noFill/>
          </a:ln>
          <a:extLst/>
        </p:spPr>
        <p:txBody>
          <a:bodyPr bIns="396000" anchor="ctr" anchorCtr="1">
            <a:normAutofit/>
          </a:bodyPr>
          <a:lstStyle/>
          <a:p>
            <a:pPr algn="ctr">
              <a:lnSpc>
                <a:spcPct val="110000"/>
              </a:lnSpc>
              <a:defRPr/>
            </a:pPr>
            <a:endParaRPr lang="en-US" altLang="zh-CN" sz="11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10000"/>
              </a:lnSpc>
              <a:defRPr/>
            </a:pPr>
            <a:endParaRPr lang="en-US" altLang="zh-CN" sz="11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10000"/>
              </a:lnSpc>
              <a:defRPr/>
            </a:pPr>
            <a:r>
              <a: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57" name="MH_Other_3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6957423" y="3219178"/>
            <a:ext cx="528217" cy="236342"/>
          </a:xfrm>
          <a:custGeom>
            <a:avLst/>
            <a:gdLst>
              <a:gd name="T0" fmla="*/ 0 w 517"/>
              <a:gd name="T1" fmla="*/ 231 h 231"/>
              <a:gd name="T2" fmla="*/ 398 w 517"/>
              <a:gd name="T3" fmla="*/ 0 h 231"/>
              <a:gd name="T4" fmla="*/ 517 w 517"/>
              <a:gd name="T5" fmla="*/ 0 h 231"/>
              <a:gd name="T6" fmla="*/ 517 w 517"/>
              <a:gd name="T7" fmla="*/ 231 h 231"/>
              <a:gd name="T8" fmla="*/ 0 w 517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7" h="231">
                <a:moveTo>
                  <a:pt x="0" y="231"/>
                </a:moveTo>
                <a:lnTo>
                  <a:pt x="398" y="0"/>
                </a:lnTo>
                <a:lnTo>
                  <a:pt x="517" y="0"/>
                </a:lnTo>
                <a:lnTo>
                  <a:pt x="517" y="231"/>
                </a:lnTo>
                <a:lnTo>
                  <a:pt x="0" y="231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MH_SubTitle_3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6887683" y="3179142"/>
            <a:ext cx="1194624" cy="1380598"/>
          </a:xfrm>
          <a:custGeom>
            <a:avLst/>
            <a:gdLst>
              <a:gd name="T0" fmla="*/ 0 w 1169"/>
              <a:gd name="T1" fmla="*/ 1014 h 1352"/>
              <a:gd name="T2" fmla="*/ 0 w 1169"/>
              <a:gd name="T3" fmla="*/ 338 h 1352"/>
              <a:gd name="T4" fmla="*/ 585 w 1169"/>
              <a:gd name="T5" fmla="*/ 0 h 1352"/>
              <a:gd name="T6" fmla="*/ 1169 w 1169"/>
              <a:gd name="T7" fmla="*/ 338 h 1352"/>
              <a:gd name="T8" fmla="*/ 1169 w 1169"/>
              <a:gd name="T9" fmla="*/ 1014 h 1352"/>
              <a:gd name="T10" fmla="*/ 585 w 1169"/>
              <a:gd name="T11" fmla="*/ 1352 h 1352"/>
              <a:gd name="T12" fmla="*/ 0 w 1169"/>
              <a:gd name="T13" fmla="*/ 1014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9" h="1352">
                <a:moveTo>
                  <a:pt x="0" y="1014"/>
                </a:moveTo>
                <a:lnTo>
                  <a:pt x="0" y="338"/>
                </a:lnTo>
                <a:lnTo>
                  <a:pt x="585" y="0"/>
                </a:lnTo>
                <a:lnTo>
                  <a:pt x="1169" y="338"/>
                </a:lnTo>
                <a:lnTo>
                  <a:pt x="1169" y="1014"/>
                </a:lnTo>
                <a:lnTo>
                  <a:pt x="585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3A89C9"/>
          </a:solidFill>
          <a:ln>
            <a:noFill/>
          </a:ln>
          <a:extLst/>
        </p:spPr>
        <p:txBody>
          <a:bodyPr bIns="396000" anchor="ctr" anchorCtr="1">
            <a:normAutofit/>
          </a:bodyPr>
          <a:lstStyle/>
          <a:p>
            <a:pPr algn="ctr">
              <a:lnSpc>
                <a:spcPct val="110000"/>
              </a:lnSpc>
              <a:defRPr/>
            </a:pPr>
            <a:endParaRPr lang="en-US" altLang="zh-CN" sz="11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10000"/>
              </a:lnSpc>
              <a:defRPr/>
            </a:pPr>
            <a:endParaRPr lang="en-US" altLang="zh-CN" sz="11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10000"/>
              </a:lnSpc>
              <a:defRPr/>
            </a:pPr>
            <a:r>
              <a: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59" name="MH_Other_4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4874255" y="4422843"/>
            <a:ext cx="528218" cy="236342"/>
          </a:xfrm>
          <a:custGeom>
            <a:avLst/>
            <a:gdLst>
              <a:gd name="T0" fmla="*/ 0 w 516"/>
              <a:gd name="T1" fmla="*/ 231 h 231"/>
              <a:gd name="T2" fmla="*/ 398 w 516"/>
              <a:gd name="T3" fmla="*/ 0 h 231"/>
              <a:gd name="T4" fmla="*/ 516 w 516"/>
              <a:gd name="T5" fmla="*/ 0 h 231"/>
              <a:gd name="T6" fmla="*/ 516 w 516"/>
              <a:gd name="T7" fmla="*/ 231 h 231"/>
              <a:gd name="T8" fmla="*/ 0 w 516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6" h="231">
                <a:moveTo>
                  <a:pt x="0" y="231"/>
                </a:moveTo>
                <a:lnTo>
                  <a:pt x="398" y="0"/>
                </a:lnTo>
                <a:lnTo>
                  <a:pt x="516" y="0"/>
                </a:lnTo>
                <a:lnTo>
                  <a:pt x="516" y="231"/>
                </a:lnTo>
                <a:lnTo>
                  <a:pt x="0" y="23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MH_SubTitle_5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4803224" y="4381515"/>
            <a:ext cx="1195916" cy="1381890"/>
          </a:xfrm>
          <a:custGeom>
            <a:avLst/>
            <a:gdLst>
              <a:gd name="T0" fmla="*/ 0 w 1171"/>
              <a:gd name="T1" fmla="*/ 1273166 h 1352"/>
              <a:gd name="T2" fmla="*/ 0 w 1171"/>
              <a:gd name="T3" fmla="*/ 424389 h 1352"/>
              <a:gd name="T4" fmla="*/ 735774 w 1171"/>
              <a:gd name="T5" fmla="*/ 0 h 1352"/>
              <a:gd name="T6" fmla="*/ 1470293 w 1171"/>
              <a:gd name="T7" fmla="*/ 424389 h 1352"/>
              <a:gd name="T8" fmla="*/ 1470293 w 1171"/>
              <a:gd name="T9" fmla="*/ 1273166 h 1352"/>
              <a:gd name="T10" fmla="*/ 735774 w 1171"/>
              <a:gd name="T11" fmla="*/ 1697555 h 1352"/>
              <a:gd name="T12" fmla="*/ 0 w 1171"/>
              <a:gd name="T13" fmla="*/ 1273166 h 13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71"/>
              <a:gd name="T22" fmla="*/ 0 h 1352"/>
              <a:gd name="T23" fmla="*/ 1171 w 1171"/>
              <a:gd name="T24" fmla="*/ 1352 h 135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71" h="1352">
                <a:moveTo>
                  <a:pt x="0" y="1014"/>
                </a:moveTo>
                <a:lnTo>
                  <a:pt x="0" y="338"/>
                </a:lnTo>
                <a:lnTo>
                  <a:pt x="586" y="0"/>
                </a:lnTo>
                <a:lnTo>
                  <a:pt x="1171" y="338"/>
                </a:lnTo>
                <a:lnTo>
                  <a:pt x="1171" y="1014"/>
                </a:lnTo>
                <a:lnTo>
                  <a:pt x="586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F26C4F"/>
          </a:solidFill>
          <a:ln>
            <a:noFill/>
          </a:ln>
          <a:extLst/>
        </p:spPr>
        <p:txBody>
          <a:bodyPr bIns="396000" anchor="ctr" anchorCtr="1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10000"/>
              </a:lnSpc>
              <a:defRPr/>
            </a:pPr>
            <a:endParaRPr lang="en-US" altLang="zh-CN" sz="11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10000"/>
              </a:lnSpc>
              <a:defRPr/>
            </a:pPr>
            <a:endParaRPr lang="en-US" altLang="zh-CN" sz="11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10000"/>
              </a:lnSpc>
              <a:defRPr/>
            </a:pPr>
            <a:r>
              <a: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61" name="MH_Other_5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6263895" y="4422843"/>
            <a:ext cx="525635" cy="236342"/>
          </a:xfrm>
          <a:custGeom>
            <a:avLst/>
            <a:gdLst>
              <a:gd name="T0" fmla="*/ 0 w 515"/>
              <a:gd name="T1" fmla="*/ 231 h 231"/>
              <a:gd name="T2" fmla="*/ 398 w 515"/>
              <a:gd name="T3" fmla="*/ 0 h 231"/>
              <a:gd name="T4" fmla="*/ 515 w 515"/>
              <a:gd name="T5" fmla="*/ 0 h 231"/>
              <a:gd name="T6" fmla="*/ 515 w 515"/>
              <a:gd name="T7" fmla="*/ 231 h 231"/>
              <a:gd name="T8" fmla="*/ 0 w 515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5" h="231">
                <a:moveTo>
                  <a:pt x="0" y="231"/>
                </a:moveTo>
                <a:lnTo>
                  <a:pt x="398" y="0"/>
                </a:lnTo>
                <a:lnTo>
                  <a:pt x="515" y="0"/>
                </a:lnTo>
                <a:lnTo>
                  <a:pt x="515" y="231"/>
                </a:lnTo>
                <a:lnTo>
                  <a:pt x="0" y="231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MH_SubTitle_4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6192863" y="4381515"/>
            <a:ext cx="1195916" cy="1381890"/>
          </a:xfrm>
          <a:custGeom>
            <a:avLst/>
            <a:gdLst>
              <a:gd name="T0" fmla="*/ 0 w 1171"/>
              <a:gd name="T1" fmla="*/ 1273166 h 1352"/>
              <a:gd name="T2" fmla="*/ 0 w 1171"/>
              <a:gd name="T3" fmla="*/ 424389 h 1352"/>
              <a:gd name="T4" fmla="*/ 734519 w 1171"/>
              <a:gd name="T5" fmla="*/ 0 h 1352"/>
              <a:gd name="T6" fmla="*/ 1470293 w 1171"/>
              <a:gd name="T7" fmla="*/ 424389 h 1352"/>
              <a:gd name="T8" fmla="*/ 1470293 w 1171"/>
              <a:gd name="T9" fmla="*/ 1273166 h 1352"/>
              <a:gd name="T10" fmla="*/ 734519 w 1171"/>
              <a:gd name="T11" fmla="*/ 1697555 h 1352"/>
              <a:gd name="T12" fmla="*/ 0 w 1171"/>
              <a:gd name="T13" fmla="*/ 1273166 h 13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71"/>
              <a:gd name="T22" fmla="*/ 0 h 1352"/>
              <a:gd name="T23" fmla="*/ 1171 w 1171"/>
              <a:gd name="T24" fmla="*/ 1352 h 135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71" h="1352">
                <a:moveTo>
                  <a:pt x="0" y="1014"/>
                </a:moveTo>
                <a:lnTo>
                  <a:pt x="0" y="338"/>
                </a:lnTo>
                <a:lnTo>
                  <a:pt x="585" y="0"/>
                </a:lnTo>
                <a:lnTo>
                  <a:pt x="1171" y="338"/>
                </a:lnTo>
                <a:lnTo>
                  <a:pt x="1171" y="1014"/>
                </a:lnTo>
                <a:lnTo>
                  <a:pt x="585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9CC0E4"/>
          </a:solidFill>
          <a:ln>
            <a:noFill/>
          </a:ln>
          <a:extLst/>
        </p:spPr>
        <p:txBody>
          <a:bodyPr bIns="396000" anchor="ctr" anchorCtr="1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10000"/>
              </a:lnSpc>
              <a:defRPr/>
            </a:pPr>
            <a:endParaRPr lang="en-US" altLang="zh-CN" sz="11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10000"/>
              </a:lnSpc>
              <a:defRPr/>
            </a:pPr>
            <a:endParaRPr lang="en-US" altLang="zh-CN" sz="11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10000"/>
              </a:lnSpc>
              <a:defRPr/>
            </a:pPr>
            <a:r>
              <a: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63" name="MH_Other_6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4874255" y="2016805"/>
            <a:ext cx="528218" cy="235050"/>
          </a:xfrm>
          <a:custGeom>
            <a:avLst/>
            <a:gdLst>
              <a:gd name="T0" fmla="*/ 0 w 516"/>
              <a:gd name="T1" fmla="*/ 231 h 231"/>
              <a:gd name="T2" fmla="*/ 398 w 516"/>
              <a:gd name="T3" fmla="*/ 0 h 231"/>
              <a:gd name="T4" fmla="*/ 516 w 516"/>
              <a:gd name="T5" fmla="*/ 0 h 231"/>
              <a:gd name="T6" fmla="*/ 516 w 516"/>
              <a:gd name="T7" fmla="*/ 231 h 231"/>
              <a:gd name="T8" fmla="*/ 0 w 516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6" h="231">
                <a:moveTo>
                  <a:pt x="0" y="231"/>
                </a:moveTo>
                <a:lnTo>
                  <a:pt x="398" y="0"/>
                </a:lnTo>
                <a:lnTo>
                  <a:pt x="516" y="0"/>
                </a:lnTo>
                <a:lnTo>
                  <a:pt x="516" y="231"/>
                </a:lnTo>
                <a:lnTo>
                  <a:pt x="0" y="231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MH_SubTitle_1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4803224" y="1975477"/>
            <a:ext cx="1195916" cy="1380598"/>
          </a:xfrm>
          <a:custGeom>
            <a:avLst/>
            <a:gdLst>
              <a:gd name="T0" fmla="*/ 0 w 1171"/>
              <a:gd name="T1" fmla="*/ 1273166 h 1352"/>
              <a:gd name="T2" fmla="*/ 0 w 1171"/>
              <a:gd name="T3" fmla="*/ 424389 h 1352"/>
              <a:gd name="T4" fmla="*/ 735774 w 1171"/>
              <a:gd name="T5" fmla="*/ 0 h 1352"/>
              <a:gd name="T6" fmla="*/ 1470293 w 1171"/>
              <a:gd name="T7" fmla="*/ 424389 h 1352"/>
              <a:gd name="T8" fmla="*/ 1470293 w 1171"/>
              <a:gd name="T9" fmla="*/ 1273166 h 1352"/>
              <a:gd name="T10" fmla="*/ 735774 w 1171"/>
              <a:gd name="T11" fmla="*/ 1697555 h 1352"/>
              <a:gd name="T12" fmla="*/ 0 w 1171"/>
              <a:gd name="T13" fmla="*/ 1273166 h 13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71"/>
              <a:gd name="T22" fmla="*/ 0 h 1352"/>
              <a:gd name="T23" fmla="*/ 1171 w 1171"/>
              <a:gd name="T24" fmla="*/ 1352 h 135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71" h="1352">
                <a:moveTo>
                  <a:pt x="0" y="1014"/>
                </a:moveTo>
                <a:lnTo>
                  <a:pt x="0" y="338"/>
                </a:lnTo>
                <a:lnTo>
                  <a:pt x="586" y="0"/>
                </a:lnTo>
                <a:lnTo>
                  <a:pt x="1171" y="338"/>
                </a:lnTo>
                <a:lnTo>
                  <a:pt x="1171" y="1014"/>
                </a:lnTo>
                <a:lnTo>
                  <a:pt x="586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9CC0E4"/>
          </a:solidFill>
          <a:ln>
            <a:noFill/>
          </a:ln>
          <a:extLst/>
        </p:spPr>
        <p:txBody>
          <a:bodyPr bIns="396000" anchor="ctr" anchorCtr="1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10000"/>
              </a:lnSpc>
              <a:defRPr/>
            </a:pPr>
            <a:endParaRPr lang="en-US" altLang="zh-CN" sz="1100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10000"/>
              </a:lnSpc>
              <a:defRPr/>
            </a:pPr>
            <a:endParaRPr lang="en-US" altLang="zh-CN" sz="1100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10000"/>
              </a:lnSpc>
              <a:defRPr/>
            </a:pPr>
            <a:r>
              <a:rPr lang="zh-CN" altLang="en-US" sz="11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11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MH_Other_7"/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4874256" y="2016804"/>
            <a:ext cx="406819" cy="439105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3275B8"/>
          </a:solidFill>
          <a:ln>
            <a:noFill/>
          </a:ln>
          <a:extLst/>
        </p:spPr>
        <p:txBody>
          <a:bodyPr anchor="b" anchorCtr="1"/>
          <a:lstStyle/>
          <a:p>
            <a:pPr>
              <a:defRPr/>
            </a:pP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MH_Other_8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6263895" y="2016805"/>
            <a:ext cx="525635" cy="235050"/>
          </a:xfrm>
          <a:custGeom>
            <a:avLst/>
            <a:gdLst>
              <a:gd name="T0" fmla="*/ 0 w 515"/>
              <a:gd name="T1" fmla="*/ 231 h 231"/>
              <a:gd name="T2" fmla="*/ 398 w 515"/>
              <a:gd name="T3" fmla="*/ 0 h 231"/>
              <a:gd name="T4" fmla="*/ 515 w 515"/>
              <a:gd name="T5" fmla="*/ 0 h 231"/>
              <a:gd name="T6" fmla="*/ 515 w 515"/>
              <a:gd name="T7" fmla="*/ 231 h 231"/>
              <a:gd name="T8" fmla="*/ 0 w 515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5" h="231">
                <a:moveTo>
                  <a:pt x="0" y="231"/>
                </a:moveTo>
                <a:lnTo>
                  <a:pt x="398" y="0"/>
                </a:lnTo>
                <a:lnTo>
                  <a:pt x="515" y="0"/>
                </a:lnTo>
                <a:lnTo>
                  <a:pt x="515" y="231"/>
                </a:lnTo>
                <a:lnTo>
                  <a:pt x="0" y="23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MH_SubTitle_2"/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6192863" y="1975477"/>
            <a:ext cx="1195916" cy="1380598"/>
          </a:xfrm>
          <a:custGeom>
            <a:avLst/>
            <a:gdLst>
              <a:gd name="T0" fmla="*/ 0 w 1171"/>
              <a:gd name="T1" fmla="*/ 1273166 h 1352"/>
              <a:gd name="T2" fmla="*/ 0 w 1171"/>
              <a:gd name="T3" fmla="*/ 424389 h 1352"/>
              <a:gd name="T4" fmla="*/ 734519 w 1171"/>
              <a:gd name="T5" fmla="*/ 0 h 1352"/>
              <a:gd name="T6" fmla="*/ 1470293 w 1171"/>
              <a:gd name="T7" fmla="*/ 424389 h 1352"/>
              <a:gd name="T8" fmla="*/ 1470293 w 1171"/>
              <a:gd name="T9" fmla="*/ 1273166 h 1352"/>
              <a:gd name="T10" fmla="*/ 734519 w 1171"/>
              <a:gd name="T11" fmla="*/ 1697555 h 1352"/>
              <a:gd name="T12" fmla="*/ 0 w 1171"/>
              <a:gd name="T13" fmla="*/ 1273166 h 13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71"/>
              <a:gd name="T22" fmla="*/ 0 h 1352"/>
              <a:gd name="T23" fmla="*/ 1171 w 1171"/>
              <a:gd name="T24" fmla="*/ 1352 h 135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71" h="1352">
                <a:moveTo>
                  <a:pt x="0" y="1014"/>
                </a:moveTo>
                <a:lnTo>
                  <a:pt x="0" y="338"/>
                </a:lnTo>
                <a:lnTo>
                  <a:pt x="585" y="0"/>
                </a:lnTo>
                <a:lnTo>
                  <a:pt x="1171" y="338"/>
                </a:lnTo>
                <a:lnTo>
                  <a:pt x="1171" y="1014"/>
                </a:lnTo>
                <a:lnTo>
                  <a:pt x="585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F26C4F"/>
          </a:solidFill>
          <a:ln>
            <a:noFill/>
          </a:ln>
          <a:extLst/>
        </p:spPr>
        <p:txBody>
          <a:bodyPr bIns="396000" anchor="ctr" anchorCtr="1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10000"/>
              </a:lnSpc>
              <a:defRPr/>
            </a:pPr>
            <a:endParaRPr lang="en-US" altLang="zh-CN" sz="11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10000"/>
              </a:lnSpc>
              <a:defRPr/>
            </a:pPr>
            <a:endParaRPr lang="en-US" altLang="zh-CN" sz="11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10000"/>
              </a:lnSpc>
              <a:defRPr/>
            </a:pPr>
            <a:r>
              <a: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68" name="MH_Other_9"/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6263895" y="2016804"/>
            <a:ext cx="406819" cy="439105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ED3611"/>
          </a:solidFill>
          <a:ln>
            <a:noFill/>
          </a:ln>
          <a:extLst/>
        </p:spPr>
        <p:txBody>
          <a:bodyPr anchor="b" anchorCtr="1"/>
          <a:lstStyle/>
          <a:p>
            <a:pPr>
              <a:defRPr/>
            </a:pPr>
            <a:r>
              <a:rPr lang="en-US" altLang="zh-CN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MH_Other_10"/>
          <p:cNvSpPr>
            <a:spLocks/>
          </p:cNvSpPr>
          <p:nvPr>
            <p:custDataLst>
              <p:tags r:id="rId16"/>
            </p:custDataLst>
          </p:nvPr>
        </p:nvSpPr>
        <p:spPr bwMode="auto">
          <a:xfrm>
            <a:off x="6263895" y="4422842"/>
            <a:ext cx="406819" cy="439105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3275B8"/>
          </a:solidFill>
          <a:ln>
            <a:noFill/>
          </a:ln>
          <a:extLst/>
        </p:spPr>
        <p:txBody>
          <a:bodyPr anchor="b" anchorCtr="1"/>
          <a:lstStyle/>
          <a:p>
            <a:pPr>
              <a:defRPr/>
            </a:pP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MH_Other_11"/>
          <p:cNvSpPr>
            <a:spLocks/>
          </p:cNvSpPr>
          <p:nvPr>
            <p:custDataLst>
              <p:tags r:id="rId17"/>
            </p:custDataLst>
          </p:nvPr>
        </p:nvSpPr>
        <p:spPr bwMode="auto">
          <a:xfrm>
            <a:off x="4874256" y="4422842"/>
            <a:ext cx="406819" cy="439105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ED3611"/>
          </a:solidFill>
          <a:ln>
            <a:noFill/>
          </a:ln>
          <a:extLst/>
        </p:spPr>
        <p:txBody>
          <a:bodyPr anchor="b" anchorCtr="1"/>
          <a:lstStyle/>
          <a:p>
            <a:pPr>
              <a:defRPr/>
            </a:pP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MH_Other_12"/>
          <p:cNvSpPr>
            <a:spLocks/>
          </p:cNvSpPr>
          <p:nvPr>
            <p:custDataLst>
              <p:tags r:id="rId18"/>
            </p:custDataLst>
          </p:nvPr>
        </p:nvSpPr>
        <p:spPr bwMode="auto">
          <a:xfrm>
            <a:off x="4180728" y="3219177"/>
            <a:ext cx="405527" cy="439105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245484"/>
          </a:solidFill>
          <a:ln>
            <a:noFill/>
          </a:ln>
          <a:extLst/>
        </p:spPr>
        <p:txBody>
          <a:bodyPr anchor="b" anchorCtr="1"/>
          <a:lstStyle/>
          <a:p>
            <a:pPr>
              <a:defRPr/>
            </a:pP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MH_Other_13"/>
          <p:cNvSpPr>
            <a:spLocks/>
          </p:cNvSpPr>
          <p:nvPr>
            <p:custDataLst>
              <p:tags r:id="rId19"/>
            </p:custDataLst>
          </p:nvPr>
        </p:nvSpPr>
        <p:spPr bwMode="auto">
          <a:xfrm>
            <a:off x="6957422" y="3219177"/>
            <a:ext cx="406818" cy="439105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245484"/>
          </a:solidFill>
          <a:ln>
            <a:noFill/>
          </a:ln>
          <a:extLst/>
        </p:spPr>
        <p:txBody>
          <a:bodyPr anchor="b" anchorCtr="1"/>
          <a:lstStyle/>
          <a:p>
            <a:pPr>
              <a:defRPr/>
            </a:pP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MH_Other_14"/>
          <p:cNvSpPr>
            <a:spLocks/>
          </p:cNvSpPr>
          <p:nvPr>
            <p:custDataLst>
              <p:tags r:id="rId20"/>
            </p:custDataLst>
          </p:nvPr>
        </p:nvSpPr>
        <p:spPr bwMode="auto">
          <a:xfrm>
            <a:off x="5890656" y="3294083"/>
            <a:ext cx="409401" cy="507554"/>
          </a:xfrm>
          <a:custGeom>
            <a:avLst/>
            <a:gdLst>
              <a:gd name="T0" fmla="*/ 126 w 132"/>
              <a:gd name="T1" fmla="*/ 135 h 163"/>
              <a:gd name="T2" fmla="*/ 89 w 132"/>
              <a:gd name="T3" fmla="*/ 73 h 163"/>
              <a:gd name="T4" fmla="*/ 79 w 132"/>
              <a:gd name="T5" fmla="*/ 73 h 163"/>
              <a:gd name="T6" fmla="*/ 104 w 132"/>
              <a:gd name="T7" fmla="*/ 38 h 163"/>
              <a:gd name="T8" fmla="*/ 66 w 132"/>
              <a:gd name="T9" fmla="*/ 0 h 163"/>
              <a:gd name="T10" fmla="*/ 28 w 132"/>
              <a:gd name="T11" fmla="*/ 38 h 163"/>
              <a:gd name="T12" fmla="*/ 53 w 132"/>
              <a:gd name="T13" fmla="*/ 73 h 163"/>
              <a:gd name="T14" fmla="*/ 43 w 132"/>
              <a:gd name="T15" fmla="*/ 73 h 163"/>
              <a:gd name="T16" fmla="*/ 6 w 132"/>
              <a:gd name="T17" fmla="*/ 135 h 163"/>
              <a:gd name="T18" fmla="*/ 11 w 132"/>
              <a:gd name="T19" fmla="*/ 163 h 163"/>
              <a:gd name="T20" fmla="*/ 56 w 132"/>
              <a:gd name="T21" fmla="*/ 163 h 163"/>
              <a:gd name="T22" fmla="*/ 65 w 132"/>
              <a:gd name="T23" fmla="*/ 86 h 163"/>
              <a:gd name="T24" fmla="*/ 55 w 132"/>
              <a:gd name="T25" fmla="*/ 76 h 163"/>
              <a:gd name="T26" fmla="*/ 77 w 132"/>
              <a:gd name="T27" fmla="*/ 76 h 163"/>
              <a:gd name="T28" fmla="*/ 67 w 132"/>
              <a:gd name="T29" fmla="*/ 86 h 163"/>
              <a:gd name="T30" fmla="*/ 76 w 132"/>
              <a:gd name="T31" fmla="*/ 163 h 163"/>
              <a:gd name="T32" fmla="*/ 121 w 132"/>
              <a:gd name="T33" fmla="*/ 163 h 163"/>
              <a:gd name="T34" fmla="*/ 126 w 132"/>
              <a:gd name="T35" fmla="*/ 135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2" h="163">
                <a:moveTo>
                  <a:pt x="126" y="135"/>
                </a:moveTo>
                <a:cubicBezTo>
                  <a:pt x="121" y="123"/>
                  <a:pt x="109" y="73"/>
                  <a:pt x="89" y="73"/>
                </a:cubicBezTo>
                <a:cubicBezTo>
                  <a:pt x="79" y="73"/>
                  <a:pt x="79" y="73"/>
                  <a:pt x="79" y="73"/>
                </a:cubicBezTo>
                <a:cubicBezTo>
                  <a:pt x="93" y="68"/>
                  <a:pt x="104" y="54"/>
                  <a:pt x="104" y="38"/>
                </a:cubicBezTo>
                <a:cubicBezTo>
                  <a:pt x="104" y="17"/>
                  <a:pt x="87" y="0"/>
                  <a:pt x="66" y="0"/>
                </a:cubicBezTo>
                <a:cubicBezTo>
                  <a:pt x="45" y="0"/>
                  <a:pt x="28" y="17"/>
                  <a:pt x="28" y="38"/>
                </a:cubicBezTo>
                <a:cubicBezTo>
                  <a:pt x="28" y="54"/>
                  <a:pt x="39" y="68"/>
                  <a:pt x="53" y="73"/>
                </a:cubicBezTo>
                <a:cubicBezTo>
                  <a:pt x="43" y="73"/>
                  <a:pt x="43" y="73"/>
                  <a:pt x="43" y="73"/>
                </a:cubicBezTo>
                <a:cubicBezTo>
                  <a:pt x="23" y="73"/>
                  <a:pt x="11" y="123"/>
                  <a:pt x="6" y="135"/>
                </a:cubicBezTo>
                <a:cubicBezTo>
                  <a:pt x="0" y="153"/>
                  <a:pt x="11" y="163"/>
                  <a:pt x="11" y="163"/>
                </a:cubicBezTo>
                <a:cubicBezTo>
                  <a:pt x="56" y="163"/>
                  <a:pt x="56" y="163"/>
                  <a:pt x="56" y="163"/>
                </a:cubicBezTo>
                <a:cubicBezTo>
                  <a:pt x="65" y="86"/>
                  <a:pt x="65" y="86"/>
                  <a:pt x="65" y="86"/>
                </a:cubicBezTo>
                <a:cubicBezTo>
                  <a:pt x="55" y="76"/>
                  <a:pt x="55" y="76"/>
                  <a:pt x="55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67" y="86"/>
                  <a:pt x="67" y="86"/>
                  <a:pt x="67" y="86"/>
                </a:cubicBezTo>
                <a:cubicBezTo>
                  <a:pt x="76" y="163"/>
                  <a:pt x="76" y="163"/>
                  <a:pt x="76" y="163"/>
                </a:cubicBezTo>
                <a:cubicBezTo>
                  <a:pt x="121" y="163"/>
                  <a:pt x="121" y="163"/>
                  <a:pt x="121" y="163"/>
                </a:cubicBezTo>
                <a:cubicBezTo>
                  <a:pt x="121" y="163"/>
                  <a:pt x="132" y="153"/>
                  <a:pt x="126" y="1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MH_Other_15"/>
          <p:cNvSpPr>
            <a:spLocks/>
          </p:cNvSpPr>
          <p:nvPr>
            <p:custDataLst>
              <p:tags r:id="rId21"/>
            </p:custDataLst>
          </p:nvPr>
        </p:nvSpPr>
        <p:spPr bwMode="auto">
          <a:xfrm>
            <a:off x="5686601" y="3388362"/>
            <a:ext cx="260880" cy="413276"/>
          </a:xfrm>
          <a:custGeom>
            <a:avLst/>
            <a:gdLst>
              <a:gd name="T0" fmla="*/ 68 w 84"/>
              <a:gd name="T1" fmla="*/ 104 h 133"/>
              <a:gd name="T2" fmla="*/ 70 w 84"/>
              <a:gd name="T3" fmla="*/ 96 h 133"/>
              <a:gd name="T4" fmla="*/ 82 w 84"/>
              <a:gd name="T5" fmla="*/ 64 h 133"/>
              <a:gd name="T6" fmla="*/ 72 w 84"/>
              <a:gd name="T7" fmla="*/ 60 h 133"/>
              <a:gd name="T8" fmla="*/ 64 w 84"/>
              <a:gd name="T9" fmla="*/ 60 h 133"/>
              <a:gd name="T10" fmla="*/ 84 w 84"/>
              <a:gd name="T11" fmla="*/ 31 h 133"/>
              <a:gd name="T12" fmla="*/ 54 w 84"/>
              <a:gd name="T13" fmla="*/ 0 h 133"/>
              <a:gd name="T14" fmla="*/ 23 w 84"/>
              <a:gd name="T15" fmla="*/ 31 h 133"/>
              <a:gd name="T16" fmla="*/ 43 w 84"/>
              <a:gd name="T17" fmla="*/ 60 h 133"/>
              <a:gd name="T18" fmla="*/ 35 w 84"/>
              <a:gd name="T19" fmla="*/ 60 h 133"/>
              <a:gd name="T20" fmla="*/ 5 w 84"/>
              <a:gd name="T21" fmla="*/ 110 h 133"/>
              <a:gd name="T22" fmla="*/ 9 w 84"/>
              <a:gd name="T23" fmla="*/ 133 h 133"/>
              <a:gd name="T24" fmla="*/ 45 w 84"/>
              <a:gd name="T25" fmla="*/ 133 h 133"/>
              <a:gd name="T26" fmla="*/ 53 w 84"/>
              <a:gd name="T27" fmla="*/ 70 h 133"/>
              <a:gd name="T28" fmla="*/ 45 w 84"/>
              <a:gd name="T29" fmla="*/ 62 h 133"/>
              <a:gd name="T30" fmla="*/ 62 w 84"/>
              <a:gd name="T31" fmla="*/ 62 h 133"/>
              <a:gd name="T32" fmla="*/ 55 w 84"/>
              <a:gd name="T33" fmla="*/ 70 h 133"/>
              <a:gd name="T34" fmla="*/ 62 w 84"/>
              <a:gd name="T35" fmla="*/ 133 h 133"/>
              <a:gd name="T36" fmla="*/ 71 w 84"/>
              <a:gd name="T37" fmla="*/ 133 h 133"/>
              <a:gd name="T38" fmla="*/ 68 w 84"/>
              <a:gd name="T39" fmla="*/ 104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4" h="133">
                <a:moveTo>
                  <a:pt x="68" y="104"/>
                </a:moveTo>
                <a:cubicBezTo>
                  <a:pt x="68" y="102"/>
                  <a:pt x="69" y="99"/>
                  <a:pt x="70" y="96"/>
                </a:cubicBezTo>
                <a:cubicBezTo>
                  <a:pt x="73" y="87"/>
                  <a:pt x="77" y="75"/>
                  <a:pt x="82" y="64"/>
                </a:cubicBezTo>
                <a:cubicBezTo>
                  <a:pt x="79" y="61"/>
                  <a:pt x="76" y="60"/>
                  <a:pt x="72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76" y="55"/>
                  <a:pt x="84" y="44"/>
                  <a:pt x="84" y="31"/>
                </a:cubicBezTo>
                <a:cubicBezTo>
                  <a:pt x="84" y="14"/>
                  <a:pt x="71" y="0"/>
                  <a:pt x="54" y="0"/>
                </a:cubicBezTo>
                <a:cubicBezTo>
                  <a:pt x="37" y="0"/>
                  <a:pt x="23" y="14"/>
                  <a:pt x="23" y="31"/>
                </a:cubicBezTo>
                <a:cubicBezTo>
                  <a:pt x="23" y="44"/>
                  <a:pt x="32" y="55"/>
                  <a:pt x="43" y="60"/>
                </a:cubicBezTo>
                <a:cubicBezTo>
                  <a:pt x="35" y="60"/>
                  <a:pt x="35" y="60"/>
                  <a:pt x="35" y="60"/>
                </a:cubicBezTo>
                <a:cubicBezTo>
                  <a:pt x="19" y="60"/>
                  <a:pt x="9" y="100"/>
                  <a:pt x="5" y="110"/>
                </a:cubicBezTo>
                <a:cubicBezTo>
                  <a:pt x="0" y="125"/>
                  <a:pt x="9" y="133"/>
                  <a:pt x="9" y="133"/>
                </a:cubicBezTo>
                <a:cubicBezTo>
                  <a:pt x="45" y="133"/>
                  <a:pt x="45" y="133"/>
                  <a:pt x="45" y="133"/>
                </a:cubicBezTo>
                <a:cubicBezTo>
                  <a:pt x="53" y="70"/>
                  <a:pt x="53" y="70"/>
                  <a:pt x="53" y="70"/>
                </a:cubicBezTo>
                <a:cubicBezTo>
                  <a:pt x="45" y="62"/>
                  <a:pt x="45" y="62"/>
                  <a:pt x="45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55" y="70"/>
                  <a:pt x="55" y="70"/>
                  <a:pt x="55" y="70"/>
                </a:cubicBezTo>
                <a:cubicBezTo>
                  <a:pt x="62" y="133"/>
                  <a:pt x="62" y="133"/>
                  <a:pt x="62" y="133"/>
                </a:cubicBezTo>
                <a:cubicBezTo>
                  <a:pt x="71" y="133"/>
                  <a:pt x="71" y="133"/>
                  <a:pt x="71" y="133"/>
                </a:cubicBezTo>
                <a:cubicBezTo>
                  <a:pt x="67" y="128"/>
                  <a:pt x="62" y="118"/>
                  <a:pt x="68" y="10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MH_Other_16"/>
          <p:cNvSpPr>
            <a:spLocks/>
          </p:cNvSpPr>
          <p:nvPr>
            <p:custDataLst>
              <p:tags r:id="rId22"/>
            </p:custDataLst>
          </p:nvPr>
        </p:nvSpPr>
        <p:spPr bwMode="auto">
          <a:xfrm>
            <a:off x="6244522" y="3388362"/>
            <a:ext cx="262171" cy="413276"/>
          </a:xfrm>
          <a:custGeom>
            <a:avLst/>
            <a:gdLst>
              <a:gd name="T0" fmla="*/ 79 w 84"/>
              <a:gd name="T1" fmla="*/ 110 h 133"/>
              <a:gd name="T2" fmla="*/ 49 w 84"/>
              <a:gd name="T3" fmla="*/ 60 h 133"/>
              <a:gd name="T4" fmla="*/ 41 w 84"/>
              <a:gd name="T5" fmla="*/ 60 h 133"/>
              <a:gd name="T6" fmla="*/ 61 w 84"/>
              <a:gd name="T7" fmla="*/ 31 h 133"/>
              <a:gd name="T8" fmla="*/ 30 w 84"/>
              <a:gd name="T9" fmla="*/ 0 h 133"/>
              <a:gd name="T10" fmla="*/ 0 w 84"/>
              <a:gd name="T11" fmla="*/ 31 h 133"/>
              <a:gd name="T12" fmla="*/ 20 w 84"/>
              <a:gd name="T13" fmla="*/ 60 h 133"/>
              <a:gd name="T14" fmla="*/ 12 w 84"/>
              <a:gd name="T15" fmla="*/ 60 h 133"/>
              <a:gd name="T16" fmla="*/ 2 w 84"/>
              <a:gd name="T17" fmla="*/ 64 h 133"/>
              <a:gd name="T18" fmla="*/ 14 w 84"/>
              <a:gd name="T19" fmla="*/ 96 h 133"/>
              <a:gd name="T20" fmla="*/ 16 w 84"/>
              <a:gd name="T21" fmla="*/ 104 h 133"/>
              <a:gd name="T22" fmla="*/ 13 w 84"/>
              <a:gd name="T23" fmla="*/ 133 h 133"/>
              <a:gd name="T24" fmla="*/ 22 w 84"/>
              <a:gd name="T25" fmla="*/ 133 h 133"/>
              <a:gd name="T26" fmla="*/ 29 w 84"/>
              <a:gd name="T27" fmla="*/ 70 h 133"/>
              <a:gd name="T28" fmla="*/ 22 w 84"/>
              <a:gd name="T29" fmla="*/ 62 h 133"/>
              <a:gd name="T30" fmla="*/ 39 w 84"/>
              <a:gd name="T31" fmla="*/ 62 h 133"/>
              <a:gd name="T32" fmla="*/ 31 w 84"/>
              <a:gd name="T33" fmla="*/ 70 h 133"/>
              <a:gd name="T34" fmla="*/ 39 w 84"/>
              <a:gd name="T35" fmla="*/ 133 h 133"/>
              <a:gd name="T36" fmla="*/ 75 w 84"/>
              <a:gd name="T37" fmla="*/ 133 h 133"/>
              <a:gd name="T38" fmla="*/ 79 w 84"/>
              <a:gd name="T39" fmla="*/ 11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4" h="133">
                <a:moveTo>
                  <a:pt x="79" y="110"/>
                </a:moveTo>
                <a:cubicBezTo>
                  <a:pt x="75" y="100"/>
                  <a:pt x="65" y="60"/>
                  <a:pt x="49" y="60"/>
                </a:cubicBezTo>
                <a:cubicBezTo>
                  <a:pt x="41" y="60"/>
                  <a:pt x="41" y="60"/>
                  <a:pt x="41" y="60"/>
                </a:cubicBezTo>
                <a:cubicBezTo>
                  <a:pt x="52" y="55"/>
                  <a:pt x="61" y="44"/>
                  <a:pt x="61" y="31"/>
                </a:cubicBezTo>
                <a:cubicBezTo>
                  <a:pt x="61" y="14"/>
                  <a:pt x="47" y="0"/>
                  <a:pt x="30" y="0"/>
                </a:cubicBezTo>
                <a:cubicBezTo>
                  <a:pt x="13" y="0"/>
                  <a:pt x="0" y="14"/>
                  <a:pt x="0" y="31"/>
                </a:cubicBezTo>
                <a:cubicBezTo>
                  <a:pt x="0" y="44"/>
                  <a:pt x="8" y="55"/>
                  <a:pt x="20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8" y="60"/>
                  <a:pt x="5" y="61"/>
                  <a:pt x="2" y="64"/>
                </a:cubicBezTo>
                <a:cubicBezTo>
                  <a:pt x="7" y="75"/>
                  <a:pt x="11" y="87"/>
                  <a:pt x="14" y="96"/>
                </a:cubicBezTo>
                <a:cubicBezTo>
                  <a:pt x="15" y="99"/>
                  <a:pt x="16" y="102"/>
                  <a:pt x="16" y="104"/>
                </a:cubicBezTo>
                <a:cubicBezTo>
                  <a:pt x="22" y="118"/>
                  <a:pt x="17" y="128"/>
                  <a:pt x="13" y="133"/>
                </a:cubicBezTo>
                <a:cubicBezTo>
                  <a:pt x="22" y="133"/>
                  <a:pt x="22" y="133"/>
                  <a:pt x="22" y="133"/>
                </a:cubicBezTo>
                <a:cubicBezTo>
                  <a:pt x="29" y="70"/>
                  <a:pt x="29" y="70"/>
                  <a:pt x="29" y="70"/>
                </a:cubicBezTo>
                <a:cubicBezTo>
                  <a:pt x="22" y="62"/>
                  <a:pt x="22" y="62"/>
                  <a:pt x="22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31" y="70"/>
                  <a:pt x="31" y="70"/>
                  <a:pt x="31" y="70"/>
                </a:cubicBezTo>
                <a:cubicBezTo>
                  <a:pt x="39" y="133"/>
                  <a:pt x="39" y="133"/>
                  <a:pt x="39" y="133"/>
                </a:cubicBezTo>
                <a:cubicBezTo>
                  <a:pt x="75" y="133"/>
                  <a:pt x="75" y="133"/>
                  <a:pt x="75" y="133"/>
                </a:cubicBezTo>
                <a:cubicBezTo>
                  <a:pt x="75" y="133"/>
                  <a:pt x="84" y="125"/>
                  <a:pt x="79" y="11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MH_Other_17"/>
          <p:cNvSpPr>
            <a:spLocks/>
          </p:cNvSpPr>
          <p:nvPr>
            <p:custDataLst>
              <p:tags r:id="rId23"/>
            </p:custDataLst>
          </p:nvPr>
        </p:nvSpPr>
        <p:spPr bwMode="auto">
          <a:xfrm>
            <a:off x="5696933" y="3294083"/>
            <a:ext cx="798138" cy="507554"/>
          </a:xfrm>
          <a:custGeom>
            <a:avLst/>
            <a:gdLst>
              <a:gd name="connsiteX0" fmla="*/ 787131 w 980661"/>
              <a:gd name="connsiteY0" fmla="*/ 114940 h 622772"/>
              <a:gd name="connsiteX1" fmla="*/ 905903 w 980661"/>
              <a:gd name="connsiteY1" fmla="*/ 233307 h 622772"/>
              <a:gd name="connsiteX2" fmla="*/ 829276 w 980661"/>
              <a:gd name="connsiteY2" fmla="*/ 344037 h 622772"/>
              <a:gd name="connsiteX3" fmla="*/ 859927 w 980661"/>
              <a:gd name="connsiteY3" fmla="*/ 344037 h 622772"/>
              <a:gd name="connsiteX4" fmla="*/ 974867 w 980661"/>
              <a:gd name="connsiteY4" fmla="*/ 534952 h 622772"/>
              <a:gd name="connsiteX5" fmla="*/ 959542 w 980661"/>
              <a:gd name="connsiteY5" fmla="*/ 622772 h 622772"/>
              <a:gd name="connsiteX6" fmla="*/ 821613 w 980661"/>
              <a:gd name="connsiteY6" fmla="*/ 622772 h 622772"/>
              <a:gd name="connsiteX7" fmla="*/ 790962 w 980661"/>
              <a:gd name="connsiteY7" fmla="*/ 382220 h 622772"/>
              <a:gd name="connsiteX8" fmla="*/ 821613 w 980661"/>
              <a:gd name="connsiteY8" fmla="*/ 351674 h 622772"/>
              <a:gd name="connsiteX9" fmla="*/ 756480 w 980661"/>
              <a:gd name="connsiteY9" fmla="*/ 351674 h 622772"/>
              <a:gd name="connsiteX10" fmla="*/ 783300 w 980661"/>
              <a:gd name="connsiteY10" fmla="*/ 382220 h 622772"/>
              <a:gd name="connsiteX11" fmla="*/ 756480 w 980661"/>
              <a:gd name="connsiteY11" fmla="*/ 622772 h 622772"/>
              <a:gd name="connsiteX12" fmla="*/ 721998 w 980661"/>
              <a:gd name="connsiteY12" fmla="*/ 622772 h 622772"/>
              <a:gd name="connsiteX13" fmla="*/ 733492 w 980661"/>
              <a:gd name="connsiteY13" fmla="*/ 512042 h 622772"/>
              <a:gd name="connsiteX14" fmla="*/ 725829 w 980661"/>
              <a:gd name="connsiteY14" fmla="*/ 481496 h 622772"/>
              <a:gd name="connsiteX15" fmla="*/ 679853 w 980661"/>
              <a:gd name="connsiteY15" fmla="*/ 359310 h 622772"/>
              <a:gd name="connsiteX16" fmla="*/ 718167 w 980661"/>
              <a:gd name="connsiteY16" fmla="*/ 344037 h 622772"/>
              <a:gd name="connsiteX17" fmla="*/ 748817 w 980661"/>
              <a:gd name="connsiteY17" fmla="*/ 344037 h 622772"/>
              <a:gd name="connsiteX18" fmla="*/ 672190 w 980661"/>
              <a:gd name="connsiteY18" fmla="*/ 233307 h 622772"/>
              <a:gd name="connsiteX19" fmla="*/ 787131 w 980661"/>
              <a:gd name="connsiteY19" fmla="*/ 114940 h 622772"/>
              <a:gd name="connsiteX20" fmla="*/ 192273 w 980661"/>
              <a:gd name="connsiteY20" fmla="*/ 114940 h 622772"/>
              <a:gd name="connsiteX21" fmla="*/ 306468 w 980661"/>
              <a:gd name="connsiteY21" fmla="*/ 233307 h 622772"/>
              <a:gd name="connsiteX22" fmla="*/ 230338 w 980661"/>
              <a:gd name="connsiteY22" fmla="*/ 344037 h 622772"/>
              <a:gd name="connsiteX23" fmla="*/ 260790 w 980661"/>
              <a:gd name="connsiteY23" fmla="*/ 344037 h 622772"/>
              <a:gd name="connsiteX24" fmla="*/ 298855 w 980661"/>
              <a:gd name="connsiteY24" fmla="*/ 359310 h 622772"/>
              <a:gd name="connsiteX25" fmla="*/ 253177 w 980661"/>
              <a:gd name="connsiteY25" fmla="*/ 481496 h 622772"/>
              <a:gd name="connsiteX26" fmla="*/ 245564 w 980661"/>
              <a:gd name="connsiteY26" fmla="*/ 512042 h 622772"/>
              <a:gd name="connsiteX27" fmla="*/ 256984 w 980661"/>
              <a:gd name="connsiteY27" fmla="*/ 622772 h 622772"/>
              <a:gd name="connsiteX28" fmla="*/ 222725 w 980661"/>
              <a:gd name="connsiteY28" fmla="*/ 622772 h 622772"/>
              <a:gd name="connsiteX29" fmla="*/ 196080 w 980661"/>
              <a:gd name="connsiteY29" fmla="*/ 382220 h 622772"/>
              <a:gd name="connsiteX30" fmla="*/ 222725 w 980661"/>
              <a:gd name="connsiteY30" fmla="*/ 351674 h 622772"/>
              <a:gd name="connsiteX31" fmla="*/ 158015 w 980661"/>
              <a:gd name="connsiteY31" fmla="*/ 351674 h 622772"/>
              <a:gd name="connsiteX32" fmla="*/ 188467 w 980661"/>
              <a:gd name="connsiteY32" fmla="*/ 382220 h 622772"/>
              <a:gd name="connsiteX33" fmla="*/ 158015 w 980661"/>
              <a:gd name="connsiteY33" fmla="*/ 622772 h 622772"/>
              <a:gd name="connsiteX34" fmla="*/ 20982 w 980661"/>
              <a:gd name="connsiteY34" fmla="*/ 622772 h 622772"/>
              <a:gd name="connsiteX35" fmla="*/ 5756 w 980661"/>
              <a:gd name="connsiteY35" fmla="*/ 534952 h 622772"/>
              <a:gd name="connsiteX36" fmla="*/ 119950 w 980661"/>
              <a:gd name="connsiteY36" fmla="*/ 344037 h 622772"/>
              <a:gd name="connsiteX37" fmla="*/ 150402 w 980661"/>
              <a:gd name="connsiteY37" fmla="*/ 344037 h 622772"/>
              <a:gd name="connsiteX38" fmla="*/ 74273 w 980661"/>
              <a:gd name="connsiteY38" fmla="*/ 233307 h 622772"/>
              <a:gd name="connsiteX39" fmla="*/ 192273 w 980661"/>
              <a:gd name="connsiteY39" fmla="*/ 114940 h 622772"/>
              <a:gd name="connsiteX40" fmla="*/ 489328 w 980661"/>
              <a:gd name="connsiteY40" fmla="*/ 0 h 622772"/>
              <a:gd name="connsiteX41" fmla="*/ 634318 w 980661"/>
              <a:gd name="connsiteY41" fmla="*/ 145186 h 622772"/>
              <a:gd name="connsiteX42" fmla="*/ 538930 w 980661"/>
              <a:gd name="connsiteY42" fmla="*/ 278910 h 622772"/>
              <a:gd name="connsiteX43" fmla="*/ 577085 w 980661"/>
              <a:gd name="connsiteY43" fmla="*/ 278910 h 622772"/>
              <a:gd name="connsiteX44" fmla="*/ 718260 w 980661"/>
              <a:gd name="connsiteY44" fmla="*/ 515793 h 622772"/>
              <a:gd name="connsiteX45" fmla="*/ 699182 w 980661"/>
              <a:gd name="connsiteY45" fmla="*/ 622772 h 622772"/>
              <a:gd name="connsiteX46" fmla="*/ 527483 w 980661"/>
              <a:gd name="connsiteY46" fmla="*/ 622772 h 622772"/>
              <a:gd name="connsiteX47" fmla="*/ 493144 w 980661"/>
              <a:gd name="connsiteY47" fmla="*/ 328579 h 622772"/>
              <a:gd name="connsiteX48" fmla="*/ 531299 w 980661"/>
              <a:gd name="connsiteY48" fmla="*/ 290372 h 622772"/>
              <a:gd name="connsiteX49" fmla="*/ 447358 w 980661"/>
              <a:gd name="connsiteY49" fmla="*/ 290372 h 622772"/>
              <a:gd name="connsiteX50" fmla="*/ 485513 w 980661"/>
              <a:gd name="connsiteY50" fmla="*/ 328579 h 622772"/>
              <a:gd name="connsiteX51" fmla="*/ 451173 w 980661"/>
              <a:gd name="connsiteY51" fmla="*/ 622772 h 622772"/>
              <a:gd name="connsiteX52" fmla="*/ 279475 w 980661"/>
              <a:gd name="connsiteY52" fmla="*/ 622772 h 622772"/>
              <a:gd name="connsiteX53" fmla="*/ 260397 w 980661"/>
              <a:gd name="connsiteY53" fmla="*/ 515793 h 622772"/>
              <a:gd name="connsiteX54" fmla="*/ 401571 w 980661"/>
              <a:gd name="connsiteY54" fmla="*/ 278910 h 622772"/>
              <a:gd name="connsiteX55" fmla="*/ 439726 w 980661"/>
              <a:gd name="connsiteY55" fmla="*/ 278910 h 622772"/>
              <a:gd name="connsiteX56" fmla="*/ 344338 w 980661"/>
              <a:gd name="connsiteY56" fmla="*/ 145186 h 622772"/>
              <a:gd name="connsiteX57" fmla="*/ 489328 w 980661"/>
              <a:gd name="connsiteY57" fmla="*/ 0 h 622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980661" h="622772">
                <a:moveTo>
                  <a:pt x="787131" y="114940"/>
                </a:moveTo>
                <a:cubicBezTo>
                  <a:pt x="852264" y="114940"/>
                  <a:pt x="905903" y="168396"/>
                  <a:pt x="905903" y="233307"/>
                </a:cubicBezTo>
                <a:cubicBezTo>
                  <a:pt x="905903" y="282945"/>
                  <a:pt x="871421" y="324946"/>
                  <a:pt x="829276" y="344037"/>
                </a:cubicBezTo>
                <a:cubicBezTo>
                  <a:pt x="829276" y="344037"/>
                  <a:pt x="829276" y="344037"/>
                  <a:pt x="859927" y="344037"/>
                </a:cubicBezTo>
                <a:cubicBezTo>
                  <a:pt x="921228" y="344037"/>
                  <a:pt x="959542" y="496769"/>
                  <a:pt x="974867" y="534952"/>
                </a:cubicBezTo>
                <a:cubicBezTo>
                  <a:pt x="994024" y="592226"/>
                  <a:pt x="959542" y="622772"/>
                  <a:pt x="959542" y="622772"/>
                </a:cubicBezTo>
                <a:cubicBezTo>
                  <a:pt x="959542" y="622772"/>
                  <a:pt x="959542" y="622772"/>
                  <a:pt x="821613" y="622772"/>
                </a:cubicBezTo>
                <a:cubicBezTo>
                  <a:pt x="821613" y="622772"/>
                  <a:pt x="821613" y="622772"/>
                  <a:pt x="790962" y="382220"/>
                </a:cubicBezTo>
                <a:cubicBezTo>
                  <a:pt x="790962" y="382220"/>
                  <a:pt x="790962" y="382220"/>
                  <a:pt x="821613" y="351674"/>
                </a:cubicBezTo>
                <a:cubicBezTo>
                  <a:pt x="821613" y="351674"/>
                  <a:pt x="821613" y="351674"/>
                  <a:pt x="756480" y="351674"/>
                </a:cubicBezTo>
                <a:cubicBezTo>
                  <a:pt x="756480" y="351674"/>
                  <a:pt x="756480" y="351674"/>
                  <a:pt x="783300" y="382220"/>
                </a:cubicBezTo>
                <a:cubicBezTo>
                  <a:pt x="783300" y="382220"/>
                  <a:pt x="783300" y="382220"/>
                  <a:pt x="756480" y="622772"/>
                </a:cubicBezTo>
                <a:cubicBezTo>
                  <a:pt x="756480" y="622772"/>
                  <a:pt x="756480" y="622772"/>
                  <a:pt x="721998" y="622772"/>
                </a:cubicBezTo>
                <a:cubicBezTo>
                  <a:pt x="737323" y="603681"/>
                  <a:pt x="756480" y="565498"/>
                  <a:pt x="733492" y="512042"/>
                </a:cubicBezTo>
                <a:cubicBezTo>
                  <a:pt x="733492" y="504405"/>
                  <a:pt x="729661" y="492950"/>
                  <a:pt x="725829" y="481496"/>
                </a:cubicBezTo>
                <a:cubicBezTo>
                  <a:pt x="714335" y="447131"/>
                  <a:pt x="699010" y="401312"/>
                  <a:pt x="679853" y="359310"/>
                </a:cubicBezTo>
                <a:cubicBezTo>
                  <a:pt x="691347" y="347856"/>
                  <a:pt x="702841" y="344037"/>
                  <a:pt x="718167" y="344037"/>
                </a:cubicBezTo>
                <a:cubicBezTo>
                  <a:pt x="718167" y="344037"/>
                  <a:pt x="718167" y="344037"/>
                  <a:pt x="748817" y="344037"/>
                </a:cubicBezTo>
                <a:cubicBezTo>
                  <a:pt x="702841" y="324946"/>
                  <a:pt x="672190" y="282945"/>
                  <a:pt x="672190" y="233307"/>
                </a:cubicBezTo>
                <a:cubicBezTo>
                  <a:pt x="672190" y="168396"/>
                  <a:pt x="721998" y="114940"/>
                  <a:pt x="787131" y="114940"/>
                </a:cubicBezTo>
                <a:close/>
                <a:moveTo>
                  <a:pt x="192273" y="114940"/>
                </a:moveTo>
                <a:cubicBezTo>
                  <a:pt x="256984" y="114940"/>
                  <a:pt x="306468" y="168396"/>
                  <a:pt x="306468" y="233307"/>
                </a:cubicBezTo>
                <a:cubicBezTo>
                  <a:pt x="306468" y="282945"/>
                  <a:pt x="276016" y="324946"/>
                  <a:pt x="230338" y="344037"/>
                </a:cubicBezTo>
                <a:cubicBezTo>
                  <a:pt x="230338" y="344037"/>
                  <a:pt x="230338" y="344037"/>
                  <a:pt x="260790" y="344037"/>
                </a:cubicBezTo>
                <a:cubicBezTo>
                  <a:pt x="276016" y="344037"/>
                  <a:pt x="287435" y="347856"/>
                  <a:pt x="298855" y="359310"/>
                </a:cubicBezTo>
                <a:cubicBezTo>
                  <a:pt x="279822" y="401312"/>
                  <a:pt x="264597" y="447131"/>
                  <a:pt x="253177" y="481496"/>
                </a:cubicBezTo>
                <a:cubicBezTo>
                  <a:pt x="249371" y="492950"/>
                  <a:pt x="245564" y="504405"/>
                  <a:pt x="245564" y="512042"/>
                </a:cubicBezTo>
                <a:cubicBezTo>
                  <a:pt x="222725" y="565498"/>
                  <a:pt x="241758" y="603681"/>
                  <a:pt x="256984" y="622772"/>
                </a:cubicBezTo>
                <a:cubicBezTo>
                  <a:pt x="256984" y="622772"/>
                  <a:pt x="256984" y="622772"/>
                  <a:pt x="222725" y="622772"/>
                </a:cubicBezTo>
                <a:cubicBezTo>
                  <a:pt x="222725" y="622772"/>
                  <a:pt x="222725" y="622772"/>
                  <a:pt x="196080" y="382220"/>
                </a:cubicBezTo>
                <a:cubicBezTo>
                  <a:pt x="196080" y="382220"/>
                  <a:pt x="196080" y="382220"/>
                  <a:pt x="222725" y="351674"/>
                </a:cubicBezTo>
                <a:cubicBezTo>
                  <a:pt x="222725" y="351674"/>
                  <a:pt x="222725" y="351674"/>
                  <a:pt x="158015" y="351674"/>
                </a:cubicBezTo>
                <a:cubicBezTo>
                  <a:pt x="158015" y="351674"/>
                  <a:pt x="158015" y="351674"/>
                  <a:pt x="188467" y="382220"/>
                </a:cubicBezTo>
                <a:cubicBezTo>
                  <a:pt x="188467" y="382220"/>
                  <a:pt x="188467" y="382220"/>
                  <a:pt x="158015" y="622772"/>
                </a:cubicBezTo>
                <a:cubicBezTo>
                  <a:pt x="158015" y="622772"/>
                  <a:pt x="158015" y="622772"/>
                  <a:pt x="20982" y="622772"/>
                </a:cubicBezTo>
                <a:cubicBezTo>
                  <a:pt x="20982" y="622772"/>
                  <a:pt x="-13276" y="592226"/>
                  <a:pt x="5756" y="534952"/>
                </a:cubicBezTo>
                <a:cubicBezTo>
                  <a:pt x="20982" y="496769"/>
                  <a:pt x="59047" y="344037"/>
                  <a:pt x="119950" y="344037"/>
                </a:cubicBezTo>
                <a:cubicBezTo>
                  <a:pt x="119950" y="344037"/>
                  <a:pt x="119950" y="344037"/>
                  <a:pt x="150402" y="344037"/>
                </a:cubicBezTo>
                <a:cubicBezTo>
                  <a:pt x="108531" y="324946"/>
                  <a:pt x="74273" y="282945"/>
                  <a:pt x="74273" y="233307"/>
                </a:cubicBezTo>
                <a:cubicBezTo>
                  <a:pt x="74273" y="168396"/>
                  <a:pt x="127563" y="114940"/>
                  <a:pt x="192273" y="114940"/>
                </a:cubicBezTo>
                <a:close/>
                <a:moveTo>
                  <a:pt x="489328" y="0"/>
                </a:moveTo>
                <a:cubicBezTo>
                  <a:pt x="569454" y="0"/>
                  <a:pt x="634318" y="64952"/>
                  <a:pt x="634318" y="145186"/>
                </a:cubicBezTo>
                <a:cubicBezTo>
                  <a:pt x="634318" y="206317"/>
                  <a:pt x="592347" y="259807"/>
                  <a:pt x="538930" y="278910"/>
                </a:cubicBezTo>
                <a:cubicBezTo>
                  <a:pt x="538930" y="278910"/>
                  <a:pt x="538930" y="278910"/>
                  <a:pt x="577085" y="278910"/>
                </a:cubicBezTo>
                <a:cubicBezTo>
                  <a:pt x="653396" y="278910"/>
                  <a:pt x="699182" y="469945"/>
                  <a:pt x="718260" y="515793"/>
                </a:cubicBezTo>
                <a:cubicBezTo>
                  <a:pt x="741153" y="584565"/>
                  <a:pt x="699182" y="622772"/>
                  <a:pt x="699182" y="622772"/>
                </a:cubicBezTo>
                <a:cubicBezTo>
                  <a:pt x="699182" y="622772"/>
                  <a:pt x="699182" y="622772"/>
                  <a:pt x="527483" y="622772"/>
                </a:cubicBezTo>
                <a:cubicBezTo>
                  <a:pt x="527483" y="622772"/>
                  <a:pt x="527483" y="622772"/>
                  <a:pt x="493144" y="328579"/>
                </a:cubicBezTo>
                <a:cubicBezTo>
                  <a:pt x="493144" y="328579"/>
                  <a:pt x="493144" y="328579"/>
                  <a:pt x="531299" y="290372"/>
                </a:cubicBezTo>
                <a:cubicBezTo>
                  <a:pt x="531299" y="290372"/>
                  <a:pt x="531299" y="290372"/>
                  <a:pt x="447358" y="290372"/>
                </a:cubicBezTo>
                <a:cubicBezTo>
                  <a:pt x="447358" y="290372"/>
                  <a:pt x="447358" y="290372"/>
                  <a:pt x="485513" y="328579"/>
                </a:cubicBezTo>
                <a:cubicBezTo>
                  <a:pt x="485513" y="328579"/>
                  <a:pt x="485513" y="328579"/>
                  <a:pt x="451173" y="622772"/>
                </a:cubicBezTo>
                <a:cubicBezTo>
                  <a:pt x="451173" y="622772"/>
                  <a:pt x="451173" y="622772"/>
                  <a:pt x="279475" y="622772"/>
                </a:cubicBezTo>
                <a:cubicBezTo>
                  <a:pt x="279475" y="622772"/>
                  <a:pt x="237504" y="584565"/>
                  <a:pt x="260397" y="515793"/>
                </a:cubicBezTo>
                <a:cubicBezTo>
                  <a:pt x="279475" y="469945"/>
                  <a:pt x="325261" y="278910"/>
                  <a:pt x="401571" y="278910"/>
                </a:cubicBezTo>
                <a:cubicBezTo>
                  <a:pt x="401571" y="278910"/>
                  <a:pt x="401571" y="278910"/>
                  <a:pt x="439726" y="278910"/>
                </a:cubicBezTo>
                <a:cubicBezTo>
                  <a:pt x="386309" y="259807"/>
                  <a:pt x="344338" y="206317"/>
                  <a:pt x="344338" y="145186"/>
                </a:cubicBezTo>
                <a:cubicBezTo>
                  <a:pt x="344338" y="64952"/>
                  <a:pt x="409202" y="0"/>
                  <a:pt x="489328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MH_Title_1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5304321" y="3801638"/>
            <a:ext cx="1583362" cy="596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b="1" dirty="0" smtClean="0">
                <a:solidFill>
                  <a:srgbClr val="1B325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请输入标题</a:t>
            </a:r>
            <a:endParaRPr lang="zh-CN" altLang="en-US" sz="1600" b="1" dirty="0">
              <a:solidFill>
                <a:srgbClr val="1B325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78" name="矩形 29"/>
          <p:cNvSpPr>
            <a:spLocks noChangeArrowheads="1"/>
          </p:cNvSpPr>
          <p:nvPr/>
        </p:nvSpPr>
        <p:spPr bwMode="auto">
          <a:xfrm>
            <a:off x="1713309" y="2399076"/>
            <a:ext cx="273023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</a:t>
            </a:r>
            <a:endParaRPr lang="zh-CN" altLang="en-US" sz="1100" dirty="0">
              <a:latin typeface="Arial" panose="020B0604020202020204" pitchFamily="34" charset="0"/>
            </a:endParaRPr>
          </a:p>
        </p:txBody>
      </p:sp>
      <p:sp>
        <p:nvSpPr>
          <p:cNvPr id="81" name="矩形 29"/>
          <p:cNvSpPr>
            <a:spLocks noChangeArrowheads="1"/>
          </p:cNvSpPr>
          <p:nvPr/>
        </p:nvSpPr>
        <p:spPr bwMode="auto">
          <a:xfrm>
            <a:off x="1713309" y="4805760"/>
            <a:ext cx="273023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</a:t>
            </a:r>
            <a:endParaRPr lang="zh-CN" altLang="en-US" sz="1100" dirty="0">
              <a:latin typeface="Arial" panose="020B0604020202020204" pitchFamily="34" charset="0"/>
            </a:endParaRPr>
          </a:p>
        </p:txBody>
      </p:sp>
      <p:sp>
        <p:nvSpPr>
          <p:cNvPr id="82" name="矩形 29"/>
          <p:cNvSpPr>
            <a:spLocks noChangeArrowheads="1"/>
          </p:cNvSpPr>
          <p:nvPr/>
        </p:nvSpPr>
        <p:spPr bwMode="auto">
          <a:xfrm>
            <a:off x="7776226" y="4805760"/>
            <a:ext cx="273023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</a:t>
            </a:r>
            <a:endParaRPr lang="zh-CN" altLang="en-US" sz="1100" dirty="0">
              <a:latin typeface="Arial" panose="020B0604020202020204" pitchFamily="34" charset="0"/>
            </a:endParaRPr>
          </a:p>
        </p:txBody>
      </p:sp>
      <p:sp>
        <p:nvSpPr>
          <p:cNvPr id="83" name="矩形 29"/>
          <p:cNvSpPr>
            <a:spLocks noChangeArrowheads="1"/>
          </p:cNvSpPr>
          <p:nvPr/>
        </p:nvSpPr>
        <p:spPr bwMode="auto">
          <a:xfrm>
            <a:off x="7776226" y="2399076"/>
            <a:ext cx="273023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</a:t>
            </a:r>
            <a:endParaRPr lang="zh-CN" altLang="en-US" sz="1100" dirty="0">
              <a:latin typeface="Arial" panose="020B0604020202020204" pitchFamily="34" charset="0"/>
            </a:endParaRPr>
          </a:p>
        </p:txBody>
      </p:sp>
      <p:sp>
        <p:nvSpPr>
          <p:cNvPr id="84" name="矩形 29"/>
          <p:cNvSpPr>
            <a:spLocks noChangeArrowheads="1"/>
          </p:cNvSpPr>
          <p:nvPr/>
        </p:nvSpPr>
        <p:spPr bwMode="auto">
          <a:xfrm>
            <a:off x="1244002" y="3602741"/>
            <a:ext cx="273023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</a:t>
            </a:r>
            <a:endParaRPr lang="zh-CN" altLang="en-US" sz="1100" dirty="0">
              <a:latin typeface="Arial" panose="020B0604020202020204" pitchFamily="34" charset="0"/>
            </a:endParaRPr>
          </a:p>
        </p:txBody>
      </p:sp>
      <p:sp>
        <p:nvSpPr>
          <p:cNvPr id="85" name="矩形 29"/>
          <p:cNvSpPr>
            <a:spLocks noChangeArrowheads="1"/>
          </p:cNvSpPr>
          <p:nvPr/>
        </p:nvSpPr>
        <p:spPr bwMode="auto">
          <a:xfrm>
            <a:off x="8241716" y="3602741"/>
            <a:ext cx="273023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</a:t>
            </a:r>
            <a:endParaRPr lang="zh-CN" altLang="en-US" sz="11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64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32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0" y="6523831"/>
            <a:ext cx="12192001" cy="46800"/>
            <a:chOff x="5019675" y="4459288"/>
            <a:chExt cx="2124075" cy="46037"/>
          </a:xfrm>
        </p:grpSpPr>
        <p:sp>
          <p:nvSpPr>
            <p:cNvPr id="37" name="矩形 6"/>
            <p:cNvSpPr>
              <a:spLocks noChangeArrowheads="1"/>
            </p:cNvSpPr>
            <p:nvPr/>
          </p:nvSpPr>
          <p:spPr bwMode="auto">
            <a:xfrm>
              <a:off x="5019675" y="4459288"/>
              <a:ext cx="539121" cy="46037"/>
            </a:xfrm>
            <a:prstGeom prst="rect">
              <a:avLst/>
            </a:prstGeom>
            <a:solidFill>
              <a:srgbClr val="9CC0E4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38" name="矩形 17"/>
            <p:cNvSpPr>
              <a:spLocks noChangeArrowheads="1"/>
            </p:cNvSpPr>
            <p:nvPr/>
          </p:nvSpPr>
          <p:spPr bwMode="auto">
            <a:xfrm>
              <a:off x="5555001" y="4459288"/>
              <a:ext cx="539121" cy="46037"/>
            </a:xfrm>
            <a:prstGeom prst="rect">
              <a:avLst/>
            </a:prstGeom>
            <a:solidFill>
              <a:srgbClr val="E9F2F9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39" name="矩形 18"/>
            <p:cNvSpPr>
              <a:spLocks noChangeArrowheads="1"/>
            </p:cNvSpPr>
            <p:nvPr/>
          </p:nvSpPr>
          <p:spPr bwMode="auto">
            <a:xfrm>
              <a:off x="6081713" y="4459288"/>
              <a:ext cx="539121" cy="46037"/>
            </a:xfrm>
            <a:prstGeom prst="rect">
              <a:avLst/>
            </a:prstGeom>
            <a:solidFill>
              <a:srgbClr val="3A89C9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40" name="矩形 19"/>
            <p:cNvSpPr>
              <a:spLocks noChangeArrowheads="1"/>
            </p:cNvSpPr>
            <p:nvPr/>
          </p:nvSpPr>
          <p:spPr bwMode="auto">
            <a:xfrm>
              <a:off x="6604629" y="4459288"/>
              <a:ext cx="539121" cy="46037"/>
            </a:xfrm>
            <a:prstGeom prst="rect">
              <a:avLst/>
            </a:prstGeom>
            <a:solidFill>
              <a:srgbClr val="F26C4F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5311170" y="215900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内页四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7"/>
          <p:cNvSpPr txBox="1">
            <a:spLocks noChangeArrowheads="1"/>
          </p:cNvSpPr>
          <p:nvPr/>
        </p:nvSpPr>
        <p:spPr bwMode="auto">
          <a:xfrm>
            <a:off x="5108422" y="952718"/>
            <a:ext cx="19751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dirty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  <a:sym typeface="Microsoft JhengHei UI Light" panose="020B0304030504040204" pitchFamily="34" charset="-120"/>
              </a:rPr>
              <a:t>Inside pages four</a:t>
            </a:r>
            <a:endParaRPr lang="zh-CN" altLang="en-US" sz="1800" dirty="0">
              <a:solidFill>
                <a:schemeClr val="bg1"/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  <a:sym typeface="Microsoft JhengHei UI Light" panose="020B0304030504040204" pitchFamily="34" charset="-120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705394" y="1606730"/>
            <a:ext cx="2638697" cy="2024743"/>
          </a:xfrm>
          <a:prstGeom prst="rect">
            <a:avLst/>
          </a:prstGeom>
          <a:solidFill>
            <a:srgbClr val="9CC0E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>
            <a:off x="3461657" y="1606730"/>
            <a:ext cx="2638697" cy="2024743"/>
          </a:xfrm>
          <a:prstGeom prst="rect">
            <a:avLst/>
          </a:prstGeom>
          <a:solidFill>
            <a:srgbClr val="3A89C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99"/>
          <p:cNvSpPr/>
          <p:nvPr/>
        </p:nvSpPr>
        <p:spPr>
          <a:xfrm>
            <a:off x="6217920" y="1606730"/>
            <a:ext cx="2612571" cy="2024743"/>
          </a:xfrm>
          <a:prstGeom prst="rect">
            <a:avLst/>
          </a:prstGeom>
          <a:solidFill>
            <a:srgbClr val="F26C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 100"/>
          <p:cNvSpPr/>
          <p:nvPr/>
        </p:nvSpPr>
        <p:spPr>
          <a:xfrm>
            <a:off x="8948058" y="1606730"/>
            <a:ext cx="2612571" cy="202474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8948057" y="3749036"/>
            <a:ext cx="2612571" cy="2024743"/>
          </a:xfrm>
          <a:prstGeom prst="rect">
            <a:avLst/>
          </a:prstGeom>
          <a:solidFill>
            <a:srgbClr val="9CC0E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/>
          <p:cNvSpPr/>
          <p:nvPr/>
        </p:nvSpPr>
        <p:spPr>
          <a:xfrm>
            <a:off x="6217919" y="3749037"/>
            <a:ext cx="2612571" cy="2024743"/>
          </a:xfrm>
          <a:prstGeom prst="rect">
            <a:avLst/>
          </a:prstGeom>
          <a:solidFill>
            <a:srgbClr val="3A89C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>
            <a:off x="3474719" y="3749036"/>
            <a:ext cx="2612571" cy="2024743"/>
          </a:xfrm>
          <a:prstGeom prst="rect">
            <a:avLst/>
          </a:prstGeom>
          <a:solidFill>
            <a:srgbClr val="F26C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>
            <a:off x="705394" y="3749037"/>
            <a:ext cx="2612571" cy="202474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862149" y="1911363"/>
            <a:ext cx="2331578" cy="1415476"/>
            <a:chOff x="862149" y="1924091"/>
            <a:chExt cx="2331578" cy="1415476"/>
          </a:xfrm>
        </p:grpSpPr>
        <p:sp>
          <p:nvSpPr>
            <p:cNvPr id="106" name="文本框 105"/>
            <p:cNvSpPr txBox="1"/>
            <p:nvPr/>
          </p:nvSpPr>
          <p:spPr>
            <a:xfrm>
              <a:off x="1253618" y="1924091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>
              <a:off x="862149" y="2366993"/>
              <a:ext cx="2331578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基于演示设计的一站式在线演示素材销售、服务交易系统诞生于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年，由中国专业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设计领跑者上海锐普广告有限公司整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合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615215" y="1911363"/>
            <a:ext cx="2331578" cy="1415476"/>
            <a:chOff x="862149" y="1924091"/>
            <a:chExt cx="2331578" cy="1415476"/>
          </a:xfrm>
        </p:grpSpPr>
        <p:sp>
          <p:nvSpPr>
            <p:cNvPr id="109" name="文本框 108"/>
            <p:cNvSpPr txBox="1"/>
            <p:nvPr/>
          </p:nvSpPr>
          <p:spPr>
            <a:xfrm>
              <a:off x="1253618" y="1924091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862149" y="2366993"/>
              <a:ext cx="2331578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基于演示设计的一站式在线演示素材销售、服务交易系统诞生于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年，由中国专业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设计领跑者上海锐普广告有限公司整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合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6358415" y="1911363"/>
            <a:ext cx="2331578" cy="1415476"/>
            <a:chOff x="862149" y="1924091"/>
            <a:chExt cx="2331578" cy="1415476"/>
          </a:xfrm>
        </p:grpSpPr>
        <p:sp>
          <p:nvSpPr>
            <p:cNvPr id="112" name="文本框 111"/>
            <p:cNvSpPr txBox="1"/>
            <p:nvPr/>
          </p:nvSpPr>
          <p:spPr>
            <a:xfrm>
              <a:off x="1253618" y="1924091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矩形 112"/>
            <p:cNvSpPr/>
            <p:nvPr/>
          </p:nvSpPr>
          <p:spPr>
            <a:xfrm>
              <a:off x="862149" y="2366993"/>
              <a:ext cx="2331578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基于演示设计的一站式在线演示素材销售、服务交易系统诞生于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年，由中国专业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设计领跑者上海锐普广告有限公司整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合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6358415" y="4053669"/>
            <a:ext cx="2331578" cy="1415476"/>
            <a:chOff x="862149" y="1924091"/>
            <a:chExt cx="2331578" cy="1415476"/>
          </a:xfrm>
        </p:grpSpPr>
        <p:sp>
          <p:nvSpPr>
            <p:cNvPr id="118" name="文本框 117"/>
            <p:cNvSpPr txBox="1"/>
            <p:nvPr/>
          </p:nvSpPr>
          <p:spPr>
            <a:xfrm>
              <a:off x="1253618" y="1924091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矩形 118"/>
            <p:cNvSpPr/>
            <p:nvPr/>
          </p:nvSpPr>
          <p:spPr>
            <a:xfrm>
              <a:off x="862149" y="2366993"/>
              <a:ext cx="2331578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基于演示设计的一站式在线演示素材销售、服务交易系统诞生于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年，由中国专业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设计领跑者上海锐普广告有限公司整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合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9088553" y="4053669"/>
            <a:ext cx="2331578" cy="1415476"/>
            <a:chOff x="862149" y="1924091"/>
            <a:chExt cx="2331578" cy="1415476"/>
          </a:xfrm>
        </p:grpSpPr>
        <p:sp>
          <p:nvSpPr>
            <p:cNvPr id="137" name="文本框 136"/>
            <p:cNvSpPr txBox="1"/>
            <p:nvPr/>
          </p:nvSpPr>
          <p:spPr>
            <a:xfrm>
              <a:off x="1253618" y="1924091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8" name="矩形 137"/>
            <p:cNvSpPr/>
            <p:nvPr/>
          </p:nvSpPr>
          <p:spPr>
            <a:xfrm>
              <a:off x="862149" y="2366993"/>
              <a:ext cx="2331578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基于演示设计的一站式在线演示素材销售、服务交易系统诞生于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年，由中国专业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设计领跑者上海锐普广告有限公司整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合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3625725" y="4053669"/>
            <a:ext cx="2331578" cy="1415476"/>
            <a:chOff x="862149" y="1924091"/>
            <a:chExt cx="2331578" cy="1415476"/>
          </a:xfrm>
        </p:grpSpPr>
        <p:sp>
          <p:nvSpPr>
            <p:cNvPr id="148" name="文本框 147"/>
            <p:cNvSpPr txBox="1"/>
            <p:nvPr/>
          </p:nvSpPr>
          <p:spPr>
            <a:xfrm>
              <a:off x="1253618" y="1924091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9" name="矩形 148"/>
            <p:cNvSpPr/>
            <p:nvPr/>
          </p:nvSpPr>
          <p:spPr>
            <a:xfrm>
              <a:off x="862149" y="2366993"/>
              <a:ext cx="2331578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基于演示设计的一站式在线演示素材销售、服务交易系统诞生于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年，由中国专业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设计领跑者上海锐普广告有限公司整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合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203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32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0" y="6523831"/>
            <a:ext cx="12192001" cy="46800"/>
            <a:chOff x="5019675" y="4459288"/>
            <a:chExt cx="2124075" cy="46037"/>
          </a:xfrm>
        </p:grpSpPr>
        <p:sp>
          <p:nvSpPr>
            <p:cNvPr id="37" name="矩形 6"/>
            <p:cNvSpPr>
              <a:spLocks noChangeArrowheads="1"/>
            </p:cNvSpPr>
            <p:nvPr/>
          </p:nvSpPr>
          <p:spPr bwMode="auto">
            <a:xfrm>
              <a:off x="5019675" y="4459288"/>
              <a:ext cx="539121" cy="46037"/>
            </a:xfrm>
            <a:prstGeom prst="rect">
              <a:avLst/>
            </a:prstGeom>
            <a:solidFill>
              <a:srgbClr val="9CC0E4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38" name="矩形 17"/>
            <p:cNvSpPr>
              <a:spLocks noChangeArrowheads="1"/>
            </p:cNvSpPr>
            <p:nvPr/>
          </p:nvSpPr>
          <p:spPr bwMode="auto">
            <a:xfrm>
              <a:off x="5555001" y="4459288"/>
              <a:ext cx="539121" cy="46037"/>
            </a:xfrm>
            <a:prstGeom prst="rect">
              <a:avLst/>
            </a:prstGeom>
            <a:solidFill>
              <a:srgbClr val="E9F2F9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39" name="矩形 18"/>
            <p:cNvSpPr>
              <a:spLocks noChangeArrowheads="1"/>
            </p:cNvSpPr>
            <p:nvPr/>
          </p:nvSpPr>
          <p:spPr bwMode="auto">
            <a:xfrm>
              <a:off x="6081713" y="4459288"/>
              <a:ext cx="539121" cy="46037"/>
            </a:xfrm>
            <a:prstGeom prst="rect">
              <a:avLst/>
            </a:prstGeom>
            <a:solidFill>
              <a:srgbClr val="3A89C9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40" name="矩形 19"/>
            <p:cNvSpPr>
              <a:spLocks noChangeArrowheads="1"/>
            </p:cNvSpPr>
            <p:nvPr/>
          </p:nvSpPr>
          <p:spPr bwMode="auto">
            <a:xfrm>
              <a:off x="6604629" y="4459288"/>
              <a:ext cx="539121" cy="46037"/>
            </a:xfrm>
            <a:prstGeom prst="rect">
              <a:avLst/>
            </a:prstGeom>
            <a:solidFill>
              <a:srgbClr val="F26C4F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5311170" y="215900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内页五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7"/>
          <p:cNvSpPr txBox="1">
            <a:spLocks noChangeArrowheads="1"/>
          </p:cNvSpPr>
          <p:nvPr/>
        </p:nvSpPr>
        <p:spPr bwMode="auto">
          <a:xfrm>
            <a:off x="5103549" y="952718"/>
            <a:ext cx="19849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dirty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  <a:sym typeface="Microsoft JhengHei UI Light" panose="020B0304030504040204" pitchFamily="34" charset="-120"/>
              </a:rPr>
              <a:t>Inside pages </a:t>
            </a:r>
            <a:r>
              <a:rPr lang="en-US" altLang="zh-CN" sz="1800" dirty="0" smtClean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  <a:sym typeface="Microsoft JhengHei UI Light" panose="020B0304030504040204" pitchFamily="34" charset="-120"/>
              </a:rPr>
              <a:t>five</a:t>
            </a:r>
            <a:endParaRPr lang="zh-CN" altLang="en-US" sz="1800" dirty="0">
              <a:solidFill>
                <a:schemeClr val="bg1"/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  <a:sym typeface="Microsoft JhengHei UI Light" panose="020B0304030504040204" pitchFamily="34" charset="-120"/>
            </a:endParaRPr>
          </a:p>
        </p:txBody>
      </p:sp>
      <p:sp>
        <p:nvSpPr>
          <p:cNvPr id="47" name="MH_Picture_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0" y="1773237"/>
            <a:ext cx="12192000" cy="4287929"/>
          </a:xfrm>
          <a:custGeom>
            <a:avLst/>
            <a:gdLst>
              <a:gd name="T0" fmla="*/ 0 w 9144000"/>
              <a:gd name="T1" fmla="*/ 0 h 5501814"/>
              <a:gd name="T2" fmla="*/ 9144000 w 9144000"/>
              <a:gd name="T3" fmla="*/ 0 h 5501814"/>
              <a:gd name="T4" fmla="*/ 9144000 w 9144000"/>
              <a:gd name="T5" fmla="*/ 8785643 h 5501814"/>
              <a:gd name="T6" fmla="*/ 0 w 9144000"/>
              <a:gd name="T7" fmla="*/ 20540237 h 5501814"/>
              <a:gd name="T8" fmla="*/ 0 w 9144000"/>
              <a:gd name="T9" fmla="*/ 0 h 55018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connsiteX0" fmla="*/ 0 w 9144000"/>
              <a:gd name="connsiteY0" fmla="*/ 0 h 5501814"/>
              <a:gd name="connsiteX1" fmla="*/ 9144000 w 9144000"/>
              <a:gd name="connsiteY1" fmla="*/ 0 h 5501814"/>
              <a:gd name="connsiteX2" fmla="*/ 9144000 w 9144000"/>
              <a:gd name="connsiteY2" fmla="*/ 2170400 h 5501814"/>
              <a:gd name="connsiteX3" fmla="*/ 0 w 9144000"/>
              <a:gd name="connsiteY3" fmla="*/ 5501814 h 5501814"/>
              <a:gd name="connsiteX4" fmla="*/ 0 w 9144000"/>
              <a:gd name="connsiteY4" fmla="*/ 0 h 5501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5501814">
                <a:moveTo>
                  <a:pt x="0" y="0"/>
                </a:moveTo>
                <a:lnTo>
                  <a:pt x="9144000" y="0"/>
                </a:lnTo>
                <a:lnTo>
                  <a:pt x="9144000" y="2170400"/>
                </a:lnTo>
                <a:lnTo>
                  <a:pt x="0" y="5501814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b="-10790"/>
            </a:stretch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 rot="20880000" flipV="1">
            <a:off x="-150948" y="4781736"/>
            <a:ext cx="12492000" cy="46800"/>
            <a:chOff x="5019675" y="4459288"/>
            <a:chExt cx="2124075" cy="46037"/>
          </a:xfrm>
        </p:grpSpPr>
        <p:sp>
          <p:nvSpPr>
            <p:cNvPr id="52" name="矩形 6"/>
            <p:cNvSpPr>
              <a:spLocks noChangeArrowheads="1"/>
            </p:cNvSpPr>
            <p:nvPr/>
          </p:nvSpPr>
          <p:spPr bwMode="auto">
            <a:xfrm>
              <a:off x="5019675" y="4459288"/>
              <a:ext cx="539121" cy="46037"/>
            </a:xfrm>
            <a:prstGeom prst="rect">
              <a:avLst/>
            </a:prstGeom>
            <a:solidFill>
              <a:srgbClr val="9CC0E4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3" name="矩形 17"/>
            <p:cNvSpPr>
              <a:spLocks noChangeArrowheads="1"/>
            </p:cNvSpPr>
            <p:nvPr/>
          </p:nvSpPr>
          <p:spPr bwMode="auto">
            <a:xfrm>
              <a:off x="5555001" y="4459288"/>
              <a:ext cx="539121" cy="46037"/>
            </a:xfrm>
            <a:prstGeom prst="rect">
              <a:avLst/>
            </a:prstGeom>
            <a:solidFill>
              <a:srgbClr val="E9F2F9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4" name="矩形 18"/>
            <p:cNvSpPr>
              <a:spLocks noChangeArrowheads="1"/>
            </p:cNvSpPr>
            <p:nvPr/>
          </p:nvSpPr>
          <p:spPr bwMode="auto">
            <a:xfrm>
              <a:off x="6081713" y="4459288"/>
              <a:ext cx="539121" cy="46037"/>
            </a:xfrm>
            <a:prstGeom prst="rect">
              <a:avLst/>
            </a:prstGeom>
            <a:solidFill>
              <a:srgbClr val="3A89C9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5" name="矩形 19"/>
            <p:cNvSpPr>
              <a:spLocks noChangeArrowheads="1"/>
            </p:cNvSpPr>
            <p:nvPr/>
          </p:nvSpPr>
          <p:spPr bwMode="auto">
            <a:xfrm>
              <a:off x="6604629" y="4459288"/>
              <a:ext cx="539121" cy="46037"/>
            </a:xfrm>
            <a:prstGeom prst="rect">
              <a:avLst/>
            </a:prstGeom>
            <a:solidFill>
              <a:srgbClr val="F26C4F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0" y="1742660"/>
            <a:ext cx="12192001" cy="46800"/>
            <a:chOff x="5019675" y="4459288"/>
            <a:chExt cx="2124075" cy="46037"/>
          </a:xfrm>
        </p:grpSpPr>
        <p:sp>
          <p:nvSpPr>
            <p:cNvPr id="62" name="矩形 6"/>
            <p:cNvSpPr>
              <a:spLocks noChangeArrowheads="1"/>
            </p:cNvSpPr>
            <p:nvPr/>
          </p:nvSpPr>
          <p:spPr bwMode="auto">
            <a:xfrm>
              <a:off x="5019675" y="4459288"/>
              <a:ext cx="539121" cy="46037"/>
            </a:xfrm>
            <a:prstGeom prst="rect">
              <a:avLst/>
            </a:prstGeom>
            <a:solidFill>
              <a:srgbClr val="9CC0E4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63" name="矩形 17"/>
            <p:cNvSpPr>
              <a:spLocks noChangeArrowheads="1"/>
            </p:cNvSpPr>
            <p:nvPr/>
          </p:nvSpPr>
          <p:spPr bwMode="auto">
            <a:xfrm>
              <a:off x="5555001" y="4459288"/>
              <a:ext cx="539121" cy="46037"/>
            </a:xfrm>
            <a:prstGeom prst="rect">
              <a:avLst/>
            </a:prstGeom>
            <a:solidFill>
              <a:srgbClr val="E9F2F9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64" name="矩形 18"/>
            <p:cNvSpPr>
              <a:spLocks noChangeArrowheads="1"/>
            </p:cNvSpPr>
            <p:nvPr/>
          </p:nvSpPr>
          <p:spPr bwMode="auto">
            <a:xfrm>
              <a:off x="6081713" y="4459288"/>
              <a:ext cx="539121" cy="46037"/>
            </a:xfrm>
            <a:prstGeom prst="rect">
              <a:avLst/>
            </a:prstGeom>
            <a:solidFill>
              <a:srgbClr val="3A89C9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65" name="矩形 19"/>
            <p:cNvSpPr>
              <a:spLocks noChangeArrowheads="1"/>
            </p:cNvSpPr>
            <p:nvPr/>
          </p:nvSpPr>
          <p:spPr bwMode="auto">
            <a:xfrm>
              <a:off x="6604629" y="4459288"/>
              <a:ext cx="539121" cy="46037"/>
            </a:xfrm>
            <a:prstGeom prst="rect">
              <a:avLst/>
            </a:prstGeom>
            <a:solidFill>
              <a:srgbClr val="F26C4F"/>
            </a:solidFill>
            <a:ln>
              <a:noFill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cxnSp>
        <p:nvCxnSpPr>
          <p:cNvPr id="66" name="直接连接符 65"/>
          <p:cNvCxnSpPr/>
          <p:nvPr/>
        </p:nvCxnSpPr>
        <p:spPr bwMode="auto">
          <a:xfrm flipV="1">
            <a:off x="8188238" y="5917965"/>
            <a:ext cx="3526151" cy="498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595F6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7" name="矩形 66"/>
          <p:cNvSpPr/>
          <p:nvPr/>
        </p:nvSpPr>
        <p:spPr bwMode="auto">
          <a:xfrm>
            <a:off x="9794973" y="4592102"/>
            <a:ext cx="198120" cy="1332000"/>
          </a:xfrm>
          <a:prstGeom prst="rect">
            <a:avLst/>
          </a:prstGeom>
          <a:solidFill>
            <a:srgbClr val="9CC0E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" name="矩形 67"/>
          <p:cNvSpPr/>
          <p:nvPr/>
        </p:nvSpPr>
        <p:spPr bwMode="auto">
          <a:xfrm>
            <a:off x="10358853" y="5029119"/>
            <a:ext cx="198120" cy="900000"/>
          </a:xfrm>
          <a:prstGeom prst="rect">
            <a:avLst/>
          </a:prstGeom>
          <a:solidFill>
            <a:srgbClr val="E9F2F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" name="矩形 68"/>
          <p:cNvSpPr/>
          <p:nvPr/>
        </p:nvSpPr>
        <p:spPr bwMode="auto">
          <a:xfrm>
            <a:off x="10922733" y="4849345"/>
            <a:ext cx="198120" cy="1080000"/>
          </a:xfrm>
          <a:prstGeom prst="rect">
            <a:avLst/>
          </a:prstGeom>
          <a:solidFill>
            <a:srgbClr val="3A8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" name="矩形 69"/>
          <p:cNvSpPr/>
          <p:nvPr/>
        </p:nvSpPr>
        <p:spPr bwMode="auto">
          <a:xfrm>
            <a:off x="11481533" y="5210025"/>
            <a:ext cx="198120" cy="720000"/>
          </a:xfrm>
          <a:prstGeom prst="rect">
            <a:avLst/>
          </a:prstGeom>
          <a:solidFill>
            <a:srgbClr val="F26C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9613450" y="5952364"/>
            <a:ext cx="4988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2012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0195661" y="5952364"/>
            <a:ext cx="4988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2013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0759541" y="5952364"/>
            <a:ext cx="4988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2014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1318341" y="5952364"/>
            <a:ext cx="4988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2015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337530" y="5704951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</a:rPr>
              <a:t>0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291810" y="5307427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chemeClr val="bg1"/>
                </a:solidFill>
              </a:rPr>
              <a:t>20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9291810" y="4955704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60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9291810" y="4510836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chemeClr val="bg1"/>
                </a:solidFill>
              </a:rPr>
              <a:t>80</a:t>
            </a:r>
            <a:endParaRPr lang="zh-CN" altLang="en-US" sz="120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07975" y="1993765"/>
            <a:ext cx="3678238" cy="1513067"/>
            <a:chOff x="307975" y="1993765"/>
            <a:chExt cx="3678238" cy="1513067"/>
          </a:xfrm>
        </p:grpSpPr>
        <p:sp>
          <p:nvSpPr>
            <p:cNvPr id="83" name="文本框 23"/>
            <p:cNvSpPr txBox="1">
              <a:spLocks noChangeArrowheads="1"/>
            </p:cNvSpPr>
            <p:nvPr/>
          </p:nvSpPr>
          <p:spPr bwMode="auto">
            <a:xfrm>
              <a:off x="307975" y="1993765"/>
              <a:ext cx="88838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 dirty="0" smtClean="0">
                  <a:solidFill>
                    <a:srgbClr val="9CC0E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2012</a:t>
              </a:r>
              <a:r>
                <a:rPr lang="zh-CN" altLang="en-US" sz="1800" dirty="0" smtClean="0">
                  <a:solidFill>
                    <a:srgbClr val="9CC0E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</a:t>
              </a:r>
              <a:endParaRPr lang="zh-CN" altLang="en-US" sz="1800" dirty="0">
                <a:solidFill>
                  <a:srgbClr val="9CC0E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4" name="矩形 25"/>
            <p:cNvSpPr>
              <a:spLocks noChangeArrowheads="1"/>
            </p:cNvSpPr>
            <p:nvPr/>
          </p:nvSpPr>
          <p:spPr bwMode="auto">
            <a:xfrm>
              <a:off x="307975" y="2306503"/>
              <a:ext cx="3678238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Ø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系统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Ø"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演示设计的一站式在线演示、素材销售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、服务交易系统</a:t>
              </a:r>
              <a:endParaRPr lang="zh-CN" altLang="en-US" sz="1200" dirty="0" smtClean="0">
                <a:latin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317768" y="1993765"/>
            <a:ext cx="3678238" cy="1513067"/>
            <a:chOff x="4410868" y="1993765"/>
            <a:chExt cx="3678238" cy="1513067"/>
          </a:xfrm>
        </p:grpSpPr>
        <p:sp>
          <p:nvSpPr>
            <p:cNvPr id="85" name="文本框 23"/>
            <p:cNvSpPr txBox="1">
              <a:spLocks noChangeArrowheads="1"/>
            </p:cNvSpPr>
            <p:nvPr/>
          </p:nvSpPr>
          <p:spPr bwMode="auto">
            <a:xfrm>
              <a:off x="4410868" y="1993765"/>
              <a:ext cx="88838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 dirty="0" smtClean="0">
                  <a:solidFill>
                    <a:srgbClr val="E9F2F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2013</a:t>
              </a:r>
              <a:r>
                <a:rPr lang="zh-CN" altLang="en-US" sz="1800" dirty="0" smtClean="0">
                  <a:solidFill>
                    <a:srgbClr val="E9F2F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</a:t>
              </a:r>
              <a:endParaRPr lang="zh-CN" altLang="en-US" sz="1800" dirty="0">
                <a:solidFill>
                  <a:srgbClr val="E9F2F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6" name="矩形 25"/>
            <p:cNvSpPr>
              <a:spLocks noChangeArrowheads="1"/>
            </p:cNvSpPr>
            <p:nvPr/>
          </p:nvSpPr>
          <p:spPr bwMode="auto">
            <a:xfrm>
              <a:off x="4410868" y="2306503"/>
              <a:ext cx="3678238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Ø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系统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Ø"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演示设计的一站式在线演示、素材销售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、服务交易系统</a:t>
              </a:r>
              <a:endParaRPr lang="zh-CN" altLang="en-US" sz="1200" dirty="0" smtClean="0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327560" y="1993765"/>
            <a:ext cx="3678238" cy="1513067"/>
            <a:chOff x="8301434" y="1993765"/>
            <a:chExt cx="3678238" cy="1513067"/>
          </a:xfrm>
        </p:grpSpPr>
        <p:sp>
          <p:nvSpPr>
            <p:cNvPr id="87" name="文本框 23"/>
            <p:cNvSpPr txBox="1">
              <a:spLocks noChangeArrowheads="1"/>
            </p:cNvSpPr>
            <p:nvPr/>
          </p:nvSpPr>
          <p:spPr bwMode="auto">
            <a:xfrm>
              <a:off x="8301434" y="1993765"/>
              <a:ext cx="89319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 dirty="0" smtClean="0">
                  <a:solidFill>
                    <a:srgbClr val="3A89C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2014</a:t>
              </a:r>
              <a:r>
                <a:rPr lang="zh-CN" altLang="en-US" sz="1800" dirty="0" smtClean="0">
                  <a:solidFill>
                    <a:srgbClr val="3A89C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</a:t>
              </a:r>
              <a:endParaRPr lang="zh-CN" altLang="en-US" sz="1800" dirty="0">
                <a:solidFill>
                  <a:srgbClr val="3A89C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8" name="矩形 25"/>
            <p:cNvSpPr>
              <a:spLocks noChangeArrowheads="1"/>
            </p:cNvSpPr>
            <p:nvPr/>
          </p:nvSpPr>
          <p:spPr bwMode="auto">
            <a:xfrm>
              <a:off x="8301434" y="2306503"/>
              <a:ext cx="3678238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Ø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系统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Ø"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演示设计的一站式在线演示、素材销售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、服务交易系统</a:t>
              </a:r>
              <a:endParaRPr lang="zh-CN" altLang="en-US" sz="1200" dirty="0" smtClean="0">
                <a:latin typeface="Arial" panose="020B0604020202020204" pitchFamily="34" charset="0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07975" y="3815511"/>
            <a:ext cx="3678238" cy="1513067"/>
            <a:chOff x="307975" y="1993765"/>
            <a:chExt cx="3678238" cy="1513067"/>
          </a:xfrm>
        </p:grpSpPr>
        <p:sp>
          <p:nvSpPr>
            <p:cNvPr id="114" name="文本框 23"/>
            <p:cNvSpPr txBox="1">
              <a:spLocks noChangeArrowheads="1"/>
            </p:cNvSpPr>
            <p:nvPr/>
          </p:nvSpPr>
          <p:spPr bwMode="auto">
            <a:xfrm>
              <a:off x="307975" y="1993765"/>
              <a:ext cx="88838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 dirty="0" smtClean="0">
                  <a:solidFill>
                    <a:srgbClr val="F26C4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2015</a:t>
              </a:r>
              <a:r>
                <a:rPr lang="zh-CN" altLang="en-US" sz="1800" dirty="0" smtClean="0">
                  <a:solidFill>
                    <a:srgbClr val="F26C4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</a:t>
              </a:r>
              <a:endParaRPr lang="zh-CN" altLang="en-US" sz="1800" dirty="0">
                <a:solidFill>
                  <a:srgbClr val="F26C4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5" name="矩形 25"/>
            <p:cNvSpPr>
              <a:spLocks noChangeArrowheads="1"/>
            </p:cNvSpPr>
            <p:nvPr/>
          </p:nvSpPr>
          <p:spPr bwMode="auto">
            <a:xfrm>
              <a:off x="307975" y="2306503"/>
              <a:ext cx="3678238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Ø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系统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Ø"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演示设计的一站式在线演示、素材销售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、服务交易系统</a:t>
              </a:r>
              <a:endParaRPr lang="zh-CN" altLang="en-US" sz="1200" dirty="0" smtClean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185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B325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5033963" y="2712323"/>
            <a:ext cx="2124075" cy="1093717"/>
            <a:chOff x="5033963" y="2647830"/>
            <a:chExt cx="2124075" cy="1093717"/>
          </a:xfrm>
        </p:grpSpPr>
        <p:sp>
          <p:nvSpPr>
            <p:cNvPr id="48" name="文本框 10"/>
            <p:cNvSpPr>
              <a:spLocks noChangeArrowheads="1"/>
            </p:cNvSpPr>
            <p:nvPr/>
          </p:nvSpPr>
          <p:spPr bwMode="auto">
            <a:xfrm>
              <a:off x="5388114" y="2647830"/>
              <a:ext cx="141577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4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谢谢</a:t>
              </a:r>
              <a:endPara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" name="文本框 11"/>
            <p:cNvSpPr>
              <a:spLocks noChangeArrowheads="1"/>
            </p:cNvSpPr>
            <p:nvPr/>
          </p:nvSpPr>
          <p:spPr bwMode="auto">
            <a:xfrm>
              <a:off x="5462365" y="3352621"/>
              <a:ext cx="126727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1800" dirty="0" smtClean="0">
                  <a:solidFill>
                    <a:schemeClr val="bg1"/>
                  </a:solidFill>
                  <a:latin typeface="Microsoft JhengHei UI Light" panose="020B0304030504040204" pitchFamily="34" charset="-120"/>
                  <a:ea typeface="Microsoft JhengHei UI Light" panose="020B0304030504040204" pitchFamily="34" charset="-120"/>
                  <a:sym typeface="Microsoft JhengHei UI Light" panose="020B0304030504040204" pitchFamily="34" charset="-120"/>
                </a:rPr>
                <a:t>Thank You</a:t>
              </a:r>
              <a:endParaRPr lang="zh-CN" altLang="en-US" sz="1800" dirty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  <a:sym typeface="Microsoft JhengHei UI Light" panose="020B0304030504040204" pitchFamily="34" charset="-120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033963" y="3695510"/>
              <a:ext cx="2124075" cy="46037"/>
              <a:chOff x="4980485" y="3473439"/>
              <a:chExt cx="2124075" cy="46037"/>
            </a:xfrm>
          </p:grpSpPr>
          <p:sp>
            <p:nvSpPr>
              <p:cNvPr id="50" name="矩形 6"/>
              <p:cNvSpPr>
                <a:spLocks noChangeArrowheads="1"/>
              </p:cNvSpPr>
              <p:nvPr/>
            </p:nvSpPr>
            <p:spPr bwMode="auto">
              <a:xfrm>
                <a:off x="4980485" y="3473439"/>
                <a:ext cx="539121" cy="46037"/>
              </a:xfrm>
              <a:prstGeom prst="rect">
                <a:avLst/>
              </a:prstGeom>
              <a:solidFill>
                <a:srgbClr val="9CC0E4"/>
              </a:solidFill>
              <a:ln>
                <a:noFill/>
              </a:ln>
              <a:extLst/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3200">
                  <a:latin typeface="Arial" panose="020B0604020202020204" pitchFamily="34" charset="0"/>
                </a:endParaRPr>
              </a:p>
            </p:txBody>
          </p:sp>
          <p:sp>
            <p:nvSpPr>
              <p:cNvPr id="56" name="矩形 17"/>
              <p:cNvSpPr>
                <a:spLocks noChangeArrowheads="1"/>
              </p:cNvSpPr>
              <p:nvPr/>
            </p:nvSpPr>
            <p:spPr bwMode="auto">
              <a:xfrm>
                <a:off x="5515811" y="3473439"/>
                <a:ext cx="539121" cy="46037"/>
              </a:xfrm>
              <a:prstGeom prst="rect">
                <a:avLst/>
              </a:prstGeom>
              <a:solidFill>
                <a:srgbClr val="E9F2F9"/>
              </a:solidFill>
              <a:ln>
                <a:noFill/>
              </a:ln>
              <a:extLst/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3200">
                  <a:latin typeface="Arial" panose="020B0604020202020204" pitchFamily="34" charset="0"/>
                </a:endParaRPr>
              </a:p>
            </p:txBody>
          </p:sp>
          <p:sp>
            <p:nvSpPr>
              <p:cNvPr id="57" name="矩形 18"/>
              <p:cNvSpPr>
                <a:spLocks noChangeArrowheads="1"/>
              </p:cNvSpPr>
              <p:nvPr/>
            </p:nvSpPr>
            <p:spPr bwMode="auto">
              <a:xfrm>
                <a:off x="6042523" y="3473439"/>
                <a:ext cx="539121" cy="46037"/>
              </a:xfrm>
              <a:prstGeom prst="rect">
                <a:avLst/>
              </a:prstGeom>
              <a:solidFill>
                <a:srgbClr val="3A89C9"/>
              </a:solidFill>
              <a:ln>
                <a:noFill/>
              </a:ln>
              <a:extLst/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3200">
                  <a:latin typeface="Arial" panose="020B0604020202020204" pitchFamily="34" charset="0"/>
                </a:endParaRPr>
              </a:p>
            </p:txBody>
          </p:sp>
          <p:sp>
            <p:nvSpPr>
              <p:cNvPr id="58" name="矩形 19"/>
              <p:cNvSpPr>
                <a:spLocks noChangeArrowheads="1"/>
              </p:cNvSpPr>
              <p:nvPr/>
            </p:nvSpPr>
            <p:spPr bwMode="auto">
              <a:xfrm>
                <a:off x="6565439" y="3473439"/>
                <a:ext cx="539121" cy="46037"/>
              </a:xfrm>
              <a:prstGeom prst="rect">
                <a:avLst/>
              </a:prstGeom>
              <a:solidFill>
                <a:srgbClr val="F26C4F"/>
              </a:solidFill>
              <a:ln>
                <a:noFill/>
              </a:ln>
              <a:extLst/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3200">
                  <a:latin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0955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8191722"/>
  <p:tag name="MH_LIBRARY" val="GRAPHIC"/>
  <p:tag name="MH_TYPE" val="SubTitle"/>
  <p:tag name="MH_ORDER" val="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8194034"/>
  <p:tag name="MH_LIBRARY" val="GRAPHIC"/>
  <p:tag name="MH_TYPE" val="SubTitle"/>
  <p:tag name="MH_ORDER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8194034"/>
  <p:tag name="MH_LIBRARY" val="GRAPHIC"/>
  <p:tag name="MH_TYPE" val="Other"/>
  <p:tag name="MH_ORDER" val="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8194034"/>
  <p:tag name="MH_LIBRARY" val="GRAPHIC"/>
  <p:tag name="MH_TYPE" val="SubTitle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8194034"/>
  <p:tag name="MH_LIBRARY" val="GRAPHIC"/>
  <p:tag name="MH_TYPE" val="Other"/>
  <p:tag name="MH_ORDER" val="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8194034"/>
  <p:tag name="MH_LIBRARY" val="GRAPHIC"/>
  <p:tag name="MH_TYPE" val="Sub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8194034"/>
  <p:tag name="MH_LIBRARY" val="GRAPHIC"/>
  <p:tag name="MH_TYPE" val="Other"/>
  <p:tag name="MH_ORDER" val="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8194034"/>
  <p:tag name="MH_LIBRARY" val="GRAPHIC"/>
  <p:tag name="MH_TYPE" val="Other"/>
  <p:tag name="MH_ORDER" val="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8194034"/>
  <p:tag name="MH_LIBRARY" val="GRAPHIC"/>
  <p:tag name="MH_TYPE" val="SubTitle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8194034"/>
  <p:tag name="MH_LIBRARY" val="GRAPHIC"/>
  <p:tag name="MH_TYPE" val="Other"/>
  <p:tag name="MH_ORDER" val="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8194034"/>
  <p:tag name="MH_LIBRARY" val="GRAPHIC"/>
  <p:tag name="MH_TYPE" val="Other"/>
  <p:tag name="MH_ORDER" val="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8191722"/>
  <p:tag name="MH_LIBRARY" val="GRAPHIC"/>
  <p:tag name="MH_TYPE" val="SubTitle"/>
  <p:tag name="MH_ORDER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8194034"/>
  <p:tag name="MH_LIBRARY" val="GRAPHIC"/>
  <p:tag name="MH_TYPE" val="Other"/>
  <p:tag name="MH_ORDER" val="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8194034"/>
  <p:tag name="MH_LIBRARY" val="GRAPHIC"/>
  <p:tag name="MH_TYPE" val="Other"/>
  <p:tag name="MH_ORDER" val="1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8194034"/>
  <p:tag name="MH_LIBRARY" val="GRAPHIC"/>
  <p:tag name="MH_TYPE" val="Other"/>
  <p:tag name="MH_ORDER" val="1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8194034"/>
  <p:tag name="MH_LIBRARY" val="GRAPHIC"/>
  <p:tag name="MH_TYPE" val="Other"/>
  <p:tag name="MH_ORDER" val="1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8194034"/>
  <p:tag name="MH_LIBRARY" val="GRAPHIC"/>
  <p:tag name="MH_TYPE" val="Other"/>
  <p:tag name="MH_ORDER" val="1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8194034"/>
  <p:tag name="MH_LIBRARY" val="GRAPHIC"/>
  <p:tag name="MH_TYPE" val="Other"/>
  <p:tag name="MH_ORDER" val="1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8194034"/>
  <p:tag name="MH_LIBRARY" val="GRAPHIC"/>
  <p:tag name="MH_TYPE" val="Other"/>
  <p:tag name="MH_ORDER" val="1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8194034"/>
  <p:tag name="MH_LIBRARY" val="GRAPHIC"/>
  <p:tag name="MH_TYPE" val="Title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8200302"/>
  <p:tag name="MH_LIBRARY" val="GRAPHIC"/>
  <p:tag name="MH_TYPE" val="Pictur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8191722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8194034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8194034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8194034"/>
  <p:tag name="MH_LIBRARY" val="GRAPHIC"/>
  <p:tag name="MH_TYPE" val="SubTitle"/>
  <p:tag name="MH_ORDER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8194034"/>
  <p:tag name="MH_LIBRARY" val="GRAPHIC"/>
  <p:tag name="MH_TYPE" val="Other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8194034"/>
  <p:tag name="MH_LIBRARY" val="GRAPHIC"/>
  <p:tag name="MH_TYPE" val="SubTitle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8194034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752</TotalTime>
  <Words>1450</Words>
  <Application>Microsoft Office PowerPoint</Application>
  <PresentationFormat>宽屏</PresentationFormat>
  <Paragraphs>116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Meiryo</vt:lpstr>
      <vt:lpstr>Microsoft JhengHei UI Light</vt:lpstr>
      <vt:lpstr>等线</vt:lpstr>
      <vt:lpstr>宋体</vt:lpstr>
      <vt:lpstr>微软雅黑</vt:lpstr>
      <vt:lpstr>微软雅黑 Light</vt:lpstr>
      <vt:lpstr>Arial</vt:lpstr>
      <vt:lpstr>Calibri</vt:lpstr>
      <vt:lpstr>Calibri Light</vt:lpstr>
      <vt:lpstr>Tahoma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冯震</dc:creator>
  <cp:lastModifiedBy>Administrator</cp:lastModifiedBy>
  <cp:revision>57</cp:revision>
  <dcterms:created xsi:type="dcterms:W3CDTF">2015-05-05T08:02:14Z</dcterms:created>
  <dcterms:modified xsi:type="dcterms:W3CDTF">2016-05-09T03:27:52Z</dcterms:modified>
</cp:coreProperties>
</file>