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3.xml" ContentType="application/vnd.openxmlformats-officedocument.theme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theme/theme14.xml" ContentType="application/vnd.openxmlformats-officedocument.theme+xml"/>
  <Override PartName="/ppt/theme/theme1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6" r:id="rId2"/>
    <p:sldMasterId id="2147483709" r:id="rId3"/>
    <p:sldMasterId id="2147483711" r:id="rId4"/>
    <p:sldMasterId id="2147483712" r:id="rId5"/>
    <p:sldMasterId id="2147483713" r:id="rId6"/>
    <p:sldMasterId id="2147483714" r:id="rId7"/>
    <p:sldMasterId id="2147483715" r:id="rId8"/>
    <p:sldMasterId id="2147483716" r:id="rId9"/>
    <p:sldMasterId id="2147483717" r:id="rId10"/>
    <p:sldMasterId id="2147483718" r:id="rId11"/>
    <p:sldMasterId id="2147483719" r:id="rId12"/>
    <p:sldMasterId id="2147483720" r:id="rId13"/>
    <p:sldMasterId id="2147483875" r:id="rId14"/>
  </p:sldMasterIdLst>
  <p:notesMasterIdLst>
    <p:notesMasterId r:id="rId40"/>
  </p:notesMasterIdLst>
  <p:sldIdLst>
    <p:sldId id="257" r:id="rId15"/>
    <p:sldId id="258" r:id="rId16"/>
    <p:sldId id="260" r:id="rId17"/>
    <p:sldId id="261" r:id="rId18"/>
    <p:sldId id="262" r:id="rId19"/>
    <p:sldId id="264" r:id="rId20"/>
    <p:sldId id="268" r:id="rId21"/>
    <p:sldId id="280" r:id="rId22"/>
    <p:sldId id="263" r:id="rId23"/>
    <p:sldId id="266" r:id="rId24"/>
    <p:sldId id="267" r:id="rId25"/>
    <p:sldId id="265" r:id="rId26"/>
    <p:sldId id="269" r:id="rId27"/>
    <p:sldId id="272" r:id="rId28"/>
    <p:sldId id="273" r:id="rId29"/>
    <p:sldId id="270" r:id="rId30"/>
    <p:sldId id="271" r:id="rId31"/>
    <p:sldId id="274" r:id="rId32"/>
    <p:sldId id="275" r:id="rId33"/>
    <p:sldId id="276" r:id="rId34"/>
    <p:sldId id="277" r:id="rId35"/>
    <p:sldId id="278" r:id="rId36"/>
    <p:sldId id="279" r:id="rId37"/>
    <p:sldId id="281" r:id="rId38"/>
    <p:sldId id="282" r:id="rId39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7" d="100"/>
          <a:sy n="107" d="100"/>
        </p:scale>
        <p:origin x="714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4.xml"/><Relationship Id="rId26" Type="http://schemas.openxmlformats.org/officeDocument/2006/relationships/slide" Target="slides/slide12.xml"/><Relationship Id="rId39" Type="http://schemas.openxmlformats.org/officeDocument/2006/relationships/slide" Target="slides/slide25.xml"/><Relationship Id="rId21" Type="http://schemas.openxmlformats.org/officeDocument/2006/relationships/slide" Target="slides/slide7.xml"/><Relationship Id="rId34" Type="http://schemas.openxmlformats.org/officeDocument/2006/relationships/slide" Target="slides/slide20.xml"/><Relationship Id="rId42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2.xml"/><Relationship Id="rId20" Type="http://schemas.openxmlformats.org/officeDocument/2006/relationships/slide" Target="slides/slide6.xml"/><Relationship Id="rId29" Type="http://schemas.openxmlformats.org/officeDocument/2006/relationships/slide" Target="slides/slide15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0.xml"/><Relationship Id="rId32" Type="http://schemas.openxmlformats.org/officeDocument/2006/relationships/slide" Target="slides/slide18.xml"/><Relationship Id="rId37" Type="http://schemas.openxmlformats.org/officeDocument/2006/relationships/slide" Target="slides/slide23.xml"/><Relationship Id="rId40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.xml"/><Relationship Id="rId23" Type="http://schemas.openxmlformats.org/officeDocument/2006/relationships/slide" Target="slides/slide9.xml"/><Relationship Id="rId28" Type="http://schemas.openxmlformats.org/officeDocument/2006/relationships/slide" Target="slides/slide14.xml"/><Relationship Id="rId36" Type="http://schemas.openxmlformats.org/officeDocument/2006/relationships/slide" Target="slides/slide22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5.xml"/><Relationship Id="rId31" Type="http://schemas.openxmlformats.org/officeDocument/2006/relationships/slide" Target="slides/slide17.xml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8.xml"/><Relationship Id="rId27" Type="http://schemas.openxmlformats.org/officeDocument/2006/relationships/slide" Target="slides/slide13.xml"/><Relationship Id="rId30" Type="http://schemas.openxmlformats.org/officeDocument/2006/relationships/slide" Target="slides/slide16.xml"/><Relationship Id="rId35" Type="http://schemas.openxmlformats.org/officeDocument/2006/relationships/slide" Target="slides/slide21.xml"/><Relationship Id="rId43" Type="http://schemas.openxmlformats.org/officeDocument/2006/relationships/theme" Target="theme/theme1.xml"/><Relationship Id="rId8" Type="http://schemas.openxmlformats.org/officeDocument/2006/relationships/slideMaster" Target="slideMasters/slideMaster8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3.xml"/><Relationship Id="rId25" Type="http://schemas.openxmlformats.org/officeDocument/2006/relationships/slide" Target="slides/slide11.xml"/><Relationship Id="rId33" Type="http://schemas.openxmlformats.org/officeDocument/2006/relationships/slide" Target="slides/slide19.xml"/><Relationship Id="rId38" Type="http://schemas.openxmlformats.org/officeDocument/2006/relationships/slide" Target="slides/slide2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5363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 smtClean="0"/>
            </a:lvl1pPr>
          </a:lstStyle>
          <a:p>
            <a:pPr>
              <a:defRPr/>
            </a:pPr>
            <a:fld id="{BF33B361-5475-4969-B412-AFE3D451698A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15364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15365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15366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5367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 smtClean="0"/>
            </a:lvl1pPr>
          </a:lstStyle>
          <a:p>
            <a:pPr>
              <a:defRPr/>
            </a:pPr>
            <a:fld id="{98A8FA66-FD92-411C-9C60-7A6BE9BF4A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554941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19572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D86087-36C2-4967-9B13-97D4C188A48F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48D770-D861-4629-B123-CF53F0E4961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50471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39B2F9-EEF5-4ABD-BA33-E36EC26318A2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B99211-123F-420E-B64A-54317351CD4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8177967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D36D00-A806-419A-AF42-4DED48AF7290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46A0E3-4CFD-4751-B3A9-E959070AE9EC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2635726"/>
      </p:ext>
    </p:extLst>
  </p:cSld>
  <p:clrMapOvr>
    <a:masterClrMapping/>
  </p:clrMapOvr>
  <p:transition spd="slow" advClick="0" advTm="3000"/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D36D00-A806-419A-AF42-4DED48AF7290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A0A561-CACD-4508-BDA2-5D3972CFB19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9072366"/>
      </p:ext>
    </p:extLst>
  </p:cSld>
  <p:clrMapOvr>
    <a:masterClrMapping/>
  </p:clrMapOvr>
  <p:transition spd="slow" advClick="0" advTm="3000"/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D36D00-A806-419A-AF42-4DED48AF7290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5B5E6D-BADD-43FB-9522-ADEAD08F2814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25272"/>
      </p:ext>
    </p:extLst>
  </p:cSld>
  <p:clrMapOvr>
    <a:masterClrMapping/>
  </p:clrMapOvr>
  <p:transition spd="slow" advClick="0" advTm="3000"/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D36D00-A806-419A-AF42-4DED48AF7290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712B78-A58B-42A8-ACC7-181984D49A76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7279547"/>
      </p:ext>
    </p:extLst>
  </p:cSld>
  <p:clrMapOvr>
    <a:masterClrMapping/>
  </p:clrMapOvr>
  <p:transition spd="slow" advClick="0" advTm="3000"/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D36D00-A806-419A-AF42-4DED48AF7290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73B4EB-27B2-45CE-98E4-512D3F13E7C7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087529"/>
      </p:ext>
    </p:extLst>
  </p:cSld>
  <p:clrMapOvr>
    <a:masterClrMapping/>
  </p:clrMapOvr>
  <p:transition spd="slow" advClick="0" advTm="3000"/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D36D00-A806-419A-AF42-4DED48AF7290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4C64CE-DB41-46E4-A292-8DE18299FC58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2019814"/>
      </p:ext>
    </p:extLst>
  </p:cSld>
  <p:clrMapOvr>
    <a:masterClrMapping/>
  </p:clrMapOvr>
  <p:transition spd="slow" advClick="0" advTm="3000"/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D36D00-A806-419A-AF42-4DED48AF7290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0CD76F-C21A-4A2E-A21F-450855DC6810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91078"/>
      </p:ext>
    </p:extLst>
  </p:cSld>
  <p:clrMapOvr>
    <a:masterClrMapping/>
  </p:clrMapOvr>
  <p:transition spd="slow" advClick="0" advTm="3000"/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D36D00-A806-419A-AF42-4DED48AF7290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33F0B2-41BB-4803-9EED-32B16B80D9C6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9768986"/>
      </p:ext>
    </p:extLst>
  </p:cSld>
  <p:clrMapOvr>
    <a:masterClrMapping/>
  </p:clrMapOvr>
  <p:transition spd="slow" advClick="0" advTm="3000"/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D36D00-A806-419A-AF42-4DED48AF7290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15E7C7-A744-4CFB-8198-47332531603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6196047"/>
      </p:ext>
    </p:extLst>
  </p:cSld>
  <p:clrMapOvr>
    <a:masterClrMapping/>
  </p:clrMapOvr>
  <p:transition spd="slow" advClick="0" advTm="3000"/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D36D00-A806-419A-AF42-4DED48AF7290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776857-801F-4D5E-99F4-FA8A6FC1AA42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9186598"/>
      </p:ext>
    </p:extLst>
  </p:cSld>
  <p:clrMapOvr>
    <a:masterClrMapping/>
  </p:clrMapOvr>
  <p:transition spd="slow" advClick="0" advTm="3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F5C63B-5B12-47ED-8051-E3F87C71115E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49D637-31B4-4048-8650-755E7F48FD5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1277141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D36D00-A806-419A-AF42-4DED48AF7290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06550F-53F0-4241-9A8A-DBFF3F0D9DE0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7631051"/>
      </p:ext>
    </p:extLst>
  </p:cSld>
  <p:clrMapOvr>
    <a:masterClrMapping/>
  </p:clrMapOvr>
  <p:transition spd="slow" advClick="0" advTm="3000"/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A46DAC-E92D-4569-8B95-AEEB79F9B85F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79E66F-FDEE-46F1-8FA0-C0AAEFC2E84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1564374"/>
      </p:ext>
    </p:extLst>
  </p:cSld>
  <p:clrMapOvr>
    <a:masterClrMapping/>
  </p:clrMapOvr>
  <p:transition spd="slow" advClick="0" advTm="3000"/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A46DAC-E92D-4569-8B95-AEEB79F9B85F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4BF897-DC83-49E0-B7D7-83295F1C74B5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7172000"/>
      </p:ext>
    </p:extLst>
  </p:cSld>
  <p:clrMapOvr>
    <a:masterClrMapping/>
  </p:clrMapOvr>
  <p:transition spd="slow" advClick="0" advTm="3000"/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A46DAC-E92D-4569-8B95-AEEB79F9B85F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536765-7069-4829-BDD9-9518DCB240F8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3349320"/>
      </p:ext>
    </p:extLst>
  </p:cSld>
  <p:clrMapOvr>
    <a:masterClrMapping/>
  </p:clrMapOvr>
  <p:transition spd="slow" advClick="0" advTm="3000"/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A46DAC-E92D-4569-8B95-AEEB79F9B85F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228B20-E0BA-44A1-B038-E8822F79E703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5873769"/>
      </p:ext>
    </p:extLst>
  </p:cSld>
  <p:clrMapOvr>
    <a:masterClrMapping/>
  </p:clrMapOvr>
  <p:transition spd="slow" advClick="0" advTm="3000"/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A46DAC-E92D-4569-8B95-AEEB79F9B85F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4DC1FD-C025-4D33-89D4-372F2FCB02DF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6162686"/>
      </p:ext>
    </p:extLst>
  </p:cSld>
  <p:clrMapOvr>
    <a:masterClrMapping/>
  </p:clrMapOvr>
  <p:transition spd="slow" advClick="0" advTm="3000"/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A46DAC-E92D-4569-8B95-AEEB79F9B85F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F5D05D-9D09-4269-B8F9-75D3C13E9454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016385"/>
      </p:ext>
    </p:extLst>
  </p:cSld>
  <p:clrMapOvr>
    <a:masterClrMapping/>
  </p:clrMapOvr>
  <p:transition spd="slow" advClick="0" advTm="3000"/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A46DAC-E92D-4569-8B95-AEEB79F9B85F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9EDD19-4EDA-4146-905D-C97FF261BB09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1960218"/>
      </p:ext>
    </p:extLst>
  </p:cSld>
  <p:clrMapOvr>
    <a:masterClrMapping/>
  </p:clrMapOvr>
  <p:transition spd="slow" advClick="0" advTm="3000"/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A46DAC-E92D-4569-8B95-AEEB79F9B85F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EB332E-DDA7-4FCD-9901-0E5B3E4B9202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1443341"/>
      </p:ext>
    </p:extLst>
  </p:cSld>
  <p:clrMapOvr>
    <a:masterClrMapping/>
  </p:clrMapOvr>
  <p:transition spd="slow" advClick="0" advTm="3000"/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A46DAC-E92D-4569-8B95-AEEB79F9B85F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A62817-FF8D-4EC2-9CDD-77D6B8A4F6E0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1870280"/>
      </p:ext>
    </p:extLst>
  </p:cSld>
  <p:clrMapOvr>
    <a:masterClrMapping/>
  </p:clrMapOvr>
  <p:transition spd="slow" advClick="0" advTm="300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A3C5B9-EEFD-4745-B9C1-BC3BFC177213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92ACAC-8972-4EF3-8F22-A5D8B3ACEE6E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4938729"/>
      </p:ext>
    </p:extLst>
  </p:cSld>
  <p:clrMapOvr>
    <a:masterClrMapping/>
  </p:clrMapOvr>
  <p:transition spd="slow" advClick="0" advTm="3000"/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A46DAC-E92D-4569-8B95-AEEB79F9B85F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E345D7-DA0B-4FE7-B949-C2672053F5A6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5249446"/>
      </p:ext>
    </p:extLst>
  </p:cSld>
  <p:clrMapOvr>
    <a:masterClrMapping/>
  </p:clrMapOvr>
  <p:transition spd="slow" advClick="0" advTm="3000"/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A46DAC-E92D-4569-8B95-AEEB79F9B85F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29750E-AD0E-4113-934A-D375939DC086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6211358"/>
      </p:ext>
    </p:extLst>
  </p:cSld>
  <p:clrMapOvr>
    <a:masterClrMapping/>
  </p:clrMapOvr>
  <p:transition spd="slow" advClick="0" advTm="3000"/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41FA5F-C617-47A1-B064-8FDB0850AEE4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C8CF2A-5CD9-463B-85B4-399D3BCD1B1B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6914440"/>
      </p:ext>
    </p:extLst>
  </p:cSld>
  <p:clrMapOvr>
    <a:masterClrMapping/>
  </p:clrMapOvr>
  <p:transition spd="slow" advClick="0" advTm="3000"/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41FA5F-C617-47A1-B064-8FDB0850AEE4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E68F76-E87C-4432-BBD2-976A8A6CFF04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3950458"/>
      </p:ext>
    </p:extLst>
  </p:cSld>
  <p:clrMapOvr>
    <a:masterClrMapping/>
  </p:clrMapOvr>
  <p:transition spd="slow" advClick="0" advTm="3000"/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41FA5F-C617-47A1-B064-8FDB0850AEE4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F60643-FDD4-4647-A77F-15AB8F7A4C78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0952164"/>
      </p:ext>
    </p:extLst>
  </p:cSld>
  <p:clrMapOvr>
    <a:masterClrMapping/>
  </p:clrMapOvr>
  <p:transition spd="slow" advClick="0" advTm="3000"/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41FA5F-C617-47A1-B064-8FDB0850AEE4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D0DEAC-E5E2-4072-8D05-B97607456E59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0651523"/>
      </p:ext>
    </p:extLst>
  </p:cSld>
  <p:clrMapOvr>
    <a:masterClrMapping/>
  </p:clrMapOvr>
  <p:transition spd="slow" advClick="0" advTm="3000"/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41FA5F-C617-47A1-B064-8FDB0850AEE4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60852C-6CF0-4260-8E62-95AD120B8102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6076807"/>
      </p:ext>
    </p:extLst>
  </p:cSld>
  <p:clrMapOvr>
    <a:masterClrMapping/>
  </p:clrMapOvr>
  <p:transition spd="slow" advClick="0" advTm="3000"/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41FA5F-C617-47A1-B064-8FDB0850AEE4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FF1295-62DC-46F8-A85D-04681130916A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7894597"/>
      </p:ext>
    </p:extLst>
  </p:cSld>
  <p:clrMapOvr>
    <a:masterClrMapping/>
  </p:clrMapOvr>
  <p:transition spd="slow" advClick="0" advTm="3000"/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41FA5F-C617-47A1-B064-8FDB0850AEE4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4EEFB9-546A-4CD6-AC0A-BA6ABFFF1C0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7306918"/>
      </p:ext>
    </p:extLst>
  </p:cSld>
  <p:clrMapOvr>
    <a:masterClrMapping/>
  </p:clrMapOvr>
  <p:transition spd="slow" advClick="0" advTm="3000"/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41FA5F-C617-47A1-B064-8FDB0850AEE4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1DA445-04C0-4358-8D07-C65D525E5881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9117271"/>
      </p:ext>
    </p:extLst>
  </p:cSld>
  <p:clrMapOvr>
    <a:masterClrMapping/>
  </p:clrMapOvr>
  <p:transition spd="slow" advClick="0" advTm="300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A3C5B9-EEFD-4745-B9C1-BC3BFC177213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5E0384-B6DB-4110-A404-598E63BA2762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9506256"/>
      </p:ext>
    </p:extLst>
  </p:cSld>
  <p:clrMapOvr>
    <a:masterClrMapping/>
  </p:clrMapOvr>
  <p:transition spd="slow" advClick="0" advTm="3000"/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41FA5F-C617-47A1-B064-8FDB0850AEE4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3C660F-F496-4A1E-A43B-41AE1D0CC867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2092425"/>
      </p:ext>
    </p:extLst>
  </p:cSld>
  <p:clrMapOvr>
    <a:masterClrMapping/>
  </p:clrMapOvr>
  <p:transition spd="slow" advClick="0" advTm="3000"/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41FA5F-C617-47A1-B064-8FDB0850AEE4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CF0352-B009-46A3-97AB-6DF9269BB2B2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4617992"/>
      </p:ext>
    </p:extLst>
  </p:cSld>
  <p:clrMapOvr>
    <a:masterClrMapping/>
  </p:clrMapOvr>
  <p:transition spd="slow" advClick="0" advTm="3000"/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41FA5F-C617-47A1-B064-8FDB0850AEE4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1DE374-6D4E-4790-8ABC-799AEF21527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460286"/>
      </p:ext>
    </p:extLst>
  </p:cSld>
  <p:clrMapOvr>
    <a:masterClrMapping/>
  </p:clrMapOvr>
  <p:transition spd="slow" advClick="0" advTm="3000"/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EE5D62-98FF-4F57-A3FA-D2E4CE578ECD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370B5D-E086-4607-8C0A-0B5F6C9801B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210820"/>
      </p:ext>
    </p:extLst>
  </p:cSld>
  <p:clrMapOvr>
    <a:masterClrMapping/>
  </p:clrMapOvr>
  <p:transition spd="slow" advClick="0" advTm="3000"/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EE5D62-98FF-4F57-A3FA-D2E4CE578ECD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7CC5DC-2687-403D-B678-05A721089B3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5974034"/>
      </p:ext>
    </p:extLst>
  </p:cSld>
  <p:clrMapOvr>
    <a:masterClrMapping/>
  </p:clrMapOvr>
  <p:transition spd="slow" advClick="0" advTm="3000"/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EE5D62-98FF-4F57-A3FA-D2E4CE578ECD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483139-76EB-49B0-8909-74CD567A9528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1024899"/>
      </p:ext>
    </p:extLst>
  </p:cSld>
  <p:clrMapOvr>
    <a:masterClrMapping/>
  </p:clrMapOvr>
  <p:transition spd="slow" advClick="0" advTm="3000"/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EE5D62-98FF-4F57-A3FA-D2E4CE578ECD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18FD9F-E45E-49C6-B6D2-8C2C8E325FDE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5541407"/>
      </p:ext>
    </p:extLst>
  </p:cSld>
  <p:clrMapOvr>
    <a:masterClrMapping/>
  </p:clrMapOvr>
  <p:transition spd="slow" advClick="0" advTm="3000"/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EE5D62-98FF-4F57-A3FA-D2E4CE578ECD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D3BBC0-ECFD-4EB2-93D7-F1C77972AEBC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7378860"/>
      </p:ext>
    </p:extLst>
  </p:cSld>
  <p:clrMapOvr>
    <a:masterClrMapping/>
  </p:clrMapOvr>
  <p:transition spd="slow" advClick="0" advTm="3000"/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EE5D62-98FF-4F57-A3FA-D2E4CE578ECD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3FBAC8-284E-485E-B56B-83A315B3A64F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9567175"/>
      </p:ext>
    </p:extLst>
  </p:cSld>
  <p:clrMapOvr>
    <a:masterClrMapping/>
  </p:clrMapOvr>
  <p:transition spd="slow" advClick="0" advTm="3000"/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EE5D62-98FF-4F57-A3FA-D2E4CE578ECD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7F2DC8-865E-4914-8678-1D56890301E2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1662064"/>
      </p:ext>
    </p:extLst>
  </p:cSld>
  <p:clrMapOvr>
    <a:masterClrMapping/>
  </p:clrMapOvr>
  <p:transition spd="slow" advClick="0" advTm="300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A3C5B9-EEFD-4745-B9C1-BC3BFC177213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D2048A-299E-4ADC-94D7-B20CA080E9A6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4028950"/>
      </p:ext>
    </p:extLst>
  </p:cSld>
  <p:clrMapOvr>
    <a:masterClrMapping/>
  </p:clrMapOvr>
  <p:transition spd="slow" advClick="0" advTm="3000"/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EE5D62-98FF-4F57-A3FA-D2E4CE578ECD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C4968B-98EC-46F6-9D09-08B690AC95C3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953209"/>
      </p:ext>
    </p:extLst>
  </p:cSld>
  <p:clrMapOvr>
    <a:masterClrMapping/>
  </p:clrMapOvr>
  <p:transition spd="slow" advClick="0" advTm="3000"/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EE5D62-98FF-4F57-A3FA-D2E4CE578ECD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9645D9-5A59-41DE-B31C-C21AABD30C62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7100215"/>
      </p:ext>
    </p:extLst>
  </p:cSld>
  <p:clrMapOvr>
    <a:masterClrMapping/>
  </p:clrMapOvr>
  <p:transition spd="slow" advClick="0" advTm="3000"/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EE5D62-98FF-4F57-A3FA-D2E4CE578ECD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BA5EEC-28F1-4B58-A75A-F730B7BB7F9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6447718"/>
      </p:ext>
    </p:extLst>
  </p:cSld>
  <p:clrMapOvr>
    <a:masterClrMapping/>
  </p:clrMapOvr>
  <p:transition spd="slow" advClick="0" advTm="3000"/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EE5D62-98FF-4F57-A3FA-D2E4CE578ECD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C3B44E-B35B-451B-9923-8CF6B91F051F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4845280"/>
      </p:ext>
    </p:extLst>
  </p:cSld>
  <p:clrMapOvr>
    <a:masterClrMapping/>
  </p:clrMapOvr>
  <p:transition spd="slow" advClick="0" advTm="3000"/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3455189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8416382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3787367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6863108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7964361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81269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A3C5B9-EEFD-4745-B9C1-BC3BFC177213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EB20B2-D363-4D9B-906F-834C8D83F414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9499343"/>
      </p:ext>
    </p:extLst>
  </p:cSld>
  <p:clrMapOvr>
    <a:masterClrMapping/>
  </p:clrMapOvr>
  <p:transition spd="slow" advClick="0" advTm="3000"/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2664437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386098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2601499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3572292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99181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A3C5B9-EEFD-4745-B9C1-BC3BFC177213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DFF6B7-7662-40D4-82AB-8EDDF60881B0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8682213"/>
      </p:ext>
    </p:extLst>
  </p:cSld>
  <p:clrMapOvr>
    <a:masterClrMapping/>
  </p:clrMapOvr>
  <p:transition spd="slow" advClick="0" advTm="300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A3C5B9-EEFD-4745-B9C1-BC3BFC177213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B5C80F-FB04-4386-A80C-A6305C244A4B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0479566"/>
      </p:ext>
    </p:extLst>
  </p:cSld>
  <p:clrMapOvr>
    <a:masterClrMapping/>
  </p:clrMapOvr>
  <p:transition spd="slow" advClick="0" advTm="300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A3C5B9-EEFD-4745-B9C1-BC3BFC177213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ED8E57-E58D-4408-85C9-1CEE43F1BB59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3162701"/>
      </p:ext>
    </p:extLst>
  </p:cSld>
  <p:clrMapOvr>
    <a:masterClrMapping/>
  </p:clrMapOvr>
  <p:transition spd="slow" advClick="0" advTm="300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A3C5B9-EEFD-4745-B9C1-BC3BFC177213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097C98-BB76-46AB-BEF2-807F5C3FEB39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4788271"/>
      </p:ext>
    </p:extLst>
  </p:cSld>
  <p:clrMapOvr>
    <a:masterClrMapping/>
  </p:clrMapOvr>
  <p:transition spd="slow" advClick="0" advTm="3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FF201F-F1EF-491A-A3F2-58DCB19B36F3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9480C1-EE39-4EF1-BEE7-C47F53E31A6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805915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A3C5B9-EEFD-4745-B9C1-BC3BFC177213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318C14-ADF7-4772-B7A7-07B611087214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3276255"/>
      </p:ext>
    </p:extLst>
  </p:cSld>
  <p:clrMapOvr>
    <a:masterClrMapping/>
  </p:clrMapOvr>
  <p:transition spd="slow" advClick="0" advTm="300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A3C5B9-EEFD-4745-B9C1-BC3BFC177213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3DA118-73AC-4B92-9BCB-C87A44BC18AA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4431359"/>
      </p:ext>
    </p:extLst>
  </p:cSld>
  <p:clrMapOvr>
    <a:masterClrMapping/>
  </p:clrMapOvr>
  <p:transition spd="slow" advClick="0" advTm="300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A3C5B9-EEFD-4745-B9C1-BC3BFC177213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CED678-0998-4125-8306-F2991124A745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5152441"/>
      </p:ext>
    </p:extLst>
  </p:cSld>
  <p:clrMapOvr>
    <a:masterClrMapping/>
  </p:clrMapOvr>
  <p:transition spd="slow" advClick="0" advTm="300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460A04-E1FB-4490-9ACA-EDBFD8F55A5D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1FD886-782F-4A9A-A7F1-CE64E454FE0E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2827795"/>
      </p:ext>
    </p:extLst>
  </p:cSld>
  <p:clrMapOvr>
    <a:masterClrMapping/>
  </p:clrMapOvr>
  <p:transition spd="slow" advClick="0" advTm="300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460A04-E1FB-4490-9ACA-EDBFD8F55A5D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1EB329-A8B1-45B8-8967-43F159C6B8CB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5759334"/>
      </p:ext>
    </p:extLst>
  </p:cSld>
  <p:clrMapOvr>
    <a:masterClrMapping/>
  </p:clrMapOvr>
  <p:transition spd="slow" advClick="0" advTm="300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460A04-E1FB-4490-9ACA-EDBFD8F55A5D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2A3FDF-5D2C-4845-B6E9-A73DA53878C9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9735833"/>
      </p:ext>
    </p:extLst>
  </p:cSld>
  <p:clrMapOvr>
    <a:masterClrMapping/>
  </p:clrMapOvr>
  <p:transition spd="slow" advClick="0" advTm="300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460A04-E1FB-4490-9ACA-EDBFD8F55A5D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091F79-D76D-4DE8-95C5-67ECF59136F5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4833459"/>
      </p:ext>
    </p:extLst>
  </p:cSld>
  <p:clrMapOvr>
    <a:masterClrMapping/>
  </p:clrMapOvr>
  <p:transition spd="slow" advClick="0" advTm="300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460A04-E1FB-4490-9ACA-EDBFD8F55A5D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96C86A-800F-4848-83C4-CDFFBE35634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8614924"/>
      </p:ext>
    </p:extLst>
  </p:cSld>
  <p:clrMapOvr>
    <a:masterClrMapping/>
  </p:clrMapOvr>
  <p:transition spd="slow" advClick="0" advTm="300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460A04-E1FB-4490-9ACA-EDBFD8F55A5D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F44832-BC26-48B3-B5FF-D50877289D88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4754648"/>
      </p:ext>
    </p:extLst>
  </p:cSld>
  <p:clrMapOvr>
    <a:masterClrMapping/>
  </p:clrMapOvr>
  <p:transition spd="slow" advClick="0" advTm="300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460A04-E1FB-4490-9ACA-EDBFD8F55A5D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A68728-6731-455B-85CF-46441A6A4076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7404750"/>
      </p:ext>
    </p:extLst>
  </p:cSld>
  <p:clrMapOvr>
    <a:masterClrMapping/>
  </p:clrMapOvr>
  <p:transition spd="slow" advClick="0" advTm="3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E1F511-014B-4FC1-BF01-016A990F0F80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1C7530-BD97-45D0-B377-21805E63518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254023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460A04-E1FB-4490-9ACA-EDBFD8F55A5D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2E7D5A-6F3F-424F-84E5-19F7E2F7D826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9284228"/>
      </p:ext>
    </p:extLst>
  </p:cSld>
  <p:clrMapOvr>
    <a:masterClrMapping/>
  </p:clrMapOvr>
  <p:transition spd="slow" advClick="0" advTm="300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460A04-E1FB-4490-9ACA-EDBFD8F55A5D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322392-70BC-4F4A-BF01-05DFE2E20A9B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4338591"/>
      </p:ext>
    </p:extLst>
  </p:cSld>
  <p:clrMapOvr>
    <a:masterClrMapping/>
  </p:clrMapOvr>
  <p:transition spd="slow" advClick="0" advTm="300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460A04-E1FB-4490-9ACA-EDBFD8F55A5D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81778E-5E6D-4694-827F-21EF533F72F8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1461805"/>
      </p:ext>
    </p:extLst>
  </p:cSld>
  <p:clrMapOvr>
    <a:masterClrMapping/>
  </p:clrMapOvr>
  <p:transition spd="slow" advClick="0" advTm="300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460A04-E1FB-4490-9ACA-EDBFD8F55A5D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AC1BAF-2C05-49C4-818F-7B3FC535865F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8637549"/>
      </p:ext>
    </p:extLst>
  </p:cSld>
  <p:clrMapOvr>
    <a:masterClrMapping/>
  </p:clrMapOvr>
  <p:transition spd="slow" advClick="0" advTm="300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633F99-B604-4F92-BC66-FFA976F1B55E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271ACB-1A59-4AAA-9EF8-BD20FDD29EA4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0444242"/>
      </p:ext>
    </p:extLst>
  </p:cSld>
  <p:clrMapOvr>
    <a:masterClrMapping/>
  </p:clrMapOvr>
  <p:transition spd="slow" advClick="0" advTm="300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633F99-B604-4F92-BC66-FFA976F1B55E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E04E53-EB3D-47A8-8CA8-5EDC0728BFBE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3559433"/>
      </p:ext>
    </p:extLst>
  </p:cSld>
  <p:clrMapOvr>
    <a:masterClrMapping/>
  </p:clrMapOvr>
  <p:transition spd="slow" advClick="0" advTm="300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633F99-B604-4F92-BC66-FFA976F1B55E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01148D-19A0-4D9E-9C6F-EF24999D6989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9591259"/>
      </p:ext>
    </p:extLst>
  </p:cSld>
  <p:clrMapOvr>
    <a:masterClrMapping/>
  </p:clrMapOvr>
  <p:transition spd="slow" advClick="0" advTm="300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633F99-B604-4F92-BC66-FFA976F1B55E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D2007C-F57E-41E4-AC64-B9278E7F13F5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8311529"/>
      </p:ext>
    </p:extLst>
  </p:cSld>
  <p:clrMapOvr>
    <a:masterClrMapping/>
  </p:clrMapOvr>
  <p:transition spd="slow" advClick="0" advTm="300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633F99-B604-4F92-BC66-FFA976F1B55E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25242F-A11B-4998-9FA4-2CC3FF508082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9215234"/>
      </p:ext>
    </p:extLst>
  </p:cSld>
  <p:clrMapOvr>
    <a:masterClrMapping/>
  </p:clrMapOvr>
  <p:transition spd="slow" advClick="0" advTm="300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633F99-B604-4F92-BC66-FFA976F1B55E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C854AF-AB9C-4C9B-BE3B-4BD4645B5172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6796771"/>
      </p:ext>
    </p:extLst>
  </p:cSld>
  <p:clrMapOvr>
    <a:masterClrMapping/>
  </p:clrMapOvr>
  <p:transition spd="slow" advClick="0" advTm="3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F11584-1BCA-4C83-A315-430A7F68B5A0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945B5F-04A8-4C39-BFC3-9CD333DAB3D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381338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633F99-B604-4F92-BC66-FFA976F1B55E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4EE7B6-9A7C-4FF4-A9F7-093DEC953FD8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0592061"/>
      </p:ext>
    </p:extLst>
  </p:cSld>
  <p:clrMapOvr>
    <a:masterClrMapping/>
  </p:clrMapOvr>
  <p:transition spd="slow" advClick="0" advTm="300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633F99-B604-4F92-BC66-FFA976F1B55E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32A82F-4A30-4769-A275-3311CC9A15B0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5651655"/>
      </p:ext>
    </p:extLst>
  </p:cSld>
  <p:clrMapOvr>
    <a:masterClrMapping/>
  </p:clrMapOvr>
  <p:transition spd="slow" advClick="0" advTm="300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633F99-B604-4F92-BC66-FFA976F1B55E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6E5940-871B-4389-ACD1-0796F3D04FC2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4127229"/>
      </p:ext>
    </p:extLst>
  </p:cSld>
  <p:clrMapOvr>
    <a:masterClrMapping/>
  </p:clrMapOvr>
  <p:transition spd="slow" advClick="0" advTm="300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633F99-B604-4F92-BC66-FFA976F1B55E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689398-08AA-420A-81FF-F76600736EA9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0059512"/>
      </p:ext>
    </p:extLst>
  </p:cSld>
  <p:clrMapOvr>
    <a:masterClrMapping/>
  </p:clrMapOvr>
  <p:transition spd="slow" advClick="0" advTm="300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633F99-B604-4F92-BC66-FFA976F1B55E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05BA82-BEC2-4D1B-BB65-6ECC3BA65D9F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0458619"/>
      </p:ext>
    </p:extLst>
  </p:cSld>
  <p:clrMapOvr>
    <a:masterClrMapping/>
  </p:clrMapOvr>
  <p:transition spd="slow" advClick="0" advTm="3000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DCD572-06BB-4CB5-AB63-C8EA19E0B220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2B059E-58D8-427F-B910-7C40A6BB29A4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0628682"/>
      </p:ext>
    </p:extLst>
  </p:cSld>
  <p:clrMapOvr>
    <a:masterClrMapping/>
  </p:clrMapOvr>
  <p:transition spd="slow" advClick="0" advTm="3000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DCD572-06BB-4CB5-AB63-C8EA19E0B220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0E21AC-E173-4AC8-850D-1C09A74568AB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8183476"/>
      </p:ext>
    </p:extLst>
  </p:cSld>
  <p:clrMapOvr>
    <a:masterClrMapping/>
  </p:clrMapOvr>
  <p:transition spd="slow" advClick="0" advTm="3000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DCD572-06BB-4CB5-AB63-C8EA19E0B220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4B7CEE-ED1E-4125-9497-9B624D4BFC98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5547037"/>
      </p:ext>
    </p:extLst>
  </p:cSld>
  <p:clrMapOvr>
    <a:masterClrMapping/>
  </p:clrMapOvr>
  <p:transition spd="slow" advClick="0" advTm="3000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DCD572-06BB-4CB5-AB63-C8EA19E0B220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579D63-356B-4B15-AE97-8FF6584CF15F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8434553"/>
      </p:ext>
    </p:extLst>
  </p:cSld>
  <p:clrMapOvr>
    <a:masterClrMapping/>
  </p:clrMapOvr>
  <p:transition spd="slow" advClick="0" advTm="3000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DCD572-06BB-4CB5-AB63-C8EA19E0B220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C3F3D2-5F14-45F7-A133-593ED5533F03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0319508"/>
      </p:ext>
    </p:extLst>
  </p:cSld>
  <p:clrMapOvr>
    <a:masterClrMapping/>
  </p:clrMapOvr>
  <p:transition spd="slow" advClick="0" advTm="3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BE776A-942F-4A49-988F-ECA8C361232E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037CDB-BAC9-4656-AF99-A8301FB0B38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304156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DCD572-06BB-4CB5-AB63-C8EA19E0B220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B33C6D-FDA0-441C-9FA0-ED65FCC32AF7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6780792"/>
      </p:ext>
    </p:extLst>
  </p:cSld>
  <p:clrMapOvr>
    <a:masterClrMapping/>
  </p:clrMapOvr>
  <p:transition spd="slow" advClick="0" advTm="3000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DCD572-06BB-4CB5-AB63-C8EA19E0B220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3FAF8A-E591-4178-8B36-F9EC8F1DD27C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3450780"/>
      </p:ext>
    </p:extLst>
  </p:cSld>
  <p:clrMapOvr>
    <a:masterClrMapping/>
  </p:clrMapOvr>
  <p:transition spd="slow" advClick="0" advTm="3000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DCD572-06BB-4CB5-AB63-C8EA19E0B220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8F188C-F1FF-40D5-98D7-3914B405446C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5187360"/>
      </p:ext>
    </p:extLst>
  </p:cSld>
  <p:clrMapOvr>
    <a:masterClrMapping/>
  </p:clrMapOvr>
  <p:transition spd="slow" advClick="0" advTm="3000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DCD572-06BB-4CB5-AB63-C8EA19E0B220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296425-B6F2-44B9-AF2C-3F00CE073560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5454845"/>
      </p:ext>
    </p:extLst>
  </p:cSld>
  <p:clrMapOvr>
    <a:masterClrMapping/>
  </p:clrMapOvr>
  <p:transition spd="slow" advClick="0" advTm="3000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DCD572-06BB-4CB5-AB63-C8EA19E0B220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80C6C3-9756-4AC4-B0B3-F9B3E6810E35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8741249"/>
      </p:ext>
    </p:extLst>
  </p:cSld>
  <p:clrMapOvr>
    <a:masterClrMapping/>
  </p:clrMapOvr>
  <p:transition spd="slow" advClick="0" advTm="3000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DCD572-06BB-4CB5-AB63-C8EA19E0B220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BF7C1D-F5B0-4AF2-AE24-2DFE35D3B823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6234950"/>
      </p:ext>
    </p:extLst>
  </p:cSld>
  <p:clrMapOvr>
    <a:masterClrMapping/>
  </p:clrMapOvr>
  <p:transition spd="slow" advClick="0" advTm="3000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6E4F1C-9C23-4E4F-A4CB-413CAE027467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719E11-80AA-4454-8A65-2EBF68777786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0955501"/>
      </p:ext>
    </p:extLst>
  </p:cSld>
  <p:clrMapOvr>
    <a:masterClrMapping/>
  </p:clrMapOvr>
  <p:transition spd="slow" advClick="0" advTm="3000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6E4F1C-9C23-4E4F-A4CB-413CAE027467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F039B6-7854-49D9-8332-CD4975CF09C8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7795659"/>
      </p:ext>
    </p:extLst>
  </p:cSld>
  <p:clrMapOvr>
    <a:masterClrMapping/>
  </p:clrMapOvr>
  <p:transition spd="slow" advClick="0" advTm="3000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6E4F1C-9C23-4E4F-A4CB-413CAE027467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A71CA2-D478-4F90-8899-80223CCC3E63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5714062"/>
      </p:ext>
    </p:extLst>
  </p:cSld>
  <p:clrMapOvr>
    <a:masterClrMapping/>
  </p:clrMapOvr>
  <p:transition spd="slow" advClick="0" advTm="3000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6E4F1C-9C23-4E4F-A4CB-413CAE027467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4FCD24-329C-4881-A872-7960FDDA7D92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6561821"/>
      </p:ext>
    </p:extLst>
  </p:cSld>
  <p:clrMapOvr>
    <a:masterClrMapping/>
  </p:clrMapOvr>
  <p:transition spd="slow" advClick="0" advTm="3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997096-5D0C-416B-BEAD-0E105FF77EC4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F6B0CC-4309-4198-9C3A-409100AE7B0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675597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6E4F1C-9C23-4E4F-A4CB-413CAE027467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D05418-66E2-4294-A18C-169F3534E6E0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3620136"/>
      </p:ext>
    </p:extLst>
  </p:cSld>
  <p:clrMapOvr>
    <a:masterClrMapping/>
  </p:clrMapOvr>
  <p:transition spd="slow" advClick="0" advTm="3000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6E4F1C-9C23-4E4F-A4CB-413CAE027467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1D6E10-6DAA-48F4-9FC3-DC3C4103DA5B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1321409"/>
      </p:ext>
    </p:extLst>
  </p:cSld>
  <p:clrMapOvr>
    <a:masterClrMapping/>
  </p:clrMapOvr>
  <p:transition spd="slow" advClick="0" advTm="3000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6E4F1C-9C23-4E4F-A4CB-413CAE027467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E34837-2227-4871-B393-04347A027C71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5337387"/>
      </p:ext>
    </p:extLst>
  </p:cSld>
  <p:clrMapOvr>
    <a:masterClrMapping/>
  </p:clrMapOvr>
  <p:transition spd="slow" advClick="0" advTm="3000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6E4F1C-9C23-4E4F-A4CB-413CAE027467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5251C3-8B06-4591-83A1-BDB3A5D0D70E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5377836"/>
      </p:ext>
    </p:extLst>
  </p:cSld>
  <p:clrMapOvr>
    <a:masterClrMapping/>
  </p:clrMapOvr>
  <p:transition spd="slow" advClick="0" advTm="3000"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6E4F1C-9C23-4E4F-A4CB-413CAE027467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45F893-9617-4D59-AD9D-FE4B2AF0F80A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9791539"/>
      </p:ext>
    </p:extLst>
  </p:cSld>
  <p:clrMapOvr>
    <a:masterClrMapping/>
  </p:clrMapOvr>
  <p:transition spd="slow" advClick="0" advTm="3000"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6E4F1C-9C23-4E4F-A4CB-413CAE027467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F0F2A0-FB75-45BB-A552-BE523FE54BC8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6765986"/>
      </p:ext>
    </p:extLst>
  </p:cSld>
  <p:clrMapOvr>
    <a:masterClrMapping/>
  </p:clrMapOvr>
  <p:transition spd="slow" advClick="0" advTm="3000"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6E4F1C-9C23-4E4F-A4CB-413CAE027467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5B725A-50A9-4874-AFF0-8AD836D83103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4139823"/>
      </p:ext>
    </p:extLst>
  </p:cSld>
  <p:clrMapOvr>
    <a:masterClrMapping/>
  </p:clrMapOvr>
  <p:transition spd="slow" advClick="0" advTm="3000"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1DB0F7-5BAB-4658-A18F-0CECFF1BA6FA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8E5DA4-E887-4972-A6CE-7CBF276F61D8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3949729"/>
      </p:ext>
    </p:extLst>
  </p:cSld>
  <p:clrMapOvr>
    <a:masterClrMapping/>
  </p:clrMapOvr>
  <p:transition spd="slow" advClick="0" advTm="3000"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1DB0F7-5BAB-4658-A18F-0CECFF1BA6FA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9F1030-31AF-421C-A8E1-D1E741D4222E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4537834"/>
      </p:ext>
    </p:extLst>
  </p:cSld>
  <p:clrMapOvr>
    <a:masterClrMapping/>
  </p:clrMapOvr>
  <p:transition spd="slow" advClick="0" advTm="3000"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1DB0F7-5BAB-4658-A18F-0CECFF1BA6FA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1A2A55-4FEC-4F1D-948A-22ABFA0C370C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9661637"/>
      </p:ext>
    </p:extLst>
  </p:cSld>
  <p:clrMapOvr>
    <a:masterClrMapping/>
  </p:clrMapOvr>
  <p:transition spd="slow" advClick="0" advTm="3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AF869F-3316-4EA2-88C5-60A55DDC87F2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A2D12D-BA10-4B36-9E75-14B94605818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7135526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1DB0F7-5BAB-4658-A18F-0CECFF1BA6FA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125745-72F6-4205-9677-6B5B6D3EA6B6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8845839"/>
      </p:ext>
    </p:extLst>
  </p:cSld>
  <p:clrMapOvr>
    <a:masterClrMapping/>
  </p:clrMapOvr>
  <p:transition spd="slow" advClick="0" advTm="3000"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1DB0F7-5BAB-4658-A18F-0CECFF1BA6FA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246E5D-88E9-4F63-A23A-662E31AE3935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0357909"/>
      </p:ext>
    </p:extLst>
  </p:cSld>
  <p:clrMapOvr>
    <a:masterClrMapping/>
  </p:clrMapOvr>
  <p:transition spd="slow" advClick="0" advTm="3000"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1DB0F7-5BAB-4658-A18F-0CECFF1BA6FA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76CD87-8162-47C0-BB4A-64ABDE0A44F2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9719906"/>
      </p:ext>
    </p:extLst>
  </p:cSld>
  <p:clrMapOvr>
    <a:masterClrMapping/>
  </p:clrMapOvr>
  <p:transition spd="slow" advClick="0" advTm="3000"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1DB0F7-5BAB-4658-A18F-0CECFF1BA6FA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9C6B87-B48A-4486-8D40-7720C2B959D9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8383016"/>
      </p:ext>
    </p:extLst>
  </p:cSld>
  <p:clrMapOvr>
    <a:masterClrMapping/>
  </p:clrMapOvr>
  <p:transition spd="slow" advClick="0" advTm="3000"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1DB0F7-5BAB-4658-A18F-0CECFF1BA6FA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36C187-BB9E-4FE1-990E-7C03036ECB44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5089375"/>
      </p:ext>
    </p:extLst>
  </p:cSld>
  <p:clrMapOvr>
    <a:masterClrMapping/>
  </p:clrMapOvr>
  <p:transition spd="slow" advClick="0" advTm="3000"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1DB0F7-5BAB-4658-A18F-0CECFF1BA6FA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A7BAED-D6AE-45B9-A843-05A612CEDE84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8806954"/>
      </p:ext>
    </p:extLst>
  </p:cSld>
  <p:clrMapOvr>
    <a:masterClrMapping/>
  </p:clrMapOvr>
  <p:transition spd="slow" advClick="0" advTm="3000"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1DB0F7-5BAB-4658-A18F-0CECFF1BA6FA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6DCC80-F77C-42D8-A3D5-A4D49A702B82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6617047"/>
      </p:ext>
    </p:extLst>
  </p:cSld>
  <p:clrMapOvr>
    <a:masterClrMapping/>
  </p:clrMapOvr>
  <p:transition spd="slow" advClick="0" advTm="3000"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1DB0F7-5BAB-4658-A18F-0CECFF1BA6FA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F9DC1B-5C0C-4DCC-8D69-C59BEB87DCA3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2459061"/>
      </p:ext>
    </p:extLst>
  </p:cSld>
  <p:clrMapOvr>
    <a:masterClrMapping/>
  </p:clrMapOvr>
  <p:transition spd="slow" advClick="0" advTm="3000"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662E7C-ABF1-4CEF-B1F9-57B8203EE980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A52552-F7EA-428F-B343-C393975B8FE9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0180253"/>
      </p:ext>
    </p:extLst>
  </p:cSld>
  <p:clrMapOvr>
    <a:masterClrMapping/>
  </p:clrMapOvr>
  <p:transition spd="slow" advClick="0" advTm="3000"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662E7C-ABF1-4CEF-B1F9-57B8203EE980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008A42-3EFE-49F1-AA62-6819211F6B8E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6601347"/>
      </p:ext>
    </p:extLst>
  </p:cSld>
  <p:clrMapOvr>
    <a:masterClrMapping/>
  </p:clrMapOvr>
  <p:transition spd="slow" advClick="0" advTm="3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93678B-AAED-40AA-8D98-3304352E7944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709B3C-71BB-4972-900E-43A45855595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4203961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662E7C-ABF1-4CEF-B1F9-57B8203EE980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A737A5-2990-478D-ADE9-9D9D6DB8415B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8272450"/>
      </p:ext>
    </p:extLst>
  </p:cSld>
  <p:clrMapOvr>
    <a:masterClrMapping/>
  </p:clrMapOvr>
  <p:transition spd="slow" advClick="0" advTm="3000"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662E7C-ABF1-4CEF-B1F9-57B8203EE980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CFC15C-3DBC-4047-91E4-931F7B954E15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0351208"/>
      </p:ext>
    </p:extLst>
  </p:cSld>
  <p:clrMapOvr>
    <a:masterClrMapping/>
  </p:clrMapOvr>
  <p:transition spd="slow" advClick="0" advTm="3000"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662E7C-ABF1-4CEF-B1F9-57B8203EE980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F5DC8C-05B4-4E7D-9F00-BDC1680F433E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3173766"/>
      </p:ext>
    </p:extLst>
  </p:cSld>
  <p:clrMapOvr>
    <a:masterClrMapping/>
  </p:clrMapOvr>
  <p:transition spd="slow" advClick="0" advTm="3000"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662E7C-ABF1-4CEF-B1F9-57B8203EE980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972DBC-9DF8-4EC8-A1AE-4A96E5943992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6372464"/>
      </p:ext>
    </p:extLst>
  </p:cSld>
  <p:clrMapOvr>
    <a:masterClrMapping/>
  </p:clrMapOvr>
  <p:transition spd="slow" advClick="0" advTm="3000"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662E7C-ABF1-4CEF-B1F9-57B8203EE980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52269E-4BAD-43D3-AAE0-46393F5C30E0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4757700"/>
      </p:ext>
    </p:extLst>
  </p:cSld>
  <p:clrMapOvr>
    <a:masterClrMapping/>
  </p:clrMapOvr>
  <p:transition spd="slow" advClick="0" advTm="3000"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662E7C-ABF1-4CEF-B1F9-57B8203EE980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513761-A61B-44B1-99A6-CF4F40575C16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9809514"/>
      </p:ext>
    </p:extLst>
  </p:cSld>
  <p:clrMapOvr>
    <a:masterClrMapping/>
  </p:clrMapOvr>
  <p:transition spd="slow" advClick="0" advTm="3000"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662E7C-ABF1-4CEF-B1F9-57B8203EE980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277839-7BBC-4905-B544-ECF1ACE88D5A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7055471"/>
      </p:ext>
    </p:extLst>
  </p:cSld>
  <p:clrMapOvr>
    <a:masterClrMapping/>
  </p:clrMapOvr>
  <p:transition spd="slow" advClick="0" advTm="3000"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662E7C-ABF1-4CEF-B1F9-57B8203EE980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846A6C-0858-4753-849E-9BB5AB938E13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7877221"/>
      </p:ext>
    </p:extLst>
  </p:cSld>
  <p:clrMapOvr>
    <a:masterClrMapping/>
  </p:clrMapOvr>
  <p:transition spd="slow" advClick="0" advTm="3000"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662E7C-ABF1-4CEF-B1F9-57B8203EE980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CC59B0-DC41-4C03-B75F-4490B6EFD616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8044482"/>
      </p:ext>
    </p:extLst>
  </p:cSld>
  <p:clrMapOvr>
    <a:masterClrMapping/>
  </p:clrMapOvr>
  <p:transition spd="slow" advClick="0" advTm="3000"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34E241-1699-4624-8649-B1464F628975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EB523-44B5-4316-81D3-A6C62A751CFC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5697742"/>
      </p:ext>
    </p:extLst>
  </p:cSld>
  <p:clrMapOvr>
    <a:masterClrMapping/>
  </p:clrMapOvr>
  <p:transition spd="slow" advClick="0" advTm="3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6F8195-866C-4360-AE7D-998902F260B1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E0D945-8479-45A6-8C43-2663E7D87AF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4867866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34E241-1699-4624-8649-B1464F628975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3C2D06-B1B0-42C3-A03C-FB194316F0CE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3390313"/>
      </p:ext>
    </p:extLst>
  </p:cSld>
  <p:clrMapOvr>
    <a:masterClrMapping/>
  </p:clrMapOvr>
  <p:transition spd="slow" advClick="0" advTm="3000"/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34E241-1699-4624-8649-B1464F628975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14E75F-D162-4428-960A-95F920C74BAC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3262422"/>
      </p:ext>
    </p:extLst>
  </p:cSld>
  <p:clrMapOvr>
    <a:masterClrMapping/>
  </p:clrMapOvr>
  <p:transition spd="slow" advClick="0" advTm="3000"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34E241-1699-4624-8649-B1464F628975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A6F5B5-A97A-4551-92DF-22BF6DC3EF93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9690780"/>
      </p:ext>
    </p:extLst>
  </p:cSld>
  <p:clrMapOvr>
    <a:masterClrMapping/>
  </p:clrMapOvr>
  <p:transition spd="slow" advClick="0" advTm="3000"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34E241-1699-4624-8649-B1464F628975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C6AEAB-AEB5-47AA-B9F3-AF69139D9569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5408660"/>
      </p:ext>
    </p:extLst>
  </p:cSld>
  <p:clrMapOvr>
    <a:masterClrMapping/>
  </p:clrMapOvr>
  <p:transition spd="slow" advClick="0" advTm="3000"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34E241-1699-4624-8649-B1464F628975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6AA5E4-7925-4DB9-A9D5-12D499AE38B2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7322157"/>
      </p:ext>
    </p:extLst>
  </p:cSld>
  <p:clrMapOvr>
    <a:masterClrMapping/>
  </p:clrMapOvr>
  <p:transition spd="slow" advClick="0" advTm="3000"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34E241-1699-4624-8649-B1464F628975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311A32-B4D1-461D-B7BE-0F2F8947AD4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1824289"/>
      </p:ext>
    </p:extLst>
  </p:cSld>
  <p:clrMapOvr>
    <a:masterClrMapping/>
  </p:clrMapOvr>
  <p:transition spd="slow" advClick="0" advTm="3000"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34E241-1699-4624-8649-B1464F628975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10FD32-30E4-4BD1-9E7D-082E7D080728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7308880"/>
      </p:ext>
    </p:extLst>
  </p:cSld>
  <p:clrMapOvr>
    <a:masterClrMapping/>
  </p:clrMapOvr>
  <p:transition spd="slow" advClick="0" advTm="3000"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34E241-1699-4624-8649-B1464F628975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3AE9E6-9544-4E37-8952-136ED5E2C7C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2845926"/>
      </p:ext>
    </p:extLst>
  </p:cSld>
  <p:clrMapOvr>
    <a:masterClrMapping/>
  </p:clrMapOvr>
  <p:transition spd="slow" advClick="0" advTm="3000"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34E241-1699-4624-8649-B1464F628975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0FACE0-488E-4C09-83B1-29F054308C4E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8263803"/>
      </p:ext>
    </p:extLst>
  </p:cSld>
  <p:clrMapOvr>
    <a:masterClrMapping/>
  </p:clrMapOvr>
  <p:transition spd="slow" advClick="0" advTm="3000"/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34E241-1699-4624-8649-B1464F628975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页脚占位符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580C1B-87D6-46B8-AFFE-EB148C733718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9392649"/>
      </p:ext>
    </p:extLst>
  </p:cSld>
  <p:clrMapOvr>
    <a:masterClrMapping/>
  </p:clrMapOvr>
  <p:transition spd="slow" advClick="0" advTm="3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D9310271-19F7-448D-A752-E7BD5173230B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1F237A7-B7DE-45A0-83E4-711C0AD7B45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单击此处编辑母版标题样式</a:t>
            </a:r>
          </a:p>
        </p:txBody>
      </p:sp>
      <p:sp>
        <p:nvSpPr>
          <p:cNvPr id="1126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11268" name="日期占位符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9D36D00-A806-419A-AF42-4DED48AF7290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1269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270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80A2B7D9-9422-469E-B09D-C8B69B1073BF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1" r:id="rId1"/>
    <p:sldLayoutId id="2147483832" r:id="rId2"/>
    <p:sldLayoutId id="2147483833" r:id="rId3"/>
    <p:sldLayoutId id="2147483834" r:id="rId4"/>
    <p:sldLayoutId id="2147483835" r:id="rId5"/>
    <p:sldLayoutId id="2147483836" r:id="rId6"/>
    <p:sldLayoutId id="2147483837" r:id="rId7"/>
    <p:sldLayoutId id="2147483838" r:id="rId8"/>
    <p:sldLayoutId id="2147483839" r:id="rId9"/>
    <p:sldLayoutId id="2147483840" r:id="rId10"/>
    <p:sldLayoutId id="2147483841" r:id="rId11"/>
  </p:sldLayoutIdLst>
  <p:transition spd="slow" advClick="0" advTm="300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单击此处编辑母版标题样式</a:t>
            </a:r>
          </a:p>
        </p:txBody>
      </p:sp>
      <p:sp>
        <p:nvSpPr>
          <p:cNvPr id="1229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12292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8A46DAC-E92D-4569-8B95-AEEB79F9B85F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2293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2294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210EE179-A5B9-4B4A-90F2-3BAB8DFEB309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2" r:id="rId1"/>
    <p:sldLayoutId id="2147483843" r:id="rId2"/>
    <p:sldLayoutId id="2147483844" r:id="rId3"/>
    <p:sldLayoutId id="2147483845" r:id="rId4"/>
    <p:sldLayoutId id="2147483846" r:id="rId5"/>
    <p:sldLayoutId id="2147483847" r:id="rId6"/>
    <p:sldLayoutId id="2147483848" r:id="rId7"/>
    <p:sldLayoutId id="2147483849" r:id="rId8"/>
    <p:sldLayoutId id="2147483850" r:id="rId9"/>
    <p:sldLayoutId id="2147483851" r:id="rId10"/>
    <p:sldLayoutId id="2147483852" r:id="rId11"/>
  </p:sldLayoutIdLst>
  <p:transition spd="slow" advClick="0" advTm="300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单击此处编辑母版标题样式</a:t>
            </a:r>
          </a:p>
        </p:txBody>
      </p:sp>
      <p:sp>
        <p:nvSpPr>
          <p:cNvPr id="1331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13316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3941FA5F-C617-47A1-B064-8FDB0850AEE4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3317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3318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4E635F05-7867-43E4-A71A-516F7B0FD46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ransition spd="slow" advClick="0" advTm="300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单击此处编辑母版标题样式</a:t>
            </a:r>
          </a:p>
        </p:txBody>
      </p:sp>
      <p:sp>
        <p:nvSpPr>
          <p:cNvPr id="14339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14340" name="日期占位符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6CEE5D62-98FF-4F57-A3FA-D2E4CE578ECD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4341" name="页脚占位符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4342" name="灯片编号占位符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5325821C-3461-4F3A-81DB-CB417E75933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4" r:id="rId1"/>
    <p:sldLayoutId id="2147483865" r:id="rId2"/>
    <p:sldLayoutId id="2147483866" r:id="rId3"/>
    <p:sldLayoutId id="2147483867" r:id="rId4"/>
    <p:sldLayoutId id="2147483868" r:id="rId5"/>
    <p:sldLayoutId id="2147483869" r:id="rId6"/>
    <p:sldLayoutId id="2147483870" r:id="rId7"/>
    <p:sldLayoutId id="2147483871" r:id="rId8"/>
    <p:sldLayoutId id="2147483872" r:id="rId9"/>
    <p:sldLayoutId id="2147483873" r:id="rId10"/>
    <p:sldLayoutId id="2147483874" r:id="rId11"/>
  </p:sldLayoutIdLst>
  <p:transition spd="slow" advClick="0" advTm="300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047307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6" r:id="rId1"/>
    <p:sldLayoutId id="2147483877" r:id="rId2"/>
    <p:sldLayoutId id="2147483878" r:id="rId3"/>
    <p:sldLayoutId id="2147483879" r:id="rId4"/>
    <p:sldLayoutId id="2147483880" r:id="rId5"/>
    <p:sldLayoutId id="2147483881" r:id="rId6"/>
    <p:sldLayoutId id="2147483882" r:id="rId7"/>
    <p:sldLayoutId id="2147483883" r:id="rId8"/>
    <p:sldLayoutId id="2147483884" r:id="rId9"/>
    <p:sldLayoutId id="2147483885" r:id="rId10"/>
    <p:sldLayoutId id="214748388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单击此处编辑母版标题样式</a:t>
            </a:r>
          </a:p>
        </p:txBody>
      </p:sp>
      <p:sp>
        <p:nvSpPr>
          <p:cNvPr id="307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3076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D8A3C5B9-EEFD-4745-B9C1-BC3BFC177213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3077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078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AA7B9F8-79DB-4986-AF23-FB6B76E05C23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44" r:id="rId2"/>
    <p:sldLayoutId id="2147483745" r:id="rId3"/>
    <p:sldLayoutId id="2147483746" r:id="rId4"/>
    <p:sldLayoutId id="2147483747" r:id="rId5"/>
    <p:sldLayoutId id="2147483748" r:id="rId6"/>
    <p:sldLayoutId id="2147483749" r:id="rId7"/>
    <p:sldLayoutId id="2147483750" r:id="rId8"/>
    <p:sldLayoutId id="2147483751" r:id="rId9"/>
    <p:sldLayoutId id="2147483752" r:id="rId10"/>
    <p:sldLayoutId id="2147483753" r:id="rId11"/>
  </p:sldLayoutIdLst>
  <p:transition spd="slow" advClick="0" advTm="300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单击此处编辑母版标题样式</a:t>
            </a:r>
          </a:p>
        </p:txBody>
      </p:sp>
      <p:sp>
        <p:nvSpPr>
          <p:cNvPr id="4099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4100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22460A04-E1FB-4490-9ACA-EDBFD8F55A5D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4101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02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A731D6E-FD46-40C6-8A04-C8ABE0753EBB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  <p:sldLayoutId id="2147483755" r:id="rId2"/>
    <p:sldLayoutId id="2147483756" r:id="rId3"/>
    <p:sldLayoutId id="2147483757" r:id="rId4"/>
    <p:sldLayoutId id="2147483758" r:id="rId5"/>
    <p:sldLayoutId id="2147483759" r:id="rId6"/>
    <p:sldLayoutId id="2147483760" r:id="rId7"/>
    <p:sldLayoutId id="2147483761" r:id="rId8"/>
    <p:sldLayoutId id="2147483762" r:id="rId9"/>
    <p:sldLayoutId id="2147483763" r:id="rId10"/>
    <p:sldLayoutId id="2147483764" r:id="rId11"/>
  </p:sldLayoutIdLst>
  <p:transition spd="slow" advClick="0" advTm="300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单击此处编辑母版标题样式</a:t>
            </a:r>
          </a:p>
        </p:txBody>
      </p:sp>
      <p:sp>
        <p:nvSpPr>
          <p:cNvPr id="5123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5124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3633F99-B604-4F92-BC66-FFA976F1B55E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125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6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6F479AD2-5806-4BC1-88CF-993030BB871F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5" r:id="rId1"/>
    <p:sldLayoutId id="2147483766" r:id="rId2"/>
    <p:sldLayoutId id="2147483767" r:id="rId3"/>
    <p:sldLayoutId id="2147483768" r:id="rId4"/>
    <p:sldLayoutId id="2147483769" r:id="rId5"/>
    <p:sldLayoutId id="2147483770" r:id="rId6"/>
    <p:sldLayoutId id="2147483771" r:id="rId7"/>
    <p:sldLayoutId id="2147483772" r:id="rId8"/>
    <p:sldLayoutId id="2147483773" r:id="rId9"/>
    <p:sldLayoutId id="2147483774" r:id="rId10"/>
    <p:sldLayoutId id="2147483775" r:id="rId11"/>
  </p:sldLayoutIdLst>
  <p:transition spd="slow" advClick="0" advTm="300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单击此处编辑母版标题样式</a:t>
            </a:r>
          </a:p>
        </p:txBody>
      </p:sp>
      <p:sp>
        <p:nvSpPr>
          <p:cNvPr id="614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6148" name="日期占位符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7DCD572-06BB-4CB5-AB63-C8EA19E0B220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149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150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51B269DA-6479-4604-AABF-A05765E49A5B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6" r:id="rId1"/>
    <p:sldLayoutId id="2147483777" r:id="rId2"/>
    <p:sldLayoutId id="2147483778" r:id="rId3"/>
    <p:sldLayoutId id="2147483779" r:id="rId4"/>
    <p:sldLayoutId id="2147483780" r:id="rId5"/>
    <p:sldLayoutId id="2147483781" r:id="rId6"/>
    <p:sldLayoutId id="2147483782" r:id="rId7"/>
    <p:sldLayoutId id="2147483783" r:id="rId8"/>
    <p:sldLayoutId id="2147483784" r:id="rId9"/>
    <p:sldLayoutId id="2147483785" r:id="rId10"/>
    <p:sldLayoutId id="2147483786" r:id="rId11"/>
  </p:sldLayoutIdLst>
  <p:transition spd="slow" advClick="0" advTm="300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单击此处编辑母版标题样式</a:t>
            </a:r>
          </a:p>
        </p:txBody>
      </p:sp>
      <p:sp>
        <p:nvSpPr>
          <p:cNvPr id="717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7172" name="日期占位符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F6E4F1C-9C23-4E4F-A4CB-413CAE027467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7173" name="页脚占位符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174" name="灯片编号占位符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98B8DDF-A906-4FDF-874F-84A6E23F697E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7" r:id="rId1"/>
    <p:sldLayoutId id="2147483788" r:id="rId2"/>
    <p:sldLayoutId id="2147483789" r:id="rId3"/>
    <p:sldLayoutId id="2147483790" r:id="rId4"/>
    <p:sldLayoutId id="2147483791" r:id="rId5"/>
    <p:sldLayoutId id="2147483792" r:id="rId6"/>
    <p:sldLayoutId id="2147483793" r:id="rId7"/>
    <p:sldLayoutId id="2147483794" r:id="rId8"/>
    <p:sldLayoutId id="2147483795" r:id="rId9"/>
    <p:sldLayoutId id="2147483796" r:id="rId10"/>
    <p:sldLayoutId id="2147483797" r:id="rId11"/>
  </p:sldLayoutIdLst>
  <p:transition spd="slow" advClick="0" advTm="300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单击此处编辑母版标题样式</a:t>
            </a:r>
          </a:p>
        </p:txBody>
      </p:sp>
      <p:sp>
        <p:nvSpPr>
          <p:cNvPr id="8195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8196" name="日期占位符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591DB0F7-5BAB-4658-A18F-0CECFF1BA6FA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8197" name="页脚占位符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198" name="灯片编号占位符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E4FF2A2-5421-489D-AA5D-49C00017D42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8" r:id="rId1"/>
    <p:sldLayoutId id="2147483799" r:id="rId2"/>
    <p:sldLayoutId id="2147483800" r:id="rId3"/>
    <p:sldLayoutId id="2147483801" r:id="rId4"/>
    <p:sldLayoutId id="2147483802" r:id="rId5"/>
    <p:sldLayoutId id="2147483803" r:id="rId6"/>
    <p:sldLayoutId id="2147483804" r:id="rId7"/>
    <p:sldLayoutId id="2147483805" r:id="rId8"/>
    <p:sldLayoutId id="2147483806" r:id="rId9"/>
    <p:sldLayoutId id="2147483807" r:id="rId10"/>
    <p:sldLayoutId id="2147483808" r:id="rId11"/>
  </p:sldLayoutIdLst>
  <p:transition spd="slow" advClick="0" advTm="300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单击此处编辑母版标题样式</a:t>
            </a:r>
          </a:p>
        </p:txBody>
      </p:sp>
      <p:sp>
        <p:nvSpPr>
          <p:cNvPr id="9219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9220" name="日期占位符 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A662E7C-ABF1-4CEF-B1F9-57B8203EE980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9221" name="页脚占位符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222" name="灯片编号占位符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217D586-B5DA-4877-B58E-EB07B641F1D6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9" r:id="rId1"/>
    <p:sldLayoutId id="2147483810" r:id="rId2"/>
    <p:sldLayoutId id="2147483811" r:id="rId3"/>
    <p:sldLayoutId id="2147483812" r:id="rId4"/>
    <p:sldLayoutId id="2147483813" r:id="rId5"/>
    <p:sldLayoutId id="2147483814" r:id="rId6"/>
    <p:sldLayoutId id="2147483815" r:id="rId7"/>
    <p:sldLayoutId id="2147483816" r:id="rId8"/>
    <p:sldLayoutId id="2147483817" r:id="rId9"/>
    <p:sldLayoutId id="2147483818" r:id="rId10"/>
    <p:sldLayoutId id="2147483819" r:id="rId11"/>
  </p:sldLayoutIdLst>
  <p:transition spd="slow" advClick="0" advTm="300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单击此处编辑母版标题样式</a:t>
            </a:r>
          </a:p>
        </p:txBody>
      </p:sp>
      <p:sp>
        <p:nvSpPr>
          <p:cNvPr id="10243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>
                <a:sym typeface="Calibri" panose="020F0502020204030204" pitchFamily="34" charset="0"/>
              </a:rPr>
              <a:t>单击此处编辑母版文本样式</a:t>
            </a:r>
          </a:p>
          <a:p>
            <a:pPr lvl="1"/>
            <a:r>
              <a:rPr lang="zh-CN" altLang="zh-CN" smtClean="0">
                <a:sym typeface="Calibri" panose="020F0502020204030204" pitchFamily="34" charset="0"/>
              </a:rPr>
              <a:t>第二级</a:t>
            </a:r>
          </a:p>
          <a:p>
            <a:pPr lvl="2"/>
            <a:r>
              <a:rPr lang="zh-CN" altLang="zh-CN" smtClean="0">
                <a:sym typeface="Calibri" panose="020F0502020204030204" pitchFamily="34" charset="0"/>
              </a:rPr>
              <a:t>第三级</a:t>
            </a:r>
          </a:p>
          <a:p>
            <a:pPr lvl="3"/>
            <a:r>
              <a:rPr lang="zh-CN" altLang="zh-CN" smtClean="0">
                <a:sym typeface="Calibri" panose="020F0502020204030204" pitchFamily="34" charset="0"/>
              </a:rPr>
              <a:t>第四级</a:t>
            </a:r>
          </a:p>
          <a:p>
            <a:pPr lvl="4"/>
            <a:r>
              <a:rPr lang="zh-CN" altLang="zh-CN" smtClean="0">
                <a:sym typeface="Calibri" panose="020F0502020204030204" pitchFamily="34" charset="0"/>
              </a:rPr>
              <a:t>第五级</a:t>
            </a:r>
          </a:p>
        </p:txBody>
      </p:sp>
      <p:sp>
        <p:nvSpPr>
          <p:cNvPr id="10244" name="日期占位符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7F34E241-1699-4624-8649-B1464F628975}" type="datetime1">
              <a:rPr lang="zh-CN" altLang="en-US"/>
              <a:pPr>
                <a:defRPr/>
              </a:pPr>
              <a:t>2018/6/2</a:t>
            </a:fld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10245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46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C9E0887-C7BC-48E8-B976-673B7AA2F7D7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0" r:id="rId1"/>
    <p:sldLayoutId id="2147483821" r:id="rId2"/>
    <p:sldLayoutId id="2147483822" r:id="rId3"/>
    <p:sldLayoutId id="2147483823" r:id="rId4"/>
    <p:sldLayoutId id="2147483824" r:id="rId5"/>
    <p:sldLayoutId id="2147483825" r:id="rId6"/>
    <p:sldLayoutId id="2147483826" r:id="rId7"/>
    <p:sldLayoutId id="2147483827" r:id="rId8"/>
    <p:sldLayoutId id="2147483828" r:id="rId9"/>
    <p:sldLayoutId id="2147483829" r:id="rId10"/>
    <p:sldLayoutId id="2147483830" r:id="rId11"/>
  </p:sldLayoutIdLst>
  <p:transition spd="slow" advClick="0" advTm="3000"/>
  <p:txStyles>
    <p:titleStyle>
      <a:lvl1pPr marL="914400" indent="-914400"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  <a:sym typeface="Calibri" panose="020F0502020204030204" pitchFamily="34" charset="0"/>
        </a:defRPr>
      </a:lvl1pPr>
      <a:lvl2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2pPr>
      <a:lvl3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3pPr>
      <a:lvl4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4pPr>
      <a:lvl5pPr marL="9144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5pPr>
      <a:lvl6pPr marL="13716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6pPr>
      <a:lvl7pPr marL="18288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7pPr>
      <a:lvl8pPr marL="22860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8pPr>
      <a:lvl9pPr marL="2743200" indent="-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  <a:sym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jpg"/><Relationship Id="rId4" Type="http://schemas.openxmlformats.org/officeDocument/2006/relationships/image" Target="../media/image3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10" Type="http://schemas.openxmlformats.org/officeDocument/2006/relationships/image" Target="../media/image49.png"/><Relationship Id="rId4" Type="http://schemas.openxmlformats.org/officeDocument/2006/relationships/image" Target="../media/image43.png"/><Relationship Id="rId9" Type="http://schemas.openxmlformats.org/officeDocument/2006/relationships/image" Target="../media/image48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50.png"/><Relationship Id="rId7" Type="http://schemas.openxmlformats.org/officeDocument/2006/relationships/image" Target="../media/image5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png"/><Relationship Id="rId11" Type="http://schemas.openxmlformats.org/officeDocument/2006/relationships/image" Target="../media/image58.png"/><Relationship Id="rId5" Type="http://schemas.openxmlformats.org/officeDocument/2006/relationships/image" Target="../media/image52.png"/><Relationship Id="rId10" Type="http://schemas.openxmlformats.org/officeDocument/2006/relationships/image" Target="../media/image57.png"/><Relationship Id="rId4" Type="http://schemas.openxmlformats.org/officeDocument/2006/relationships/image" Target="../media/image51.png"/><Relationship Id="rId9" Type="http://schemas.openxmlformats.org/officeDocument/2006/relationships/image" Target="../media/image56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3" Type="http://schemas.openxmlformats.org/officeDocument/2006/relationships/image" Target="../media/image59.png"/><Relationship Id="rId7" Type="http://schemas.openxmlformats.org/officeDocument/2006/relationships/image" Target="../media/image6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60.png"/><Relationship Id="rId9" Type="http://schemas.openxmlformats.org/officeDocument/2006/relationships/image" Target="../media/image6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13" Type="http://schemas.openxmlformats.org/officeDocument/2006/relationships/image" Target="../media/image79.png"/><Relationship Id="rId3" Type="http://schemas.openxmlformats.org/officeDocument/2006/relationships/image" Target="../media/image69.png"/><Relationship Id="rId7" Type="http://schemas.openxmlformats.org/officeDocument/2006/relationships/image" Target="../media/image73.png"/><Relationship Id="rId12" Type="http://schemas.openxmlformats.org/officeDocument/2006/relationships/image" Target="../media/image7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2.png"/><Relationship Id="rId11" Type="http://schemas.openxmlformats.org/officeDocument/2006/relationships/image" Target="../media/image77.png"/><Relationship Id="rId5" Type="http://schemas.openxmlformats.org/officeDocument/2006/relationships/image" Target="../media/image71.png"/><Relationship Id="rId10" Type="http://schemas.openxmlformats.org/officeDocument/2006/relationships/image" Target="../media/image76.png"/><Relationship Id="rId4" Type="http://schemas.openxmlformats.org/officeDocument/2006/relationships/image" Target="../media/image70.png"/><Relationship Id="rId9" Type="http://schemas.openxmlformats.org/officeDocument/2006/relationships/image" Target="../media/image7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2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png"/><Relationship Id="rId3" Type="http://schemas.openxmlformats.org/officeDocument/2006/relationships/image" Target="../media/image83.png"/><Relationship Id="rId7" Type="http://schemas.openxmlformats.org/officeDocument/2006/relationships/image" Target="../media/image8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6.png"/><Relationship Id="rId11" Type="http://schemas.openxmlformats.org/officeDocument/2006/relationships/image" Target="../media/image91.png"/><Relationship Id="rId5" Type="http://schemas.openxmlformats.org/officeDocument/2006/relationships/image" Target="../media/image85.png"/><Relationship Id="rId10" Type="http://schemas.openxmlformats.org/officeDocument/2006/relationships/image" Target="../media/image90.png"/><Relationship Id="rId4" Type="http://schemas.openxmlformats.org/officeDocument/2006/relationships/image" Target="../media/image84.png"/><Relationship Id="rId9" Type="http://schemas.openxmlformats.org/officeDocument/2006/relationships/image" Target="../media/image89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png"/><Relationship Id="rId3" Type="http://schemas.openxmlformats.org/officeDocument/2006/relationships/image" Target="../media/image92.png"/><Relationship Id="rId7" Type="http://schemas.openxmlformats.org/officeDocument/2006/relationships/image" Target="../media/image9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5.png"/><Relationship Id="rId5" Type="http://schemas.openxmlformats.org/officeDocument/2006/relationships/image" Target="../media/image94.png"/><Relationship Id="rId4" Type="http://schemas.openxmlformats.org/officeDocument/2006/relationships/image" Target="../media/image9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0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文本框 4"/>
          <p:cNvSpPr txBox="1">
            <a:spLocks noChangeArrowheads="1"/>
          </p:cNvSpPr>
          <p:nvPr/>
        </p:nvSpPr>
        <p:spPr bwMode="auto">
          <a:xfrm>
            <a:off x="2617788" y="4806950"/>
            <a:ext cx="7343775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4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音乐，让你感受安静的力量</a:t>
            </a:r>
          </a:p>
        </p:txBody>
      </p:sp>
      <p:sp>
        <p:nvSpPr>
          <p:cNvPr id="16388" name="文本框 5"/>
          <p:cNvSpPr txBox="1">
            <a:spLocks noChangeArrowheads="1"/>
          </p:cNvSpPr>
          <p:nvPr/>
        </p:nvSpPr>
        <p:spPr bwMode="auto">
          <a:xfrm>
            <a:off x="4554059" y="5622131"/>
            <a:ext cx="3471231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0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单击此处添加您的副标题</a:t>
            </a:r>
            <a:endParaRPr lang="zh-CN" altLang="en-US" sz="20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Arc 2"/>
          <p:cNvGrpSpPr>
            <a:grpSpLocks/>
          </p:cNvGrpSpPr>
          <p:nvPr/>
        </p:nvGrpSpPr>
        <p:grpSpPr bwMode="auto">
          <a:xfrm>
            <a:off x="1176338" y="1627188"/>
            <a:ext cx="1785937" cy="1701800"/>
            <a:chOff x="0" y="0"/>
            <a:chExt cx="1125" cy="1072"/>
          </a:xfrm>
        </p:grpSpPr>
        <p:pic>
          <p:nvPicPr>
            <p:cNvPr id="27680" name="Arc 2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125" cy="1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81" name="Text Box 4"/>
            <p:cNvSpPr txBox="1">
              <a:spLocks noChangeArrowheads="1"/>
            </p:cNvSpPr>
            <p:nvPr/>
          </p:nvSpPr>
          <p:spPr bwMode="auto">
            <a:xfrm rot="10800000">
              <a:off x="26" y="28"/>
              <a:ext cx="1068" cy="10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1800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27651" name="TextBox 4"/>
          <p:cNvSpPr txBox="1">
            <a:spLocks noChangeArrowheads="1"/>
          </p:cNvSpPr>
          <p:nvPr/>
        </p:nvSpPr>
        <p:spPr bwMode="auto">
          <a:xfrm>
            <a:off x="1709738" y="3130550"/>
            <a:ext cx="7080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135%</a:t>
            </a:r>
          </a:p>
        </p:txBody>
      </p:sp>
      <p:pic>
        <p:nvPicPr>
          <p:cNvPr id="27652" name="组合 3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9263" y="2103438"/>
            <a:ext cx="706437" cy="80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7653" name="Arc 20"/>
          <p:cNvGrpSpPr>
            <a:grpSpLocks/>
          </p:cNvGrpSpPr>
          <p:nvPr/>
        </p:nvGrpSpPr>
        <p:grpSpPr bwMode="auto">
          <a:xfrm>
            <a:off x="3870325" y="1627188"/>
            <a:ext cx="1792288" cy="1701800"/>
            <a:chOff x="0" y="0"/>
            <a:chExt cx="1129" cy="1072"/>
          </a:xfrm>
        </p:grpSpPr>
        <p:pic>
          <p:nvPicPr>
            <p:cNvPr id="27678" name="Arc 20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129" cy="1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79" name="Text Box 9"/>
            <p:cNvSpPr txBox="1">
              <a:spLocks noChangeArrowheads="1"/>
            </p:cNvSpPr>
            <p:nvPr/>
          </p:nvSpPr>
          <p:spPr bwMode="auto">
            <a:xfrm rot="10800000">
              <a:off x="29" y="28"/>
              <a:ext cx="1068" cy="10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1800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27654" name="TextBox 21"/>
          <p:cNvSpPr txBox="1">
            <a:spLocks noChangeArrowheads="1"/>
          </p:cNvSpPr>
          <p:nvPr/>
        </p:nvSpPr>
        <p:spPr bwMode="auto">
          <a:xfrm>
            <a:off x="4408488" y="3130550"/>
            <a:ext cx="7080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174%</a:t>
            </a:r>
          </a:p>
        </p:txBody>
      </p:sp>
      <p:pic>
        <p:nvPicPr>
          <p:cNvPr id="27655" name="组合 10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9763" y="2182813"/>
            <a:ext cx="665162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7656" name="Arc 16"/>
          <p:cNvGrpSpPr>
            <a:grpSpLocks/>
          </p:cNvGrpSpPr>
          <p:nvPr/>
        </p:nvGrpSpPr>
        <p:grpSpPr bwMode="auto">
          <a:xfrm>
            <a:off x="6565900" y="1627188"/>
            <a:ext cx="1785938" cy="1701800"/>
            <a:chOff x="0" y="0"/>
            <a:chExt cx="1125" cy="1072"/>
          </a:xfrm>
        </p:grpSpPr>
        <p:pic>
          <p:nvPicPr>
            <p:cNvPr id="27676" name="Arc 16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125" cy="1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77" name="Text Box 14"/>
            <p:cNvSpPr txBox="1">
              <a:spLocks noChangeArrowheads="1"/>
            </p:cNvSpPr>
            <p:nvPr/>
          </p:nvSpPr>
          <p:spPr bwMode="auto">
            <a:xfrm rot="10800000">
              <a:off x="28" y="28"/>
              <a:ext cx="1068" cy="10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1800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27657" name="TextBox 17"/>
          <p:cNvSpPr txBox="1">
            <a:spLocks noChangeArrowheads="1"/>
          </p:cNvSpPr>
          <p:nvPr/>
        </p:nvSpPr>
        <p:spPr bwMode="auto">
          <a:xfrm>
            <a:off x="7102475" y="3130550"/>
            <a:ext cx="7080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105%</a:t>
            </a:r>
          </a:p>
        </p:txBody>
      </p:sp>
      <p:pic>
        <p:nvPicPr>
          <p:cNvPr id="27658" name="组合 16"/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8363" y="2139950"/>
            <a:ext cx="554037" cy="798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7659" name="Arc 12"/>
          <p:cNvGrpSpPr>
            <a:grpSpLocks/>
          </p:cNvGrpSpPr>
          <p:nvPr/>
        </p:nvGrpSpPr>
        <p:grpSpPr bwMode="auto">
          <a:xfrm>
            <a:off x="9266238" y="1616075"/>
            <a:ext cx="1785937" cy="1700213"/>
            <a:chOff x="0" y="0"/>
            <a:chExt cx="1125" cy="1071"/>
          </a:xfrm>
        </p:grpSpPr>
        <p:pic>
          <p:nvPicPr>
            <p:cNvPr id="27674" name="Arc 12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125" cy="10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75" name="Text Box 19"/>
            <p:cNvSpPr txBox="1">
              <a:spLocks noChangeArrowheads="1"/>
            </p:cNvSpPr>
            <p:nvPr/>
          </p:nvSpPr>
          <p:spPr bwMode="auto">
            <a:xfrm rot="10800000">
              <a:off x="25" y="25"/>
              <a:ext cx="1068" cy="10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1800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27660" name="TextBox 13"/>
          <p:cNvSpPr txBox="1">
            <a:spLocks noChangeArrowheads="1"/>
          </p:cNvSpPr>
          <p:nvPr/>
        </p:nvSpPr>
        <p:spPr bwMode="auto">
          <a:xfrm>
            <a:off x="9798050" y="3114675"/>
            <a:ext cx="709613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188%</a:t>
            </a:r>
          </a:p>
        </p:txBody>
      </p:sp>
      <p:grpSp>
        <p:nvGrpSpPr>
          <p:cNvPr id="27661" name="Freeform 710"/>
          <p:cNvGrpSpPr>
            <a:grpSpLocks/>
          </p:cNvGrpSpPr>
          <p:nvPr/>
        </p:nvGrpSpPr>
        <p:grpSpPr bwMode="auto">
          <a:xfrm>
            <a:off x="9966325" y="2114550"/>
            <a:ext cx="377825" cy="762000"/>
            <a:chOff x="0" y="0"/>
            <a:chExt cx="238" cy="480"/>
          </a:xfrm>
        </p:grpSpPr>
        <p:pic>
          <p:nvPicPr>
            <p:cNvPr id="27672" name="Freeform 710"/>
            <p:cNvPicPr>
              <a:picLocks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38" cy="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73" name="Text Box 23"/>
            <p:cNvSpPr txBox="1">
              <a:spLocks noChangeArrowheads="1"/>
            </p:cNvSpPr>
            <p:nvPr/>
          </p:nvSpPr>
          <p:spPr bwMode="auto">
            <a:xfrm>
              <a:off x="9" y="23"/>
              <a:ext cx="217" cy="4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27662" name="矩形 22"/>
          <p:cNvSpPr>
            <a:spLocks noChangeArrowheads="1"/>
          </p:cNvSpPr>
          <p:nvPr/>
        </p:nvSpPr>
        <p:spPr bwMode="auto">
          <a:xfrm>
            <a:off x="1130300" y="4173538"/>
            <a:ext cx="2078038" cy="1293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</a:t>
            </a:r>
            <a:endParaRPr lang="en-US" altLang="zh-CN" sz="140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663" name="TextBox 13"/>
          <p:cNvSpPr txBox="1">
            <a:spLocks noChangeArrowheads="1"/>
          </p:cNvSpPr>
          <p:nvPr/>
        </p:nvSpPr>
        <p:spPr bwMode="auto">
          <a:xfrm>
            <a:off x="1522413" y="3792538"/>
            <a:ext cx="129381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664" name="矩形 24"/>
          <p:cNvSpPr>
            <a:spLocks noChangeArrowheads="1"/>
          </p:cNvSpPr>
          <p:nvPr/>
        </p:nvSpPr>
        <p:spPr bwMode="auto">
          <a:xfrm>
            <a:off x="3743325" y="4173538"/>
            <a:ext cx="2078038" cy="1293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</a:t>
            </a:r>
            <a:endParaRPr lang="en-US" altLang="zh-CN" sz="140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665" name="TextBox 13"/>
          <p:cNvSpPr txBox="1">
            <a:spLocks noChangeArrowheads="1"/>
          </p:cNvSpPr>
          <p:nvPr/>
        </p:nvSpPr>
        <p:spPr bwMode="auto">
          <a:xfrm>
            <a:off x="4135438" y="3792538"/>
            <a:ext cx="129381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666" name="矩形 26"/>
          <p:cNvSpPr>
            <a:spLocks noChangeArrowheads="1"/>
          </p:cNvSpPr>
          <p:nvPr/>
        </p:nvSpPr>
        <p:spPr bwMode="auto">
          <a:xfrm>
            <a:off x="6448425" y="4173538"/>
            <a:ext cx="2078038" cy="1293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</a:t>
            </a:r>
            <a:endParaRPr lang="en-US" altLang="zh-CN" sz="140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667" name="TextBox 13"/>
          <p:cNvSpPr txBox="1">
            <a:spLocks noChangeArrowheads="1"/>
          </p:cNvSpPr>
          <p:nvPr/>
        </p:nvSpPr>
        <p:spPr bwMode="auto">
          <a:xfrm>
            <a:off x="6840538" y="3792538"/>
            <a:ext cx="129381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668" name="矩形 28"/>
          <p:cNvSpPr>
            <a:spLocks noChangeArrowheads="1"/>
          </p:cNvSpPr>
          <p:nvPr/>
        </p:nvSpPr>
        <p:spPr bwMode="auto">
          <a:xfrm>
            <a:off x="9153525" y="4173538"/>
            <a:ext cx="2078038" cy="1293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</a:t>
            </a:r>
            <a:endParaRPr lang="en-US" altLang="zh-CN" sz="140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669" name="TextBox 13"/>
          <p:cNvSpPr txBox="1">
            <a:spLocks noChangeArrowheads="1"/>
          </p:cNvSpPr>
          <p:nvPr/>
        </p:nvSpPr>
        <p:spPr bwMode="auto">
          <a:xfrm>
            <a:off x="9545638" y="3792538"/>
            <a:ext cx="129381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670" name="Freeform 414"/>
          <p:cNvSpPr>
            <a:spLocks/>
          </p:cNvSpPr>
          <p:nvPr/>
        </p:nvSpPr>
        <p:spPr bwMode="auto">
          <a:xfrm>
            <a:off x="257175" y="347663"/>
            <a:ext cx="303213" cy="355600"/>
          </a:xfrm>
          <a:custGeom>
            <a:avLst/>
            <a:gdLst>
              <a:gd name="T0" fmla="*/ 303213 w 247"/>
              <a:gd name="T1" fmla="*/ 0 h 288"/>
              <a:gd name="T2" fmla="*/ 267613 w 247"/>
              <a:gd name="T3" fmla="*/ 8643 h 288"/>
              <a:gd name="T4" fmla="*/ 92069 w 247"/>
              <a:gd name="T5" fmla="*/ 50624 h 288"/>
              <a:gd name="T6" fmla="*/ 90841 w 247"/>
              <a:gd name="T7" fmla="*/ 50624 h 288"/>
              <a:gd name="T8" fmla="*/ 90841 w 247"/>
              <a:gd name="T9" fmla="*/ 259292 h 288"/>
              <a:gd name="T10" fmla="*/ 62607 w 247"/>
              <a:gd name="T11" fmla="*/ 253118 h 288"/>
              <a:gd name="T12" fmla="*/ 0 w 247"/>
              <a:gd name="T13" fmla="*/ 304976 h 288"/>
              <a:gd name="T14" fmla="*/ 62607 w 247"/>
              <a:gd name="T15" fmla="*/ 355600 h 288"/>
              <a:gd name="T16" fmla="*/ 126441 w 247"/>
              <a:gd name="T17" fmla="*/ 304976 h 288"/>
              <a:gd name="T18" fmla="*/ 126441 w 247"/>
              <a:gd name="T19" fmla="*/ 304976 h 288"/>
              <a:gd name="T20" fmla="*/ 126441 w 247"/>
              <a:gd name="T21" fmla="*/ 104951 h 288"/>
              <a:gd name="T22" fmla="*/ 267613 w 247"/>
              <a:gd name="T23" fmla="*/ 70379 h 288"/>
              <a:gd name="T24" fmla="*/ 267613 w 247"/>
              <a:gd name="T25" fmla="*/ 195086 h 288"/>
              <a:gd name="T26" fmla="*/ 239379 w 247"/>
              <a:gd name="T27" fmla="*/ 190147 h 288"/>
              <a:gd name="T28" fmla="*/ 176772 w 247"/>
              <a:gd name="T29" fmla="*/ 242006 h 288"/>
              <a:gd name="T30" fmla="*/ 239379 w 247"/>
              <a:gd name="T31" fmla="*/ 292629 h 288"/>
              <a:gd name="T32" fmla="*/ 303213 w 247"/>
              <a:gd name="T33" fmla="*/ 242006 h 288"/>
              <a:gd name="T34" fmla="*/ 303213 w 247"/>
              <a:gd name="T35" fmla="*/ 242006 h 288"/>
              <a:gd name="T36" fmla="*/ 303213 w 247"/>
              <a:gd name="T37" fmla="*/ 34572 h 288"/>
              <a:gd name="T38" fmla="*/ 303213 w 247"/>
              <a:gd name="T39" fmla="*/ 34572 h 288"/>
              <a:gd name="T40" fmla="*/ 303213 w 247"/>
              <a:gd name="T41" fmla="*/ 0 h 288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47" h="288">
                <a:moveTo>
                  <a:pt x="247" y="0"/>
                </a:moveTo>
                <a:cubicBezTo>
                  <a:pt x="218" y="7"/>
                  <a:pt x="218" y="7"/>
                  <a:pt x="218" y="7"/>
                </a:cubicBezTo>
                <a:cubicBezTo>
                  <a:pt x="75" y="41"/>
                  <a:pt x="75" y="41"/>
                  <a:pt x="75" y="41"/>
                </a:cubicBezTo>
                <a:cubicBezTo>
                  <a:pt x="74" y="41"/>
                  <a:pt x="74" y="41"/>
                  <a:pt x="74" y="41"/>
                </a:cubicBezTo>
                <a:cubicBezTo>
                  <a:pt x="74" y="210"/>
                  <a:pt x="74" y="210"/>
                  <a:pt x="74" y="210"/>
                </a:cubicBezTo>
                <a:cubicBezTo>
                  <a:pt x="67" y="207"/>
                  <a:pt x="59" y="205"/>
                  <a:pt x="51" y="205"/>
                </a:cubicBezTo>
                <a:cubicBezTo>
                  <a:pt x="23" y="205"/>
                  <a:pt x="0" y="224"/>
                  <a:pt x="0" y="247"/>
                </a:cubicBezTo>
                <a:cubicBezTo>
                  <a:pt x="0" y="270"/>
                  <a:pt x="23" y="288"/>
                  <a:pt x="51" y="288"/>
                </a:cubicBezTo>
                <a:cubicBezTo>
                  <a:pt x="79" y="288"/>
                  <a:pt x="102" y="270"/>
                  <a:pt x="103" y="247"/>
                </a:cubicBezTo>
                <a:cubicBezTo>
                  <a:pt x="103" y="247"/>
                  <a:pt x="103" y="247"/>
                  <a:pt x="103" y="247"/>
                </a:cubicBezTo>
                <a:cubicBezTo>
                  <a:pt x="103" y="85"/>
                  <a:pt x="103" y="85"/>
                  <a:pt x="103" y="85"/>
                </a:cubicBezTo>
                <a:cubicBezTo>
                  <a:pt x="218" y="57"/>
                  <a:pt x="218" y="57"/>
                  <a:pt x="218" y="57"/>
                </a:cubicBezTo>
                <a:cubicBezTo>
                  <a:pt x="218" y="158"/>
                  <a:pt x="218" y="158"/>
                  <a:pt x="218" y="158"/>
                </a:cubicBezTo>
                <a:cubicBezTo>
                  <a:pt x="211" y="156"/>
                  <a:pt x="204" y="154"/>
                  <a:pt x="195" y="154"/>
                </a:cubicBezTo>
                <a:cubicBezTo>
                  <a:pt x="167" y="154"/>
                  <a:pt x="144" y="173"/>
                  <a:pt x="144" y="196"/>
                </a:cubicBezTo>
                <a:cubicBezTo>
                  <a:pt x="144" y="218"/>
                  <a:pt x="167" y="237"/>
                  <a:pt x="195" y="237"/>
                </a:cubicBezTo>
                <a:cubicBezTo>
                  <a:pt x="224" y="237"/>
                  <a:pt x="246" y="219"/>
                  <a:pt x="247" y="196"/>
                </a:cubicBezTo>
                <a:cubicBezTo>
                  <a:pt x="247" y="196"/>
                  <a:pt x="247" y="196"/>
                  <a:pt x="247" y="196"/>
                </a:cubicBezTo>
                <a:cubicBezTo>
                  <a:pt x="247" y="28"/>
                  <a:pt x="247" y="28"/>
                  <a:pt x="247" y="28"/>
                </a:cubicBezTo>
                <a:cubicBezTo>
                  <a:pt x="247" y="28"/>
                  <a:pt x="247" y="28"/>
                  <a:pt x="247" y="28"/>
                </a:cubicBezTo>
                <a:cubicBezTo>
                  <a:pt x="247" y="0"/>
                  <a:pt x="247" y="0"/>
                  <a:pt x="24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71" name="TextBox 13"/>
          <p:cNvSpPr txBox="1">
            <a:spLocks noChangeArrowheads="1"/>
          </p:cNvSpPr>
          <p:nvPr/>
        </p:nvSpPr>
        <p:spPr bwMode="auto">
          <a:xfrm>
            <a:off x="781050" y="333375"/>
            <a:ext cx="20748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2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4" name="Teardrop 12"/>
          <p:cNvGrpSpPr>
            <a:grpSpLocks/>
          </p:cNvGrpSpPr>
          <p:nvPr/>
        </p:nvGrpSpPr>
        <p:grpSpPr bwMode="auto">
          <a:xfrm>
            <a:off x="5980113" y="3810000"/>
            <a:ext cx="1676400" cy="1639888"/>
            <a:chOff x="0" y="0"/>
            <a:chExt cx="1056" cy="1033"/>
          </a:xfrm>
        </p:grpSpPr>
        <p:pic>
          <p:nvPicPr>
            <p:cNvPr id="28710" name="Teardrop 12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056" cy="10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711" name="Text Box 4"/>
            <p:cNvSpPr txBox="1">
              <a:spLocks noChangeArrowheads="1"/>
            </p:cNvSpPr>
            <p:nvPr/>
          </p:nvSpPr>
          <p:spPr bwMode="auto">
            <a:xfrm rot="-5400000">
              <a:off x="168" y="150"/>
              <a:ext cx="716" cy="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32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8675" name="Teardrop 13"/>
          <p:cNvGrpSpPr>
            <a:grpSpLocks/>
          </p:cNvGrpSpPr>
          <p:nvPr/>
        </p:nvGrpSpPr>
        <p:grpSpPr bwMode="auto">
          <a:xfrm>
            <a:off x="5980113" y="2120900"/>
            <a:ext cx="1676400" cy="1639888"/>
            <a:chOff x="0" y="0"/>
            <a:chExt cx="1056" cy="1033"/>
          </a:xfrm>
        </p:grpSpPr>
        <p:pic>
          <p:nvPicPr>
            <p:cNvPr id="28708" name="Teardrop 13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056" cy="10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709" name="Text Box 7"/>
            <p:cNvSpPr txBox="1">
              <a:spLocks noChangeArrowheads="1"/>
            </p:cNvSpPr>
            <p:nvPr/>
          </p:nvSpPr>
          <p:spPr bwMode="auto">
            <a:xfrm rot="10800000">
              <a:off x="160" y="158"/>
              <a:ext cx="732" cy="7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32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8676" name="Teardrop 14"/>
          <p:cNvGrpSpPr>
            <a:grpSpLocks/>
          </p:cNvGrpSpPr>
          <p:nvPr/>
        </p:nvGrpSpPr>
        <p:grpSpPr bwMode="auto">
          <a:xfrm>
            <a:off x="4237038" y="3810000"/>
            <a:ext cx="1676400" cy="1639888"/>
            <a:chOff x="0" y="0"/>
            <a:chExt cx="1056" cy="1033"/>
          </a:xfrm>
        </p:grpSpPr>
        <p:pic>
          <p:nvPicPr>
            <p:cNvPr id="28706" name="Teardrop 14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056" cy="10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707" name="Text Box 10"/>
            <p:cNvSpPr txBox="1">
              <a:spLocks noChangeArrowheads="1"/>
            </p:cNvSpPr>
            <p:nvPr/>
          </p:nvSpPr>
          <p:spPr bwMode="auto">
            <a:xfrm>
              <a:off x="158" y="158"/>
              <a:ext cx="733" cy="7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32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8677" name="Teardrop 17"/>
          <p:cNvGrpSpPr>
            <a:grpSpLocks/>
          </p:cNvGrpSpPr>
          <p:nvPr/>
        </p:nvGrpSpPr>
        <p:grpSpPr bwMode="auto">
          <a:xfrm>
            <a:off x="4230688" y="2120900"/>
            <a:ext cx="1676400" cy="1639888"/>
            <a:chOff x="0" y="0"/>
            <a:chExt cx="1056" cy="1033"/>
          </a:xfrm>
        </p:grpSpPr>
        <p:pic>
          <p:nvPicPr>
            <p:cNvPr id="28704" name="Teardrop 17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056" cy="10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705" name="Text Box 13"/>
            <p:cNvSpPr txBox="1">
              <a:spLocks noChangeArrowheads="1"/>
            </p:cNvSpPr>
            <p:nvPr/>
          </p:nvSpPr>
          <p:spPr bwMode="auto">
            <a:xfrm rot="5400000">
              <a:off x="166" y="148"/>
              <a:ext cx="717" cy="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32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8678" name="Isosceles Triangle 20"/>
          <p:cNvGrpSpPr>
            <a:grpSpLocks/>
          </p:cNvGrpSpPr>
          <p:nvPr/>
        </p:nvGrpSpPr>
        <p:grpSpPr bwMode="auto">
          <a:xfrm>
            <a:off x="4029075" y="2828925"/>
            <a:ext cx="109538" cy="231775"/>
            <a:chOff x="0" y="0"/>
            <a:chExt cx="69" cy="146"/>
          </a:xfrm>
        </p:grpSpPr>
        <p:pic>
          <p:nvPicPr>
            <p:cNvPr id="28702" name="Isosceles Triangle 20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9" cy="1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703" name="Text Box 16"/>
            <p:cNvSpPr txBox="1">
              <a:spLocks noChangeArrowheads="1"/>
            </p:cNvSpPr>
            <p:nvPr/>
          </p:nvSpPr>
          <p:spPr bwMode="auto">
            <a:xfrm rot="-5400000">
              <a:off x="14" y="58"/>
              <a:ext cx="62" cy="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32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8679" name="Isosceles Triangle 21"/>
          <p:cNvGrpSpPr>
            <a:grpSpLocks/>
          </p:cNvGrpSpPr>
          <p:nvPr/>
        </p:nvGrpSpPr>
        <p:grpSpPr bwMode="auto">
          <a:xfrm>
            <a:off x="7759700" y="2828925"/>
            <a:ext cx="109538" cy="231775"/>
            <a:chOff x="0" y="0"/>
            <a:chExt cx="69" cy="146"/>
          </a:xfrm>
        </p:grpSpPr>
        <p:pic>
          <p:nvPicPr>
            <p:cNvPr id="28700" name="Isosceles Triangle 21"/>
            <p:cNvPicPr>
              <a:picLocks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9" cy="1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701" name="Text Box 19"/>
            <p:cNvSpPr txBox="1">
              <a:spLocks noChangeArrowheads="1"/>
            </p:cNvSpPr>
            <p:nvPr/>
          </p:nvSpPr>
          <p:spPr bwMode="auto">
            <a:xfrm rot="5400000">
              <a:off x="-10" y="58"/>
              <a:ext cx="62" cy="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32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8680" name="Isosceles Triangle 22"/>
          <p:cNvGrpSpPr>
            <a:grpSpLocks/>
          </p:cNvGrpSpPr>
          <p:nvPr/>
        </p:nvGrpSpPr>
        <p:grpSpPr bwMode="auto">
          <a:xfrm>
            <a:off x="4029075" y="4529138"/>
            <a:ext cx="109538" cy="231775"/>
            <a:chOff x="0" y="0"/>
            <a:chExt cx="69" cy="146"/>
          </a:xfrm>
        </p:grpSpPr>
        <p:pic>
          <p:nvPicPr>
            <p:cNvPr id="28698" name="Isosceles Triangle 22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9" cy="1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699" name="Text Box 22"/>
            <p:cNvSpPr txBox="1">
              <a:spLocks noChangeArrowheads="1"/>
            </p:cNvSpPr>
            <p:nvPr/>
          </p:nvSpPr>
          <p:spPr bwMode="auto">
            <a:xfrm rot="-5400000">
              <a:off x="14" y="59"/>
              <a:ext cx="62" cy="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32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8681" name="Isosceles Triangle 23"/>
          <p:cNvGrpSpPr>
            <a:grpSpLocks/>
          </p:cNvGrpSpPr>
          <p:nvPr/>
        </p:nvGrpSpPr>
        <p:grpSpPr bwMode="auto">
          <a:xfrm>
            <a:off x="7759700" y="4529138"/>
            <a:ext cx="109538" cy="231775"/>
            <a:chOff x="0" y="0"/>
            <a:chExt cx="69" cy="146"/>
          </a:xfrm>
        </p:grpSpPr>
        <p:pic>
          <p:nvPicPr>
            <p:cNvPr id="28696" name="Isosceles Triangle 23"/>
            <p:cNvPicPr>
              <a:picLocks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9" cy="1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697" name="Text Box 25"/>
            <p:cNvSpPr txBox="1">
              <a:spLocks noChangeArrowheads="1"/>
            </p:cNvSpPr>
            <p:nvPr/>
          </p:nvSpPr>
          <p:spPr bwMode="auto">
            <a:xfrm rot="5400000">
              <a:off x="-10" y="59"/>
              <a:ext cx="62" cy="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32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8682" name="文本框 29"/>
          <p:cNvSpPr txBox="1">
            <a:spLocks noChangeArrowheads="1"/>
          </p:cNvSpPr>
          <p:nvPr/>
        </p:nvSpPr>
        <p:spPr bwMode="auto">
          <a:xfrm>
            <a:off x="5168900" y="2841625"/>
            <a:ext cx="706438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6000" b="1" i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  <a:endParaRPr lang="zh-CN" altLang="en-US" sz="6000" b="1" i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683" name="文本框 30"/>
          <p:cNvSpPr txBox="1">
            <a:spLocks noChangeArrowheads="1"/>
          </p:cNvSpPr>
          <p:nvPr/>
        </p:nvSpPr>
        <p:spPr bwMode="auto">
          <a:xfrm>
            <a:off x="5926138" y="2835275"/>
            <a:ext cx="706437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6000" b="1" i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  <a:endParaRPr lang="zh-CN" altLang="en-US" sz="6000" b="1" i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684" name="文本框 31"/>
          <p:cNvSpPr txBox="1">
            <a:spLocks noChangeArrowheads="1"/>
          </p:cNvSpPr>
          <p:nvPr/>
        </p:nvSpPr>
        <p:spPr bwMode="auto">
          <a:xfrm>
            <a:off x="5135563" y="3783013"/>
            <a:ext cx="70485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6000" b="1" i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  <a:endParaRPr lang="zh-CN" altLang="en-US" sz="6000" b="1" i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685" name="文本框 32"/>
          <p:cNvSpPr txBox="1">
            <a:spLocks noChangeArrowheads="1"/>
          </p:cNvSpPr>
          <p:nvPr/>
        </p:nvSpPr>
        <p:spPr bwMode="auto">
          <a:xfrm>
            <a:off x="5888038" y="3817938"/>
            <a:ext cx="706437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6000" b="1" i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</a:t>
            </a:r>
            <a:endParaRPr lang="zh-CN" altLang="en-US" sz="6000" b="1" i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686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1722438" y="2593975"/>
            <a:ext cx="129540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687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1727200" y="2916238"/>
            <a:ext cx="20542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688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1722438" y="4424363"/>
            <a:ext cx="129540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689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1727200" y="4746625"/>
            <a:ext cx="20542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690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8235950" y="2593975"/>
            <a:ext cx="129540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691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8240713" y="2916238"/>
            <a:ext cx="20542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692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8235950" y="4424363"/>
            <a:ext cx="129540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693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8240713" y="4746625"/>
            <a:ext cx="20542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694" name="Freeform 414"/>
          <p:cNvSpPr>
            <a:spLocks/>
          </p:cNvSpPr>
          <p:nvPr/>
        </p:nvSpPr>
        <p:spPr bwMode="auto">
          <a:xfrm>
            <a:off x="257175" y="347663"/>
            <a:ext cx="303213" cy="355600"/>
          </a:xfrm>
          <a:custGeom>
            <a:avLst/>
            <a:gdLst>
              <a:gd name="T0" fmla="*/ 303213 w 247"/>
              <a:gd name="T1" fmla="*/ 0 h 288"/>
              <a:gd name="T2" fmla="*/ 267613 w 247"/>
              <a:gd name="T3" fmla="*/ 8643 h 288"/>
              <a:gd name="T4" fmla="*/ 92069 w 247"/>
              <a:gd name="T5" fmla="*/ 50624 h 288"/>
              <a:gd name="T6" fmla="*/ 90841 w 247"/>
              <a:gd name="T7" fmla="*/ 50624 h 288"/>
              <a:gd name="T8" fmla="*/ 90841 w 247"/>
              <a:gd name="T9" fmla="*/ 259292 h 288"/>
              <a:gd name="T10" fmla="*/ 62607 w 247"/>
              <a:gd name="T11" fmla="*/ 253118 h 288"/>
              <a:gd name="T12" fmla="*/ 0 w 247"/>
              <a:gd name="T13" fmla="*/ 304976 h 288"/>
              <a:gd name="T14" fmla="*/ 62607 w 247"/>
              <a:gd name="T15" fmla="*/ 355600 h 288"/>
              <a:gd name="T16" fmla="*/ 126441 w 247"/>
              <a:gd name="T17" fmla="*/ 304976 h 288"/>
              <a:gd name="T18" fmla="*/ 126441 w 247"/>
              <a:gd name="T19" fmla="*/ 304976 h 288"/>
              <a:gd name="T20" fmla="*/ 126441 w 247"/>
              <a:gd name="T21" fmla="*/ 104951 h 288"/>
              <a:gd name="T22" fmla="*/ 267613 w 247"/>
              <a:gd name="T23" fmla="*/ 70379 h 288"/>
              <a:gd name="T24" fmla="*/ 267613 w 247"/>
              <a:gd name="T25" fmla="*/ 195086 h 288"/>
              <a:gd name="T26" fmla="*/ 239379 w 247"/>
              <a:gd name="T27" fmla="*/ 190147 h 288"/>
              <a:gd name="T28" fmla="*/ 176772 w 247"/>
              <a:gd name="T29" fmla="*/ 242006 h 288"/>
              <a:gd name="T30" fmla="*/ 239379 w 247"/>
              <a:gd name="T31" fmla="*/ 292629 h 288"/>
              <a:gd name="T32" fmla="*/ 303213 w 247"/>
              <a:gd name="T33" fmla="*/ 242006 h 288"/>
              <a:gd name="T34" fmla="*/ 303213 w 247"/>
              <a:gd name="T35" fmla="*/ 242006 h 288"/>
              <a:gd name="T36" fmla="*/ 303213 w 247"/>
              <a:gd name="T37" fmla="*/ 34572 h 288"/>
              <a:gd name="T38" fmla="*/ 303213 w 247"/>
              <a:gd name="T39" fmla="*/ 34572 h 288"/>
              <a:gd name="T40" fmla="*/ 303213 w 247"/>
              <a:gd name="T41" fmla="*/ 0 h 288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47" h="288">
                <a:moveTo>
                  <a:pt x="247" y="0"/>
                </a:moveTo>
                <a:cubicBezTo>
                  <a:pt x="218" y="7"/>
                  <a:pt x="218" y="7"/>
                  <a:pt x="218" y="7"/>
                </a:cubicBezTo>
                <a:cubicBezTo>
                  <a:pt x="75" y="41"/>
                  <a:pt x="75" y="41"/>
                  <a:pt x="75" y="41"/>
                </a:cubicBezTo>
                <a:cubicBezTo>
                  <a:pt x="74" y="41"/>
                  <a:pt x="74" y="41"/>
                  <a:pt x="74" y="41"/>
                </a:cubicBezTo>
                <a:cubicBezTo>
                  <a:pt x="74" y="210"/>
                  <a:pt x="74" y="210"/>
                  <a:pt x="74" y="210"/>
                </a:cubicBezTo>
                <a:cubicBezTo>
                  <a:pt x="67" y="207"/>
                  <a:pt x="59" y="205"/>
                  <a:pt x="51" y="205"/>
                </a:cubicBezTo>
                <a:cubicBezTo>
                  <a:pt x="23" y="205"/>
                  <a:pt x="0" y="224"/>
                  <a:pt x="0" y="247"/>
                </a:cubicBezTo>
                <a:cubicBezTo>
                  <a:pt x="0" y="270"/>
                  <a:pt x="23" y="288"/>
                  <a:pt x="51" y="288"/>
                </a:cubicBezTo>
                <a:cubicBezTo>
                  <a:pt x="79" y="288"/>
                  <a:pt x="102" y="270"/>
                  <a:pt x="103" y="247"/>
                </a:cubicBezTo>
                <a:cubicBezTo>
                  <a:pt x="103" y="247"/>
                  <a:pt x="103" y="247"/>
                  <a:pt x="103" y="247"/>
                </a:cubicBezTo>
                <a:cubicBezTo>
                  <a:pt x="103" y="85"/>
                  <a:pt x="103" y="85"/>
                  <a:pt x="103" y="85"/>
                </a:cubicBezTo>
                <a:cubicBezTo>
                  <a:pt x="218" y="57"/>
                  <a:pt x="218" y="57"/>
                  <a:pt x="218" y="57"/>
                </a:cubicBezTo>
                <a:cubicBezTo>
                  <a:pt x="218" y="158"/>
                  <a:pt x="218" y="158"/>
                  <a:pt x="218" y="158"/>
                </a:cubicBezTo>
                <a:cubicBezTo>
                  <a:pt x="211" y="156"/>
                  <a:pt x="204" y="154"/>
                  <a:pt x="195" y="154"/>
                </a:cubicBezTo>
                <a:cubicBezTo>
                  <a:pt x="167" y="154"/>
                  <a:pt x="144" y="173"/>
                  <a:pt x="144" y="196"/>
                </a:cubicBezTo>
                <a:cubicBezTo>
                  <a:pt x="144" y="218"/>
                  <a:pt x="167" y="237"/>
                  <a:pt x="195" y="237"/>
                </a:cubicBezTo>
                <a:cubicBezTo>
                  <a:pt x="224" y="237"/>
                  <a:pt x="246" y="219"/>
                  <a:pt x="247" y="196"/>
                </a:cubicBezTo>
                <a:cubicBezTo>
                  <a:pt x="247" y="196"/>
                  <a:pt x="247" y="196"/>
                  <a:pt x="247" y="196"/>
                </a:cubicBezTo>
                <a:cubicBezTo>
                  <a:pt x="247" y="28"/>
                  <a:pt x="247" y="28"/>
                  <a:pt x="247" y="28"/>
                </a:cubicBezTo>
                <a:cubicBezTo>
                  <a:pt x="247" y="28"/>
                  <a:pt x="247" y="28"/>
                  <a:pt x="247" y="28"/>
                </a:cubicBezTo>
                <a:cubicBezTo>
                  <a:pt x="247" y="0"/>
                  <a:pt x="247" y="0"/>
                  <a:pt x="24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95" name="TextBox 13"/>
          <p:cNvSpPr txBox="1">
            <a:spLocks noChangeArrowheads="1"/>
          </p:cNvSpPr>
          <p:nvPr/>
        </p:nvSpPr>
        <p:spPr bwMode="auto">
          <a:xfrm>
            <a:off x="781050" y="333375"/>
            <a:ext cx="20748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2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矩形 1"/>
          <p:cNvGrpSpPr>
            <a:grpSpLocks/>
          </p:cNvGrpSpPr>
          <p:nvPr/>
        </p:nvGrpSpPr>
        <p:grpSpPr bwMode="auto">
          <a:xfrm>
            <a:off x="-12700" y="1304925"/>
            <a:ext cx="12223750" cy="4833938"/>
            <a:chOff x="0" y="0"/>
            <a:chExt cx="7700" cy="3045"/>
          </a:xfrm>
        </p:grpSpPr>
        <p:pic>
          <p:nvPicPr>
            <p:cNvPr id="29718" name="矩形 1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700" cy="30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19" name="Text Box 4"/>
            <p:cNvSpPr txBox="1">
              <a:spLocks noChangeArrowheads="1"/>
            </p:cNvSpPr>
            <p:nvPr/>
          </p:nvSpPr>
          <p:spPr bwMode="auto">
            <a:xfrm>
              <a:off x="8" y="9"/>
              <a:ext cx="7680" cy="3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</p:grpSp>
      <p:grpSp>
        <p:nvGrpSpPr>
          <p:cNvPr id="29699" name="组合 2"/>
          <p:cNvGrpSpPr>
            <a:grpSpLocks/>
          </p:cNvGrpSpPr>
          <p:nvPr/>
        </p:nvGrpSpPr>
        <p:grpSpPr bwMode="auto">
          <a:xfrm>
            <a:off x="5837238" y="2244725"/>
            <a:ext cx="647700" cy="649288"/>
            <a:chOff x="0" y="0"/>
            <a:chExt cx="649224" cy="649224"/>
          </a:xfrm>
        </p:grpSpPr>
        <p:sp>
          <p:nvSpPr>
            <p:cNvPr id="29716" name="Freeform 620"/>
            <p:cNvSpPr>
              <a:spLocks/>
            </p:cNvSpPr>
            <p:nvPr/>
          </p:nvSpPr>
          <p:spPr bwMode="auto">
            <a:xfrm>
              <a:off x="157988" y="160591"/>
              <a:ext cx="333248" cy="328041"/>
            </a:xfrm>
            <a:custGeom>
              <a:avLst/>
              <a:gdLst>
                <a:gd name="T0" fmla="*/ 325120 w 287"/>
                <a:gd name="T1" fmla="*/ 3477 h 283"/>
                <a:gd name="T2" fmla="*/ 241518 w 287"/>
                <a:gd name="T3" fmla="*/ 16228 h 283"/>
                <a:gd name="T4" fmla="*/ 166043 w 287"/>
                <a:gd name="T5" fmla="*/ 0 h 283"/>
                <a:gd name="T6" fmla="*/ 91730 w 287"/>
                <a:gd name="T7" fmla="*/ 16228 h 283"/>
                <a:gd name="T8" fmla="*/ 8128 w 287"/>
                <a:gd name="T9" fmla="*/ 3477 h 283"/>
                <a:gd name="T10" fmla="*/ 0 w 287"/>
                <a:gd name="T11" fmla="*/ 69549 h 283"/>
                <a:gd name="T12" fmla="*/ 77797 w 287"/>
                <a:gd name="T13" fmla="*/ 274720 h 283"/>
                <a:gd name="T14" fmla="*/ 166043 w 287"/>
                <a:gd name="T15" fmla="*/ 328041 h 283"/>
                <a:gd name="T16" fmla="*/ 255451 w 287"/>
                <a:gd name="T17" fmla="*/ 274720 h 283"/>
                <a:gd name="T18" fmla="*/ 333248 w 287"/>
                <a:gd name="T19" fmla="*/ 69549 h 283"/>
                <a:gd name="T20" fmla="*/ 325120 w 287"/>
                <a:gd name="T21" fmla="*/ 3477 h 28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87" h="283">
                  <a:moveTo>
                    <a:pt x="280" y="3"/>
                  </a:moveTo>
                  <a:cubicBezTo>
                    <a:pt x="280" y="3"/>
                    <a:pt x="240" y="14"/>
                    <a:pt x="208" y="14"/>
                  </a:cubicBezTo>
                  <a:cubicBezTo>
                    <a:pt x="176" y="14"/>
                    <a:pt x="143" y="0"/>
                    <a:pt x="143" y="0"/>
                  </a:cubicBezTo>
                  <a:cubicBezTo>
                    <a:pt x="143" y="0"/>
                    <a:pt x="111" y="14"/>
                    <a:pt x="79" y="14"/>
                  </a:cubicBezTo>
                  <a:cubicBezTo>
                    <a:pt x="46" y="14"/>
                    <a:pt x="7" y="3"/>
                    <a:pt x="7" y="3"/>
                  </a:cubicBezTo>
                  <a:cubicBezTo>
                    <a:pt x="7" y="3"/>
                    <a:pt x="0" y="26"/>
                    <a:pt x="0" y="60"/>
                  </a:cubicBezTo>
                  <a:cubicBezTo>
                    <a:pt x="0" y="149"/>
                    <a:pt x="28" y="206"/>
                    <a:pt x="67" y="237"/>
                  </a:cubicBezTo>
                  <a:cubicBezTo>
                    <a:pt x="90" y="256"/>
                    <a:pt x="128" y="283"/>
                    <a:pt x="143" y="283"/>
                  </a:cubicBezTo>
                  <a:cubicBezTo>
                    <a:pt x="159" y="283"/>
                    <a:pt x="196" y="256"/>
                    <a:pt x="220" y="237"/>
                  </a:cubicBezTo>
                  <a:cubicBezTo>
                    <a:pt x="258" y="205"/>
                    <a:pt x="287" y="149"/>
                    <a:pt x="287" y="60"/>
                  </a:cubicBezTo>
                  <a:cubicBezTo>
                    <a:pt x="287" y="26"/>
                    <a:pt x="280" y="3"/>
                    <a:pt x="280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7" name="椭圆 4"/>
            <p:cNvSpPr>
              <a:spLocks noChangeArrowheads="1"/>
            </p:cNvSpPr>
            <p:nvPr/>
          </p:nvSpPr>
          <p:spPr bwMode="auto">
            <a:xfrm>
              <a:off x="0" y="0"/>
              <a:ext cx="649224" cy="649224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</p:grpSp>
      <p:grpSp>
        <p:nvGrpSpPr>
          <p:cNvPr id="29700" name="组合 5"/>
          <p:cNvGrpSpPr>
            <a:grpSpLocks/>
          </p:cNvGrpSpPr>
          <p:nvPr/>
        </p:nvGrpSpPr>
        <p:grpSpPr bwMode="auto">
          <a:xfrm>
            <a:off x="5837238" y="3332163"/>
            <a:ext cx="647700" cy="649287"/>
            <a:chOff x="0" y="0"/>
            <a:chExt cx="649224" cy="649224"/>
          </a:xfrm>
        </p:grpSpPr>
        <p:sp>
          <p:nvSpPr>
            <p:cNvPr id="29714" name="Freeform 112"/>
            <p:cNvSpPr>
              <a:spLocks noEditPoints="1"/>
            </p:cNvSpPr>
            <p:nvPr/>
          </p:nvSpPr>
          <p:spPr bwMode="auto">
            <a:xfrm>
              <a:off x="198343" y="157988"/>
              <a:ext cx="252539" cy="333248"/>
            </a:xfrm>
            <a:custGeom>
              <a:avLst/>
              <a:gdLst>
                <a:gd name="T0" fmla="*/ 219802 w 216"/>
                <a:gd name="T1" fmla="*/ 145796 h 288"/>
                <a:gd name="T2" fmla="*/ 219802 w 216"/>
                <a:gd name="T3" fmla="*/ 91412 h 288"/>
                <a:gd name="T4" fmla="*/ 127439 w 216"/>
                <a:gd name="T5" fmla="*/ 0 h 288"/>
                <a:gd name="T6" fmla="*/ 126269 w 216"/>
                <a:gd name="T7" fmla="*/ 0 h 288"/>
                <a:gd name="T8" fmla="*/ 123931 w 216"/>
                <a:gd name="T9" fmla="*/ 0 h 288"/>
                <a:gd name="T10" fmla="*/ 32737 w 216"/>
                <a:gd name="T11" fmla="*/ 91412 h 288"/>
                <a:gd name="T12" fmla="*/ 32737 w 216"/>
                <a:gd name="T13" fmla="*/ 145796 h 288"/>
                <a:gd name="T14" fmla="*/ 0 w 216"/>
                <a:gd name="T15" fmla="*/ 145796 h 288"/>
                <a:gd name="T16" fmla="*/ 0 w 216"/>
                <a:gd name="T17" fmla="*/ 333248 h 288"/>
                <a:gd name="T18" fmla="*/ 252539 w 216"/>
                <a:gd name="T19" fmla="*/ 333248 h 288"/>
                <a:gd name="T20" fmla="*/ 252539 w 216"/>
                <a:gd name="T21" fmla="*/ 145796 h 288"/>
                <a:gd name="T22" fmla="*/ 219802 w 216"/>
                <a:gd name="T23" fmla="*/ 145796 h 288"/>
                <a:gd name="T24" fmla="*/ 78334 w 216"/>
                <a:gd name="T25" fmla="*/ 91412 h 288"/>
                <a:gd name="T26" fmla="*/ 123931 w 216"/>
                <a:gd name="T27" fmla="*/ 45127 h 288"/>
                <a:gd name="T28" fmla="*/ 126269 w 216"/>
                <a:gd name="T29" fmla="*/ 45127 h 288"/>
                <a:gd name="T30" fmla="*/ 127439 w 216"/>
                <a:gd name="T31" fmla="*/ 45127 h 288"/>
                <a:gd name="T32" fmla="*/ 173036 w 216"/>
                <a:gd name="T33" fmla="*/ 91412 h 288"/>
                <a:gd name="T34" fmla="*/ 173036 w 216"/>
                <a:gd name="T35" fmla="*/ 145796 h 288"/>
                <a:gd name="T36" fmla="*/ 78334 w 216"/>
                <a:gd name="T37" fmla="*/ 145796 h 288"/>
                <a:gd name="T38" fmla="*/ 78334 w 216"/>
                <a:gd name="T39" fmla="*/ 91412 h 28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216" h="288">
                  <a:moveTo>
                    <a:pt x="188" y="126"/>
                  </a:moveTo>
                  <a:cubicBezTo>
                    <a:pt x="188" y="79"/>
                    <a:pt x="188" y="79"/>
                    <a:pt x="188" y="79"/>
                  </a:cubicBezTo>
                  <a:cubicBezTo>
                    <a:pt x="188" y="35"/>
                    <a:pt x="152" y="0"/>
                    <a:pt x="109" y="0"/>
                  </a:cubicBezTo>
                  <a:cubicBezTo>
                    <a:pt x="109" y="0"/>
                    <a:pt x="108" y="0"/>
                    <a:pt x="108" y="0"/>
                  </a:cubicBezTo>
                  <a:cubicBezTo>
                    <a:pt x="107" y="0"/>
                    <a:pt x="107" y="0"/>
                    <a:pt x="106" y="0"/>
                  </a:cubicBezTo>
                  <a:cubicBezTo>
                    <a:pt x="63" y="0"/>
                    <a:pt x="28" y="35"/>
                    <a:pt x="28" y="79"/>
                  </a:cubicBezTo>
                  <a:cubicBezTo>
                    <a:pt x="28" y="126"/>
                    <a:pt x="28" y="126"/>
                    <a:pt x="28" y="126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288"/>
                    <a:pt x="0" y="288"/>
                    <a:pt x="0" y="288"/>
                  </a:cubicBezTo>
                  <a:cubicBezTo>
                    <a:pt x="216" y="288"/>
                    <a:pt x="216" y="288"/>
                    <a:pt x="216" y="288"/>
                  </a:cubicBezTo>
                  <a:cubicBezTo>
                    <a:pt x="216" y="126"/>
                    <a:pt x="216" y="126"/>
                    <a:pt x="216" y="126"/>
                  </a:cubicBezTo>
                  <a:lnTo>
                    <a:pt x="188" y="126"/>
                  </a:lnTo>
                  <a:close/>
                  <a:moveTo>
                    <a:pt x="67" y="79"/>
                  </a:moveTo>
                  <a:cubicBezTo>
                    <a:pt x="67" y="57"/>
                    <a:pt x="85" y="39"/>
                    <a:pt x="106" y="39"/>
                  </a:cubicBezTo>
                  <a:cubicBezTo>
                    <a:pt x="107" y="39"/>
                    <a:pt x="108" y="39"/>
                    <a:pt x="108" y="39"/>
                  </a:cubicBezTo>
                  <a:cubicBezTo>
                    <a:pt x="108" y="39"/>
                    <a:pt x="109" y="39"/>
                    <a:pt x="109" y="39"/>
                  </a:cubicBezTo>
                  <a:cubicBezTo>
                    <a:pt x="131" y="39"/>
                    <a:pt x="148" y="57"/>
                    <a:pt x="148" y="79"/>
                  </a:cubicBezTo>
                  <a:cubicBezTo>
                    <a:pt x="148" y="126"/>
                    <a:pt x="148" y="126"/>
                    <a:pt x="148" y="126"/>
                  </a:cubicBezTo>
                  <a:cubicBezTo>
                    <a:pt x="67" y="126"/>
                    <a:pt x="67" y="126"/>
                    <a:pt x="67" y="126"/>
                  </a:cubicBezTo>
                  <a:lnTo>
                    <a:pt x="67" y="7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5" name="椭圆 7"/>
            <p:cNvSpPr>
              <a:spLocks noChangeArrowheads="1"/>
            </p:cNvSpPr>
            <p:nvPr/>
          </p:nvSpPr>
          <p:spPr bwMode="auto">
            <a:xfrm>
              <a:off x="0" y="0"/>
              <a:ext cx="649224" cy="649224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</p:grpSp>
      <p:grpSp>
        <p:nvGrpSpPr>
          <p:cNvPr id="29701" name="组合 8"/>
          <p:cNvGrpSpPr>
            <a:grpSpLocks/>
          </p:cNvGrpSpPr>
          <p:nvPr/>
        </p:nvGrpSpPr>
        <p:grpSpPr bwMode="auto">
          <a:xfrm>
            <a:off x="5838825" y="4418013"/>
            <a:ext cx="649288" cy="649287"/>
            <a:chOff x="0" y="0"/>
            <a:chExt cx="649224" cy="649224"/>
          </a:xfrm>
        </p:grpSpPr>
        <p:sp>
          <p:nvSpPr>
            <p:cNvPr id="29712" name="Freeform 240"/>
            <p:cNvSpPr>
              <a:spLocks/>
            </p:cNvSpPr>
            <p:nvPr/>
          </p:nvSpPr>
          <p:spPr bwMode="auto">
            <a:xfrm>
              <a:off x="173388" y="155448"/>
              <a:ext cx="333248" cy="312420"/>
            </a:xfrm>
            <a:custGeom>
              <a:avLst/>
              <a:gdLst>
                <a:gd name="T0" fmla="*/ 248779 w 288"/>
                <a:gd name="T1" fmla="*/ 0 h 270"/>
                <a:gd name="T2" fmla="*/ 246465 w 288"/>
                <a:gd name="T3" fmla="*/ 0 h 270"/>
                <a:gd name="T4" fmla="*/ 245308 w 288"/>
                <a:gd name="T5" fmla="*/ 0 h 270"/>
                <a:gd name="T6" fmla="*/ 160838 w 288"/>
                <a:gd name="T7" fmla="*/ 85626 h 270"/>
                <a:gd name="T8" fmla="*/ 160838 w 288"/>
                <a:gd name="T9" fmla="*/ 136539 h 270"/>
                <a:gd name="T10" fmla="*/ 0 w 288"/>
                <a:gd name="T11" fmla="*/ 136539 h 270"/>
                <a:gd name="T12" fmla="*/ 0 w 288"/>
                <a:gd name="T13" fmla="*/ 312420 h 270"/>
                <a:gd name="T14" fmla="*/ 233736 w 288"/>
                <a:gd name="T15" fmla="*/ 312420 h 270"/>
                <a:gd name="T16" fmla="*/ 233736 w 288"/>
                <a:gd name="T17" fmla="*/ 136539 h 270"/>
                <a:gd name="T18" fmla="*/ 202494 w 288"/>
                <a:gd name="T19" fmla="*/ 136539 h 270"/>
                <a:gd name="T20" fmla="*/ 202494 w 288"/>
                <a:gd name="T21" fmla="*/ 85626 h 270"/>
                <a:gd name="T22" fmla="*/ 245308 w 288"/>
                <a:gd name="T23" fmla="*/ 42813 h 270"/>
                <a:gd name="T24" fmla="*/ 247622 w 288"/>
                <a:gd name="T25" fmla="*/ 42813 h 270"/>
                <a:gd name="T26" fmla="*/ 248779 w 288"/>
                <a:gd name="T27" fmla="*/ 42813 h 270"/>
                <a:gd name="T28" fmla="*/ 290435 w 288"/>
                <a:gd name="T29" fmla="*/ 85626 h 270"/>
                <a:gd name="T30" fmla="*/ 290435 w 288"/>
                <a:gd name="T31" fmla="*/ 105297 h 270"/>
                <a:gd name="T32" fmla="*/ 305477 w 288"/>
                <a:gd name="T33" fmla="*/ 105297 h 270"/>
                <a:gd name="T34" fmla="*/ 305477 w 288"/>
                <a:gd name="T35" fmla="*/ 111083 h 270"/>
                <a:gd name="T36" fmla="*/ 290435 w 288"/>
                <a:gd name="T37" fmla="*/ 124968 h 270"/>
                <a:gd name="T38" fmla="*/ 290435 w 288"/>
                <a:gd name="T39" fmla="*/ 136539 h 270"/>
                <a:gd name="T40" fmla="*/ 333248 w 288"/>
                <a:gd name="T41" fmla="*/ 136539 h 270"/>
                <a:gd name="T42" fmla="*/ 333248 w 288"/>
                <a:gd name="T43" fmla="*/ 85626 h 270"/>
                <a:gd name="T44" fmla="*/ 248779 w 288"/>
                <a:gd name="T45" fmla="*/ 0 h 270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288" h="270">
                  <a:moveTo>
                    <a:pt x="215" y="0"/>
                  </a:moveTo>
                  <a:cubicBezTo>
                    <a:pt x="214" y="0"/>
                    <a:pt x="214" y="0"/>
                    <a:pt x="213" y="0"/>
                  </a:cubicBezTo>
                  <a:cubicBezTo>
                    <a:pt x="213" y="0"/>
                    <a:pt x="212" y="0"/>
                    <a:pt x="212" y="0"/>
                  </a:cubicBezTo>
                  <a:cubicBezTo>
                    <a:pt x="172" y="0"/>
                    <a:pt x="139" y="33"/>
                    <a:pt x="139" y="74"/>
                  </a:cubicBezTo>
                  <a:cubicBezTo>
                    <a:pt x="139" y="74"/>
                    <a:pt x="139" y="99"/>
                    <a:pt x="139" y="118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270"/>
                    <a:pt x="0" y="270"/>
                    <a:pt x="0" y="270"/>
                  </a:cubicBezTo>
                  <a:cubicBezTo>
                    <a:pt x="202" y="270"/>
                    <a:pt x="202" y="270"/>
                    <a:pt x="202" y="270"/>
                  </a:cubicBezTo>
                  <a:cubicBezTo>
                    <a:pt x="202" y="118"/>
                    <a:pt x="202" y="118"/>
                    <a:pt x="202" y="118"/>
                  </a:cubicBezTo>
                  <a:cubicBezTo>
                    <a:pt x="175" y="118"/>
                    <a:pt x="175" y="118"/>
                    <a:pt x="175" y="118"/>
                  </a:cubicBezTo>
                  <a:cubicBezTo>
                    <a:pt x="175" y="99"/>
                    <a:pt x="175" y="74"/>
                    <a:pt x="175" y="74"/>
                  </a:cubicBezTo>
                  <a:cubicBezTo>
                    <a:pt x="175" y="54"/>
                    <a:pt x="192" y="37"/>
                    <a:pt x="212" y="37"/>
                  </a:cubicBezTo>
                  <a:cubicBezTo>
                    <a:pt x="213" y="37"/>
                    <a:pt x="214" y="37"/>
                    <a:pt x="214" y="37"/>
                  </a:cubicBezTo>
                  <a:cubicBezTo>
                    <a:pt x="214" y="37"/>
                    <a:pt x="214" y="37"/>
                    <a:pt x="215" y="37"/>
                  </a:cubicBezTo>
                  <a:cubicBezTo>
                    <a:pt x="235" y="37"/>
                    <a:pt x="251" y="54"/>
                    <a:pt x="251" y="74"/>
                  </a:cubicBezTo>
                  <a:cubicBezTo>
                    <a:pt x="251" y="74"/>
                    <a:pt x="251" y="81"/>
                    <a:pt x="251" y="91"/>
                  </a:cubicBezTo>
                  <a:cubicBezTo>
                    <a:pt x="264" y="91"/>
                    <a:pt x="264" y="91"/>
                    <a:pt x="264" y="91"/>
                  </a:cubicBezTo>
                  <a:cubicBezTo>
                    <a:pt x="264" y="96"/>
                    <a:pt x="264" y="96"/>
                    <a:pt x="264" y="96"/>
                  </a:cubicBezTo>
                  <a:cubicBezTo>
                    <a:pt x="251" y="108"/>
                    <a:pt x="251" y="108"/>
                    <a:pt x="251" y="108"/>
                  </a:cubicBezTo>
                  <a:cubicBezTo>
                    <a:pt x="251" y="111"/>
                    <a:pt x="251" y="115"/>
                    <a:pt x="251" y="118"/>
                  </a:cubicBezTo>
                  <a:cubicBezTo>
                    <a:pt x="288" y="118"/>
                    <a:pt x="288" y="118"/>
                    <a:pt x="288" y="118"/>
                  </a:cubicBezTo>
                  <a:cubicBezTo>
                    <a:pt x="288" y="99"/>
                    <a:pt x="288" y="74"/>
                    <a:pt x="288" y="74"/>
                  </a:cubicBezTo>
                  <a:cubicBezTo>
                    <a:pt x="288" y="33"/>
                    <a:pt x="255" y="0"/>
                    <a:pt x="21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13" name="椭圆 10"/>
            <p:cNvSpPr>
              <a:spLocks noChangeArrowheads="1"/>
            </p:cNvSpPr>
            <p:nvPr/>
          </p:nvSpPr>
          <p:spPr bwMode="auto">
            <a:xfrm>
              <a:off x="0" y="0"/>
              <a:ext cx="649224" cy="649224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</p:grpSp>
      <p:pic>
        <p:nvPicPr>
          <p:cNvPr id="29702" name="Picture 2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325" y="2097088"/>
            <a:ext cx="4538663" cy="370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3" name="TextBox 13"/>
          <p:cNvSpPr txBox="1">
            <a:spLocks noChangeArrowheads="1"/>
          </p:cNvSpPr>
          <p:nvPr/>
        </p:nvSpPr>
        <p:spPr bwMode="auto">
          <a:xfrm>
            <a:off x="6383338" y="2373313"/>
            <a:ext cx="23383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704" name="TextBox 13"/>
          <p:cNvSpPr txBox="1">
            <a:spLocks noChangeArrowheads="1"/>
          </p:cNvSpPr>
          <p:nvPr/>
        </p:nvSpPr>
        <p:spPr bwMode="auto">
          <a:xfrm>
            <a:off x="6792913" y="2660650"/>
            <a:ext cx="407987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705" name="TextBox 13"/>
          <p:cNvSpPr txBox="1">
            <a:spLocks noChangeArrowheads="1"/>
          </p:cNvSpPr>
          <p:nvPr/>
        </p:nvSpPr>
        <p:spPr bwMode="auto">
          <a:xfrm>
            <a:off x="6353175" y="3419475"/>
            <a:ext cx="23383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706" name="TextBox 13"/>
          <p:cNvSpPr txBox="1">
            <a:spLocks noChangeArrowheads="1"/>
          </p:cNvSpPr>
          <p:nvPr/>
        </p:nvSpPr>
        <p:spPr bwMode="auto">
          <a:xfrm>
            <a:off x="6762750" y="3706813"/>
            <a:ext cx="4079875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707" name="TextBox 13"/>
          <p:cNvSpPr txBox="1">
            <a:spLocks noChangeArrowheads="1"/>
          </p:cNvSpPr>
          <p:nvPr/>
        </p:nvSpPr>
        <p:spPr bwMode="auto">
          <a:xfrm>
            <a:off x="6383338" y="4557713"/>
            <a:ext cx="23383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708" name="TextBox 13"/>
          <p:cNvSpPr txBox="1">
            <a:spLocks noChangeArrowheads="1"/>
          </p:cNvSpPr>
          <p:nvPr/>
        </p:nvSpPr>
        <p:spPr bwMode="auto">
          <a:xfrm>
            <a:off x="6792913" y="4845050"/>
            <a:ext cx="407987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29709" name="图片 1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98711" y="2238375"/>
            <a:ext cx="3955702" cy="250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10" name="Freeform 414"/>
          <p:cNvSpPr>
            <a:spLocks/>
          </p:cNvSpPr>
          <p:nvPr/>
        </p:nvSpPr>
        <p:spPr bwMode="auto">
          <a:xfrm>
            <a:off x="257175" y="347663"/>
            <a:ext cx="303213" cy="355600"/>
          </a:xfrm>
          <a:custGeom>
            <a:avLst/>
            <a:gdLst>
              <a:gd name="T0" fmla="*/ 303213 w 247"/>
              <a:gd name="T1" fmla="*/ 0 h 288"/>
              <a:gd name="T2" fmla="*/ 267613 w 247"/>
              <a:gd name="T3" fmla="*/ 8643 h 288"/>
              <a:gd name="T4" fmla="*/ 92069 w 247"/>
              <a:gd name="T5" fmla="*/ 50624 h 288"/>
              <a:gd name="T6" fmla="*/ 90841 w 247"/>
              <a:gd name="T7" fmla="*/ 50624 h 288"/>
              <a:gd name="T8" fmla="*/ 90841 w 247"/>
              <a:gd name="T9" fmla="*/ 259292 h 288"/>
              <a:gd name="T10" fmla="*/ 62607 w 247"/>
              <a:gd name="T11" fmla="*/ 253118 h 288"/>
              <a:gd name="T12" fmla="*/ 0 w 247"/>
              <a:gd name="T13" fmla="*/ 304976 h 288"/>
              <a:gd name="T14" fmla="*/ 62607 w 247"/>
              <a:gd name="T15" fmla="*/ 355600 h 288"/>
              <a:gd name="T16" fmla="*/ 126441 w 247"/>
              <a:gd name="T17" fmla="*/ 304976 h 288"/>
              <a:gd name="T18" fmla="*/ 126441 w 247"/>
              <a:gd name="T19" fmla="*/ 304976 h 288"/>
              <a:gd name="T20" fmla="*/ 126441 w 247"/>
              <a:gd name="T21" fmla="*/ 104951 h 288"/>
              <a:gd name="T22" fmla="*/ 267613 w 247"/>
              <a:gd name="T23" fmla="*/ 70379 h 288"/>
              <a:gd name="T24" fmla="*/ 267613 w 247"/>
              <a:gd name="T25" fmla="*/ 195086 h 288"/>
              <a:gd name="T26" fmla="*/ 239379 w 247"/>
              <a:gd name="T27" fmla="*/ 190147 h 288"/>
              <a:gd name="T28" fmla="*/ 176772 w 247"/>
              <a:gd name="T29" fmla="*/ 242006 h 288"/>
              <a:gd name="T30" fmla="*/ 239379 w 247"/>
              <a:gd name="T31" fmla="*/ 292629 h 288"/>
              <a:gd name="T32" fmla="*/ 303213 w 247"/>
              <a:gd name="T33" fmla="*/ 242006 h 288"/>
              <a:gd name="T34" fmla="*/ 303213 w 247"/>
              <a:gd name="T35" fmla="*/ 242006 h 288"/>
              <a:gd name="T36" fmla="*/ 303213 w 247"/>
              <a:gd name="T37" fmla="*/ 34572 h 288"/>
              <a:gd name="T38" fmla="*/ 303213 w 247"/>
              <a:gd name="T39" fmla="*/ 34572 h 288"/>
              <a:gd name="T40" fmla="*/ 303213 w 247"/>
              <a:gd name="T41" fmla="*/ 0 h 288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47" h="288">
                <a:moveTo>
                  <a:pt x="247" y="0"/>
                </a:moveTo>
                <a:cubicBezTo>
                  <a:pt x="218" y="7"/>
                  <a:pt x="218" y="7"/>
                  <a:pt x="218" y="7"/>
                </a:cubicBezTo>
                <a:cubicBezTo>
                  <a:pt x="75" y="41"/>
                  <a:pt x="75" y="41"/>
                  <a:pt x="75" y="41"/>
                </a:cubicBezTo>
                <a:cubicBezTo>
                  <a:pt x="74" y="41"/>
                  <a:pt x="74" y="41"/>
                  <a:pt x="74" y="41"/>
                </a:cubicBezTo>
                <a:cubicBezTo>
                  <a:pt x="74" y="210"/>
                  <a:pt x="74" y="210"/>
                  <a:pt x="74" y="210"/>
                </a:cubicBezTo>
                <a:cubicBezTo>
                  <a:pt x="67" y="207"/>
                  <a:pt x="59" y="205"/>
                  <a:pt x="51" y="205"/>
                </a:cubicBezTo>
                <a:cubicBezTo>
                  <a:pt x="23" y="205"/>
                  <a:pt x="0" y="224"/>
                  <a:pt x="0" y="247"/>
                </a:cubicBezTo>
                <a:cubicBezTo>
                  <a:pt x="0" y="270"/>
                  <a:pt x="23" y="288"/>
                  <a:pt x="51" y="288"/>
                </a:cubicBezTo>
                <a:cubicBezTo>
                  <a:pt x="79" y="288"/>
                  <a:pt x="102" y="270"/>
                  <a:pt x="103" y="247"/>
                </a:cubicBezTo>
                <a:cubicBezTo>
                  <a:pt x="103" y="247"/>
                  <a:pt x="103" y="247"/>
                  <a:pt x="103" y="247"/>
                </a:cubicBezTo>
                <a:cubicBezTo>
                  <a:pt x="103" y="85"/>
                  <a:pt x="103" y="85"/>
                  <a:pt x="103" y="85"/>
                </a:cubicBezTo>
                <a:cubicBezTo>
                  <a:pt x="218" y="57"/>
                  <a:pt x="218" y="57"/>
                  <a:pt x="218" y="57"/>
                </a:cubicBezTo>
                <a:cubicBezTo>
                  <a:pt x="218" y="158"/>
                  <a:pt x="218" y="158"/>
                  <a:pt x="218" y="158"/>
                </a:cubicBezTo>
                <a:cubicBezTo>
                  <a:pt x="211" y="156"/>
                  <a:pt x="204" y="154"/>
                  <a:pt x="195" y="154"/>
                </a:cubicBezTo>
                <a:cubicBezTo>
                  <a:pt x="167" y="154"/>
                  <a:pt x="144" y="173"/>
                  <a:pt x="144" y="196"/>
                </a:cubicBezTo>
                <a:cubicBezTo>
                  <a:pt x="144" y="218"/>
                  <a:pt x="167" y="237"/>
                  <a:pt x="195" y="237"/>
                </a:cubicBezTo>
                <a:cubicBezTo>
                  <a:pt x="224" y="237"/>
                  <a:pt x="246" y="219"/>
                  <a:pt x="247" y="196"/>
                </a:cubicBezTo>
                <a:cubicBezTo>
                  <a:pt x="247" y="196"/>
                  <a:pt x="247" y="196"/>
                  <a:pt x="247" y="196"/>
                </a:cubicBezTo>
                <a:cubicBezTo>
                  <a:pt x="247" y="28"/>
                  <a:pt x="247" y="28"/>
                  <a:pt x="247" y="28"/>
                </a:cubicBezTo>
                <a:cubicBezTo>
                  <a:pt x="247" y="28"/>
                  <a:pt x="247" y="28"/>
                  <a:pt x="247" y="28"/>
                </a:cubicBezTo>
                <a:cubicBezTo>
                  <a:pt x="247" y="0"/>
                  <a:pt x="247" y="0"/>
                  <a:pt x="24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11" name="TextBox 13"/>
          <p:cNvSpPr txBox="1">
            <a:spLocks noChangeArrowheads="1"/>
          </p:cNvSpPr>
          <p:nvPr/>
        </p:nvSpPr>
        <p:spPr bwMode="auto">
          <a:xfrm>
            <a:off x="781050" y="333375"/>
            <a:ext cx="20748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2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Freeform 414"/>
          <p:cNvSpPr>
            <a:spLocks/>
          </p:cNvSpPr>
          <p:nvPr/>
        </p:nvSpPr>
        <p:spPr bwMode="auto">
          <a:xfrm>
            <a:off x="257175" y="347663"/>
            <a:ext cx="303213" cy="355600"/>
          </a:xfrm>
          <a:custGeom>
            <a:avLst/>
            <a:gdLst>
              <a:gd name="T0" fmla="*/ 303213 w 247"/>
              <a:gd name="T1" fmla="*/ 0 h 288"/>
              <a:gd name="T2" fmla="*/ 267613 w 247"/>
              <a:gd name="T3" fmla="*/ 8643 h 288"/>
              <a:gd name="T4" fmla="*/ 92069 w 247"/>
              <a:gd name="T5" fmla="*/ 50624 h 288"/>
              <a:gd name="T6" fmla="*/ 90841 w 247"/>
              <a:gd name="T7" fmla="*/ 50624 h 288"/>
              <a:gd name="T8" fmla="*/ 90841 w 247"/>
              <a:gd name="T9" fmla="*/ 259292 h 288"/>
              <a:gd name="T10" fmla="*/ 62607 w 247"/>
              <a:gd name="T11" fmla="*/ 253118 h 288"/>
              <a:gd name="T12" fmla="*/ 0 w 247"/>
              <a:gd name="T13" fmla="*/ 304976 h 288"/>
              <a:gd name="T14" fmla="*/ 62607 w 247"/>
              <a:gd name="T15" fmla="*/ 355600 h 288"/>
              <a:gd name="T16" fmla="*/ 126441 w 247"/>
              <a:gd name="T17" fmla="*/ 304976 h 288"/>
              <a:gd name="T18" fmla="*/ 126441 w 247"/>
              <a:gd name="T19" fmla="*/ 304976 h 288"/>
              <a:gd name="T20" fmla="*/ 126441 w 247"/>
              <a:gd name="T21" fmla="*/ 104951 h 288"/>
              <a:gd name="T22" fmla="*/ 267613 w 247"/>
              <a:gd name="T23" fmla="*/ 70379 h 288"/>
              <a:gd name="T24" fmla="*/ 267613 w 247"/>
              <a:gd name="T25" fmla="*/ 195086 h 288"/>
              <a:gd name="T26" fmla="*/ 239379 w 247"/>
              <a:gd name="T27" fmla="*/ 190147 h 288"/>
              <a:gd name="T28" fmla="*/ 176772 w 247"/>
              <a:gd name="T29" fmla="*/ 242006 h 288"/>
              <a:gd name="T30" fmla="*/ 239379 w 247"/>
              <a:gd name="T31" fmla="*/ 292629 h 288"/>
              <a:gd name="T32" fmla="*/ 303213 w 247"/>
              <a:gd name="T33" fmla="*/ 242006 h 288"/>
              <a:gd name="T34" fmla="*/ 303213 w 247"/>
              <a:gd name="T35" fmla="*/ 242006 h 288"/>
              <a:gd name="T36" fmla="*/ 303213 w 247"/>
              <a:gd name="T37" fmla="*/ 34572 h 288"/>
              <a:gd name="T38" fmla="*/ 303213 w 247"/>
              <a:gd name="T39" fmla="*/ 34572 h 288"/>
              <a:gd name="T40" fmla="*/ 303213 w 247"/>
              <a:gd name="T41" fmla="*/ 0 h 288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47" h="288">
                <a:moveTo>
                  <a:pt x="247" y="0"/>
                </a:moveTo>
                <a:cubicBezTo>
                  <a:pt x="218" y="7"/>
                  <a:pt x="218" y="7"/>
                  <a:pt x="218" y="7"/>
                </a:cubicBezTo>
                <a:cubicBezTo>
                  <a:pt x="75" y="41"/>
                  <a:pt x="75" y="41"/>
                  <a:pt x="75" y="41"/>
                </a:cubicBezTo>
                <a:cubicBezTo>
                  <a:pt x="74" y="41"/>
                  <a:pt x="74" y="41"/>
                  <a:pt x="74" y="41"/>
                </a:cubicBezTo>
                <a:cubicBezTo>
                  <a:pt x="74" y="210"/>
                  <a:pt x="74" y="210"/>
                  <a:pt x="74" y="210"/>
                </a:cubicBezTo>
                <a:cubicBezTo>
                  <a:pt x="67" y="207"/>
                  <a:pt x="59" y="205"/>
                  <a:pt x="51" y="205"/>
                </a:cubicBezTo>
                <a:cubicBezTo>
                  <a:pt x="23" y="205"/>
                  <a:pt x="0" y="224"/>
                  <a:pt x="0" y="247"/>
                </a:cubicBezTo>
                <a:cubicBezTo>
                  <a:pt x="0" y="270"/>
                  <a:pt x="23" y="288"/>
                  <a:pt x="51" y="288"/>
                </a:cubicBezTo>
                <a:cubicBezTo>
                  <a:pt x="79" y="288"/>
                  <a:pt x="102" y="270"/>
                  <a:pt x="103" y="247"/>
                </a:cubicBezTo>
                <a:cubicBezTo>
                  <a:pt x="103" y="247"/>
                  <a:pt x="103" y="247"/>
                  <a:pt x="103" y="247"/>
                </a:cubicBezTo>
                <a:cubicBezTo>
                  <a:pt x="103" y="85"/>
                  <a:pt x="103" y="85"/>
                  <a:pt x="103" y="85"/>
                </a:cubicBezTo>
                <a:cubicBezTo>
                  <a:pt x="218" y="57"/>
                  <a:pt x="218" y="57"/>
                  <a:pt x="218" y="57"/>
                </a:cubicBezTo>
                <a:cubicBezTo>
                  <a:pt x="218" y="158"/>
                  <a:pt x="218" y="158"/>
                  <a:pt x="218" y="158"/>
                </a:cubicBezTo>
                <a:cubicBezTo>
                  <a:pt x="211" y="156"/>
                  <a:pt x="204" y="154"/>
                  <a:pt x="195" y="154"/>
                </a:cubicBezTo>
                <a:cubicBezTo>
                  <a:pt x="167" y="154"/>
                  <a:pt x="144" y="173"/>
                  <a:pt x="144" y="196"/>
                </a:cubicBezTo>
                <a:cubicBezTo>
                  <a:pt x="144" y="218"/>
                  <a:pt x="167" y="237"/>
                  <a:pt x="195" y="237"/>
                </a:cubicBezTo>
                <a:cubicBezTo>
                  <a:pt x="224" y="237"/>
                  <a:pt x="246" y="219"/>
                  <a:pt x="247" y="196"/>
                </a:cubicBezTo>
                <a:cubicBezTo>
                  <a:pt x="247" y="196"/>
                  <a:pt x="247" y="196"/>
                  <a:pt x="247" y="196"/>
                </a:cubicBezTo>
                <a:cubicBezTo>
                  <a:pt x="247" y="28"/>
                  <a:pt x="247" y="28"/>
                  <a:pt x="247" y="28"/>
                </a:cubicBezTo>
                <a:cubicBezTo>
                  <a:pt x="247" y="28"/>
                  <a:pt x="247" y="28"/>
                  <a:pt x="247" y="28"/>
                </a:cubicBezTo>
                <a:cubicBezTo>
                  <a:pt x="247" y="0"/>
                  <a:pt x="247" y="0"/>
                  <a:pt x="24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23" name="TextBox 13"/>
          <p:cNvSpPr txBox="1">
            <a:spLocks noChangeArrowheads="1"/>
          </p:cNvSpPr>
          <p:nvPr/>
        </p:nvSpPr>
        <p:spPr bwMode="auto">
          <a:xfrm>
            <a:off x="781050" y="333375"/>
            <a:ext cx="20748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2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0724" name="组合 3"/>
          <p:cNvGrpSpPr>
            <a:grpSpLocks/>
          </p:cNvGrpSpPr>
          <p:nvPr/>
        </p:nvGrpSpPr>
        <p:grpSpPr bwMode="auto">
          <a:xfrm>
            <a:off x="1995488" y="1990725"/>
            <a:ext cx="774700" cy="795338"/>
            <a:chOff x="0" y="0"/>
            <a:chExt cx="1884994" cy="1884995"/>
          </a:xfrm>
        </p:grpSpPr>
        <p:grpSp>
          <p:nvGrpSpPr>
            <p:cNvPr id="30788" name="椭圆 4"/>
            <p:cNvGrpSpPr>
              <a:grpSpLocks/>
            </p:cNvGrpSpPr>
            <p:nvPr/>
          </p:nvGrpSpPr>
          <p:grpSpPr bwMode="auto">
            <a:xfrm>
              <a:off x="-36258" y="-23059"/>
              <a:ext cx="1958609" cy="1949309"/>
              <a:chOff x="0" y="0"/>
              <a:chExt cx="804672" cy="822960"/>
            </a:xfrm>
          </p:grpSpPr>
          <p:pic>
            <p:nvPicPr>
              <p:cNvPr id="30792" name="椭圆 4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04672" cy="8229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0793" name="Text Box 7"/>
              <p:cNvSpPr txBox="1">
                <a:spLocks noChangeArrowheads="1"/>
              </p:cNvSpPr>
              <p:nvPr/>
            </p:nvSpPr>
            <p:spPr bwMode="auto">
              <a:xfrm>
                <a:off x="128308" y="126278"/>
                <a:ext cx="547604" cy="5627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30789" name="任意多边形 5"/>
            <p:cNvGrpSpPr>
              <a:grpSpLocks/>
            </p:cNvGrpSpPr>
            <p:nvPr/>
          </p:nvGrpSpPr>
          <p:grpSpPr bwMode="auto">
            <a:xfrm>
              <a:off x="23094" y="5820"/>
              <a:ext cx="1706364" cy="1429493"/>
              <a:chOff x="0" y="0"/>
              <a:chExt cx="701040" cy="603504"/>
            </a:xfrm>
          </p:grpSpPr>
          <p:pic>
            <p:nvPicPr>
              <p:cNvPr id="30790" name="任意多边形 5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01040" cy="6035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0791" name="Text Box 10"/>
              <p:cNvSpPr txBox="1">
                <a:spLocks noChangeArrowheads="1"/>
              </p:cNvSpPr>
              <p:nvPr/>
            </p:nvSpPr>
            <p:spPr bwMode="auto">
              <a:xfrm>
                <a:off x="1236" y="-2457"/>
                <a:ext cx="699655" cy="6080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30725" name="组合 6"/>
          <p:cNvGrpSpPr>
            <a:grpSpLocks/>
          </p:cNvGrpSpPr>
          <p:nvPr/>
        </p:nvGrpSpPr>
        <p:grpSpPr bwMode="auto">
          <a:xfrm>
            <a:off x="4440238" y="1990725"/>
            <a:ext cx="774700" cy="795338"/>
            <a:chOff x="0" y="0"/>
            <a:chExt cx="1884994" cy="1884995"/>
          </a:xfrm>
        </p:grpSpPr>
        <p:grpSp>
          <p:nvGrpSpPr>
            <p:cNvPr id="30782" name="椭圆 7"/>
            <p:cNvGrpSpPr>
              <a:grpSpLocks/>
            </p:cNvGrpSpPr>
            <p:nvPr/>
          </p:nvGrpSpPr>
          <p:grpSpPr bwMode="auto">
            <a:xfrm>
              <a:off x="-35854" y="-23059"/>
              <a:ext cx="1958609" cy="1949309"/>
              <a:chOff x="0" y="0"/>
              <a:chExt cx="804672" cy="822960"/>
            </a:xfrm>
          </p:grpSpPr>
          <p:pic>
            <p:nvPicPr>
              <p:cNvPr id="30786" name="椭圆 7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04672" cy="8229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0787" name="Text Box 14"/>
              <p:cNvSpPr txBox="1">
                <a:spLocks noChangeArrowheads="1"/>
              </p:cNvSpPr>
              <p:nvPr/>
            </p:nvSpPr>
            <p:spPr bwMode="auto">
              <a:xfrm>
                <a:off x="128142" y="126278"/>
                <a:ext cx="547604" cy="5627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30783" name="任意多边形 8"/>
            <p:cNvGrpSpPr>
              <a:grpSpLocks/>
            </p:cNvGrpSpPr>
            <p:nvPr/>
          </p:nvGrpSpPr>
          <p:grpSpPr bwMode="auto">
            <a:xfrm>
              <a:off x="23498" y="5820"/>
              <a:ext cx="1706364" cy="1429493"/>
              <a:chOff x="0" y="0"/>
              <a:chExt cx="701040" cy="603504"/>
            </a:xfrm>
          </p:grpSpPr>
          <p:pic>
            <p:nvPicPr>
              <p:cNvPr id="30784" name="任意多边形 8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01040" cy="6035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0785" name="Text Box 17"/>
              <p:cNvSpPr txBox="1">
                <a:spLocks noChangeArrowheads="1"/>
              </p:cNvSpPr>
              <p:nvPr/>
            </p:nvSpPr>
            <p:spPr bwMode="auto">
              <a:xfrm>
                <a:off x="1070" y="-2457"/>
                <a:ext cx="699655" cy="6080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30726" name="组合 9"/>
          <p:cNvGrpSpPr>
            <a:grpSpLocks/>
          </p:cNvGrpSpPr>
          <p:nvPr/>
        </p:nvGrpSpPr>
        <p:grpSpPr bwMode="auto">
          <a:xfrm>
            <a:off x="6840538" y="1990725"/>
            <a:ext cx="773112" cy="795338"/>
            <a:chOff x="0" y="0"/>
            <a:chExt cx="1884994" cy="1884995"/>
          </a:xfrm>
        </p:grpSpPr>
        <p:grpSp>
          <p:nvGrpSpPr>
            <p:cNvPr id="30776" name="椭圆 10"/>
            <p:cNvGrpSpPr>
              <a:grpSpLocks/>
            </p:cNvGrpSpPr>
            <p:nvPr/>
          </p:nvGrpSpPr>
          <p:grpSpPr bwMode="auto">
            <a:xfrm>
              <a:off x="-29812" y="-23059"/>
              <a:ext cx="1958609" cy="1949309"/>
              <a:chOff x="0" y="0"/>
              <a:chExt cx="804672" cy="822960"/>
            </a:xfrm>
          </p:grpSpPr>
          <p:pic>
            <p:nvPicPr>
              <p:cNvPr id="30780" name="椭圆 10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04672" cy="8229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0781" name="Text Box 21"/>
              <p:cNvSpPr txBox="1">
                <a:spLocks noChangeArrowheads="1"/>
              </p:cNvSpPr>
              <p:nvPr/>
            </p:nvSpPr>
            <p:spPr bwMode="auto">
              <a:xfrm>
                <a:off x="125660" y="126278"/>
                <a:ext cx="547604" cy="5627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30777" name="任意多边形 11"/>
            <p:cNvGrpSpPr>
              <a:grpSpLocks/>
            </p:cNvGrpSpPr>
            <p:nvPr/>
          </p:nvGrpSpPr>
          <p:grpSpPr bwMode="auto">
            <a:xfrm>
              <a:off x="29540" y="5820"/>
              <a:ext cx="1706364" cy="1429493"/>
              <a:chOff x="0" y="0"/>
              <a:chExt cx="701040" cy="603504"/>
            </a:xfrm>
          </p:grpSpPr>
          <p:pic>
            <p:nvPicPr>
              <p:cNvPr id="30778" name="任意多边形 11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01040" cy="6035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0779" name="Text Box 24"/>
              <p:cNvSpPr txBox="1">
                <a:spLocks noChangeArrowheads="1"/>
              </p:cNvSpPr>
              <p:nvPr/>
            </p:nvSpPr>
            <p:spPr bwMode="auto">
              <a:xfrm>
                <a:off x="-1412" y="-2457"/>
                <a:ext cx="699655" cy="6080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30727" name="组合 12"/>
          <p:cNvGrpSpPr>
            <a:grpSpLocks/>
          </p:cNvGrpSpPr>
          <p:nvPr/>
        </p:nvGrpSpPr>
        <p:grpSpPr bwMode="auto">
          <a:xfrm>
            <a:off x="9285288" y="1990725"/>
            <a:ext cx="774700" cy="795338"/>
            <a:chOff x="0" y="0"/>
            <a:chExt cx="1884994" cy="1884995"/>
          </a:xfrm>
        </p:grpSpPr>
        <p:grpSp>
          <p:nvGrpSpPr>
            <p:cNvPr id="30770" name="椭圆 13"/>
            <p:cNvGrpSpPr>
              <a:grpSpLocks/>
            </p:cNvGrpSpPr>
            <p:nvPr/>
          </p:nvGrpSpPr>
          <p:grpSpPr bwMode="auto">
            <a:xfrm>
              <a:off x="-34125" y="-23059"/>
              <a:ext cx="1958609" cy="1949309"/>
              <a:chOff x="0" y="0"/>
              <a:chExt cx="804672" cy="822960"/>
            </a:xfrm>
          </p:grpSpPr>
          <p:pic>
            <p:nvPicPr>
              <p:cNvPr id="30774" name="椭圆 13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04672" cy="8229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0775" name="Text Box 28"/>
              <p:cNvSpPr txBox="1">
                <a:spLocks noChangeArrowheads="1"/>
              </p:cNvSpPr>
              <p:nvPr/>
            </p:nvSpPr>
            <p:spPr bwMode="auto">
              <a:xfrm>
                <a:off x="127432" y="126278"/>
                <a:ext cx="547604" cy="5627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30771" name="任意多边形 14"/>
            <p:cNvGrpSpPr>
              <a:grpSpLocks/>
            </p:cNvGrpSpPr>
            <p:nvPr/>
          </p:nvGrpSpPr>
          <p:grpSpPr bwMode="auto">
            <a:xfrm>
              <a:off x="25226" y="5820"/>
              <a:ext cx="1706364" cy="1429493"/>
              <a:chOff x="0" y="0"/>
              <a:chExt cx="701040" cy="603504"/>
            </a:xfrm>
          </p:grpSpPr>
          <p:pic>
            <p:nvPicPr>
              <p:cNvPr id="30772" name="任意多边形 14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01040" cy="6035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0773" name="Text Box 31"/>
              <p:cNvSpPr txBox="1">
                <a:spLocks noChangeArrowheads="1"/>
              </p:cNvSpPr>
              <p:nvPr/>
            </p:nvSpPr>
            <p:spPr bwMode="auto">
              <a:xfrm>
                <a:off x="360" y="-2457"/>
                <a:ext cx="699655" cy="6080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30728" name="组合 15"/>
          <p:cNvGrpSpPr>
            <a:grpSpLocks/>
          </p:cNvGrpSpPr>
          <p:nvPr/>
        </p:nvGrpSpPr>
        <p:grpSpPr bwMode="auto">
          <a:xfrm>
            <a:off x="3201988" y="4022725"/>
            <a:ext cx="774700" cy="795338"/>
            <a:chOff x="0" y="0"/>
            <a:chExt cx="1884994" cy="1884995"/>
          </a:xfrm>
        </p:grpSpPr>
        <p:grpSp>
          <p:nvGrpSpPr>
            <p:cNvPr id="30764" name="椭圆 16"/>
            <p:cNvGrpSpPr>
              <a:grpSpLocks/>
            </p:cNvGrpSpPr>
            <p:nvPr/>
          </p:nvGrpSpPr>
          <p:grpSpPr bwMode="auto">
            <a:xfrm>
              <a:off x="-35355" y="-26022"/>
              <a:ext cx="1958609" cy="1949309"/>
              <a:chOff x="0" y="0"/>
              <a:chExt cx="804672" cy="822960"/>
            </a:xfrm>
          </p:grpSpPr>
          <p:pic>
            <p:nvPicPr>
              <p:cNvPr id="30768" name="椭圆 16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04672" cy="8229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0769" name="Text Box 35"/>
              <p:cNvSpPr txBox="1">
                <a:spLocks noChangeArrowheads="1"/>
              </p:cNvSpPr>
              <p:nvPr/>
            </p:nvSpPr>
            <p:spPr bwMode="auto">
              <a:xfrm>
                <a:off x="127937" y="127529"/>
                <a:ext cx="547604" cy="5627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30765" name="任意多边形 17"/>
            <p:cNvGrpSpPr>
              <a:grpSpLocks/>
            </p:cNvGrpSpPr>
            <p:nvPr/>
          </p:nvGrpSpPr>
          <p:grpSpPr bwMode="auto">
            <a:xfrm>
              <a:off x="23997" y="2857"/>
              <a:ext cx="1706364" cy="1443932"/>
              <a:chOff x="0" y="0"/>
              <a:chExt cx="701040" cy="609600"/>
            </a:xfrm>
          </p:grpSpPr>
          <p:pic>
            <p:nvPicPr>
              <p:cNvPr id="30766" name="任意多边形 17"/>
              <p:cNvPicPr>
                <a:picLocks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01040" cy="6096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0767" name="Text Box 38"/>
              <p:cNvSpPr txBox="1">
                <a:spLocks noChangeArrowheads="1"/>
              </p:cNvSpPr>
              <p:nvPr/>
            </p:nvSpPr>
            <p:spPr bwMode="auto">
              <a:xfrm>
                <a:off x="865" y="-1206"/>
                <a:ext cx="699655" cy="6080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30729" name="组合 18"/>
          <p:cNvGrpSpPr>
            <a:grpSpLocks/>
          </p:cNvGrpSpPr>
          <p:nvPr/>
        </p:nvGrpSpPr>
        <p:grpSpPr bwMode="auto">
          <a:xfrm>
            <a:off x="5613400" y="4022725"/>
            <a:ext cx="773113" cy="795338"/>
            <a:chOff x="0" y="0"/>
            <a:chExt cx="1884994" cy="1884995"/>
          </a:xfrm>
        </p:grpSpPr>
        <p:grpSp>
          <p:nvGrpSpPr>
            <p:cNvPr id="30758" name="椭圆 19"/>
            <p:cNvGrpSpPr>
              <a:grpSpLocks/>
            </p:cNvGrpSpPr>
            <p:nvPr/>
          </p:nvGrpSpPr>
          <p:grpSpPr bwMode="auto">
            <a:xfrm>
              <a:off x="-25436" y="-26022"/>
              <a:ext cx="1958609" cy="1949309"/>
              <a:chOff x="0" y="0"/>
              <a:chExt cx="804672" cy="822960"/>
            </a:xfrm>
          </p:grpSpPr>
          <p:pic>
            <p:nvPicPr>
              <p:cNvPr id="30762" name="椭圆 19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04672" cy="8229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0763" name="Text Box 42"/>
              <p:cNvSpPr txBox="1">
                <a:spLocks noChangeArrowheads="1"/>
              </p:cNvSpPr>
              <p:nvPr/>
            </p:nvSpPr>
            <p:spPr bwMode="auto">
              <a:xfrm>
                <a:off x="123862" y="127529"/>
                <a:ext cx="547604" cy="5627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30759" name="任意多边形 20"/>
            <p:cNvGrpSpPr>
              <a:grpSpLocks/>
            </p:cNvGrpSpPr>
            <p:nvPr/>
          </p:nvGrpSpPr>
          <p:grpSpPr bwMode="auto">
            <a:xfrm>
              <a:off x="19078" y="2857"/>
              <a:ext cx="1706364" cy="1443932"/>
              <a:chOff x="0" y="0"/>
              <a:chExt cx="701040" cy="609600"/>
            </a:xfrm>
          </p:grpSpPr>
          <p:pic>
            <p:nvPicPr>
              <p:cNvPr id="30760" name="任意多边形 20"/>
              <p:cNvPicPr>
                <a:picLocks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01040" cy="6096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0761" name="Text Box 45"/>
              <p:cNvSpPr txBox="1">
                <a:spLocks noChangeArrowheads="1"/>
              </p:cNvSpPr>
              <p:nvPr/>
            </p:nvSpPr>
            <p:spPr bwMode="auto">
              <a:xfrm>
                <a:off x="2886" y="-1206"/>
                <a:ext cx="699655" cy="6080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30730" name="组合 21"/>
          <p:cNvGrpSpPr>
            <a:grpSpLocks/>
          </p:cNvGrpSpPr>
          <p:nvPr/>
        </p:nvGrpSpPr>
        <p:grpSpPr bwMode="auto">
          <a:xfrm>
            <a:off x="8053388" y="4022725"/>
            <a:ext cx="773112" cy="795338"/>
            <a:chOff x="0" y="0"/>
            <a:chExt cx="1884994" cy="1884995"/>
          </a:xfrm>
        </p:grpSpPr>
        <p:grpSp>
          <p:nvGrpSpPr>
            <p:cNvPr id="30752" name="椭圆 22"/>
            <p:cNvGrpSpPr>
              <a:grpSpLocks/>
            </p:cNvGrpSpPr>
            <p:nvPr/>
          </p:nvGrpSpPr>
          <p:grpSpPr bwMode="auto">
            <a:xfrm>
              <a:off x="-29248" y="-26022"/>
              <a:ext cx="1958609" cy="1949309"/>
              <a:chOff x="0" y="0"/>
              <a:chExt cx="804672" cy="822960"/>
            </a:xfrm>
          </p:grpSpPr>
          <p:pic>
            <p:nvPicPr>
              <p:cNvPr id="30756" name="椭圆 22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04672" cy="8229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0757" name="Text Box 49"/>
              <p:cNvSpPr txBox="1">
                <a:spLocks noChangeArrowheads="1"/>
              </p:cNvSpPr>
              <p:nvPr/>
            </p:nvSpPr>
            <p:spPr bwMode="auto">
              <a:xfrm>
                <a:off x="125428" y="127529"/>
                <a:ext cx="547604" cy="5627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30753" name="任意多边形 23"/>
            <p:cNvGrpSpPr>
              <a:grpSpLocks/>
            </p:cNvGrpSpPr>
            <p:nvPr/>
          </p:nvGrpSpPr>
          <p:grpSpPr bwMode="auto">
            <a:xfrm>
              <a:off x="30104" y="2857"/>
              <a:ext cx="1706364" cy="1443932"/>
              <a:chOff x="0" y="0"/>
              <a:chExt cx="701040" cy="609600"/>
            </a:xfrm>
          </p:grpSpPr>
          <p:pic>
            <p:nvPicPr>
              <p:cNvPr id="30754" name="任意多边形 23"/>
              <p:cNvPicPr>
                <a:picLocks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01040" cy="6096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0755" name="Text Box 52"/>
              <p:cNvSpPr txBox="1">
                <a:spLocks noChangeArrowheads="1"/>
              </p:cNvSpPr>
              <p:nvPr/>
            </p:nvSpPr>
            <p:spPr bwMode="auto">
              <a:xfrm>
                <a:off x="-1644" y="-1206"/>
                <a:ext cx="699655" cy="6080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30731" name="Freeform 10"/>
          <p:cNvSpPr>
            <a:spLocks noEditPoints="1"/>
          </p:cNvSpPr>
          <p:nvPr/>
        </p:nvSpPr>
        <p:spPr bwMode="auto">
          <a:xfrm>
            <a:off x="5840413" y="4248150"/>
            <a:ext cx="352425" cy="309563"/>
          </a:xfrm>
          <a:custGeom>
            <a:avLst/>
            <a:gdLst>
              <a:gd name="T0" fmla="*/ 176213 w 296"/>
              <a:gd name="T1" fmla="*/ 0 h 262"/>
              <a:gd name="T2" fmla="*/ 195263 w 296"/>
              <a:gd name="T3" fmla="*/ 9452 h 262"/>
              <a:gd name="T4" fmla="*/ 341709 w 296"/>
              <a:gd name="T5" fmla="*/ 177231 h 262"/>
              <a:gd name="T6" fmla="*/ 330994 w 296"/>
              <a:gd name="T7" fmla="*/ 200861 h 262"/>
              <a:gd name="T8" fmla="*/ 270272 w 296"/>
              <a:gd name="T9" fmla="*/ 200861 h 262"/>
              <a:gd name="T10" fmla="*/ 240506 w 296"/>
              <a:gd name="T11" fmla="*/ 200861 h 262"/>
              <a:gd name="T12" fmla="*/ 240506 w 296"/>
              <a:gd name="T13" fmla="*/ 280025 h 262"/>
              <a:gd name="T14" fmla="*/ 210741 w 296"/>
              <a:gd name="T15" fmla="*/ 309563 h 262"/>
              <a:gd name="T16" fmla="*/ 141684 w 296"/>
              <a:gd name="T17" fmla="*/ 309563 h 262"/>
              <a:gd name="T18" fmla="*/ 111919 w 296"/>
              <a:gd name="T19" fmla="*/ 280025 h 262"/>
              <a:gd name="T20" fmla="*/ 111919 w 296"/>
              <a:gd name="T21" fmla="*/ 200861 h 262"/>
              <a:gd name="T22" fmla="*/ 80963 w 296"/>
              <a:gd name="T23" fmla="*/ 200861 h 262"/>
              <a:gd name="T24" fmla="*/ 21431 w 296"/>
              <a:gd name="T25" fmla="*/ 200861 h 262"/>
              <a:gd name="T26" fmla="*/ 10716 w 296"/>
              <a:gd name="T27" fmla="*/ 177231 h 262"/>
              <a:gd name="T28" fmla="*/ 157163 w 296"/>
              <a:gd name="T29" fmla="*/ 9452 h 262"/>
              <a:gd name="T30" fmla="*/ 176213 w 296"/>
              <a:gd name="T31" fmla="*/ 0 h 262"/>
              <a:gd name="T32" fmla="*/ 176213 w 296"/>
              <a:gd name="T33" fmla="*/ 22449 h 262"/>
              <a:gd name="T34" fmla="*/ 173831 w 296"/>
              <a:gd name="T35" fmla="*/ 23631 h 262"/>
              <a:gd name="T36" fmla="*/ 173831 w 296"/>
              <a:gd name="T37" fmla="*/ 24812 h 262"/>
              <a:gd name="T38" fmla="*/ 39291 w 296"/>
              <a:gd name="T39" fmla="*/ 178412 h 262"/>
              <a:gd name="T40" fmla="*/ 80963 w 296"/>
              <a:gd name="T41" fmla="*/ 178412 h 262"/>
              <a:gd name="T42" fmla="*/ 111919 w 296"/>
              <a:gd name="T43" fmla="*/ 178412 h 262"/>
              <a:gd name="T44" fmla="*/ 133350 w 296"/>
              <a:gd name="T45" fmla="*/ 200861 h 262"/>
              <a:gd name="T46" fmla="*/ 133350 w 296"/>
              <a:gd name="T47" fmla="*/ 280025 h 262"/>
              <a:gd name="T48" fmla="*/ 141684 w 296"/>
              <a:gd name="T49" fmla="*/ 288295 h 262"/>
              <a:gd name="T50" fmla="*/ 210741 w 296"/>
              <a:gd name="T51" fmla="*/ 288295 h 262"/>
              <a:gd name="T52" fmla="*/ 217884 w 296"/>
              <a:gd name="T53" fmla="*/ 280025 h 262"/>
              <a:gd name="T54" fmla="*/ 217884 w 296"/>
              <a:gd name="T55" fmla="*/ 200861 h 262"/>
              <a:gd name="T56" fmla="*/ 240506 w 296"/>
              <a:gd name="T57" fmla="*/ 178412 h 262"/>
              <a:gd name="T58" fmla="*/ 270272 w 296"/>
              <a:gd name="T59" fmla="*/ 178412 h 262"/>
              <a:gd name="T60" fmla="*/ 313134 w 296"/>
              <a:gd name="T61" fmla="*/ 178412 h 262"/>
              <a:gd name="T62" fmla="*/ 178594 w 296"/>
              <a:gd name="T63" fmla="*/ 24812 h 262"/>
              <a:gd name="T64" fmla="*/ 178594 w 296"/>
              <a:gd name="T65" fmla="*/ 23631 h 262"/>
              <a:gd name="T66" fmla="*/ 176213 w 296"/>
              <a:gd name="T67" fmla="*/ 22449 h 26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96" h="262">
                <a:moveTo>
                  <a:pt x="148" y="0"/>
                </a:moveTo>
                <a:cubicBezTo>
                  <a:pt x="154" y="0"/>
                  <a:pt x="160" y="3"/>
                  <a:pt x="164" y="8"/>
                </a:cubicBezTo>
                <a:cubicBezTo>
                  <a:pt x="287" y="150"/>
                  <a:pt x="287" y="150"/>
                  <a:pt x="287" y="150"/>
                </a:cubicBezTo>
                <a:cubicBezTo>
                  <a:pt x="296" y="161"/>
                  <a:pt x="292" y="170"/>
                  <a:pt x="278" y="170"/>
                </a:cubicBezTo>
                <a:cubicBezTo>
                  <a:pt x="227" y="170"/>
                  <a:pt x="227" y="170"/>
                  <a:pt x="227" y="170"/>
                </a:cubicBezTo>
                <a:cubicBezTo>
                  <a:pt x="220" y="170"/>
                  <a:pt x="211" y="170"/>
                  <a:pt x="202" y="170"/>
                </a:cubicBezTo>
                <a:cubicBezTo>
                  <a:pt x="202" y="237"/>
                  <a:pt x="202" y="237"/>
                  <a:pt x="202" y="237"/>
                </a:cubicBezTo>
                <a:cubicBezTo>
                  <a:pt x="202" y="251"/>
                  <a:pt x="190" y="262"/>
                  <a:pt x="177" y="262"/>
                </a:cubicBezTo>
                <a:cubicBezTo>
                  <a:pt x="119" y="262"/>
                  <a:pt x="119" y="262"/>
                  <a:pt x="119" y="262"/>
                </a:cubicBezTo>
                <a:cubicBezTo>
                  <a:pt x="105" y="262"/>
                  <a:pt x="94" y="251"/>
                  <a:pt x="94" y="237"/>
                </a:cubicBezTo>
                <a:cubicBezTo>
                  <a:pt x="94" y="170"/>
                  <a:pt x="94" y="170"/>
                  <a:pt x="94" y="170"/>
                </a:cubicBezTo>
                <a:cubicBezTo>
                  <a:pt x="85" y="170"/>
                  <a:pt x="75" y="170"/>
                  <a:pt x="68" y="170"/>
                </a:cubicBezTo>
                <a:cubicBezTo>
                  <a:pt x="18" y="170"/>
                  <a:pt x="18" y="170"/>
                  <a:pt x="18" y="170"/>
                </a:cubicBezTo>
                <a:cubicBezTo>
                  <a:pt x="4" y="170"/>
                  <a:pt x="0" y="161"/>
                  <a:pt x="9" y="150"/>
                </a:cubicBezTo>
                <a:cubicBezTo>
                  <a:pt x="132" y="8"/>
                  <a:pt x="132" y="8"/>
                  <a:pt x="132" y="8"/>
                </a:cubicBezTo>
                <a:cubicBezTo>
                  <a:pt x="136" y="3"/>
                  <a:pt x="142" y="0"/>
                  <a:pt x="148" y="0"/>
                </a:cubicBezTo>
                <a:moveTo>
                  <a:pt x="148" y="19"/>
                </a:moveTo>
                <a:cubicBezTo>
                  <a:pt x="147" y="19"/>
                  <a:pt x="147" y="20"/>
                  <a:pt x="146" y="20"/>
                </a:cubicBezTo>
                <a:cubicBezTo>
                  <a:pt x="146" y="21"/>
                  <a:pt x="146" y="21"/>
                  <a:pt x="146" y="21"/>
                </a:cubicBezTo>
                <a:cubicBezTo>
                  <a:pt x="33" y="151"/>
                  <a:pt x="33" y="151"/>
                  <a:pt x="33" y="151"/>
                </a:cubicBezTo>
                <a:cubicBezTo>
                  <a:pt x="68" y="151"/>
                  <a:pt x="68" y="151"/>
                  <a:pt x="68" y="151"/>
                </a:cubicBezTo>
                <a:cubicBezTo>
                  <a:pt x="94" y="151"/>
                  <a:pt x="94" y="151"/>
                  <a:pt x="94" y="151"/>
                </a:cubicBezTo>
                <a:cubicBezTo>
                  <a:pt x="104" y="151"/>
                  <a:pt x="112" y="159"/>
                  <a:pt x="112" y="170"/>
                </a:cubicBezTo>
                <a:cubicBezTo>
                  <a:pt x="112" y="237"/>
                  <a:pt x="112" y="237"/>
                  <a:pt x="112" y="237"/>
                </a:cubicBezTo>
                <a:cubicBezTo>
                  <a:pt x="112" y="241"/>
                  <a:pt x="115" y="244"/>
                  <a:pt x="119" y="244"/>
                </a:cubicBezTo>
                <a:cubicBezTo>
                  <a:pt x="177" y="244"/>
                  <a:pt x="177" y="244"/>
                  <a:pt x="177" y="244"/>
                </a:cubicBezTo>
                <a:cubicBezTo>
                  <a:pt x="180" y="244"/>
                  <a:pt x="183" y="241"/>
                  <a:pt x="183" y="237"/>
                </a:cubicBezTo>
                <a:cubicBezTo>
                  <a:pt x="183" y="170"/>
                  <a:pt x="183" y="170"/>
                  <a:pt x="183" y="170"/>
                </a:cubicBezTo>
                <a:cubicBezTo>
                  <a:pt x="183" y="159"/>
                  <a:pt x="192" y="151"/>
                  <a:pt x="202" y="151"/>
                </a:cubicBezTo>
                <a:cubicBezTo>
                  <a:pt x="227" y="151"/>
                  <a:pt x="227" y="151"/>
                  <a:pt x="227" y="151"/>
                </a:cubicBezTo>
                <a:cubicBezTo>
                  <a:pt x="263" y="151"/>
                  <a:pt x="263" y="151"/>
                  <a:pt x="263" y="151"/>
                </a:cubicBezTo>
                <a:cubicBezTo>
                  <a:pt x="150" y="21"/>
                  <a:pt x="150" y="21"/>
                  <a:pt x="150" y="21"/>
                </a:cubicBezTo>
                <a:cubicBezTo>
                  <a:pt x="150" y="21"/>
                  <a:pt x="150" y="21"/>
                  <a:pt x="150" y="20"/>
                </a:cubicBezTo>
                <a:cubicBezTo>
                  <a:pt x="149" y="19"/>
                  <a:pt x="148" y="19"/>
                  <a:pt x="148" y="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32" name="Freeform 91"/>
          <p:cNvSpPr>
            <a:spLocks/>
          </p:cNvSpPr>
          <p:nvPr/>
        </p:nvSpPr>
        <p:spPr bwMode="auto">
          <a:xfrm>
            <a:off x="7145338" y="2217738"/>
            <a:ext cx="171450" cy="341312"/>
          </a:xfrm>
          <a:custGeom>
            <a:avLst/>
            <a:gdLst>
              <a:gd name="T0" fmla="*/ 171450 w 144"/>
              <a:gd name="T1" fmla="*/ 85328 h 288"/>
              <a:gd name="T2" fmla="*/ 85725 w 144"/>
              <a:gd name="T3" fmla="*/ 0 h 288"/>
              <a:gd name="T4" fmla="*/ 0 w 144"/>
              <a:gd name="T5" fmla="*/ 85328 h 288"/>
              <a:gd name="T6" fmla="*/ 42863 w 144"/>
              <a:gd name="T7" fmla="*/ 158805 h 288"/>
              <a:gd name="T8" fmla="*/ 0 w 144"/>
              <a:gd name="T9" fmla="*/ 341312 h 288"/>
              <a:gd name="T10" fmla="*/ 171450 w 144"/>
              <a:gd name="T11" fmla="*/ 341312 h 288"/>
              <a:gd name="T12" fmla="*/ 129778 w 144"/>
              <a:gd name="T13" fmla="*/ 158805 h 288"/>
              <a:gd name="T14" fmla="*/ 171450 w 144"/>
              <a:gd name="T15" fmla="*/ 85328 h 28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44" h="288">
                <a:moveTo>
                  <a:pt x="144" y="72"/>
                </a:moveTo>
                <a:cubicBezTo>
                  <a:pt x="144" y="32"/>
                  <a:pt x="112" y="0"/>
                  <a:pt x="72" y="0"/>
                </a:cubicBezTo>
                <a:cubicBezTo>
                  <a:pt x="33" y="0"/>
                  <a:pt x="0" y="32"/>
                  <a:pt x="0" y="72"/>
                </a:cubicBezTo>
                <a:cubicBezTo>
                  <a:pt x="0" y="98"/>
                  <a:pt x="14" y="121"/>
                  <a:pt x="36" y="134"/>
                </a:cubicBezTo>
                <a:cubicBezTo>
                  <a:pt x="0" y="288"/>
                  <a:pt x="0" y="288"/>
                  <a:pt x="0" y="288"/>
                </a:cubicBezTo>
                <a:cubicBezTo>
                  <a:pt x="144" y="288"/>
                  <a:pt x="144" y="288"/>
                  <a:pt x="144" y="288"/>
                </a:cubicBezTo>
                <a:cubicBezTo>
                  <a:pt x="109" y="134"/>
                  <a:pt x="109" y="134"/>
                  <a:pt x="109" y="134"/>
                </a:cubicBezTo>
                <a:cubicBezTo>
                  <a:pt x="130" y="121"/>
                  <a:pt x="144" y="98"/>
                  <a:pt x="144" y="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33" name="Freeform 93"/>
          <p:cNvSpPr>
            <a:spLocks noEditPoints="1"/>
          </p:cNvSpPr>
          <p:nvPr/>
        </p:nvSpPr>
        <p:spPr bwMode="auto">
          <a:xfrm>
            <a:off x="2254250" y="2214563"/>
            <a:ext cx="255588" cy="344487"/>
          </a:xfrm>
          <a:custGeom>
            <a:avLst/>
            <a:gdLst>
              <a:gd name="T0" fmla="*/ 222456 w 216"/>
              <a:gd name="T1" fmla="*/ 150713 h 288"/>
              <a:gd name="T2" fmla="*/ 222456 w 216"/>
              <a:gd name="T3" fmla="*/ 94495 h 288"/>
              <a:gd name="T4" fmla="*/ 128977 w 216"/>
              <a:gd name="T5" fmla="*/ 0 h 288"/>
              <a:gd name="T6" fmla="*/ 127794 w 216"/>
              <a:gd name="T7" fmla="*/ 0 h 288"/>
              <a:gd name="T8" fmla="*/ 125427 w 216"/>
              <a:gd name="T9" fmla="*/ 0 h 288"/>
              <a:gd name="T10" fmla="*/ 33132 w 216"/>
              <a:gd name="T11" fmla="*/ 94495 h 288"/>
              <a:gd name="T12" fmla="*/ 33132 w 216"/>
              <a:gd name="T13" fmla="*/ 150713 h 288"/>
              <a:gd name="T14" fmla="*/ 0 w 216"/>
              <a:gd name="T15" fmla="*/ 150713 h 288"/>
              <a:gd name="T16" fmla="*/ 0 w 216"/>
              <a:gd name="T17" fmla="*/ 344487 h 288"/>
              <a:gd name="T18" fmla="*/ 255588 w 216"/>
              <a:gd name="T19" fmla="*/ 344487 h 288"/>
              <a:gd name="T20" fmla="*/ 255588 w 216"/>
              <a:gd name="T21" fmla="*/ 150713 h 288"/>
              <a:gd name="T22" fmla="*/ 222456 w 216"/>
              <a:gd name="T23" fmla="*/ 150713 h 288"/>
              <a:gd name="T24" fmla="*/ 157376 w 216"/>
              <a:gd name="T25" fmla="*/ 309799 h 288"/>
              <a:gd name="T26" fmla="*/ 99395 w 216"/>
              <a:gd name="T27" fmla="*/ 309799 h 288"/>
              <a:gd name="T28" fmla="*/ 113595 w 216"/>
              <a:gd name="T29" fmla="*/ 246404 h 288"/>
              <a:gd name="T30" fmla="*/ 99395 w 216"/>
              <a:gd name="T31" fmla="*/ 221285 h 288"/>
              <a:gd name="T32" fmla="*/ 127794 w 216"/>
              <a:gd name="T33" fmla="*/ 192578 h 288"/>
              <a:gd name="T34" fmla="*/ 157376 w 216"/>
              <a:gd name="T35" fmla="*/ 221285 h 288"/>
              <a:gd name="T36" fmla="*/ 141993 w 216"/>
              <a:gd name="T37" fmla="*/ 246404 h 288"/>
              <a:gd name="T38" fmla="*/ 157376 w 216"/>
              <a:gd name="T39" fmla="*/ 309799 h 288"/>
              <a:gd name="T40" fmla="*/ 175125 w 216"/>
              <a:gd name="T41" fmla="*/ 150713 h 288"/>
              <a:gd name="T42" fmla="*/ 79280 w 216"/>
              <a:gd name="T43" fmla="*/ 150713 h 288"/>
              <a:gd name="T44" fmla="*/ 79280 w 216"/>
              <a:gd name="T45" fmla="*/ 94495 h 288"/>
              <a:gd name="T46" fmla="*/ 125427 w 216"/>
              <a:gd name="T47" fmla="*/ 47845 h 288"/>
              <a:gd name="T48" fmla="*/ 127794 w 216"/>
              <a:gd name="T49" fmla="*/ 47845 h 288"/>
              <a:gd name="T50" fmla="*/ 128977 w 216"/>
              <a:gd name="T51" fmla="*/ 47845 h 288"/>
              <a:gd name="T52" fmla="*/ 175125 w 216"/>
              <a:gd name="T53" fmla="*/ 94495 h 288"/>
              <a:gd name="T54" fmla="*/ 175125 w 216"/>
              <a:gd name="T55" fmla="*/ 150713 h 288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16" h="288">
                <a:moveTo>
                  <a:pt x="188" y="126"/>
                </a:moveTo>
                <a:cubicBezTo>
                  <a:pt x="188" y="79"/>
                  <a:pt x="188" y="79"/>
                  <a:pt x="188" y="79"/>
                </a:cubicBezTo>
                <a:cubicBezTo>
                  <a:pt x="188" y="36"/>
                  <a:pt x="152" y="0"/>
                  <a:pt x="109" y="0"/>
                </a:cubicBezTo>
                <a:cubicBezTo>
                  <a:pt x="109" y="0"/>
                  <a:pt x="108" y="0"/>
                  <a:pt x="108" y="0"/>
                </a:cubicBezTo>
                <a:cubicBezTo>
                  <a:pt x="107" y="0"/>
                  <a:pt x="107" y="0"/>
                  <a:pt x="106" y="0"/>
                </a:cubicBezTo>
                <a:cubicBezTo>
                  <a:pt x="63" y="0"/>
                  <a:pt x="28" y="36"/>
                  <a:pt x="28" y="79"/>
                </a:cubicBezTo>
                <a:cubicBezTo>
                  <a:pt x="28" y="126"/>
                  <a:pt x="28" y="126"/>
                  <a:pt x="28" y="126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288"/>
                  <a:pt x="0" y="288"/>
                  <a:pt x="0" y="288"/>
                </a:cubicBezTo>
                <a:cubicBezTo>
                  <a:pt x="216" y="288"/>
                  <a:pt x="216" y="288"/>
                  <a:pt x="216" y="288"/>
                </a:cubicBezTo>
                <a:cubicBezTo>
                  <a:pt x="216" y="126"/>
                  <a:pt x="216" y="126"/>
                  <a:pt x="216" y="126"/>
                </a:cubicBezTo>
                <a:lnTo>
                  <a:pt x="188" y="126"/>
                </a:lnTo>
                <a:close/>
                <a:moveTo>
                  <a:pt x="133" y="259"/>
                </a:moveTo>
                <a:cubicBezTo>
                  <a:pt x="84" y="259"/>
                  <a:pt x="84" y="259"/>
                  <a:pt x="84" y="259"/>
                </a:cubicBezTo>
                <a:cubicBezTo>
                  <a:pt x="96" y="206"/>
                  <a:pt x="96" y="206"/>
                  <a:pt x="96" y="206"/>
                </a:cubicBezTo>
                <a:cubicBezTo>
                  <a:pt x="88" y="202"/>
                  <a:pt x="84" y="194"/>
                  <a:pt x="84" y="185"/>
                </a:cubicBezTo>
                <a:cubicBezTo>
                  <a:pt x="84" y="172"/>
                  <a:pt x="95" y="161"/>
                  <a:pt x="108" y="161"/>
                </a:cubicBezTo>
                <a:cubicBezTo>
                  <a:pt x="122" y="161"/>
                  <a:pt x="133" y="172"/>
                  <a:pt x="133" y="185"/>
                </a:cubicBezTo>
                <a:cubicBezTo>
                  <a:pt x="133" y="194"/>
                  <a:pt x="128" y="202"/>
                  <a:pt x="120" y="206"/>
                </a:cubicBezTo>
                <a:lnTo>
                  <a:pt x="133" y="259"/>
                </a:lnTo>
                <a:close/>
                <a:moveTo>
                  <a:pt x="148" y="126"/>
                </a:moveTo>
                <a:cubicBezTo>
                  <a:pt x="67" y="126"/>
                  <a:pt x="67" y="126"/>
                  <a:pt x="67" y="126"/>
                </a:cubicBezTo>
                <a:cubicBezTo>
                  <a:pt x="67" y="79"/>
                  <a:pt x="67" y="79"/>
                  <a:pt x="67" y="79"/>
                </a:cubicBezTo>
                <a:cubicBezTo>
                  <a:pt x="67" y="57"/>
                  <a:pt x="85" y="40"/>
                  <a:pt x="106" y="40"/>
                </a:cubicBezTo>
                <a:cubicBezTo>
                  <a:pt x="107" y="40"/>
                  <a:pt x="108" y="40"/>
                  <a:pt x="108" y="40"/>
                </a:cubicBezTo>
                <a:cubicBezTo>
                  <a:pt x="108" y="40"/>
                  <a:pt x="109" y="40"/>
                  <a:pt x="109" y="40"/>
                </a:cubicBezTo>
                <a:cubicBezTo>
                  <a:pt x="131" y="40"/>
                  <a:pt x="148" y="57"/>
                  <a:pt x="148" y="79"/>
                </a:cubicBezTo>
                <a:lnTo>
                  <a:pt x="148" y="1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34" name="Freeform 94"/>
          <p:cNvSpPr>
            <a:spLocks noEditPoints="1"/>
          </p:cNvSpPr>
          <p:nvPr/>
        </p:nvSpPr>
        <p:spPr bwMode="auto">
          <a:xfrm>
            <a:off x="4652963" y="2214563"/>
            <a:ext cx="341312" cy="319087"/>
          </a:xfrm>
          <a:custGeom>
            <a:avLst/>
            <a:gdLst>
              <a:gd name="T0" fmla="*/ 254799 w 288"/>
              <a:gd name="T1" fmla="*/ 0 h 269"/>
              <a:gd name="T2" fmla="*/ 252429 w 288"/>
              <a:gd name="T3" fmla="*/ 0 h 269"/>
              <a:gd name="T4" fmla="*/ 251244 w 288"/>
              <a:gd name="T5" fmla="*/ 0 h 269"/>
              <a:gd name="T6" fmla="*/ 164730 w 288"/>
              <a:gd name="T7" fmla="*/ 86592 h 269"/>
              <a:gd name="T8" fmla="*/ 164730 w 288"/>
              <a:gd name="T9" fmla="*/ 138785 h 269"/>
              <a:gd name="T10" fmla="*/ 0 w 288"/>
              <a:gd name="T11" fmla="*/ 138785 h 269"/>
              <a:gd name="T12" fmla="*/ 0 w 288"/>
              <a:gd name="T13" fmla="*/ 319087 h 269"/>
              <a:gd name="T14" fmla="*/ 239392 w 288"/>
              <a:gd name="T15" fmla="*/ 319087 h 269"/>
              <a:gd name="T16" fmla="*/ 239392 w 288"/>
              <a:gd name="T17" fmla="*/ 138785 h 269"/>
              <a:gd name="T18" fmla="*/ 207394 w 288"/>
              <a:gd name="T19" fmla="*/ 138785 h 269"/>
              <a:gd name="T20" fmla="*/ 207394 w 288"/>
              <a:gd name="T21" fmla="*/ 86592 h 269"/>
              <a:gd name="T22" fmla="*/ 251244 w 288"/>
              <a:gd name="T23" fmla="*/ 42703 h 269"/>
              <a:gd name="T24" fmla="*/ 253614 w 288"/>
              <a:gd name="T25" fmla="*/ 42703 h 269"/>
              <a:gd name="T26" fmla="*/ 254799 w 288"/>
              <a:gd name="T27" fmla="*/ 42703 h 269"/>
              <a:gd name="T28" fmla="*/ 297463 w 288"/>
              <a:gd name="T29" fmla="*/ 86592 h 269"/>
              <a:gd name="T30" fmla="*/ 297463 w 288"/>
              <a:gd name="T31" fmla="*/ 107944 h 269"/>
              <a:gd name="T32" fmla="*/ 312869 w 288"/>
              <a:gd name="T33" fmla="*/ 107944 h 269"/>
              <a:gd name="T34" fmla="*/ 312869 w 288"/>
              <a:gd name="T35" fmla="*/ 112689 h 269"/>
              <a:gd name="T36" fmla="*/ 297463 w 288"/>
              <a:gd name="T37" fmla="*/ 126923 h 269"/>
              <a:gd name="T38" fmla="*/ 297463 w 288"/>
              <a:gd name="T39" fmla="*/ 138785 h 269"/>
              <a:gd name="T40" fmla="*/ 341312 w 288"/>
              <a:gd name="T41" fmla="*/ 138785 h 269"/>
              <a:gd name="T42" fmla="*/ 341312 w 288"/>
              <a:gd name="T43" fmla="*/ 86592 h 269"/>
              <a:gd name="T44" fmla="*/ 254799 w 288"/>
              <a:gd name="T45" fmla="*/ 0 h 269"/>
              <a:gd name="T46" fmla="*/ 146954 w 288"/>
              <a:gd name="T47" fmla="*/ 285873 h 269"/>
              <a:gd name="T48" fmla="*/ 92439 w 288"/>
              <a:gd name="T49" fmla="*/ 285873 h 269"/>
              <a:gd name="T50" fmla="*/ 105475 w 288"/>
              <a:gd name="T51" fmla="*/ 227750 h 269"/>
              <a:gd name="T52" fmla="*/ 92439 w 288"/>
              <a:gd name="T53" fmla="*/ 204026 h 269"/>
              <a:gd name="T54" fmla="*/ 119696 w 288"/>
              <a:gd name="T55" fmla="*/ 176743 h 269"/>
              <a:gd name="T56" fmla="*/ 146954 w 288"/>
              <a:gd name="T57" fmla="*/ 204026 h 269"/>
              <a:gd name="T58" fmla="*/ 132732 w 288"/>
              <a:gd name="T59" fmla="*/ 227750 h 269"/>
              <a:gd name="T60" fmla="*/ 146954 w 288"/>
              <a:gd name="T61" fmla="*/ 285873 h 269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88" h="269">
                <a:moveTo>
                  <a:pt x="215" y="0"/>
                </a:moveTo>
                <a:cubicBezTo>
                  <a:pt x="214" y="0"/>
                  <a:pt x="214" y="0"/>
                  <a:pt x="213" y="0"/>
                </a:cubicBezTo>
                <a:cubicBezTo>
                  <a:pt x="213" y="0"/>
                  <a:pt x="212" y="0"/>
                  <a:pt x="212" y="0"/>
                </a:cubicBezTo>
                <a:cubicBezTo>
                  <a:pt x="172" y="0"/>
                  <a:pt x="139" y="33"/>
                  <a:pt x="139" y="73"/>
                </a:cubicBezTo>
                <a:cubicBezTo>
                  <a:pt x="139" y="73"/>
                  <a:pt x="139" y="99"/>
                  <a:pt x="139" y="117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269"/>
                  <a:pt x="0" y="269"/>
                  <a:pt x="0" y="269"/>
                </a:cubicBezTo>
                <a:cubicBezTo>
                  <a:pt x="202" y="269"/>
                  <a:pt x="202" y="269"/>
                  <a:pt x="202" y="269"/>
                </a:cubicBezTo>
                <a:cubicBezTo>
                  <a:pt x="202" y="117"/>
                  <a:pt x="202" y="117"/>
                  <a:pt x="202" y="117"/>
                </a:cubicBezTo>
                <a:cubicBezTo>
                  <a:pt x="175" y="117"/>
                  <a:pt x="175" y="117"/>
                  <a:pt x="175" y="117"/>
                </a:cubicBezTo>
                <a:cubicBezTo>
                  <a:pt x="175" y="99"/>
                  <a:pt x="175" y="73"/>
                  <a:pt x="175" y="73"/>
                </a:cubicBezTo>
                <a:cubicBezTo>
                  <a:pt x="175" y="53"/>
                  <a:pt x="192" y="36"/>
                  <a:pt x="212" y="36"/>
                </a:cubicBezTo>
                <a:cubicBezTo>
                  <a:pt x="213" y="36"/>
                  <a:pt x="214" y="36"/>
                  <a:pt x="214" y="36"/>
                </a:cubicBezTo>
                <a:cubicBezTo>
                  <a:pt x="214" y="36"/>
                  <a:pt x="214" y="36"/>
                  <a:pt x="215" y="36"/>
                </a:cubicBezTo>
                <a:cubicBezTo>
                  <a:pt x="235" y="36"/>
                  <a:pt x="251" y="53"/>
                  <a:pt x="251" y="73"/>
                </a:cubicBezTo>
                <a:cubicBezTo>
                  <a:pt x="251" y="73"/>
                  <a:pt x="251" y="81"/>
                  <a:pt x="251" y="91"/>
                </a:cubicBezTo>
                <a:cubicBezTo>
                  <a:pt x="264" y="91"/>
                  <a:pt x="264" y="91"/>
                  <a:pt x="264" y="91"/>
                </a:cubicBezTo>
                <a:cubicBezTo>
                  <a:pt x="264" y="95"/>
                  <a:pt x="264" y="95"/>
                  <a:pt x="264" y="95"/>
                </a:cubicBezTo>
                <a:cubicBezTo>
                  <a:pt x="251" y="107"/>
                  <a:pt x="251" y="107"/>
                  <a:pt x="251" y="107"/>
                </a:cubicBezTo>
                <a:cubicBezTo>
                  <a:pt x="251" y="111"/>
                  <a:pt x="251" y="114"/>
                  <a:pt x="251" y="117"/>
                </a:cubicBezTo>
                <a:cubicBezTo>
                  <a:pt x="288" y="117"/>
                  <a:pt x="288" y="117"/>
                  <a:pt x="288" y="117"/>
                </a:cubicBezTo>
                <a:cubicBezTo>
                  <a:pt x="288" y="99"/>
                  <a:pt x="288" y="73"/>
                  <a:pt x="288" y="73"/>
                </a:cubicBezTo>
                <a:cubicBezTo>
                  <a:pt x="288" y="33"/>
                  <a:pt x="255" y="0"/>
                  <a:pt x="215" y="0"/>
                </a:cubicBezTo>
                <a:close/>
                <a:moveTo>
                  <a:pt x="124" y="241"/>
                </a:moveTo>
                <a:cubicBezTo>
                  <a:pt x="78" y="241"/>
                  <a:pt x="78" y="241"/>
                  <a:pt x="78" y="241"/>
                </a:cubicBezTo>
                <a:cubicBezTo>
                  <a:pt x="89" y="192"/>
                  <a:pt x="89" y="192"/>
                  <a:pt x="89" y="192"/>
                </a:cubicBezTo>
                <a:cubicBezTo>
                  <a:pt x="82" y="188"/>
                  <a:pt x="78" y="181"/>
                  <a:pt x="78" y="172"/>
                </a:cubicBezTo>
                <a:cubicBezTo>
                  <a:pt x="78" y="160"/>
                  <a:pt x="88" y="149"/>
                  <a:pt x="101" y="149"/>
                </a:cubicBezTo>
                <a:cubicBezTo>
                  <a:pt x="113" y="149"/>
                  <a:pt x="124" y="160"/>
                  <a:pt x="124" y="172"/>
                </a:cubicBezTo>
                <a:cubicBezTo>
                  <a:pt x="124" y="181"/>
                  <a:pt x="119" y="188"/>
                  <a:pt x="112" y="192"/>
                </a:cubicBezTo>
                <a:lnTo>
                  <a:pt x="124" y="24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35" name="Freeform 112"/>
          <p:cNvSpPr>
            <a:spLocks noEditPoints="1"/>
          </p:cNvSpPr>
          <p:nvPr/>
        </p:nvSpPr>
        <p:spPr bwMode="auto">
          <a:xfrm>
            <a:off x="9502775" y="2203450"/>
            <a:ext cx="341313" cy="342900"/>
          </a:xfrm>
          <a:custGeom>
            <a:avLst/>
            <a:gdLst>
              <a:gd name="T0" fmla="*/ 212136 w 288"/>
              <a:gd name="T1" fmla="*/ 142875 h 288"/>
              <a:gd name="T2" fmla="*/ 216876 w 288"/>
              <a:gd name="T3" fmla="*/ 109538 h 288"/>
              <a:gd name="T4" fmla="*/ 109031 w 288"/>
              <a:gd name="T5" fmla="*/ 0 h 288"/>
              <a:gd name="T6" fmla="*/ 0 w 288"/>
              <a:gd name="T7" fmla="*/ 109538 h 288"/>
              <a:gd name="T8" fmla="*/ 109031 w 288"/>
              <a:gd name="T9" fmla="*/ 217884 h 288"/>
              <a:gd name="T10" fmla="*/ 143399 w 288"/>
              <a:gd name="T11" fmla="*/ 211931 h 288"/>
              <a:gd name="T12" fmla="*/ 168286 w 288"/>
              <a:gd name="T13" fmla="*/ 236934 h 288"/>
              <a:gd name="T14" fmla="*/ 220431 w 288"/>
              <a:gd name="T15" fmla="*/ 236934 h 288"/>
              <a:gd name="T16" fmla="*/ 220431 w 288"/>
              <a:gd name="T17" fmla="*/ 290513 h 288"/>
              <a:gd name="T18" fmla="*/ 220431 w 288"/>
              <a:gd name="T19" fmla="*/ 290513 h 288"/>
              <a:gd name="T20" fmla="*/ 272576 w 288"/>
              <a:gd name="T21" fmla="*/ 290513 h 288"/>
              <a:gd name="T22" fmla="*/ 272576 w 288"/>
              <a:gd name="T23" fmla="*/ 342900 h 288"/>
              <a:gd name="T24" fmla="*/ 272576 w 288"/>
              <a:gd name="T25" fmla="*/ 342900 h 288"/>
              <a:gd name="T26" fmla="*/ 341313 w 288"/>
              <a:gd name="T27" fmla="*/ 342900 h 288"/>
              <a:gd name="T28" fmla="*/ 341313 w 288"/>
              <a:gd name="T29" fmla="*/ 342900 h 288"/>
              <a:gd name="T30" fmla="*/ 341313 w 288"/>
              <a:gd name="T31" fmla="*/ 342900 h 288"/>
              <a:gd name="T32" fmla="*/ 341313 w 288"/>
              <a:gd name="T33" fmla="*/ 273844 h 288"/>
              <a:gd name="T34" fmla="*/ 212136 w 288"/>
              <a:gd name="T35" fmla="*/ 142875 h 288"/>
              <a:gd name="T36" fmla="*/ 86513 w 288"/>
              <a:gd name="T37" fmla="*/ 122634 h 288"/>
              <a:gd name="T38" fmla="*/ 49775 w 288"/>
              <a:gd name="T39" fmla="*/ 85725 h 288"/>
              <a:gd name="T40" fmla="*/ 86513 w 288"/>
              <a:gd name="T41" fmla="*/ 48816 h 288"/>
              <a:gd name="T42" fmla="*/ 123252 w 288"/>
              <a:gd name="T43" fmla="*/ 85725 h 288"/>
              <a:gd name="T44" fmla="*/ 86513 w 288"/>
              <a:gd name="T45" fmla="*/ 122634 h 288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88" h="288">
                <a:moveTo>
                  <a:pt x="179" y="120"/>
                </a:moveTo>
                <a:cubicBezTo>
                  <a:pt x="182" y="111"/>
                  <a:pt x="183" y="102"/>
                  <a:pt x="183" y="92"/>
                </a:cubicBezTo>
                <a:cubicBezTo>
                  <a:pt x="183" y="41"/>
                  <a:pt x="142" y="0"/>
                  <a:pt x="92" y="0"/>
                </a:cubicBezTo>
                <a:cubicBezTo>
                  <a:pt x="41" y="0"/>
                  <a:pt x="0" y="41"/>
                  <a:pt x="0" y="92"/>
                </a:cubicBezTo>
                <a:cubicBezTo>
                  <a:pt x="0" y="142"/>
                  <a:pt x="41" y="183"/>
                  <a:pt x="92" y="183"/>
                </a:cubicBezTo>
                <a:cubicBezTo>
                  <a:pt x="102" y="183"/>
                  <a:pt x="112" y="181"/>
                  <a:pt x="121" y="178"/>
                </a:cubicBezTo>
                <a:cubicBezTo>
                  <a:pt x="142" y="199"/>
                  <a:pt x="142" y="199"/>
                  <a:pt x="142" y="199"/>
                </a:cubicBezTo>
                <a:cubicBezTo>
                  <a:pt x="186" y="199"/>
                  <a:pt x="186" y="199"/>
                  <a:pt x="186" y="199"/>
                </a:cubicBezTo>
                <a:cubicBezTo>
                  <a:pt x="186" y="244"/>
                  <a:pt x="186" y="244"/>
                  <a:pt x="186" y="244"/>
                </a:cubicBezTo>
                <a:cubicBezTo>
                  <a:pt x="186" y="244"/>
                  <a:pt x="186" y="244"/>
                  <a:pt x="186" y="244"/>
                </a:cubicBezTo>
                <a:cubicBezTo>
                  <a:pt x="230" y="244"/>
                  <a:pt x="230" y="244"/>
                  <a:pt x="230" y="244"/>
                </a:cubicBezTo>
                <a:cubicBezTo>
                  <a:pt x="230" y="288"/>
                  <a:pt x="230" y="288"/>
                  <a:pt x="230" y="288"/>
                </a:cubicBezTo>
                <a:cubicBezTo>
                  <a:pt x="230" y="288"/>
                  <a:pt x="230" y="288"/>
                  <a:pt x="230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30"/>
                  <a:pt x="288" y="230"/>
                  <a:pt x="288" y="230"/>
                </a:cubicBezTo>
                <a:lnTo>
                  <a:pt x="179" y="120"/>
                </a:lnTo>
                <a:close/>
                <a:moveTo>
                  <a:pt x="73" y="103"/>
                </a:moveTo>
                <a:cubicBezTo>
                  <a:pt x="56" y="103"/>
                  <a:pt x="42" y="89"/>
                  <a:pt x="42" y="72"/>
                </a:cubicBezTo>
                <a:cubicBezTo>
                  <a:pt x="42" y="55"/>
                  <a:pt x="56" y="41"/>
                  <a:pt x="73" y="41"/>
                </a:cubicBezTo>
                <a:cubicBezTo>
                  <a:pt x="90" y="41"/>
                  <a:pt x="104" y="55"/>
                  <a:pt x="104" y="72"/>
                </a:cubicBezTo>
                <a:cubicBezTo>
                  <a:pt x="104" y="89"/>
                  <a:pt x="90" y="103"/>
                  <a:pt x="73" y="10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36" name="Freeform 113"/>
          <p:cNvSpPr>
            <a:spLocks noEditPoints="1"/>
          </p:cNvSpPr>
          <p:nvPr/>
        </p:nvSpPr>
        <p:spPr bwMode="auto">
          <a:xfrm>
            <a:off x="3475038" y="4248150"/>
            <a:ext cx="228600" cy="344488"/>
          </a:xfrm>
          <a:custGeom>
            <a:avLst/>
            <a:gdLst>
              <a:gd name="T0" fmla="*/ 207169 w 192"/>
              <a:gd name="T1" fmla="*/ 127544 h 289"/>
              <a:gd name="T2" fmla="*/ 222647 w 192"/>
              <a:gd name="T3" fmla="*/ 89400 h 289"/>
              <a:gd name="T4" fmla="*/ 196453 w 192"/>
              <a:gd name="T5" fmla="*/ 27416 h 289"/>
              <a:gd name="T6" fmla="*/ 123825 w 192"/>
              <a:gd name="T7" fmla="*/ 0 h 289"/>
              <a:gd name="T8" fmla="*/ 29766 w 192"/>
              <a:gd name="T9" fmla="*/ 72712 h 289"/>
              <a:gd name="T10" fmla="*/ 42863 w 192"/>
              <a:gd name="T11" fmla="*/ 119200 h 289"/>
              <a:gd name="T12" fmla="*/ 40481 w 192"/>
              <a:gd name="T13" fmla="*/ 195488 h 289"/>
              <a:gd name="T14" fmla="*/ 42863 w 192"/>
              <a:gd name="T15" fmla="*/ 239592 h 289"/>
              <a:gd name="T16" fmla="*/ 16669 w 192"/>
              <a:gd name="T17" fmla="*/ 250320 h 289"/>
              <a:gd name="T18" fmla="*/ 0 w 192"/>
              <a:gd name="T19" fmla="*/ 287272 h 289"/>
              <a:gd name="T20" fmla="*/ 13097 w 192"/>
              <a:gd name="T21" fmla="*/ 321840 h 289"/>
              <a:gd name="T22" fmla="*/ 13097 w 192"/>
              <a:gd name="T23" fmla="*/ 321840 h 289"/>
              <a:gd name="T24" fmla="*/ 78581 w 192"/>
              <a:gd name="T25" fmla="*/ 241976 h 289"/>
              <a:gd name="T26" fmla="*/ 76200 w 192"/>
              <a:gd name="T27" fmla="*/ 233632 h 289"/>
              <a:gd name="T28" fmla="*/ 65484 w 192"/>
              <a:gd name="T29" fmla="*/ 214560 h 289"/>
              <a:gd name="T30" fmla="*/ 65484 w 192"/>
              <a:gd name="T31" fmla="*/ 108472 h 289"/>
              <a:gd name="T32" fmla="*/ 65484 w 192"/>
              <a:gd name="T33" fmla="*/ 102512 h 289"/>
              <a:gd name="T34" fmla="*/ 53578 w 192"/>
              <a:gd name="T35" fmla="*/ 78672 h 289"/>
              <a:gd name="T36" fmla="*/ 75009 w 192"/>
              <a:gd name="T37" fmla="*/ 39336 h 289"/>
              <a:gd name="T38" fmla="*/ 123825 w 192"/>
              <a:gd name="T39" fmla="*/ 23840 h 289"/>
              <a:gd name="T40" fmla="*/ 180975 w 192"/>
              <a:gd name="T41" fmla="*/ 44104 h 289"/>
              <a:gd name="T42" fmla="*/ 200025 w 192"/>
              <a:gd name="T43" fmla="*/ 87016 h 289"/>
              <a:gd name="T44" fmla="*/ 188119 w 192"/>
              <a:gd name="T45" fmla="*/ 113240 h 289"/>
              <a:gd name="T46" fmla="*/ 170259 w 192"/>
              <a:gd name="T47" fmla="*/ 108472 h 289"/>
              <a:gd name="T48" fmla="*/ 178594 w 192"/>
              <a:gd name="T49" fmla="*/ 122776 h 289"/>
              <a:gd name="T50" fmla="*/ 159544 w 192"/>
              <a:gd name="T51" fmla="*/ 120392 h 289"/>
              <a:gd name="T52" fmla="*/ 76200 w 192"/>
              <a:gd name="T53" fmla="*/ 120392 h 289"/>
              <a:gd name="T54" fmla="*/ 91678 w 192"/>
              <a:gd name="T55" fmla="*/ 214560 h 289"/>
              <a:gd name="T56" fmla="*/ 111919 w 192"/>
              <a:gd name="T57" fmla="*/ 253896 h 289"/>
              <a:gd name="T58" fmla="*/ 91678 w 192"/>
              <a:gd name="T59" fmla="*/ 274160 h 289"/>
              <a:gd name="T60" fmla="*/ 91678 w 192"/>
              <a:gd name="T61" fmla="*/ 314688 h 289"/>
              <a:gd name="T62" fmla="*/ 117872 w 192"/>
              <a:gd name="T63" fmla="*/ 342104 h 289"/>
              <a:gd name="T64" fmla="*/ 117872 w 192"/>
              <a:gd name="T65" fmla="*/ 342104 h 289"/>
              <a:gd name="T66" fmla="*/ 144066 w 192"/>
              <a:gd name="T67" fmla="*/ 214560 h 289"/>
              <a:gd name="T68" fmla="*/ 176213 w 192"/>
              <a:gd name="T69" fmla="*/ 151384 h 289"/>
              <a:gd name="T70" fmla="*/ 192881 w 192"/>
              <a:gd name="T71" fmla="*/ 162112 h 289"/>
              <a:gd name="T72" fmla="*/ 159544 w 192"/>
              <a:gd name="T73" fmla="*/ 224096 h 289"/>
              <a:gd name="T74" fmla="*/ 167878 w 192"/>
              <a:gd name="T75" fmla="*/ 323032 h 289"/>
              <a:gd name="T76" fmla="*/ 198834 w 192"/>
              <a:gd name="T77" fmla="*/ 344488 h 289"/>
              <a:gd name="T78" fmla="*/ 219075 w 192"/>
              <a:gd name="T79" fmla="*/ 313496 h 289"/>
              <a:gd name="T80" fmla="*/ 195263 w 192"/>
              <a:gd name="T81" fmla="*/ 296808 h 289"/>
              <a:gd name="T82" fmla="*/ 211931 w 192"/>
              <a:gd name="T83" fmla="*/ 272968 h 289"/>
              <a:gd name="T84" fmla="*/ 203597 w 192"/>
              <a:gd name="T85" fmla="*/ 233632 h 289"/>
              <a:gd name="T86" fmla="*/ 213122 w 192"/>
              <a:gd name="T87" fmla="*/ 201448 h 289"/>
              <a:gd name="T88" fmla="*/ 117872 w 192"/>
              <a:gd name="T89" fmla="*/ 164496 h 289"/>
              <a:gd name="T90" fmla="*/ 103584 w 192"/>
              <a:gd name="T91" fmla="*/ 129928 h 289"/>
              <a:gd name="T92" fmla="*/ 132159 w 192"/>
              <a:gd name="T93" fmla="*/ 129928 h 289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192" h="289">
                <a:moveTo>
                  <a:pt x="179" y="169"/>
                </a:moveTo>
                <a:cubicBezTo>
                  <a:pt x="192" y="149"/>
                  <a:pt x="190" y="123"/>
                  <a:pt x="174" y="107"/>
                </a:cubicBezTo>
                <a:cubicBezTo>
                  <a:pt x="181" y="98"/>
                  <a:pt x="186" y="87"/>
                  <a:pt x="187" y="75"/>
                </a:cubicBezTo>
                <a:cubicBezTo>
                  <a:pt x="187" y="75"/>
                  <a:pt x="187" y="75"/>
                  <a:pt x="187" y="75"/>
                </a:cubicBezTo>
                <a:cubicBezTo>
                  <a:pt x="187" y="73"/>
                  <a:pt x="187" y="72"/>
                  <a:pt x="187" y="70"/>
                </a:cubicBezTo>
                <a:cubicBezTo>
                  <a:pt x="187" y="52"/>
                  <a:pt x="179" y="35"/>
                  <a:pt x="165" y="23"/>
                </a:cubicBezTo>
                <a:cubicBezTo>
                  <a:pt x="151" y="10"/>
                  <a:pt x="133" y="2"/>
                  <a:pt x="112" y="1"/>
                </a:cubicBezTo>
                <a:cubicBezTo>
                  <a:pt x="109" y="0"/>
                  <a:pt x="106" y="0"/>
                  <a:pt x="104" y="0"/>
                </a:cubicBezTo>
                <a:cubicBezTo>
                  <a:pt x="84" y="0"/>
                  <a:pt x="65" y="6"/>
                  <a:pt x="51" y="17"/>
                </a:cubicBezTo>
                <a:cubicBezTo>
                  <a:pt x="37" y="28"/>
                  <a:pt x="27" y="43"/>
                  <a:pt x="25" y="61"/>
                </a:cubicBezTo>
                <a:cubicBezTo>
                  <a:pt x="25" y="63"/>
                  <a:pt x="25" y="65"/>
                  <a:pt x="25" y="66"/>
                </a:cubicBezTo>
                <a:cubicBezTo>
                  <a:pt x="25" y="78"/>
                  <a:pt x="29" y="90"/>
                  <a:pt x="36" y="100"/>
                </a:cubicBezTo>
                <a:cubicBezTo>
                  <a:pt x="24" y="113"/>
                  <a:pt x="19" y="132"/>
                  <a:pt x="26" y="150"/>
                </a:cubicBezTo>
                <a:cubicBezTo>
                  <a:pt x="28" y="155"/>
                  <a:pt x="31" y="160"/>
                  <a:pt x="34" y="164"/>
                </a:cubicBezTo>
                <a:cubicBezTo>
                  <a:pt x="28" y="179"/>
                  <a:pt x="28" y="179"/>
                  <a:pt x="28" y="179"/>
                </a:cubicBezTo>
                <a:cubicBezTo>
                  <a:pt x="36" y="201"/>
                  <a:pt x="36" y="201"/>
                  <a:pt x="36" y="201"/>
                </a:cubicBezTo>
                <a:cubicBezTo>
                  <a:pt x="14" y="210"/>
                  <a:pt x="14" y="210"/>
                  <a:pt x="14" y="210"/>
                </a:cubicBezTo>
                <a:cubicBezTo>
                  <a:pt x="14" y="210"/>
                  <a:pt x="14" y="210"/>
                  <a:pt x="14" y="210"/>
                </a:cubicBezTo>
                <a:cubicBezTo>
                  <a:pt x="23" y="232"/>
                  <a:pt x="23" y="232"/>
                  <a:pt x="23" y="232"/>
                </a:cubicBezTo>
                <a:cubicBezTo>
                  <a:pt x="0" y="241"/>
                  <a:pt x="0" y="241"/>
                  <a:pt x="0" y="241"/>
                </a:cubicBezTo>
                <a:cubicBezTo>
                  <a:pt x="0" y="241"/>
                  <a:pt x="0" y="241"/>
                  <a:pt x="0" y="241"/>
                </a:cubicBezTo>
                <a:cubicBezTo>
                  <a:pt x="11" y="270"/>
                  <a:pt x="11" y="270"/>
                  <a:pt x="11" y="270"/>
                </a:cubicBezTo>
                <a:cubicBezTo>
                  <a:pt x="11" y="270"/>
                  <a:pt x="11" y="270"/>
                  <a:pt x="11" y="270"/>
                </a:cubicBezTo>
                <a:cubicBezTo>
                  <a:pt x="11" y="270"/>
                  <a:pt x="11" y="270"/>
                  <a:pt x="11" y="270"/>
                </a:cubicBezTo>
                <a:cubicBezTo>
                  <a:pt x="41" y="259"/>
                  <a:pt x="41" y="259"/>
                  <a:pt x="41" y="259"/>
                </a:cubicBezTo>
                <a:cubicBezTo>
                  <a:pt x="66" y="203"/>
                  <a:pt x="66" y="203"/>
                  <a:pt x="66" y="203"/>
                </a:cubicBezTo>
                <a:cubicBezTo>
                  <a:pt x="64" y="202"/>
                  <a:pt x="64" y="202"/>
                  <a:pt x="64" y="202"/>
                </a:cubicBezTo>
                <a:cubicBezTo>
                  <a:pt x="64" y="196"/>
                  <a:pt x="64" y="196"/>
                  <a:pt x="64" y="196"/>
                </a:cubicBezTo>
                <a:cubicBezTo>
                  <a:pt x="64" y="188"/>
                  <a:pt x="64" y="188"/>
                  <a:pt x="64" y="188"/>
                </a:cubicBezTo>
                <a:cubicBezTo>
                  <a:pt x="61" y="185"/>
                  <a:pt x="57" y="183"/>
                  <a:pt x="55" y="180"/>
                </a:cubicBezTo>
                <a:cubicBezTo>
                  <a:pt x="43" y="168"/>
                  <a:pt x="36" y="153"/>
                  <a:pt x="36" y="136"/>
                </a:cubicBezTo>
                <a:cubicBezTo>
                  <a:pt x="36" y="119"/>
                  <a:pt x="43" y="103"/>
                  <a:pt x="55" y="91"/>
                </a:cubicBezTo>
                <a:cubicBezTo>
                  <a:pt x="58" y="88"/>
                  <a:pt x="61" y="86"/>
                  <a:pt x="65" y="83"/>
                </a:cubicBezTo>
                <a:cubicBezTo>
                  <a:pt x="61" y="84"/>
                  <a:pt x="58" y="85"/>
                  <a:pt x="55" y="86"/>
                </a:cubicBezTo>
                <a:cubicBezTo>
                  <a:pt x="54" y="87"/>
                  <a:pt x="52" y="87"/>
                  <a:pt x="51" y="88"/>
                </a:cubicBezTo>
                <a:cubicBezTo>
                  <a:pt x="47" y="81"/>
                  <a:pt x="45" y="74"/>
                  <a:pt x="45" y="66"/>
                </a:cubicBezTo>
                <a:cubicBezTo>
                  <a:pt x="45" y="65"/>
                  <a:pt x="45" y="64"/>
                  <a:pt x="45" y="63"/>
                </a:cubicBezTo>
                <a:cubicBezTo>
                  <a:pt x="46" y="51"/>
                  <a:pt x="52" y="41"/>
                  <a:pt x="63" y="33"/>
                </a:cubicBezTo>
                <a:cubicBezTo>
                  <a:pt x="73" y="25"/>
                  <a:pt x="88" y="20"/>
                  <a:pt x="104" y="20"/>
                </a:cubicBezTo>
                <a:cubicBezTo>
                  <a:pt x="104" y="20"/>
                  <a:pt x="104" y="20"/>
                  <a:pt x="104" y="20"/>
                </a:cubicBezTo>
                <a:cubicBezTo>
                  <a:pt x="106" y="20"/>
                  <a:pt x="108" y="20"/>
                  <a:pt x="110" y="20"/>
                </a:cubicBezTo>
                <a:cubicBezTo>
                  <a:pt x="127" y="22"/>
                  <a:pt x="142" y="28"/>
                  <a:pt x="152" y="37"/>
                </a:cubicBezTo>
                <a:cubicBezTo>
                  <a:pt x="162" y="47"/>
                  <a:pt x="168" y="58"/>
                  <a:pt x="168" y="70"/>
                </a:cubicBezTo>
                <a:cubicBezTo>
                  <a:pt x="168" y="71"/>
                  <a:pt x="168" y="72"/>
                  <a:pt x="168" y="73"/>
                </a:cubicBezTo>
                <a:cubicBezTo>
                  <a:pt x="168" y="73"/>
                  <a:pt x="168" y="73"/>
                  <a:pt x="168" y="73"/>
                </a:cubicBezTo>
                <a:cubicBezTo>
                  <a:pt x="167" y="81"/>
                  <a:pt x="164" y="89"/>
                  <a:pt x="158" y="95"/>
                </a:cubicBezTo>
                <a:cubicBezTo>
                  <a:pt x="153" y="93"/>
                  <a:pt x="148" y="92"/>
                  <a:pt x="143" y="91"/>
                </a:cubicBezTo>
                <a:cubicBezTo>
                  <a:pt x="143" y="91"/>
                  <a:pt x="143" y="91"/>
                  <a:pt x="143" y="91"/>
                </a:cubicBezTo>
                <a:cubicBezTo>
                  <a:pt x="147" y="95"/>
                  <a:pt x="149" y="98"/>
                  <a:pt x="152" y="102"/>
                </a:cubicBezTo>
                <a:cubicBezTo>
                  <a:pt x="151" y="102"/>
                  <a:pt x="151" y="103"/>
                  <a:pt x="150" y="103"/>
                </a:cubicBezTo>
                <a:cubicBezTo>
                  <a:pt x="147" y="105"/>
                  <a:pt x="144" y="107"/>
                  <a:pt x="141" y="109"/>
                </a:cubicBezTo>
                <a:cubicBezTo>
                  <a:pt x="139" y="106"/>
                  <a:pt x="137" y="103"/>
                  <a:pt x="134" y="101"/>
                </a:cubicBezTo>
                <a:cubicBezTo>
                  <a:pt x="125" y="91"/>
                  <a:pt x="112" y="86"/>
                  <a:pt x="99" y="86"/>
                </a:cubicBezTo>
                <a:cubicBezTo>
                  <a:pt x="86" y="86"/>
                  <a:pt x="74" y="91"/>
                  <a:pt x="64" y="101"/>
                </a:cubicBezTo>
                <a:cubicBezTo>
                  <a:pt x="45" y="120"/>
                  <a:pt x="45" y="152"/>
                  <a:pt x="64" y="171"/>
                </a:cubicBezTo>
                <a:cubicBezTo>
                  <a:pt x="68" y="175"/>
                  <a:pt x="72" y="178"/>
                  <a:pt x="77" y="180"/>
                </a:cubicBezTo>
                <a:cubicBezTo>
                  <a:pt x="77" y="196"/>
                  <a:pt x="77" y="196"/>
                  <a:pt x="77" y="196"/>
                </a:cubicBezTo>
                <a:cubicBezTo>
                  <a:pt x="94" y="213"/>
                  <a:pt x="94" y="213"/>
                  <a:pt x="94" y="213"/>
                </a:cubicBezTo>
                <a:cubicBezTo>
                  <a:pt x="77" y="230"/>
                  <a:pt x="77" y="230"/>
                  <a:pt x="77" y="230"/>
                </a:cubicBezTo>
                <a:cubicBezTo>
                  <a:pt x="77" y="230"/>
                  <a:pt x="77" y="230"/>
                  <a:pt x="77" y="230"/>
                </a:cubicBezTo>
                <a:cubicBezTo>
                  <a:pt x="94" y="247"/>
                  <a:pt x="94" y="247"/>
                  <a:pt x="94" y="247"/>
                </a:cubicBezTo>
                <a:cubicBezTo>
                  <a:pt x="77" y="264"/>
                  <a:pt x="77" y="264"/>
                  <a:pt x="77" y="264"/>
                </a:cubicBezTo>
                <a:cubicBezTo>
                  <a:pt x="77" y="264"/>
                  <a:pt x="77" y="264"/>
                  <a:pt x="77" y="264"/>
                </a:cubicBezTo>
                <a:cubicBezTo>
                  <a:pt x="99" y="287"/>
                  <a:pt x="99" y="287"/>
                  <a:pt x="99" y="287"/>
                </a:cubicBezTo>
                <a:cubicBezTo>
                  <a:pt x="99" y="287"/>
                  <a:pt x="99" y="287"/>
                  <a:pt x="99" y="287"/>
                </a:cubicBezTo>
                <a:cubicBezTo>
                  <a:pt x="99" y="287"/>
                  <a:pt x="99" y="287"/>
                  <a:pt x="99" y="287"/>
                </a:cubicBezTo>
                <a:cubicBezTo>
                  <a:pt x="121" y="264"/>
                  <a:pt x="121" y="264"/>
                  <a:pt x="121" y="264"/>
                </a:cubicBezTo>
                <a:cubicBezTo>
                  <a:pt x="121" y="180"/>
                  <a:pt x="121" y="180"/>
                  <a:pt x="121" y="180"/>
                </a:cubicBezTo>
                <a:cubicBezTo>
                  <a:pt x="126" y="178"/>
                  <a:pt x="130" y="175"/>
                  <a:pt x="134" y="171"/>
                </a:cubicBezTo>
                <a:cubicBezTo>
                  <a:pt x="146" y="159"/>
                  <a:pt x="151" y="143"/>
                  <a:pt x="148" y="127"/>
                </a:cubicBezTo>
                <a:cubicBezTo>
                  <a:pt x="152" y="125"/>
                  <a:pt x="156" y="123"/>
                  <a:pt x="160" y="120"/>
                </a:cubicBezTo>
                <a:cubicBezTo>
                  <a:pt x="161" y="125"/>
                  <a:pt x="162" y="131"/>
                  <a:pt x="162" y="136"/>
                </a:cubicBezTo>
                <a:cubicBezTo>
                  <a:pt x="162" y="153"/>
                  <a:pt x="155" y="168"/>
                  <a:pt x="143" y="180"/>
                </a:cubicBezTo>
                <a:cubicBezTo>
                  <a:pt x="141" y="183"/>
                  <a:pt x="138" y="185"/>
                  <a:pt x="134" y="188"/>
                </a:cubicBezTo>
                <a:cubicBezTo>
                  <a:pt x="134" y="239"/>
                  <a:pt x="134" y="239"/>
                  <a:pt x="134" y="239"/>
                </a:cubicBezTo>
                <a:cubicBezTo>
                  <a:pt x="141" y="271"/>
                  <a:pt x="141" y="271"/>
                  <a:pt x="141" y="271"/>
                </a:cubicBezTo>
                <a:cubicBezTo>
                  <a:pt x="167" y="289"/>
                  <a:pt x="167" y="289"/>
                  <a:pt x="167" y="289"/>
                </a:cubicBezTo>
                <a:cubicBezTo>
                  <a:pt x="167" y="289"/>
                  <a:pt x="167" y="289"/>
                  <a:pt x="167" y="289"/>
                </a:cubicBezTo>
                <a:cubicBezTo>
                  <a:pt x="167" y="289"/>
                  <a:pt x="167" y="289"/>
                  <a:pt x="167" y="289"/>
                </a:cubicBezTo>
                <a:cubicBezTo>
                  <a:pt x="184" y="263"/>
                  <a:pt x="184" y="263"/>
                  <a:pt x="184" y="263"/>
                </a:cubicBezTo>
                <a:cubicBezTo>
                  <a:pt x="184" y="263"/>
                  <a:pt x="184" y="263"/>
                  <a:pt x="184" y="263"/>
                </a:cubicBezTo>
                <a:cubicBezTo>
                  <a:pt x="164" y="249"/>
                  <a:pt x="164" y="249"/>
                  <a:pt x="164" y="249"/>
                </a:cubicBezTo>
                <a:cubicBezTo>
                  <a:pt x="178" y="229"/>
                  <a:pt x="178" y="229"/>
                  <a:pt x="178" y="229"/>
                </a:cubicBezTo>
                <a:cubicBezTo>
                  <a:pt x="178" y="229"/>
                  <a:pt x="178" y="229"/>
                  <a:pt x="178" y="229"/>
                </a:cubicBezTo>
                <a:cubicBezTo>
                  <a:pt x="158" y="216"/>
                  <a:pt x="158" y="216"/>
                  <a:pt x="158" y="216"/>
                </a:cubicBezTo>
                <a:cubicBezTo>
                  <a:pt x="171" y="196"/>
                  <a:pt x="171" y="196"/>
                  <a:pt x="171" y="196"/>
                </a:cubicBezTo>
                <a:cubicBezTo>
                  <a:pt x="168" y="180"/>
                  <a:pt x="168" y="180"/>
                  <a:pt x="168" y="180"/>
                </a:cubicBezTo>
                <a:cubicBezTo>
                  <a:pt x="172" y="177"/>
                  <a:pt x="176" y="173"/>
                  <a:pt x="179" y="169"/>
                </a:cubicBezTo>
                <a:close/>
                <a:moveTo>
                  <a:pt x="111" y="133"/>
                </a:moveTo>
                <a:cubicBezTo>
                  <a:pt x="108" y="136"/>
                  <a:pt x="104" y="138"/>
                  <a:pt x="99" y="138"/>
                </a:cubicBezTo>
                <a:cubicBezTo>
                  <a:pt x="95" y="138"/>
                  <a:pt x="91" y="136"/>
                  <a:pt x="87" y="133"/>
                </a:cubicBezTo>
                <a:cubicBezTo>
                  <a:pt x="81" y="126"/>
                  <a:pt x="81" y="116"/>
                  <a:pt x="87" y="109"/>
                </a:cubicBezTo>
                <a:cubicBezTo>
                  <a:pt x="91" y="106"/>
                  <a:pt x="95" y="104"/>
                  <a:pt x="99" y="104"/>
                </a:cubicBezTo>
                <a:cubicBezTo>
                  <a:pt x="104" y="104"/>
                  <a:pt x="108" y="106"/>
                  <a:pt x="111" y="109"/>
                </a:cubicBezTo>
                <a:cubicBezTo>
                  <a:pt x="118" y="116"/>
                  <a:pt x="118" y="126"/>
                  <a:pt x="111" y="1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37" name="Freeform 354"/>
          <p:cNvSpPr>
            <a:spLocks noEditPoints="1"/>
          </p:cNvSpPr>
          <p:nvPr/>
        </p:nvSpPr>
        <p:spPr bwMode="auto">
          <a:xfrm>
            <a:off x="8291513" y="4248150"/>
            <a:ext cx="325437" cy="344488"/>
          </a:xfrm>
          <a:custGeom>
            <a:avLst/>
            <a:gdLst>
              <a:gd name="T0" fmla="*/ 280303 w 274"/>
              <a:gd name="T1" fmla="*/ 143537 h 288"/>
              <a:gd name="T2" fmla="*/ 325437 w 274"/>
              <a:gd name="T3" fmla="*/ 111241 h 288"/>
              <a:gd name="T4" fmla="*/ 296932 w 274"/>
              <a:gd name="T5" fmla="*/ 61003 h 288"/>
              <a:gd name="T6" fmla="*/ 244672 w 274"/>
              <a:gd name="T7" fmla="*/ 83730 h 288"/>
              <a:gd name="T8" fmla="*/ 197163 w 274"/>
              <a:gd name="T9" fmla="*/ 56219 h 288"/>
              <a:gd name="T10" fmla="*/ 191224 w 274"/>
              <a:gd name="T11" fmla="*/ 0 h 288"/>
              <a:gd name="T12" fmla="*/ 134213 w 274"/>
              <a:gd name="T13" fmla="*/ 0 h 288"/>
              <a:gd name="T14" fmla="*/ 128274 w 274"/>
              <a:gd name="T15" fmla="*/ 56219 h 288"/>
              <a:gd name="T16" fmla="*/ 79578 w 274"/>
              <a:gd name="T17" fmla="*/ 83730 h 288"/>
              <a:gd name="T18" fmla="*/ 28505 w 274"/>
              <a:gd name="T19" fmla="*/ 61003 h 288"/>
              <a:gd name="T20" fmla="*/ 0 w 274"/>
              <a:gd name="T21" fmla="*/ 111241 h 288"/>
              <a:gd name="T22" fmla="*/ 45134 w 274"/>
              <a:gd name="T23" fmla="*/ 143537 h 288"/>
              <a:gd name="T24" fmla="*/ 45134 w 274"/>
              <a:gd name="T25" fmla="*/ 200951 h 288"/>
              <a:gd name="T26" fmla="*/ 0 w 274"/>
              <a:gd name="T27" fmla="*/ 233247 h 288"/>
              <a:gd name="T28" fmla="*/ 28505 w 274"/>
              <a:gd name="T29" fmla="*/ 283485 h 288"/>
              <a:gd name="T30" fmla="*/ 80765 w 274"/>
              <a:gd name="T31" fmla="*/ 260758 h 288"/>
              <a:gd name="T32" fmla="*/ 128274 w 274"/>
              <a:gd name="T33" fmla="*/ 288269 h 288"/>
              <a:gd name="T34" fmla="*/ 134213 w 274"/>
              <a:gd name="T35" fmla="*/ 344488 h 288"/>
              <a:gd name="T36" fmla="*/ 191224 w 274"/>
              <a:gd name="T37" fmla="*/ 344488 h 288"/>
              <a:gd name="T38" fmla="*/ 197163 w 274"/>
              <a:gd name="T39" fmla="*/ 288269 h 288"/>
              <a:gd name="T40" fmla="*/ 244672 w 274"/>
              <a:gd name="T41" fmla="*/ 260758 h 288"/>
              <a:gd name="T42" fmla="*/ 296932 w 274"/>
              <a:gd name="T43" fmla="*/ 283485 h 288"/>
              <a:gd name="T44" fmla="*/ 325437 w 274"/>
              <a:gd name="T45" fmla="*/ 233247 h 288"/>
              <a:gd name="T46" fmla="*/ 280303 w 274"/>
              <a:gd name="T47" fmla="*/ 200951 h 288"/>
              <a:gd name="T48" fmla="*/ 280303 w 274"/>
              <a:gd name="T49" fmla="*/ 143537 h 288"/>
              <a:gd name="T50" fmla="*/ 187661 w 274"/>
              <a:gd name="T51" fmla="*/ 215305 h 288"/>
              <a:gd name="T52" fmla="*/ 137776 w 274"/>
              <a:gd name="T53" fmla="*/ 215305 h 288"/>
              <a:gd name="T54" fmla="*/ 114022 w 274"/>
              <a:gd name="T55" fmla="*/ 172244 h 288"/>
              <a:gd name="T56" fmla="*/ 137776 w 274"/>
              <a:gd name="T57" fmla="*/ 129183 h 288"/>
              <a:gd name="T58" fmla="*/ 187661 w 274"/>
              <a:gd name="T59" fmla="*/ 129183 h 288"/>
              <a:gd name="T60" fmla="*/ 212603 w 274"/>
              <a:gd name="T61" fmla="*/ 172244 h 288"/>
              <a:gd name="T62" fmla="*/ 187661 w 274"/>
              <a:gd name="T63" fmla="*/ 215305 h 28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74" h="288">
                <a:moveTo>
                  <a:pt x="236" y="120"/>
                </a:moveTo>
                <a:cubicBezTo>
                  <a:pt x="274" y="93"/>
                  <a:pt x="274" y="93"/>
                  <a:pt x="274" y="93"/>
                </a:cubicBezTo>
                <a:cubicBezTo>
                  <a:pt x="250" y="51"/>
                  <a:pt x="250" y="51"/>
                  <a:pt x="250" y="51"/>
                </a:cubicBezTo>
                <a:cubicBezTo>
                  <a:pt x="206" y="70"/>
                  <a:pt x="206" y="70"/>
                  <a:pt x="206" y="70"/>
                </a:cubicBezTo>
                <a:cubicBezTo>
                  <a:pt x="166" y="47"/>
                  <a:pt x="166" y="47"/>
                  <a:pt x="166" y="47"/>
                </a:cubicBezTo>
                <a:cubicBezTo>
                  <a:pt x="161" y="0"/>
                  <a:pt x="161" y="0"/>
                  <a:pt x="161" y="0"/>
                </a:cubicBezTo>
                <a:cubicBezTo>
                  <a:pt x="113" y="0"/>
                  <a:pt x="113" y="0"/>
                  <a:pt x="113" y="0"/>
                </a:cubicBezTo>
                <a:cubicBezTo>
                  <a:pt x="108" y="47"/>
                  <a:pt x="108" y="47"/>
                  <a:pt x="108" y="47"/>
                </a:cubicBezTo>
                <a:cubicBezTo>
                  <a:pt x="67" y="70"/>
                  <a:pt x="67" y="70"/>
                  <a:pt x="67" y="70"/>
                </a:cubicBezTo>
                <a:cubicBezTo>
                  <a:pt x="24" y="51"/>
                  <a:pt x="24" y="51"/>
                  <a:pt x="24" y="51"/>
                </a:cubicBezTo>
                <a:cubicBezTo>
                  <a:pt x="0" y="93"/>
                  <a:pt x="0" y="93"/>
                  <a:pt x="0" y="93"/>
                </a:cubicBezTo>
                <a:cubicBezTo>
                  <a:pt x="38" y="120"/>
                  <a:pt x="38" y="120"/>
                  <a:pt x="38" y="120"/>
                </a:cubicBezTo>
                <a:cubicBezTo>
                  <a:pt x="38" y="168"/>
                  <a:pt x="38" y="168"/>
                  <a:pt x="38" y="168"/>
                </a:cubicBezTo>
                <a:cubicBezTo>
                  <a:pt x="18" y="182"/>
                  <a:pt x="0" y="195"/>
                  <a:pt x="0" y="195"/>
                </a:cubicBezTo>
                <a:cubicBezTo>
                  <a:pt x="24" y="237"/>
                  <a:pt x="24" y="237"/>
                  <a:pt x="24" y="237"/>
                </a:cubicBezTo>
                <a:cubicBezTo>
                  <a:pt x="68" y="218"/>
                  <a:pt x="68" y="218"/>
                  <a:pt x="68" y="218"/>
                </a:cubicBezTo>
                <a:cubicBezTo>
                  <a:pt x="108" y="241"/>
                  <a:pt x="108" y="241"/>
                  <a:pt x="108" y="241"/>
                </a:cubicBezTo>
                <a:cubicBezTo>
                  <a:pt x="113" y="288"/>
                  <a:pt x="113" y="288"/>
                  <a:pt x="113" y="288"/>
                </a:cubicBezTo>
                <a:cubicBezTo>
                  <a:pt x="161" y="288"/>
                  <a:pt x="161" y="288"/>
                  <a:pt x="161" y="288"/>
                </a:cubicBezTo>
                <a:cubicBezTo>
                  <a:pt x="161" y="288"/>
                  <a:pt x="163" y="266"/>
                  <a:pt x="166" y="241"/>
                </a:cubicBezTo>
                <a:cubicBezTo>
                  <a:pt x="206" y="218"/>
                  <a:pt x="206" y="218"/>
                  <a:pt x="206" y="218"/>
                </a:cubicBezTo>
                <a:cubicBezTo>
                  <a:pt x="250" y="237"/>
                  <a:pt x="250" y="237"/>
                  <a:pt x="250" y="237"/>
                </a:cubicBezTo>
                <a:cubicBezTo>
                  <a:pt x="274" y="195"/>
                  <a:pt x="274" y="195"/>
                  <a:pt x="274" y="195"/>
                </a:cubicBezTo>
                <a:cubicBezTo>
                  <a:pt x="274" y="195"/>
                  <a:pt x="256" y="182"/>
                  <a:pt x="236" y="168"/>
                </a:cubicBezTo>
                <a:lnTo>
                  <a:pt x="236" y="120"/>
                </a:lnTo>
                <a:close/>
                <a:moveTo>
                  <a:pt x="158" y="180"/>
                </a:moveTo>
                <a:cubicBezTo>
                  <a:pt x="116" y="180"/>
                  <a:pt x="116" y="180"/>
                  <a:pt x="116" y="180"/>
                </a:cubicBezTo>
                <a:cubicBezTo>
                  <a:pt x="96" y="144"/>
                  <a:pt x="96" y="144"/>
                  <a:pt x="96" y="144"/>
                </a:cubicBezTo>
                <a:cubicBezTo>
                  <a:pt x="116" y="108"/>
                  <a:pt x="116" y="108"/>
                  <a:pt x="116" y="108"/>
                </a:cubicBezTo>
                <a:cubicBezTo>
                  <a:pt x="158" y="108"/>
                  <a:pt x="158" y="108"/>
                  <a:pt x="158" y="108"/>
                </a:cubicBezTo>
                <a:cubicBezTo>
                  <a:pt x="179" y="144"/>
                  <a:pt x="179" y="144"/>
                  <a:pt x="179" y="144"/>
                </a:cubicBezTo>
                <a:lnTo>
                  <a:pt x="158" y="1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38" name="TextBox 13"/>
          <p:cNvSpPr txBox="1">
            <a:spLocks noChangeArrowheads="1"/>
          </p:cNvSpPr>
          <p:nvPr/>
        </p:nvSpPr>
        <p:spPr bwMode="auto">
          <a:xfrm>
            <a:off x="1631950" y="2970213"/>
            <a:ext cx="13716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39" name="TextBox 13"/>
          <p:cNvSpPr txBox="1">
            <a:spLocks noChangeArrowheads="1"/>
          </p:cNvSpPr>
          <p:nvPr/>
        </p:nvSpPr>
        <p:spPr bwMode="auto">
          <a:xfrm>
            <a:off x="1635125" y="3244850"/>
            <a:ext cx="15589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40" name="TextBox 13"/>
          <p:cNvSpPr txBox="1">
            <a:spLocks noChangeArrowheads="1"/>
          </p:cNvSpPr>
          <p:nvPr/>
        </p:nvSpPr>
        <p:spPr bwMode="auto">
          <a:xfrm>
            <a:off x="4038600" y="2970213"/>
            <a:ext cx="13731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41" name="TextBox 13"/>
          <p:cNvSpPr txBox="1">
            <a:spLocks noChangeArrowheads="1"/>
          </p:cNvSpPr>
          <p:nvPr/>
        </p:nvSpPr>
        <p:spPr bwMode="auto">
          <a:xfrm>
            <a:off x="4041775" y="3244850"/>
            <a:ext cx="15605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42" name="TextBox 13"/>
          <p:cNvSpPr txBox="1">
            <a:spLocks noChangeArrowheads="1"/>
          </p:cNvSpPr>
          <p:nvPr/>
        </p:nvSpPr>
        <p:spPr bwMode="auto">
          <a:xfrm>
            <a:off x="6450013" y="2970213"/>
            <a:ext cx="13716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43" name="TextBox 13"/>
          <p:cNvSpPr txBox="1">
            <a:spLocks noChangeArrowheads="1"/>
          </p:cNvSpPr>
          <p:nvPr/>
        </p:nvSpPr>
        <p:spPr bwMode="auto">
          <a:xfrm>
            <a:off x="6453188" y="3244850"/>
            <a:ext cx="15589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44" name="TextBox 13"/>
          <p:cNvSpPr txBox="1">
            <a:spLocks noChangeArrowheads="1"/>
          </p:cNvSpPr>
          <p:nvPr/>
        </p:nvSpPr>
        <p:spPr bwMode="auto">
          <a:xfrm>
            <a:off x="8891588" y="2970213"/>
            <a:ext cx="13731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45" name="TextBox 13"/>
          <p:cNvSpPr txBox="1">
            <a:spLocks noChangeArrowheads="1"/>
          </p:cNvSpPr>
          <p:nvPr/>
        </p:nvSpPr>
        <p:spPr bwMode="auto">
          <a:xfrm>
            <a:off x="8896350" y="3244850"/>
            <a:ext cx="15589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46" name="TextBox 13"/>
          <p:cNvSpPr txBox="1">
            <a:spLocks noChangeArrowheads="1"/>
          </p:cNvSpPr>
          <p:nvPr/>
        </p:nvSpPr>
        <p:spPr bwMode="auto">
          <a:xfrm>
            <a:off x="2849563" y="4951413"/>
            <a:ext cx="13731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47" name="TextBox 13"/>
          <p:cNvSpPr txBox="1">
            <a:spLocks noChangeArrowheads="1"/>
          </p:cNvSpPr>
          <p:nvPr/>
        </p:nvSpPr>
        <p:spPr bwMode="auto">
          <a:xfrm>
            <a:off x="2854325" y="5226050"/>
            <a:ext cx="15589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48" name="TextBox 13"/>
          <p:cNvSpPr txBox="1">
            <a:spLocks noChangeArrowheads="1"/>
          </p:cNvSpPr>
          <p:nvPr/>
        </p:nvSpPr>
        <p:spPr bwMode="auto">
          <a:xfrm>
            <a:off x="5334000" y="4951413"/>
            <a:ext cx="13731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49" name="TextBox 13"/>
          <p:cNvSpPr txBox="1">
            <a:spLocks noChangeArrowheads="1"/>
          </p:cNvSpPr>
          <p:nvPr/>
        </p:nvSpPr>
        <p:spPr bwMode="auto">
          <a:xfrm>
            <a:off x="5338763" y="5226050"/>
            <a:ext cx="15589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50" name="TextBox 13"/>
          <p:cNvSpPr txBox="1">
            <a:spLocks noChangeArrowheads="1"/>
          </p:cNvSpPr>
          <p:nvPr/>
        </p:nvSpPr>
        <p:spPr bwMode="auto">
          <a:xfrm>
            <a:off x="7821613" y="4951413"/>
            <a:ext cx="13731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51" name="TextBox 13"/>
          <p:cNvSpPr txBox="1">
            <a:spLocks noChangeArrowheads="1"/>
          </p:cNvSpPr>
          <p:nvPr/>
        </p:nvSpPr>
        <p:spPr bwMode="auto">
          <a:xfrm>
            <a:off x="7826375" y="5226050"/>
            <a:ext cx="15589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Freeform 414"/>
          <p:cNvSpPr>
            <a:spLocks/>
          </p:cNvSpPr>
          <p:nvPr/>
        </p:nvSpPr>
        <p:spPr bwMode="auto">
          <a:xfrm>
            <a:off x="257175" y="347663"/>
            <a:ext cx="303213" cy="355600"/>
          </a:xfrm>
          <a:custGeom>
            <a:avLst/>
            <a:gdLst>
              <a:gd name="T0" fmla="*/ 303213 w 247"/>
              <a:gd name="T1" fmla="*/ 0 h 288"/>
              <a:gd name="T2" fmla="*/ 267613 w 247"/>
              <a:gd name="T3" fmla="*/ 8643 h 288"/>
              <a:gd name="T4" fmla="*/ 92069 w 247"/>
              <a:gd name="T5" fmla="*/ 50624 h 288"/>
              <a:gd name="T6" fmla="*/ 90841 w 247"/>
              <a:gd name="T7" fmla="*/ 50624 h 288"/>
              <a:gd name="T8" fmla="*/ 90841 w 247"/>
              <a:gd name="T9" fmla="*/ 259292 h 288"/>
              <a:gd name="T10" fmla="*/ 62607 w 247"/>
              <a:gd name="T11" fmla="*/ 253118 h 288"/>
              <a:gd name="T12" fmla="*/ 0 w 247"/>
              <a:gd name="T13" fmla="*/ 304976 h 288"/>
              <a:gd name="T14" fmla="*/ 62607 w 247"/>
              <a:gd name="T15" fmla="*/ 355600 h 288"/>
              <a:gd name="T16" fmla="*/ 126441 w 247"/>
              <a:gd name="T17" fmla="*/ 304976 h 288"/>
              <a:gd name="T18" fmla="*/ 126441 w 247"/>
              <a:gd name="T19" fmla="*/ 304976 h 288"/>
              <a:gd name="T20" fmla="*/ 126441 w 247"/>
              <a:gd name="T21" fmla="*/ 104951 h 288"/>
              <a:gd name="T22" fmla="*/ 267613 w 247"/>
              <a:gd name="T23" fmla="*/ 70379 h 288"/>
              <a:gd name="T24" fmla="*/ 267613 w 247"/>
              <a:gd name="T25" fmla="*/ 195086 h 288"/>
              <a:gd name="T26" fmla="*/ 239379 w 247"/>
              <a:gd name="T27" fmla="*/ 190147 h 288"/>
              <a:gd name="T28" fmla="*/ 176772 w 247"/>
              <a:gd name="T29" fmla="*/ 242006 h 288"/>
              <a:gd name="T30" fmla="*/ 239379 w 247"/>
              <a:gd name="T31" fmla="*/ 292629 h 288"/>
              <a:gd name="T32" fmla="*/ 303213 w 247"/>
              <a:gd name="T33" fmla="*/ 242006 h 288"/>
              <a:gd name="T34" fmla="*/ 303213 w 247"/>
              <a:gd name="T35" fmla="*/ 242006 h 288"/>
              <a:gd name="T36" fmla="*/ 303213 w 247"/>
              <a:gd name="T37" fmla="*/ 34572 h 288"/>
              <a:gd name="T38" fmla="*/ 303213 w 247"/>
              <a:gd name="T39" fmla="*/ 34572 h 288"/>
              <a:gd name="T40" fmla="*/ 303213 w 247"/>
              <a:gd name="T41" fmla="*/ 0 h 288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47" h="288">
                <a:moveTo>
                  <a:pt x="247" y="0"/>
                </a:moveTo>
                <a:cubicBezTo>
                  <a:pt x="218" y="7"/>
                  <a:pt x="218" y="7"/>
                  <a:pt x="218" y="7"/>
                </a:cubicBezTo>
                <a:cubicBezTo>
                  <a:pt x="75" y="41"/>
                  <a:pt x="75" y="41"/>
                  <a:pt x="75" y="41"/>
                </a:cubicBezTo>
                <a:cubicBezTo>
                  <a:pt x="74" y="41"/>
                  <a:pt x="74" y="41"/>
                  <a:pt x="74" y="41"/>
                </a:cubicBezTo>
                <a:cubicBezTo>
                  <a:pt x="74" y="210"/>
                  <a:pt x="74" y="210"/>
                  <a:pt x="74" y="210"/>
                </a:cubicBezTo>
                <a:cubicBezTo>
                  <a:pt x="67" y="207"/>
                  <a:pt x="59" y="205"/>
                  <a:pt x="51" y="205"/>
                </a:cubicBezTo>
                <a:cubicBezTo>
                  <a:pt x="23" y="205"/>
                  <a:pt x="0" y="224"/>
                  <a:pt x="0" y="247"/>
                </a:cubicBezTo>
                <a:cubicBezTo>
                  <a:pt x="0" y="270"/>
                  <a:pt x="23" y="288"/>
                  <a:pt x="51" y="288"/>
                </a:cubicBezTo>
                <a:cubicBezTo>
                  <a:pt x="79" y="288"/>
                  <a:pt x="102" y="270"/>
                  <a:pt x="103" y="247"/>
                </a:cubicBezTo>
                <a:cubicBezTo>
                  <a:pt x="103" y="247"/>
                  <a:pt x="103" y="247"/>
                  <a:pt x="103" y="247"/>
                </a:cubicBezTo>
                <a:cubicBezTo>
                  <a:pt x="103" y="85"/>
                  <a:pt x="103" y="85"/>
                  <a:pt x="103" y="85"/>
                </a:cubicBezTo>
                <a:cubicBezTo>
                  <a:pt x="218" y="57"/>
                  <a:pt x="218" y="57"/>
                  <a:pt x="218" y="57"/>
                </a:cubicBezTo>
                <a:cubicBezTo>
                  <a:pt x="218" y="158"/>
                  <a:pt x="218" y="158"/>
                  <a:pt x="218" y="158"/>
                </a:cubicBezTo>
                <a:cubicBezTo>
                  <a:pt x="211" y="156"/>
                  <a:pt x="204" y="154"/>
                  <a:pt x="195" y="154"/>
                </a:cubicBezTo>
                <a:cubicBezTo>
                  <a:pt x="167" y="154"/>
                  <a:pt x="144" y="173"/>
                  <a:pt x="144" y="196"/>
                </a:cubicBezTo>
                <a:cubicBezTo>
                  <a:pt x="144" y="218"/>
                  <a:pt x="167" y="237"/>
                  <a:pt x="195" y="237"/>
                </a:cubicBezTo>
                <a:cubicBezTo>
                  <a:pt x="224" y="237"/>
                  <a:pt x="246" y="219"/>
                  <a:pt x="247" y="196"/>
                </a:cubicBezTo>
                <a:cubicBezTo>
                  <a:pt x="247" y="196"/>
                  <a:pt x="247" y="196"/>
                  <a:pt x="247" y="196"/>
                </a:cubicBezTo>
                <a:cubicBezTo>
                  <a:pt x="247" y="28"/>
                  <a:pt x="247" y="28"/>
                  <a:pt x="247" y="28"/>
                </a:cubicBezTo>
                <a:cubicBezTo>
                  <a:pt x="247" y="28"/>
                  <a:pt x="247" y="28"/>
                  <a:pt x="247" y="28"/>
                </a:cubicBezTo>
                <a:cubicBezTo>
                  <a:pt x="247" y="0"/>
                  <a:pt x="247" y="0"/>
                  <a:pt x="24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47" name="TextBox 13"/>
          <p:cNvSpPr txBox="1">
            <a:spLocks noChangeArrowheads="1"/>
          </p:cNvSpPr>
          <p:nvPr/>
        </p:nvSpPr>
        <p:spPr bwMode="auto">
          <a:xfrm>
            <a:off x="781050" y="333375"/>
            <a:ext cx="20748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2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1748" name="组合 3"/>
          <p:cNvGrpSpPr>
            <a:grpSpLocks/>
          </p:cNvGrpSpPr>
          <p:nvPr/>
        </p:nvGrpSpPr>
        <p:grpSpPr bwMode="auto">
          <a:xfrm rot="3881436">
            <a:off x="4489451" y="1822450"/>
            <a:ext cx="3263900" cy="3971925"/>
            <a:chOff x="0" y="0"/>
            <a:chExt cx="2722187" cy="3313116"/>
          </a:xfrm>
        </p:grpSpPr>
        <p:grpSp>
          <p:nvGrpSpPr>
            <p:cNvPr id="31775" name="组合 4"/>
            <p:cNvGrpSpPr>
              <a:grpSpLocks/>
            </p:cNvGrpSpPr>
            <p:nvPr/>
          </p:nvGrpSpPr>
          <p:grpSpPr bwMode="auto">
            <a:xfrm>
              <a:off x="0" y="682483"/>
              <a:ext cx="1459181" cy="1257915"/>
              <a:chOff x="0" y="0"/>
              <a:chExt cx="2214105" cy="1908711"/>
            </a:xfrm>
          </p:grpSpPr>
          <p:grpSp>
            <p:nvGrpSpPr>
              <p:cNvPr id="31797" name="六边形 14"/>
              <p:cNvGrpSpPr>
                <a:grpSpLocks/>
              </p:cNvGrpSpPr>
              <p:nvPr/>
            </p:nvGrpSpPr>
            <p:grpSpPr bwMode="auto">
              <a:xfrm rot="-3881436">
                <a:off x="-51369" y="-65511"/>
                <a:ext cx="2314511" cy="2044486"/>
                <a:chOff x="0" y="0"/>
                <a:chExt cx="1828800" cy="1615440"/>
              </a:xfrm>
            </p:grpSpPr>
            <p:pic>
              <p:nvPicPr>
                <p:cNvPr id="31801" name="六边形 14"/>
                <p:cNvPicPr>
                  <a:picLocks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828800" cy="161544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1802" name="Text Box 8"/>
                <p:cNvSpPr txBox="1">
                  <a:spLocks noChangeArrowheads="1"/>
                </p:cNvSpPr>
                <p:nvPr/>
              </p:nvSpPr>
              <p:spPr bwMode="auto">
                <a:xfrm rot="3881436">
                  <a:off x="313225" y="287694"/>
                  <a:ext cx="1206526" cy="104010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31798" name="任意多边形 15"/>
              <p:cNvGrpSpPr>
                <a:grpSpLocks/>
              </p:cNvGrpSpPr>
              <p:nvPr/>
            </p:nvGrpSpPr>
            <p:grpSpPr bwMode="auto">
              <a:xfrm rot="-3881436">
                <a:off x="154594" y="-170744"/>
                <a:ext cx="1928759" cy="1874755"/>
                <a:chOff x="0" y="0"/>
                <a:chExt cx="1524000" cy="1481328"/>
              </a:xfrm>
            </p:grpSpPr>
            <p:pic>
              <p:nvPicPr>
                <p:cNvPr id="31799" name="任意多边形 15"/>
                <p:cNvPicPr>
                  <a:picLocks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524000" cy="148132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1800" name="Text Box 11"/>
                <p:cNvSpPr txBox="1">
                  <a:spLocks noChangeArrowheads="1"/>
                </p:cNvSpPr>
                <p:nvPr/>
              </p:nvSpPr>
              <p:spPr bwMode="auto">
                <a:xfrm rot="3881436">
                  <a:off x="-55577" y="127182"/>
                  <a:ext cx="1689522" cy="111410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31776" name="组合 5"/>
            <p:cNvGrpSpPr>
              <a:grpSpLocks/>
            </p:cNvGrpSpPr>
            <p:nvPr/>
          </p:nvGrpSpPr>
          <p:grpSpPr bwMode="auto">
            <a:xfrm>
              <a:off x="1263006" y="1368842"/>
              <a:ext cx="1459181" cy="1257915"/>
              <a:chOff x="0" y="0"/>
              <a:chExt cx="2214105" cy="1908711"/>
            </a:xfrm>
          </p:grpSpPr>
          <p:grpSp>
            <p:nvGrpSpPr>
              <p:cNvPr id="31791" name="六边形 12"/>
              <p:cNvGrpSpPr>
                <a:grpSpLocks/>
              </p:cNvGrpSpPr>
              <p:nvPr/>
            </p:nvGrpSpPr>
            <p:grpSpPr bwMode="auto">
              <a:xfrm rot="-3881436">
                <a:off x="-48263" y="-68762"/>
                <a:ext cx="2306796" cy="2044486"/>
                <a:chOff x="0" y="0"/>
                <a:chExt cx="1822704" cy="1615440"/>
              </a:xfrm>
            </p:grpSpPr>
            <p:pic>
              <p:nvPicPr>
                <p:cNvPr id="31795" name="六边形 12"/>
                <p:cNvPicPr>
                  <a:picLocks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822704" cy="161544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1796" name="Text Box 15"/>
                <p:cNvSpPr txBox="1">
                  <a:spLocks noChangeArrowheads="1"/>
                </p:cNvSpPr>
                <p:nvPr/>
              </p:nvSpPr>
              <p:spPr bwMode="auto">
                <a:xfrm rot="3881436">
                  <a:off x="308110" y="289329"/>
                  <a:ext cx="1206526" cy="104010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31792" name="任意多边形 13"/>
              <p:cNvGrpSpPr>
                <a:grpSpLocks/>
              </p:cNvGrpSpPr>
              <p:nvPr/>
            </p:nvGrpSpPr>
            <p:grpSpPr bwMode="auto">
              <a:xfrm rot="-3881436">
                <a:off x="159167" y="-167208"/>
                <a:ext cx="1928759" cy="1874755"/>
                <a:chOff x="0" y="0"/>
                <a:chExt cx="1524000" cy="1481328"/>
              </a:xfrm>
            </p:grpSpPr>
            <p:pic>
              <p:nvPicPr>
                <p:cNvPr id="31793" name="任意多边形 13"/>
                <p:cNvPicPr>
                  <a:picLocks noChangeArrowheads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524000" cy="148132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1794" name="Text Box 18"/>
                <p:cNvSpPr txBox="1">
                  <a:spLocks noChangeArrowheads="1"/>
                </p:cNvSpPr>
                <p:nvPr/>
              </p:nvSpPr>
              <p:spPr bwMode="auto">
                <a:xfrm rot="3881436">
                  <a:off x="-54596" y="122721"/>
                  <a:ext cx="1689522" cy="111410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31777" name="组合 6"/>
            <p:cNvGrpSpPr>
              <a:grpSpLocks/>
            </p:cNvGrpSpPr>
            <p:nvPr/>
          </p:nvGrpSpPr>
          <p:grpSpPr bwMode="auto">
            <a:xfrm>
              <a:off x="1263006" y="0"/>
              <a:ext cx="1459181" cy="1257915"/>
              <a:chOff x="0" y="0"/>
              <a:chExt cx="2214105" cy="1908711"/>
            </a:xfrm>
          </p:grpSpPr>
          <p:grpSp>
            <p:nvGrpSpPr>
              <p:cNvPr id="31785" name="六边形 10"/>
              <p:cNvGrpSpPr>
                <a:grpSpLocks/>
              </p:cNvGrpSpPr>
              <p:nvPr/>
            </p:nvGrpSpPr>
            <p:grpSpPr bwMode="auto">
              <a:xfrm rot="-3881436">
                <a:off x="-51069" y="-69317"/>
                <a:ext cx="2314511" cy="2044486"/>
                <a:chOff x="0" y="0"/>
                <a:chExt cx="1828800" cy="1615440"/>
              </a:xfrm>
            </p:grpSpPr>
            <p:pic>
              <p:nvPicPr>
                <p:cNvPr id="31789" name="六边形 10"/>
                <p:cNvPicPr>
                  <a:picLocks noChangeArrowheads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828800" cy="161544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1790" name="Text Box 22"/>
                <p:cNvSpPr txBox="1">
                  <a:spLocks noChangeArrowheads="1"/>
                </p:cNvSpPr>
                <p:nvPr/>
              </p:nvSpPr>
              <p:spPr bwMode="auto">
                <a:xfrm rot="3881436">
                  <a:off x="310405" y="288766"/>
                  <a:ext cx="1206526" cy="104010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31786" name="任意多边形 11"/>
              <p:cNvGrpSpPr>
                <a:grpSpLocks/>
              </p:cNvGrpSpPr>
              <p:nvPr/>
            </p:nvGrpSpPr>
            <p:grpSpPr bwMode="auto">
              <a:xfrm rot="-3881436">
                <a:off x="155082" y="-169783"/>
                <a:ext cx="1928759" cy="1882470"/>
                <a:chOff x="0" y="0"/>
                <a:chExt cx="1524000" cy="1487424"/>
              </a:xfrm>
            </p:grpSpPr>
            <p:pic>
              <p:nvPicPr>
                <p:cNvPr id="31787" name="任意多边形 11"/>
                <p:cNvPicPr>
                  <a:picLocks noChangeArrowheads="1"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524000" cy="14874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1788" name="Text Box 25"/>
                <p:cNvSpPr txBox="1">
                  <a:spLocks noChangeArrowheads="1"/>
                </p:cNvSpPr>
                <p:nvPr/>
              </p:nvSpPr>
              <p:spPr bwMode="auto">
                <a:xfrm rot="3881436">
                  <a:off x="-52301" y="128254"/>
                  <a:ext cx="1689522" cy="111410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31778" name="组合 7"/>
            <p:cNvGrpSpPr>
              <a:grpSpLocks/>
            </p:cNvGrpSpPr>
            <p:nvPr/>
          </p:nvGrpSpPr>
          <p:grpSpPr bwMode="auto">
            <a:xfrm>
              <a:off x="0" y="2055201"/>
              <a:ext cx="1459181" cy="1257915"/>
              <a:chOff x="0" y="0"/>
              <a:chExt cx="2214105" cy="1908711"/>
            </a:xfrm>
          </p:grpSpPr>
          <p:grpSp>
            <p:nvGrpSpPr>
              <p:cNvPr id="31779" name="六边形 8"/>
              <p:cNvGrpSpPr>
                <a:grpSpLocks/>
              </p:cNvGrpSpPr>
              <p:nvPr/>
            </p:nvGrpSpPr>
            <p:grpSpPr bwMode="auto">
              <a:xfrm rot="-3881436">
                <a:off x="-50585" y="-69557"/>
                <a:ext cx="2314511" cy="2052201"/>
                <a:chOff x="0" y="0"/>
                <a:chExt cx="1828800" cy="1621536"/>
              </a:xfrm>
            </p:grpSpPr>
            <p:pic>
              <p:nvPicPr>
                <p:cNvPr id="31783" name="六边形 8"/>
                <p:cNvPicPr>
                  <a:picLocks noChangeArrowheads="1"/>
                </p:cNvPicPr>
                <p:nvPr/>
              </p:nvPicPr>
              <p:blipFill>
                <a:blip r:embed="rId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828800" cy="16215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1784" name="Text Box 29"/>
                <p:cNvSpPr txBox="1">
                  <a:spLocks noChangeArrowheads="1"/>
                </p:cNvSpPr>
                <p:nvPr/>
              </p:nvSpPr>
              <p:spPr bwMode="auto">
                <a:xfrm rot="3881436">
                  <a:off x="312826" y="290244"/>
                  <a:ext cx="1206526" cy="104010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31780" name="任意多边形 9"/>
              <p:cNvGrpSpPr>
                <a:grpSpLocks/>
              </p:cNvGrpSpPr>
              <p:nvPr/>
            </p:nvGrpSpPr>
            <p:grpSpPr bwMode="auto">
              <a:xfrm rot="-3881436">
                <a:off x="158867" y="-169282"/>
                <a:ext cx="1928759" cy="1874755"/>
                <a:chOff x="0" y="0"/>
                <a:chExt cx="1524000" cy="1481328"/>
              </a:xfrm>
            </p:grpSpPr>
            <p:pic>
              <p:nvPicPr>
                <p:cNvPr id="31781" name="任意多边形 9"/>
                <p:cNvPicPr>
                  <a:picLocks noChangeArrowheads="1"/>
                </p:cNvPicPr>
                <p:nvPr/>
              </p:nvPicPr>
              <p:blipFill>
                <a:blip r:embed="rId1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524000" cy="148132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1782" name="Text Box 32"/>
                <p:cNvSpPr txBox="1">
                  <a:spLocks noChangeArrowheads="1"/>
                </p:cNvSpPr>
                <p:nvPr/>
              </p:nvSpPr>
              <p:spPr bwMode="auto">
                <a:xfrm rot="3881436">
                  <a:off x="-55976" y="123636"/>
                  <a:ext cx="1689522" cy="111410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</a:endParaRPr>
                </a:p>
              </p:txBody>
            </p:sp>
          </p:grpSp>
        </p:grpSp>
      </p:grpSp>
      <p:sp>
        <p:nvSpPr>
          <p:cNvPr id="31749" name="Freeform 34"/>
          <p:cNvSpPr>
            <a:spLocks/>
          </p:cNvSpPr>
          <p:nvPr/>
        </p:nvSpPr>
        <p:spPr bwMode="auto">
          <a:xfrm>
            <a:off x="4362450" y="3330575"/>
            <a:ext cx="719138" cy="636588"/>
          </a:xfrm>
          <a:custGeom>
            <a:avLst/>
            <a:gdLst>
              <a:gd name="T0" fmla="*/ 719138 w 136"/>
              <a:gd name="T1" fmla="*/ 254635 h 120"/>
              <a:gd name="T2" fmla="*/ 359569 w 136"/>
              <a:gd name="T3" fmla="*/ 0 h 120"/>
              <a:gd name="T4" fmla="*/ 0 w 136"/>
              <a:gd name="T5" fmla="*/ 254635 h 120"/>
              <a:gd name="T6" fmla="*/ 195648 w 136"/>
              <a:gd name="T7" fmla="*/ 482746 h 120"/>
              <a:gd name="T8" fmla="*/ 116331 w 136"/>
              <a:gd name="T9" fmla="*/ 636588 h 120"/>
              <a:gd name="T10" fmla="*/ 386008 w 136"/>
              <a:gd name="T11" fmla="*/ 509270 h 120"/>
              <a:gd name="T12" fmla="*/ 719138 w 136"/>
              <a:gd name="T13" fmla="*/ 254635 h 1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36" h="120">
                <a:moveTo>
                  <a:pt x="136" y="48"/>
                </a:moveTo>
                <a:cubicBezTo>
                  <a:pt x="136" y="22"/>
                  <a:pt x="106" y="0"/>
                  <a:pt x="68" y="0"/>
                </a:cubicBezTo>
                <a:cubicBezTo>
                  <a:pt x="31" y="0"/>
                  <a:pt x="0" y="22"/>
                  <a:pt x="0" y="48"/>
                </a:cubicBezTo>
                <a:cubicBezTo>
                  <a:pt x="0" y="67"/>
                  <a:pt x="15" y="83"/>
                  <a:pt x="37" y="91"/>
                </a:cubicBezTo>
                <a:cubicBezTo>
                  <a:pt x="38" y="96"/>
                  <a:pt x="37" y="106"/>
                  <a:pt x="22" y="120"/>
                </a:cubicBezTo>
                <a:cubicBezTo>
                  <a:pt x="22" y="120"/>
                  <a:pt x="54" y="111"/>
                  <a:pt x="73" y="96"/>
                </a:cubicBezTo>
                <a:cubicBezTo>
                  <a:pt x="108" y="94"/>
                  <a:pt x="136" y="73"/>
                  <a:pt x="136" y="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50" name="Freeform 64"/>
          <p:cNvSpPr>
            <a:spLocks noEditPoints="1"/>
          </p:cNvSpPr>
          <p:nvPr/>
        </p:nvSpPr>
        <p:spPr bwMode="auto">
          <a:xfrm>
            <a:off x="5695950" y="4389438"/>
            <a:ext cx="647700" cy="619125"/>
          </a:xfrm>
          <a:custGeom>
            <a:avLst/>
            <a:gdLst>
              <a:gd name="T0" fmla="*/ 608741 w 133"/>
              <a:gd name="T1" fmla="*/ 0 h 127"/>
              <a:gd name="T2" fmla="*/ 43829 w 133"/>
              <a:gd name="T3" fmla="*/ 0 h 127"/>
              <a:gd name="T4" fmla="*/ 0 w 133"/>
              <a:gd name="T5" fmla="*/ 43875 h 127"/>
              <a:gd name="T6" fmla="*/ 0 w 133"/>
              <a:gd name="T7" fmla="*/ 443625 h 127"/>
              <a:gd name="T8" fmla="*/ 43829 w 133"/>
              <a:gd name="T9" fmla="*/ 487500 h 127"/>
              <a:gd name="T10" fmla="*/ 258106 w 133"/>
              <a:gd name="T11" fmla="*/ 487500 h 127"/>
              <a:gd name="T12" fmla="*/ 194797 w 133"/>
              <a:gd name="T13" fmla="*/ 575250 h 127"/>
              <a:gd name="T14" fmla="*/ 194797 w 133"/>
              <a:gd name="T15" fmla="*/ 619125 h 127"/>
              <a:gd name="T16" fmla="*/ 258106 w 133"/>
              <a:gd name="T17" fmla="*/ 619125 h 127"/>
              <a:gd name="T18" fmla="*/ 389594 w 133"/>
              <a:gd name="T19" fmla="*/ 619125 h 127"/>
              <a:gd name="T20" fmla="*/ 457773 w 133"/>
              <a:gd name="T21" fmla="*/ 619125 h 127"/>
              <a:gd name="T22" fmla="*/ 457773 w 133"/>
              <a:gd name="T23" fmla="*/ 575250 h 127"/>
              <a:gd name="T24" fmla="*/ 389594 w 133"/>
              <a:gd name="T25" fmla="*/ 487500 h 127"/>
              <a:gd name="T26" fmla="*/ 608741 w 133"/>
              <a:gd name="T27" fmla="*/ 487500 h 127"/>
              <a:gd name="T28" fmla="*/ 647700 w 133"/>
              <a:gd name="T29" fmla="*/ 443625 h 127"/>
              <a:gd name="T30" fmla="*/ 647700 w 133"/>
              <a:gd name="T31" fmla="*/ 43875 h 127"/>
              <a:gd name="T32" fmla="*/ 608741 w 133"/>
              <a:gd name="T33" fmla="*/ 0 h 127"/>
              <a:gd name="T34" fmla="*/ 292195 w 133"/>
              <a:gd name="T35" fmla="*/ 433875 h 127"/>
              <a:gd name="T36" fmla="*/ 326285 w 133"/>
              <a:gd name="T37" fmla="*/ 399750 h 127"/>
              <a:gd name="T38" fmla="*/ 365244 w 133"/>
              <a:gd name="T39" fmla="*/ 433875 h 127"/>
              <a:gd name="T40" fmla="*/ 326285 w 133"/>
              <a:gd name="T41" fmla="*/ 472875 h 127"/>
              <a:gd name="T42" fmla="*/ 292195 w 133"/>
              <a:gd name="T43" fmla="*/ 433875 h 127"/>
              <a:gd name="T44" fmla="*/ 603871 w 133"/>
              <a:gd name="T45" fmla="*/ 385125 h 127"/>
              <a:gd name="T46" fmla="*/ 48699 w 133"/>
              <a:gd name="T47" fmla="*/ 385125 h 127"/>
              <a:gd name="T48" fmla="*/ 48699 w 133"/>
              <a:gd name="T49" fmla="*/ 48750 h 127"/>
              <a:gd name="T50" fmla="*/ 603871 w 133"/>
              <a:gd name="T51" fmla="*/ 48750 h 127"/>
              <a:gd name="T52" fmla="*/ 603871 w 133"/>
              <a:gd name="T53" fmla="*/ 385125 h 127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133" h="127">
                <a:moveTo>
                  <a:pt x="125" y="0"/>
                </a:move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91"/>
                  <a:pt x="0" y="91"/>
                  <a:pt x="0" y="91"/>
                </a:cubicBezTo>
                <a:cubicBezTo>
                  <a:pt x="0" y="96"/>
                  <a:pt x="4" y="100"/>
                  <a:pt x="9" y="100"/>
                </a:cubicBezTo>
                <a:cubicBezTo>
                  <a:pt x="53" y="100"/>
                  <a:pt x="53" y="100"/>
                  <a:pt x="53" y="100"/>
                </a:cubicBezTo>
                <a:cubicBezTo>
                  <a:pt x="53" y="100"/>
                  <a:pt x="55" y="118"/>
                  <a:pt x="40" y="118"/>
                </a:cubicBezTo>
                <a:cubicBezTo>
                  <a:pt x="40" y="127"/>
                  <a:pt x="40" y="127"/>
                  <a:pt x="40" y="127"/>
                </a:cubicBezTo>
                <a:cubicBezTo>
                  <a:pt x="53" y="127"/>
                  <a:pt x="53" y="127"/>
                  <a:pt x="53" y="127"/>
                </a:cubicBezTo>
                <a:cubicBezTo>
                  <a:pt x="80" y="127"/>
                  <a:pt x="80" y="127"/>
                  <a:pt x="80" y="127"/>
                </a:cubicBezTo>
                <a:cubicBezTo>
                  <a:pt x="94" y="127"/>
                  <a:pt x="94" y="127"/>
                  <a:pt x="94" y="127"/>
                </a:cubicBezTo>
                <a:cubicBezTo>
                  <a:pt x="94" y="118"/>
                  <a:pt x="94" y="118"/>
                  <a:pt x="94" y="118"/>
                </a:cubicBezTo>
                <a:cubicBezTo>
                  <a:pt x="78" y="118"/>
                  <a:pt x="80" y="100"/>
                  <a:pt x="80" y="100"/>
                </a:cubicBezTo>
                <a:cubicBezTo>
                  <a:pt x="125" y="100"/>
                  <a:pt x="125" y="100"/>
                  <a:pt x="125" y="100"/>
                </a:cubicBezTo>
                <a:cubicBezTo>
                  <a:pt x="129" y="100"/>
                  <a:pt x="133" y="96"/>
                  <a:pt x="133" y="91"/>
                </a:cubicBezTo>
                <a:cubicBezTo>
                  <a:pt x="133" y="9"/>
                  <a:pt x="133" y="9"/>
                  <a:pt x="133" y="9"/>
                </a:cubicBezTo>
                <a:cubicBezTo>
                  <a:pt x="133" y="4"/>
                  <a:pt x="129" y="0"/>
                  <a:pt x="125" y="0"/>
                </a:cubicBezTo>
                <a:close/>
                <a:moveTo>
                  <a:pt x="60" y="89"/>
                </a:moveTo>
                <a:cubicBezTo>
                  <a:pt x="60" y="85"/>
                  <a:pt x="63" y="82"/>
                  <a:pt x="67" y="82"/>
                </a:cubicBezTo>
                <a:cubicBezTo>
                  <a:pt x="72" y="82"/>
                  <a:pt x="75" y="85"/>
                  <a:pt x="75" y="89"/>
                </a:cubicBezTo>
                <a:cubicBezTo>
                  <a:pt x="75" y="94"/>
                  <a:pt x="72" y="97"/>
                  <a:pt x="67" y="97"/>
                </a:cubicBezTo>
                <a:cubicBezTo>
                  <a:pt x="63" y="97"/>
                  <a:pt x="60" y="94"/>
                  <a:pt x="60" y="89"/>
                </a:cubicBezTo>
                <a:close/>
                <a:moveTo>
                  <a:pt x="124" y="79"/>
                </a:moveTo>
                <a:cubicBezTo>
                  <a:pt x="10" y="79"/>
                  <a:pt x="10" y="79"/>
                  <a:pt x="10" y="79"/>
                </a:cubicBezTo>
                <a:cubicBezTo>
                  <a:pt x="10" y="10"/>
                  <a:pt x="10" y="10"/>
                  <a:pt x="10" y="10"/>
                </a:cubicBezTo>
                <a:cubicBezTo>
                  <a:pt x="124" y="10"/>
                  <a:pt x="124" y="10"/>
                  <a:pt x="124" y="10"/>
                </a:cubicBezTo>
                <a:lnTo>
                  <a:pt x="124" y="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751" name="组合 18"/>
          <p:cNvGrpSpPr>
            <a:grpSpLocks/>
          </p:cNvGrpSpPr>
          <p:nvPr/>
        </p:nvGrpSpPr>
        <p:grpSpPr bwMode="auto">
          <a:xfrm>
            <a:off x="7345363" y="3736975"/>
            <a:ext cx="619125" cy="539750"/>
            <a:chOff x="0" y="0"/>
            <a:chExt cx="389342" cy="339426"/>
          </a:xfrm>
        </p:grpSpPr>
        <p:sp>
          <p:nvSpPr>
            <p:cNvPr id="31764" name="Freeform 110"/>
            <p:cNvSpPr>
              <a:spLocks/>
            </p:cNvSpPr>
            <p:nvPr/>
          </p:nvSpPr>
          <p:spPr bwMode="auto">
            <a:xfrm>
              <a:off x="259561" y="102327"/>
              <a:ext cx="102328" cy="102328"/>
            </a:xfrm>
            <a:custGeom>
              <a:avLst/>
              <a:gdLst>
                <a:gd name="T0" fmla="*/ 0 w 41"/>
                <a:gd name="T1" fmla="*/ 97336 h 41"/>
                <a:gd name="T2" fmla="*/ 7487 w 41"/>
                <a:gd name="T3" fmla="*/ 102328 h 41"/>
                <a:gd name="T4" fmla="*/ 102328 w 41"/>
                <a:gd name="T5" fmla="*/ 7487 h 41"/>
                <a:gd name="T6" fmla="*/ 97336 w 41"/>
                <a:gd name="T7" fmla="*/ 0 h 41"/>
                <a:gd name="T8" fmla="*/ 0 w 41"/>
                <a:gd name="T9" fmla="*/ 97336 h 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1" h="41">
                  <a:moveTo>
                    <a:pt x="0" y="39"/>
                  </a:moveTo>
                  <a:lnTo>
                    <a:pt x="3" y="41"/>
                  </a:lnTo>
                  <a:lnTo>
                    <a:pt x="41" y="3"/>
                  </a:lnTo>
                  <a:lnTo>
                    <a:pt x="39" y="0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65" name="Freeform 111"/>
            <p:cNvSpPr>
              <a:spLocks/>
            </p:cNvSpPr>
            <p:nvPr/>
          </p:nvSpPr>
          <p:spPr bwMode="auto">
            <a:xfrm>
              <a:off x="237098" y="74873"/>
              <a:ext cx="109814" cy="114806"/>
            </a:xfrm>
            <a:custGeom>
              <a:avLst/>
              <a:gdLst>
                <a:gd name="T0" fmla="*/ 92344 w 44"/>
                <a:gd name="T1" fmla="*/ 0 h 46"/>
                <a:gd name="T2" fmla="*/ 0 w 44"/>
                <a:gd name="T3" fmla="*/ 97336 h 46"/>
                <a:gd name="T4" fmla="*/ 14975 w 44"/>
                <a:gd name="T5" fmla="*/ 114806 h 46"/>
                <a:gd name="T6" fmla="*/ 109814 w 44"/>
                <a:gd name="T7" fmla="*/ 19966 h 46"/>
                <a:gd name="T8" fmla="*/ 92344 w 44"/>
                <a:gd name="T9" fmla="*/ 0 h 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4" h="46">
                  <a:moveTo>
                    <a:pt x="37" y="0"/>
                  </a:moveTo>
                  <a:lnTo>
                    <a:pt x="0" y="39"/>
                  </a:lnTo>
                  <a:lnTo>
                    <a:pt x="6" y="46"/>
                  </a:lnTo>
                  <a:lnTo>
                    <a:pt x="44" y="8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66" name="Freeform 112"/>
            <p:cNvSpPr>
              <a:spLocks/>
            </p:cNvSpPr>
            <p:nvPr/>
          </p:nvSpPr>
          <p:spPr bwMode="auto">
            <a:xfrm>
              <a:off x="217132" y="59898"/>
              <a:ext cx="104823" cy="104823"/>
            </a:xfrm>
            <a:custGeom>
              <a:avLst/>
              <a:gdLst>
                <a:gd name="T0" fmla="*/ 0 w 42"/>
                <a:gd name="T1" fmla="*/ 94840 h 42"/>
                <a:gd name="T2" fmla="*/ 9983 w 42"/>
                <a:gd name="T3" fmla="*/ 104823 h 42"/>
                <a:gd name="T4" fmla="*/ 104823 w 42"/>
                <a:gd name="T5" fmla="*/ 9983 h 42"/>
                <a:gd name="T6" fmla="*/ 94840 w 42"/>
                <a:gd name="T7" fmla="*/ 0 h 42"/>
                <a:gd name="T8" fmla="*/ 0 w 42"/>
                <a:gd name="T9" fmla="*/ 94840 h 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2" h="42">
                  <a:moveTo>
                    <a:pt x="0" y="38"/>
                  </a:moveTo>
                  <a:lnTo>
                    <a:pt x="4" y="42"/>
                  </a:lnTo>
                  <a:lnTo>
                    <a:pt x="42" y="4"/>
                  </a:lnTo>
                  <a:lnTo>
                    <a:pt x="38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67" name="Freeform 113"/>
            <p:cNvSpPr>
              <a:spLocks/>
            </p:cNvSpPr>
            <p:nvPr/>
          </p:nvSpPr>
          <p:spPr bwMode="auto">
            <a:xfrm>
              <a:off x="189679" y="162226"/>
              <a:ext cx="69882" cy="69882"/>
            </a:xfrm>
            <a:custGeom>
              <a:avLst/>
              <a:gdLst>
                <a:gd name="T0" fmla="*/ 69882 w 28"/>
                <a:gd name="T1" fmla="*/ 49916 h 28"/>
                <a:gd name="T2" fmla="*/ 19966 w 28"/>
                <a:gd name="T3" fmla="*/ 0 h 28"/>
                <a:gd name="T4" fmla="*/ 0 w 28"/>
                <a:gd name="T5" fmla="*/ 49916 h 28"/>
                <a:gd name="T6" fmla="*/ 22462 w 28"/>
                <a:gd name="T7" fmla="*/ 69882 h 28"/>
                <a:gd name="T8" fmla="*/ 69882 w 28"/>
                <a:gd name="T9" fmla="*/ 49916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28">
                  <a:moveTo>
                    <a:pt x="28" y="20"/>
                  </a:moveTo>
                  <a:lnTo>
                    <a:pt x="8" y="0"/>
                  </a:lnTo>
                  <a:lnTo>
                    <a:pt x="0" y="20"/>
                  </a:lnTo>
                  <a:lnTo>
                    <a:pt x="9" y="28"/>
                  </a:lnTo>
                  <a:lnTo>
                    <a:pt x="28" y="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68" name="Freeform 114"/>
            <p:cNvSpPr>
              <a:spLocks/>
            </p:cNvSpPr>
            <p:nvPr/>
          </p:nvSpPr>
          <p:spPr bwMode="auto">
            <a:xfrm>
              <a:off x="172208" y="219628"/>
              <a:ext cx="34941" cy="32446"/>
            </a:xfrm>
            <a:custGeom>
              <a:avLst/>
              <a:gdLst>
                <a:gd name="T0" fmla="*/ 0 w 14"/>
                <a:gd name="T1" fmla="*/ 32446 h 13"/>
                <a:gd name="T2" fmla="*/ 34941 w 14"/>
                <a:gd name="T3" fmla="*/ 14975 h 13"/>
                <a:gd name="T4" fmla="*/ 14975 w 14"/>
                <a:gd name="T5" fmla="*/ 0 h 13"/>
                <a:gd name="T6" fmla="*/ 0 w 14"/>
                <a:gd name="T7" fmla="*/ 32446 h 1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" h="13">
                  <a:moveTo>
                    <a:pt x="0" y="13"/>
                  </a:moveTo>
                  <a:lnTo>
                    <a:pt x="14" y="6"/>
                  </a:lnTo>
                  <a:lnTo>
                    <a:pt x="6" y="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69" name="Freeform 115"/>
            <p:cNvSpPr>
              <a:spLocks/>
            </p:cNvSpPr>
            <p:nvPr/>
          </p:nvSpPr>
          <p:spPr bwMode="auto">
            <a:xfrm>
              <a:off x="319460" y="34941"/>
              <a:ext cx="69882" cy="69882"/>
            </a:xfrm>
            <a:custGeom>
              <a:avLst/>
              <a:gdLst>
                <a:gd name="T0" fmla="*/ 17471 w 28"/>
                <a:gd name="T1" fmla="*/ 0 h 28"/>
                <a:gd name="T2" fmla="*/ 0 w 28"/>
                <a:gd name="T3" fmla="*/ 19966 h 28"/>
                <a:gd name="T4" fmla="*/ 49916 w 28"/>
                <a:gd name="T5" fmla="*/ 69882 h 28"/>
                <a:gd name="T6" fmla="*/ 69882 w 28"/>
                <a:gd name="T7" fmla="*/ 49916 h 28"/>
                <a:gd name="T8" fmla="*/ 17471 w 28"/>
                <a:gd name="T9" fmla="*/ 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28">
                  <a:moveTo>
                    <a:pt x="7" y="0"/>
                  </a:moveTo>
                  <a:lnTo>
                    <a:pt x="0" y="8"/>
                  </a:lnTo>
                  <a:lnTo>
                    <a:pt x="20" y="28"/>
                  </a:lnTo>
                  <a:lnTo>
                    <a:pt x="28" y="2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70" name="Freeform 116"/>
            <p:cNvSpPr>
              <a:spLocks/>
            </p:cNvSpPr>
            <p:nvPr/>
          </p:nvSpPr>
          <p:spPr bwMode="auto">
            <a:xfrm>
              <a:off x="0" y="0"/>
              <a:ext cx="279527" cy="339426"/>
            </a:xfrm>
            <a:custGeom>
              <a:avLst/>
              <a:gdLst>
                <a:gd name="T0" fmla="*/ 259561 w 112"/>
                <a:gd name="T1" fmla="*/ 252074 h 136"/>
                <a:gd name="T2" fmla="*/ 207149 w 112"/>
                <a:gd name="T3" fmla="*/ 252074 h 136"/>
                <a:gd name="T4" fmla="*/ 207149 w 112"/>
                <a:gd name="T5" fmla="*/ 321956 h 136"/>
                <a:gd name="T6" fmla="*/ 17470 w 112"/>
                <a:gd name="T7" fmla="*/ 321956 h 136"/>
                <a:gd name="T8" fmla="*/ 17470 w 112"/>
                <a:gd name="T9" fmla="*/ 79865 h 136"/>
                <a:gd name="T10" fmla="*/ 259561 w 112"/>
                <a:gd name="T11" fmla="*/ 79865 h 136"/>
                <a:gd name="T12" fmla="*/ 259561 w 112"/>
                <a:gd name="T13" fmla="*/ 99831 h 136"/>
                <a:gd name="T14" fmla="*/ 279527 w 112"/>
                <a:gd name="T15" fmla="*/ 79865 h 136"/>
                <a:gd name="T16" fmla="*/ 279527 w 112"/>
                <a:gd name="T17" fmla="*/ 14975 h 136"/>
                <a:gd name="T18" fmla="*/ 242090 w 112"/>
                <a:gd name="T19" fmla="*/ 14975 h 136"/>
                <a:gd name="T20" fmla="*/ 242090 w 112"/>
                <a:gd name="T21" fmla="*/ 49916 h 136"/>
                <a:gd name="T22" fmla="*/ 237099 w 112"/>
                <a:gd name="T23" fmla="*/ 49916 h 136"/>
                <a:gd name="T24" fmla="*/ 237099 w 112"/>
                <a:gd name="T25" fmla="*/ 0 h 136"/>
                <a:gd name="T26" fmla="*/ 222124 w 112"/>
                <a:gd name="T27" fmla="*/ 0 h 136"/>
                <a:gd name="T28" fmla="*/ 222124 w 112"/>
                <a:gd name="T29" fmla="*/ 49916 h 136"/>
                <a:gd name="T30" fmla="*/ 217133 w 112"/>
                <a:gd name="T31" fmla="*/ 49916 h 136"/>
                <a:gd name="T32" fmla="*/ 217133 w 112"/>
                <a:gd name="T33" fmla="*/ 14975 h 136"/>
                <a:gd name="T34" fmla="*/ 197166 w 112"/>
                <a:gd name="T35" fmla="*/ 14975 h 136"/>
                <a:gd name="T36" fmla="*/ 197166 w 112"/>
                <a:gd name="T37" fmla="*/ 49916 h 136"/>
                <a:gd name="T38" fmla="*/ 189679 w 112"/>
                <a:gd name="T39" fmla="*/ 49916 h 136"/>
                <a:gd name="T40" fmla="*/ 189679 w 112"/>
                <a:gd name="T41" fmla="*/ 0 h 136"/>
                <a:gd name="T42" fmla="*/ 179696 w 112"/>
                <a:gd name="T43" fmla="*/ 0 h 136"/>
                <a:gd name="T44" fmla="*/ 179696 w 112"/>
                <a:gd name="T45" fmla="*/ 49916 h 136"/>
                <a:gd name="T46" fmla="*/ 169713 w 112"/>
                <a:gd name="T47" fmla="*/ 49916 h 136"/>
                <a:gd name="T48" fmla="*/ 169713 w 112"/>
                <a:gd name="T49" fmla="*/ 14975 h 136"/>
                <a:gd name="T50" fmla="*/ 149747 w 112"/>
                <a:gd name="T51" fmla="*/ 14975 h 136"/>
                <a:gd name="T52" fmla="*/ 149747 w 112"/>
                <a:gd name="T53" fmla="*/ 49916 h 136"/>
                <a:gd name="T54" fmla="*/ 142259 w 112"/>
                <a:gd name="T55" fmla="*/ 49916 h 136"/>
                <a:gd name="T56" fmla="*/ 142259 w 112"/>
                <a:gd name="T57" fmla="*/ 0 h 136"/>
                <a:gd name="T58" fmla="*/ 132276 w 112"/>
                <a:gd name="T59" fmla="*/ 0 h 136"/>
                <a:gd name="T60" fmla="*/ 132276 w 112"/>
                <a:gd name="T61" fmla="*/ 49916 h 136"/>
                <a:gd name="T62" fmla="*/ 127285 w 112"/>
                <a:gd name="T63" fmla="*/ 49916 h 136"/>
                <a:gd name="T64" fmla="*/ 127285 w 112"/>
                <a:gd name="T65" fmla="*/ 14975 h 136"/>
                <a:gd name="T66" fmla="*/ 107318 w 112"/>
                <a:gd name="T67" fmla="*/ 14975 h 136"/>
                <a:gd name="T68" fmla="*/ 107318 w 112"/>
                <a:gd name="T69" fmla="*/ 49916 h 136"/>
                <a:gd name="T70" fmla="*/ 99831 w 112"/>
                <a:gd name="T71" fmla="*/ 49916 h 136"/>
                <a:gd name="T72" fmla="*/ 99831 w 112"/>
                <a:gd name="T73" fmla="*/ 0 h 136"/>
                <a:gd name="T74" fmla="*/ 87352 w 112"/>
                <a:gd name="T75" fmla="*/ 0 h 136"/>
                <a:gd name="T76" fmla="*/ 87352 w 112"/>
                <a:gd name="T77" fmla="*/ 49916 h 136"/>
                <a:gd name="T78" fmla="*/ 79865 w 112"/>
                <a:gd name="T79" fmla="*/ 49916 h 136"/>
                <a:gd name="T80" fmla="*/ 79865 w 112"/>
                <a:gd name="T81" fmla="*/ 14975 h 136"/>
                <a:gd name="T82" fmla="*/ 62394 w 112"/>
                <a:gd name="T83" fmla="*/ 14975 h 136"/>
                <a:gd name="T84" fmla="*/ 62394 w 112"/>
                <a:gd name="T85" fmla="*/ 49916 h 136"/>
                <a:gd name="T86" fmla="*/ 57403 w 112"/>
                <a:gd name="T87" fmla="*/ 49916 h 136"/>
                <a:gd name="T88" fmla="*/ 57403 w 112"/>
                <a:gd name="T89" fmla="*/ 0 h 136"/>
                <a:gd name="T90" fmla="*/ 42428 w 112"/>
                <a:gd name="T91" fmla="*/ 0 h 136"/>
                <a:gd name="T92" fmla="*/ 42428 w 112"/>
                <a:gd name="T93" fmla="*/ 49916 h 136"/>
                <a:gd name="T94" fmla="*/ 37437 w 112"/>
                <a:gd name="T95" fmla="*/ 49916 h 136"/>
                <a:gd name="T96" fmla="*/ 37437 w 112"/>
                <a:gd name="T97" fmla="*/ 14975 h 136"/>
                <a:gd name="T98" fmla="*/ 0 w 112"/>
                <a:gd name="T99" fmla="*/ 14975 h 136"/>
                <a:gd name="T100" fmla="*/ 0 w 112"/>
                <a:gd name="T101" fmla="*/ 59899 h 136"/>
                <a:gd name="T102" fmla="*/ 0 w 112"/>
                <a:gd name="T103" fmla="*/ 69882 h 136"/>
                <a:gd name="T104" fmla="*/ 0 w 112"/>
                <a:gd name="T105" fmla="*/ 339426 h 136"/>
                <a:gd name="T106" fmla="*/ 222124 w 112"/>
                <a:gd name="T107" fmla="*/ 339426 h 136"/>
                <a:gd name="T108" fmla="*/ 279527 w 112"/>
                <a:gd name="T109" fmla="*/ 274536 h 136"/>
                <a:gd name="T110" fmla="*/ 279527 w 112"/>
                <a:gd name="T111" fmla="*/ 209645 h 136"/>
                <a:gd name="T112" fmla="*/ 259561 w 112"/>
                <a:gd name="T113" fmla="*/ 229612 h 136"/>
                <a:gd name="T114" fmla="*/ 259561 w 112"/>
                <a:gd name="T115" fmla="*/ 252074 h 1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112" h="136">
                  <a:moveTo>
                    <a:pt x="104" y="101"/>
                  </a:moveTo>
                  <a:lnTo>
                    <a:pt x="83" y="101"/>
                  </a:lnTo>
                  <a:lnTo>
                    <a:pt x="83" y="129"/>
                  </a:lnTo>
                  <a:lnTo>
                    <a:pt x="7" y="129"/>
                  </a:lnTo>
                  <a:lnTo>
                    <a:pt x="7" y="32"/>
                  </a:lnTo>
                  <a:lnTo>
                    <a:pt x="104" y="32"/>
                  </a:lnTo>
                  <a:lnTo>
                    <a:pt x="104" y="40"/>
                  </a:lnTo>
                  <a:lnTo>
                    <a:pt x="112" y="32"/>
                  </a:lnTo>
                  <a:lnTo>
                    <a:pt x="112" y="6"/>
                  </a:lnTo>
                  <a:lnTo>
                    <a:pt x="97" y="6"/>
                  </a:lnTo>
                  <a:lnTo>
                    <a:pt x="97" y="20"/>
                  </a:lnTo>
                  <a:lnTo>
                    <a:pt x="95" y="20"/>
                  </a:lnTo>
                  <a:lnTo>
                    <a:pt x="95" y="0"/>
                  </a:lnTo>
                  <a:lnTo>
                    <a:pt x="89" y="0"/>
                  </a:lnTo>
                  <a:lnTo>
                    <a:pt x="89" y="20"/>
                  </a:lnTo>
                  <a:lnTo>
                    <a:pt x="87" y="20"/>
                  </a:lnTo>
                  <a:lnTo>
                    <a:pt x="87" y="6"/>
                  </a:lnTo>
                  <a:lnTo>
                    <a:pt x="79" y="6"/>
                  </a:lnTo>
                  <a:lnTo>
                    <a:pt x="79" y="20"/>
                  </a:lnTo>
                  <a:lnTo>
                    <a:pt x="76" y="20"/>
                  </a:lnTo>
                  <a:lnTo>
                    <a:pt x="76" y="0"/>
                  </a:lnTo>
                  <a:lnTo>
                    <a:pt x="72" y="0"/>
                  </a:lnTo>
                  <a:lnTo>
                    <a:pt x="72" y="20"/>
                  </a:lnTo>
                  <a:lnTo>
                    <a:pt x="68" y="20"/>
                  </a:lnTo>
                  <a:lnTo>
                    <a:pt x="68" y="6"/>
                  </a:lnTo>
                  <a:lnTo>
                    <a:pt x="60" y="6"/>
                  </a:lnTo>
                  <a:lnTo>
                    <a:pt x="6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53" y="0"/>
                  </a:lnTo>
                  <a:lnTo>
                    <a:pt x="53" y="20"/>
                  </a:lnTo>
                  <a:lnTo>
                    <a:pt x="51" y="20"/>
                  </a:lnTo>
                  <a:lnTo>
                    <a:pt x="51" y="6"/>
                  </a:lnTo>
                  <a:lnTo>
                    <a:pt x="43" y="6"/>
                  </a:lnTo>
                  <a:lnTo>
                    <a:pt x="43" y="20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35" y="0"/>
                  </a:lnTo>
                  <a:lnTo>
                    <a:pt x="35" y="20"/>
                  </a:lnTo>
                  <a:lnTo>
                    <a:pt x="32" y="20"/>
                  </a:lnTo>
                  <a:lnTo>
                    <a:pt x="32" y="6"/>
                  </a:lnTo>
                  <a:lnTo>
                    <a:pt x="25" y="6"/>
                  </a:lnTo>
                  <a:lnTo>
                    <a:pt x="25" y="20"/>
                  </a:lnTo>
                  <a:lnTo>
                    <a:pt x="23" y="20"/>
                  </a:lnTo>
                  <a:lnTo>
                    <a:pt x="23" y="0"/>
                  </a:lnTo>
                  <a:lnTo>
                    <a:pt x="17" y="0"/>
                  </a:lnTo>
                  <a:lnTo>
                    <a:pt x="17" y="20"/>
                  </a:lnTo>
                  <a:lnTo>
                    <a:pt x="15" y="20"/>
                  </a:lnTo>
                  <a:lnTo>
                    <a:pt x="15" y="6"/>
                  </a:lnTo>
                  <a:lnTo>
                    <a:pt x="0" y="6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136"/>
                  </a:lnTo>
                  <a:lnTo>
                    <a:pt x="89" y="136"/>
                  </a:lnTo>
                  <a:lnTo>
                    <a:pt x="112" y="110"/>
                  </a:lnTo>
                  <a:lnTo>
                    <a:pt x="112" y="84"/>
                  </a:lnTo>
                  <a:lnTo>
                    <a:pt x="104" y="92"/>
                  </a:lnTo>
                  <a:lnTo>
                    <a:pt x="104" y="10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71" name="Rectangle 117"/>
            <p:cNvSpPr>
              <a:spLocks noChangeArrowheads="1"/>
            </p:cNvSpPr>
            <p:nvPr/>
          </p:nvSpPr>
          <p:spPr bwMode="auto">
            <a:xfrm>
              <a:off x="49916" y="114806"/>
              <a:ext cx="109814" cy="174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772" name="Rectangle 118"/>
            <p:cNvSpPr>
              <a:spLocks noChangeArrowheads="1"/>
            </p:cNvSpPr>
            <p:nvPr/>
          </p:nvSpPr>
          <p:spPr bwMode="auto">
            <a:xfrm>
              <a:off x="49916" y="154738"/>
              <a:ext cx="109814" cy="174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773" name="Rectangle 119"/>
            <p:cNvSpPr>
              <a:spLocks noChangeArrowheads="1"/>
            </p:cNvSpPr>
            <p:nvPr/>
          </p:nvSpPr>
          <p:spPr bwMode="auto">
            <a:xfrm>
              <a:off x="49916" y="199662"/>
              <a:ext cx="109814" cy="149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774" name="Rectangle 120"/>
            <p:cNvSpPr>
              <a:spLocks noChangeArrowheads="1"/>
            </p:cNvSpPr>
            <p:nvPr/>
          </p:nvSpPr>
          <p:spPr bwMode="auto">
            <a:xfrm>
              <a:off x="49916" y="242091"/>
              <a:ext cx="109814" cy="174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1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1752" name="组合 30"/>
          <p:cNvGrpSpPr>
            <a:grpSpLocks/>
          </p:cNvGrpSpPr>
          <p:nvPr/>
        </p:nvGrpSpPr>
        <p:grpSpPr bwMode="auto">
          <a:xfrm>
            <a:off x="5830888" y="2606675"/>
            <a:ext cx="685800" cy="682625"/>
            <a:chOff x="0" y="0"/>
            <a:chExt cx="431769" cy="429274"/>
          </a:xfrm>
        </p:grpSpPr>
        <p:sp>
          <p:nvSpPr>
            <p:cNvPr id="31761" name="Freeform 126"/>
            <p:cNvSpPr>
              <a:spLocks noEditPoints="1"/>
            </p:cNvSpPr>
            <p:nvPr/>
          </p:nvSpPr>
          <p:spPr bwMode="auto">
            <a:xfrm>
              <a:off x="227115" y="99831"/>
              <a:ext cx="204654" cy="329443"/>
            </a:xfrm>
            <a:custGeom>
              <a:avLst/>
              <a:gdLst>
                <a:gd name="T0" fmla="*/ 0 w 82"/>
                <a:gd name="T1" fmla="*/ 84857 h 132"/>
                <a:gd name="T2" fmla="*/ 0 w 82"/>
                <a:gd name="T3" fmla="*/ 329443 h 132"/>
                <a:gd name="T4" fmla="*/ 204654 w 82"/>
                <a:gd name="T5" fmla="*/ 247082 h 132"/>
                <a:gd name="T6" fmla="*/ 204654 w 82"/>
                <a:gd name="T7" fmla="*/ 0 h 132"/>
                <a:gd name="T8" fmla="*/ 0 w 82"/>
                <a:gd name="T9" fmla="*/ 84857 h 132"/>
                <a:gd name="T10" fmla="*/ 189679 w 82"/>
                <a:gd name="T11" fmla="*/ 24958 h 132"/>
                <a:gd name="T12" fmla="*/ 189679 w 82"/>
                <a:gd name="T13" fmla="*/ 234603 h 132"/>
                <a:gd name="T14" fmla="*/ 12479 w 82"/>
                <a:gd name="T15" fmla="*/ 164722 h 132"/>
                <a:gd name="T16" fmla="*/ 12479 w 82"/>
                <a:gd name="T17" fmla="*/ 94840 h 132"/>
                <a:gd name="T18" fmla="*/ 189679 w 82"/>
                <a:gd name="T19" fmla="*/ 24958 h 132"/>
                <a:gd name="T20" fmla="*/ 12479 w 82"/>
                <a:gd name="T21" fmla="*/ 174705 h 132"/>
                <a:gd name="T22" fmla="*/ 182192 w 82"/>
                <a:gd name="T23" fmla="*/ 239595 h 132"/>
                <a:gd name="T24" fmla="*/ 12479 w 82"/>
                <a:gd name="T25" fmla="*/ 309477 h 132"/>
                <a:gd name="T26" fmla="*/ 12479 w 82"/>
                <a:gd name="T27" fmla="*/ 174705 h 13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82" h="132">
                  <a:moveTo>
                    <a:pt x="0" y="34"/>
                  </a:moveTo>
                  <a:lnTo>
                    <a:pt x="0" y="132"/>
                  </a:lnTo>
                  <a:lnTo>
                    <a:pt x="82" y="99"/>
                  </a:lnTo>
                  <a:lnTo>
                    <a:pt x="82" y="0"/>
                  </a:lnTo>
                  <a:lnTo>
                    <a:pt x="0" y="34"/>
                  </a:lnTo>
                  <a:close/>
                  <a:moveTo>
                    <a:pt x="76" y="10"/>
                  </a:moveTo>
                  <a:lnTo>
                    <a:pt x="76" y="94"/>
                  </a:lnTo>
                  <a:lnTo>
                    <a:pt x="5" y="66"/>
                  </a:lnTo>
                  <a:lnTo>
                    <a:pt x="5" y="38"/>
                  </a:lnTo>
                  <a:lnTo>
                    <a:pt x="76" y="10"/>
                  </a:lnTo>
                  <a:close/>
                  <a:moveTo>
                    <a:pt x="5" y="70"/>
                  </a:moveTo>
                  <a:lnTo>
                    <a:pt x="73" y="96"/>
                  </a:lnTo>
                  <a:lnTo>
                    <a:pt x="5" y="124"/>
                  </a:lnTo>
                  <a:lnTo>
                    <a:pt x="5" y="7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62" name="Freeform 127"/>
            <p:cNvSpPr>
              <a:spLocks/>
            </p:cNvSpPr>
            <p:nvPr/>
          </p:nvSpPr>
          <p:spPr bwMode="auto">
            <a:xfrm>
              <a:off x="0" y="99831"/>
              <a:ext cx="202159" cy="329443"/>
            </a:xfrm>
            <a:custGeom>
              <a:avLst/>
              <a:gdLst>
                <a:gd name="T0" fmla="*/ 0 w 81"/>
                <a:gd name="T1" fmla="*/ 247082 h 132"/>
                <a:gd name="T2" fmla="*/ 202159 w 81"/>
                <a:gd name="T3" fmla="*/ 329443 h 132"/>
                <a:gd name="T4" fmla="*/ 202159 w 81"/>
                <a:gd name="T5" fmla="*/ 84857 h 132"/>
                <a:gd name="T6" fmla="*/ 0 w 81"/>
                <a:gd name="T7" fmla="*/ 0 h 132"/>
                <a:gd name="T8" fmla="*/ 0 w 81"/>
                <a:gd name="T9" fmla="*/ 247082 h 1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1" h="132">
                  <a:moveTo>
                    <a:pt x="0" y="99"/>
                  </a:moveTo>
                  <a:lnTo>
                    <a:pt x="81" y="132"/>
                  </a:lnTo>
                  <a:lnTo>
                    <a:pt x="81" y="34"/>
                  </a:lnTo>
                  <a:lnTo>
                    <a:pt x="0" y="0"/>
                  </a:lnTo>
                  <a:lnTo>
                    <a:pt x="0" y="9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63" name="Freeform 128"/>
            <p:cNvSpPr>
              <a:spLocks noEditPoints="1"/>
            </p:cNvSpPr>
            <p:nvPr/>
          </p:nvSpPr>
          <p:spPr bwMode="auto">
            <a:xfrm>
              <a:off x="12478" y="0"/>
              <a:ext cx="414299" cy="164721"/>
            </a:xfrm>
            <a:custGeom>
              <a:avLst/>
              <a:gdLst>
                <a:gd name="T0" fmla="*/ 204654 w 166"/>
                <a:gd name="T1" fmla="*/ 0 h 66"/>
                <a:gd name="T2" fmla="*/ 0 w 166"/>
                <a:gd name="T3" fmla="*/ 79865 h 66"/>
                <a:gd name="T4" fmla="*/ 199662 w 166"/>
                <a:gd name="T5" fmla="*/ 164721 h 66"/>
                <a:gd name="T6" fmla="*/ 414299 w 166"/>
                <a:gd name="T7" fmla="*/ 79865 h 66"/>
                <a:gd name="T8" fmla="*/ 204654 w 166"/>
                <a:gd name="T9" fmla="*/ 0 h 66"/>
                <a:gd name="T10" fmla="*/ 204654 w 166"/>
                <a:gd name="T11" fmla="*/ 14975 h 66"/>
                <a:gd name="T12" fmla="*/ 376862 w 166"/>
                <a:gd name="T13" fmla="*/ 79865 h 66"/>
                <a:gd name="T14" fmla="*/ 204654 w 166"/>
                <a:gd name="T15" fmla="*/ 147251 h 66"/>
                <a:gd name="T16" fmla="*/ 204654 w 166"/>
                <a:gd name="T17" fmla="*/ 14975 h 66"/>
                <a:gd name="T18" fmla="*/ 194671 w 166"/>
                <a:gd name="T19" fmla="*/ 17470 h 66"/>
                <a:gd name="T20" fmla="*/ 194671 w 166"/>
                <a:gd name="T21" fmla="*/ 147251 h 66"/>
                <a:gd name="T22" fmla="*/ 37437 w 166"/>
                <a:gd name="T23" fmla="*/ 79865 h 66"/>
                <a:gd name="T24" fmla="*/ 194671 w 166"/>
                <a:gd name="T25" fmla="*/ 17470 h 6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66" h="66">
                  <a:moveTo>
                    <a:pt x="82" y="0"/>
                  </a:moveTo>
                  <a:lnTo>
                    <a:pt x="0" y="32"/>
                  </a:lnTo>
                  <a:lnTo>
                    <a:pt x="80" y="66"/>
                  </a:lnTo>
                  <a:lnTo>
                    <a:pt x="166" y="32"/>
                  </a:lnTo>
                  <a:lnTo>
                    <a:pt x="82" y="0"/>
                  </a:lnTo>
                  <a:close/>
                  <a:moveTo>
                    <a:pt x="82" y="6"/>
                  </a:moveTo>
                  <a:lnTo>
                    <a:pt x="151" y="32"/>
                  </a:lnTo>
                  <a:lnTo>
                    <a:pt x="82" y="59"/>
                  </a:lnTo>
                  <a:lnTo>
                    <a:pt x="82" y="6"/>
                  </a:lnTo>
                  <a:close/>
                  <a:moveTo>
                    <a:pt x="78" y="7"/>
                  </a:moveTo>
                  <a:lnTo>
                    <a:pt x="78" y="59"/>
                  </a:lnTo>
                  <a:lnTo>
                    <a:pt x="15" y="32"/>
                  </a:lnTo>
                  <a:lnTo>
                    <a:pt x="78" y="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1753" name="TextBox 13"/>
          <p:cNvSpPr txBox="1">
            <a:spLocks noChangeArrowheads="1"/>
          </p:cNvSpPr>
          <p:nvPr/>
        </p:nvSpPr>
        <p:spPr bwMode="auto">
          <a:xfrm>
            <a:off x="3838575" y="1871663"/>
            <a:ext cx="12954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54" name="TextBox 13"/>
          <p:cNvSpPr txBox="1">
            <a:spLocks noChangeArrowheads="1"/>
          </p:cNvSpPr>
          <p:nvPr/>
        </p:nvSpPr>
        <p:spPr bwMode="auto">
          <a:xfrm>
            <a:off x="2800350" y="2193925"/>
            <a:ext cx="2333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55" name="TextBox 13"/>
          <p:cNvSpPr txBox="1">
            <a:spLocks noChangeArrowheads="1"/>
          </p:cNvSpPr>
          <p:nvPr/>
        </p:nvSpPr>
        <p:spPr bwMode="auto">
          <a:xfrm>
            <a:off x="7296150" y="2230438"/>
            <a:ext cx="12954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56" name="TextBox 13"/>
          <p:cNvSpPr txBox="1">
            <a:spLocks noChangeArrowheads="1"/>
          </p:cNvSpPr>
          <p:nvPr/>
        </p:nvSpPr>
        <p:spPr bwMode="auto">
          <a:xfrm>
            <a:off x="7300913" y="2552700"/>
            <a:ext cx="2333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57" name="TextBox 13"/>
          <p:cNvSpPr txBox="1">
            <a:spLocks noChangeArrowheads="1"/>
          </p:cNvSpPr>
          <p:nvPr/>
        </p:nvSpPr>
        <p:spPr bwMode="auto">
          <a:xfrm>
            <a:off x="3838575" y="4686300"/>
            <a:ext cx="12954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58" name="TextBox 13"/>
          <p:cNvSpPr txBox="1">
            <a:spLocks noChangeArrowheads="1"/>
          </p:cNvSpPr>
          <p:nvPr/>
        </p:nvSpPr>
        <p:spPr bwMode="auto">
          <a:xfrm>
            <a:off x="2800350" y="5008563"/>
            <a:ext cx="2333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59" name="TextBox 13"/>
          <p:cNvSpPr txBox="1">
            <a:spLocks noChangeArrowheads="1"/>
          </p:cNvSpPr>
          <p:nvPr/>
        </p:nvSpPr>
        <p:spPr bwMode="auto">
          <a:xfrm>
            <a:off x="7197725" y="4900613"/>
            <a:ext cx="129540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60" name="TextBox 13"/>
          <p:cNvSpPr txBox="1">
            <a:spLocks noChangeArrowheads="1"/>
          </p:cNvSpPr>
          <p:nvPr/>
        </p:nvSpPr>
        <p:spPr bwMode="auto">
          <a:xfrm>
            <a:off x="7200900" y="5222875"/>
            <a:ext cx="2333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Freeform 414"/>
          <p:cNvSpPr>
            <a:spLocks/>
          </p:cNvSpPr>
          <p:nvPr/>
        </p:nvSpPr>
        <p:spPr bwMode="auto">
          <a:xfrm>
            <a:off x="257175" y="347663"/>
            <a:ext cx="303213" cy="355600"/>
          </a:xfrm>
          <a:custGeom>
            <a:avLst/>
            <a:gdLst>
              <a:gd name="T0" fmla="*/ 303213 w 247"/>
              <a:gd name="T1" fmla="*/ 0 h 288"/>
              <a:gd name="T2" fmla="*/ 267613 w 247"/>
              <a:gd name="T3" fmla="*/ 8643 h 288"/>
              <a:gd name="T4" fmla="*/ 92069 w 247"/>
              <a:gd name="T5" fmla="*/ 50624 h 288"/>
              <a:gd name="T6" fmla="*/ 90841 w 247"/>
              <a:gd name="T7" fmla="*/ 50624 h 288"/>
              <a:gd name="T8" fmla="*/ 90841 w 247"/>
              <a:gd name="T9" fmla="*/ 259292 h 288"/>
              <a:gd name="T10" fmla="*/ 62607 w 247"/>
              <a:gd name="T11" fmla="*/ 253118 h 288"/>
              <a:gd name="T12" fmla="*/ 0 w 247"/>
              <a:gd name="T13" fmla="*/ 304976 h 288"/>
              <a:gd name="T14" fmla="*/ 62607 w 247"/>
              <a:gd name="T15" fmla="*/ 355600 h 288"/>
              <a:gd name="T16" fmla="*/ 126441 w 247"/>
              <a:gd name="T17" fmla="*/ 304976 h 288"/>
              <a:gd name="T18" fmla="*/ 126441 w 247"/>
              <a:gd name="T19" fmla="*/ 304976 h 288"/>
              <a:gd name="T20" fmla="*/ 126441 w 247"/>
              <a:gd name="T21" fmla="*/ 104951 h 288"/>
              <a:gd name="T22" fmla="*/ 267613 w 247"/>
              <a:gd name="T23" fmla="*/ 70379 h 288"/>
              <a:gd name="T24" fmla="*/ 267613 w 247"/>
              <a:gd name="T25" fmla="*/ 195086 h 288"/>
              <a:gd name="T26" fmla="*/ 239379 w 247"/>
              <a:gd name="T27" fmla="*/ 190147 h 288"/>
              <a:gd name="T28" fmla="*/ 176772 w 247"/>
              <a:gd name="T29" fmla="*/ 242006 h 288"/>
              <a:gd name="T30" fmla="*/ 239379 w 247"/>
              <a:gd name="T31" fmla="*/ 292629 h 288"/>
              <a:gd name="T32" fmla="*/ 303213 w 247"/>
              <a:gd name="T33" fmla="*/ 242006 h 288"/>
              <a:gd name="T34" fmla="*/ 303213 w 247"/>
              <a:gd name="T35" fmla="*/ 242006 h 288"/>
              <a:gd name="T36" fmla="*/ 303213 w 247"/>
              <a:gd name="T37" fmla="*/ 34572 h 288"/>
              <a:gd name="T38" fmla="*/ 303213 w 247"/>
              <a:gd name="T39" fmla="*/ 34572 h 288"/>
              <a:gd name="T40" fmla="*/ 303213 w 247"/>
              <a:gd name="T41" fmla="*/ 0 h 288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47" h="288">
                <a:moveTo>
                  <a:pt x="247" y="0"/>
                </a:moveTo>
                <a:cubicBezTo>
                  <a:pt x="218" y="7"/>
                  <a:pt x="218" y="7"/>
                  <a:pt x="218" y="7"/>
                </a:cubicBezTo>
                <a:cubicBezTo>
                  <a:pt x="75" y="41"/>
                  <a:pt x="75" y="41"/>
                  <a:pt x="75" y="41"/>
                </a:cubicBezTo>
                <a:cubicBezTo>
                  <a:pt x="74" y="41"/>
                  <a:pt x="74" y="41"/>
                  <a:pt x="74" y="41"/>
                </a:cubicBezTo>
                <a:cubicBezTo>
                  <a:pt x="74" y="210"/>
                  <a:pt x="74" y="210"/>
                  <a:pt x="74" y="210"/>
                </a:cubicBezTo>
                <a:cubicBezTo>
                  <a:pt x="67" y="207"/>
                  <a:pt x="59" y="205"/>
                  <a:pt x="51" y="205"/>
                </a:cubicBezTo>
                <a:cubicBezTo>
                  <a:pt x="23" y="205"/>
                  <a:pt x="0" y="224"/>
                  <a:pt x="0" y="247"/>
                </a:cubicBezTo>
                <a:cubicBezTo>
                  <a:pt x="0" y="270"/>
                  <a:pt x="23" y="288"/>
                  <a:pt x="51" y="288"/>
                </a:cubicBezTo>
                <a:cubicBezTo>
                  <a:pt x="79" y="288"/>
                  <a:pt x="102" y="270"/>
                  <a:pt x="103" y="247"/>
                </a:cubicBezTo>
                <a:cubicBezTo>
                  <a:pt x="103" y="247"/>
                  <a:pt x="103" y="247"/>
                  <a:pt x="103" y="247"/>
                </a:cubicBezTo>
                <a:cubicBezTo>
                  <a:pt x="103" y="85"/>
                  <a:pt x="103" y="85"/>
                  <a:pt x="103" y="85"/>
                </a:cubicBezTo>
                <a:cubicBezTo>
                  <a:pt x="218" y="57"/>
                  <a:pt x="218" y="57"/>
                  <a:pt x="218" y="57"/>
                </a:cubicBezTo>
                <a:cubicBezTo>
                  <a:pt x="218" y="158"/>
                  <a:pt x="218" y="158"/>
                  <a:pt x="218" y="158"/>
                </a:cubicBezTo>
                <a:cubicBezTo>
                  <a:pt x="211" y="156"/>
                  <a:pt x="204" y="154"/>
                  <a:pt x="195" y="154"/>
                </a:cubicBezTo>
                <a:cubicBezTo>
                  <a:pt x="167" y="154"/>
                  <a:pt x="144" y="173"/>
                  <a:pt x="144" y="196"/>
                </a:cubicBezTo>
                <a:cubicBezTo>
                  <a:pt x="144" y="218"/>
                  <a:pt x="167" y="237"/>
                  <a:pt x="195" y="237"/>
                </a:cubicBezTo>
                <a:cubicBezTo>
                  <a:pt x="224" y="237"/>
                  <a:pt x="246" y="219"/>
                  <a:pt x="247" y="196"/>
                </a:cubicBezTo>
                <a:cubicBezTo>
                  <a:pt x="247" y="196"/>
                  <a:pt x="247" y="196"/>
                  <a:pt x="247" y="196"/>
                </a:cubicBezTo>
                <a:cubicBezTo>
                  <a:pt x="247" y="28"/>
                  <a:pt x="247" y="28"/>
                  <a:pt x="247" y="28"/>
                </a:cubicBezTo>
                <a:cubicBezTo>
                  <a:pt x="247" y="28"/>
                  <a:pt x="247" y="28"/>
                  <a:pt x="247" y="28"/>
                </a:cubicBezTo>
                <a:cubicBezTo>
                  <a:pt x="247" y="0"/>
                  <a:pt x="247" y="0"/>
                  <a:pt x="24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771" name="TextBox 13"/>
          <p:cNvSpPr txBox="1">
            <a:spLocks noChangeArrowheads="1"/>
          </p:cNvSpPr>
          <p:nvPr/>
        </p:nvSpPr>
        <p:spPr bwMode="auto">
          <a:xfrm>
            <a:off x="781050" y="333375"/>
            <a:ext cx="20748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2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2772" name="组合 3"/>
          <p:cNvGrpSpPr>
            <a:grpSpLocks/>
          </p:cNvGrpSpPr>
          <p:nvPr/>
        </p:nvGrpSpPr>
        <p:grpSpPr bwMode="auto">
          <a:xfrm rot="2700000">
            <a:off x="1828800" y="2236788"/>
            <a:ext cx="1668463" cy="1658937"/>
            <a:chOff x="0" y="0"/>
            <a:chExt cx="2163136" cy="2149341"/>
          </a:xfrm>
        </p:grpSpPr>
        <p:grpSp>
          <p:nvGrpSpPr>
            <p:cNvPr id="32804" name="组合 4"/>
            <p:cNvGrpSpPr>
              <a:grpSpLocks/>
            </p:cNvGrpSpPr>
            <p:nvPr/>
          </p:nvGrpSpPr>
          <p:grpSpPr bwMode="auto">
            <a:xfrm>
              <a:off x="23440" y="9645"/>
              <a:ext cx="2139696" cy="2139696"/>
              <a:chOff x="0" y="0"/>
              <a:chExt cx="2139696" cy="2139696"/>
            </a:xfrm>
          </p:grpSpPr>
          <p:grpSp>
            <p:nvGrpSpPr>
              <p:cNvPr id="32808" name="泪滴形 6"/>
              <p:cNvGrpSpPr>
                <a:grpSpLocks/>
              </p:cNvGrpSpPr>
              <p:nvPr/>
            </p:nvGrpSpPr>
            <p:grpSpPr bwMode="auto">
              <a:xfrm rot="-2700000">
                <a:off x="134657" y="-90251"/>
                <a:ext cx="2188238" cy="2638522"/>
                <a:chOff x="0" y="0"/>
                <a:chExt cx="1688592" cy="2036064"/>
              </a:xfrm>
            </p:grpSpPr>
            <p:pic>
              <p:nvPicPr>
                <p:cNvPr id="32812" name="泪滴形 6"/>
                <p:cNvPicPr>
                  <a:picLocks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688592" cy="20360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2813" name="Text Box 8"/>
                <p:cNvSpPr txBox="1">
                  <a:spLocks noChangeArrowheads="1"/>
                </p:cNvSpPr>
                <p:nvPr/>
              </p:nvSpPr>
              <p:spPr bwMode="auto">
                <a:xfrm rot="8100000">
                  <a:off x="260659" y="260702"/>
                  <a:ext cx="1167530" cy="116752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32809" name="椭圆 7"/>
              <p:cNvGrpSpPr>
                <a:grpSpLocks/>
              </p:cNvGrpSpPr>
              <p:nvPr/>
            </p:nvGrpSpPr>
            <p:grpSpPr bwMode="auto">
              <a:xfrm rot="-2700000">
                <a:off x="212447" y="212683"/>
                <a:ext cx="1714251" cy="1714249"/>
                <a:chOff x="0" y="0"/>
                <a:chExt cx="1322832" cy="1322832"/>
              </a:xfrm>
            </p:grpSpPr>
            <p:pic>
              <p:nvPicPr>
                <p:cNvPr id="32810" name="椭圆 7"/>
                <p:cNvPicPr>
                  <a:picLocks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322832" cy="132283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2811" name="Text Box 11"/>
                <p:cNvSpPr txBox="1">
                  <a:spLocks noChangeArrowheads="1"/>
                </p:cNvSpPr>
                <p:nvPr/>
              </p:nvSpPr>
              <p:spPr bwMode="auto">
                <a:xfrm rot="2700000">
                  <a:off x="212419" y="200060"/>
                  <a:ext cx="898247" cy="92304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32805" name="任意多边形 5"/>
            <p:cNvGrpSpPr>
              <a:grpSpLocks/>
            </p:cNvGrpSpPr>
            <p:nvPr/>
          </p:nvGrpSpPr>
          <p:grpSpPr bwMode="auto">
            <a:xfrm rot="-2700000">
              <a:off x="-209222" y="84631"/>
              <a:ext cx="2140839" cy="1548354"/>
              <a:chOff x="0" y="0"/>
              <a:chExt cx="1652016" cy="1194816"/>
            </a:xfrm>
          </p:grpSpPr>
          <p:pic>
            <p:nvPicPr>
              <p:cNvPr id="32806" name="任意多边形 5"/>
              <p:cNvPicPr>
                <a:picLocks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652016" cy="11948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2807" name="Text Box 14"/>
              <p:cNvSpPr txBox="1">
                <a:spLocks noChangeArrowheads="1"/>
              </p:cNvSpPr>
              <p:nvPr/>
            </p:nvSpPr>
            <p:spPr bwMode="auto">
              <a:xfrm rot="8100000">
                <a:off x="223816" y="-92219"/>
                <a:ext cx="1369295" cy="1606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32773" name="组合 8"/>
          <p:cNvGrpSpPr>
            <a:grpSpLocks/>
          </p:cNvGrpSpPr>
          <p:nvPr/>
        </p:nvGrpSpPr>
        <p:grpSpPr bwMode="auto">
          <a:xfrm rot="2700000">
            <a:off x="5080000" y="2236788"/>
            <a:ext cx="1668463" cy="1658937"/>
            <a:chOff x="0" y="0"/>
            <a:chExt cx="2163136" cy="2149341"/>
          </a:xfrm>
        </p:grpSpPr>
        <p:grpSp>
          <p:nvGrpSpPr>
            <p:cNvPr id="32794" name="组合 9"/>
            <p:cNvGrpSpPr>
              <a:grpSpLocks/>
            </p:cNvGrpSpPr>
            <p:nvPr/>
          </p:nvGrpSpPr>
          <p:grpSpPr bwMode="auto">
            <a:xfrm>
              <a:off x="23440" y="9645"/>
              <a:ext cx="2139696" cy="2139696"/>
              <a:chOff x="0" y="0"/>
              <a:chExt cx="2139696" cy="2139696"/>
            </a:xfrm>
          </p:grpSpPr>
          <p:grpSp>
            <p:nvGrpSpPr>
              <p:cNvPr id="32798" name="泪滴形 11"/>
              <p:cNvGrpSpPr>
                <a:grpSpLocks/>
              </p:cNvGrpSpPr>
              <p:nvPr/>
            </p:nvGrpSpPr>
            <p:grpSpPr bwMode="auto">
              <a:xfrm rot="-2700000">
                <a:off x="139538" y="-91181"/>
                <a:ext cx="2180338" cy="2638522"/>
                <a:chOff x="0" y="0"/>
                <a:chExt cx="1682496" cy="2036064"/>
              </a:xfrm>
            </p:grpSpPr>
            <p:pic>
              <p:nvPicPr>
                <p:cNvPr id="32802" name="泪滴形 11"/>
                <p:cNvPicPr>
                  <a:picLocks noChangeArrowheads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682496" cy="20360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2803" name="Text Box 19"/>
                <p:cNvSpPr txBox="1">
                  <a:spLocks noChangeArrowheads="1"/>
                </p:cNvSpPr>
                <p:nvPr/>
              </p:nvSpPr>
              <p:spPr bwMode="auto">
                <a:xfrm rot="8100000">
                  <a:off x="256595" y="260701"/>
                  <a:ext cx="1167530" cy="116752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32799" name="椭圆 12"/>
              <p:cNvGrpSpPr>
                <a:grpSpLocks/>
              </p:cNvGrpSpPr>
              <p:nvPr/>
            </p:nvGrpSpPr>
            <p:grpSpPr bwMode="auto">
              <a:xfrm rot="-2700000">
                <a:off x="210586" y="214546"/>
                <a:ext cx="1714251" cy="1714249"/>
                <a:chOff x="0" y="0"/>
                <a:chExt cx="1322832" cy="1322832"/>
              </a:xfrm>
            </p:grpSpPr>
            <p:pic>
              <p:nvPicPr>
                <p:cNvPr id="32800" name="椭圆 12"/>
                <p:cNvPicPr>
                  <a:picLocks noChangeArrowheads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322832" cy="132283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2801" name="Text Box 22"/>
                <p:cNvSpPr txBox="1">
                  <a:spLocks noChangeArrowheads="1"/>
                </p:cNvSpPr>
                <p:nvPr/>
              </p:nvSpPr>
              <p:spPr bwMode="auto">
                <a:xfrm rot="2700000">
                  <a:off x="214451" y="200059"/>
                  <a:ext cx="898247" cy="92304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32795" name="任意多边形 10"/>
            <p:cNvGrpSpPr>
              <a:grpSpLocks/>
            </p:cNvGrpSpPr>
            <p:nvPr/>
          </p:nvGrpSpPr>
          <p:grpSpPr bwMode="auto">
            <a:xfrm rot="-2700000">
              <a:off x="-212240" y="83701"/>
              <a:ext cx="2148739" cy="1548354"/>
              <a:chOff x="0" y="0"/>
              <a:chExt cx="1658112" cy="1194816"/>
            </a:xfrm>
          </p:grpSpPr>
          <p:pic>
            <p:nvPicPr>
              <p:cNvPr id="32796" name="任意多边形 10"/>
              <p:cNvPicPr>
                <a:picLocks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658112" cy="11948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2797" name="Text Box 25"/>
              <p:cNvSpPr txBox="1">
                <a:spLocks noChangeArrowheads="1"/>
              </p:cNvSpPr>
              <p:nvPr/>
            </p:nvSpPr>
            <p:spPr bwMode="auto">
              <a:xfrm rot="8100000">
                <a:off x="225848" y="-92220"/>
                <a:ext cx="1369295" cy="1606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32774" name="组合 13"/>
          <p:cNvGrpSpPr>
            <a:grpSpLocks/>
          </p:cNvGrpSpPr>
          <p:nvPr/>
        </p:nvGrpSpPr>
        <p:grpSpPr bwMode="auto">
          <a:xfrm rot="2700000">
            <a:off x="8302625" y="2236788"/>
            <a:ext cx="1668463" cy="1658937"/>
            <a:chOff x="0" y="0"/>
            <a:chExt cx="2163136" cy="2149341"/>
          </a:xfrm>
        </p:grpSpPr>
        <p:grpSp>
          <p:nvGrpSpPr>
            <p:cNvPr id="32784" name="组合 14"/>
            <p:cNvGrpSpPr>
              <a:grpSpLocks/>
            </p:cNvGrpSpPr>
            <p:nvPr/>
          </p:nvGrpSpPr>
          <p:grpSpPr bwMode="auto">
            <a:xfrm>
              <a:off x="23440" y="9645"/>
              <a:ext cx="2139696" cy="2139696"/>
              <a:chOff x="0" y="0"/>
              <a:chExt cx="2139696" cy="2139696"/>
            </a:xfrm>
          </p:grpSpPr>
          <p:grpSp>
            <p:nvGrpSpPr>
              <p:cNvPr id="32788" name="泪滴形 16"/>
              <p:cNvGrpSpPr>
                <a:grpSpLocks/>
              </p:cNvGrpSpPr>
              <p:nvPr/>
            </p:nvGrpSpPr>
            <p:grpSpPr bwMode="auto">
              <a:xfrm rot="-2700000">
                <a:off x="135191" y="-90783"/>
                <a:ext cx="2188238" cy="2638522"/>
                <a:chOff x="0" y="0"/>
                <a:chExt cx="1688592" cy="2036064"/>
              </a:xfrm>
            </p:grpSpPr>
            <p:pic>
              <p:nvPicPr>
                <p:cNvPr id="32792" name="泪滴形 16"/>
                <p:cNvPicPr>
                  <a:picLocks noChangeArrowheads="1"/>
                </p:cNvPicPr>
                <p:nvPr/>
              </p:nvPicPr>
              <p:blipFill>
                <a:blip r:embed="rId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688592" cy="20360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2793" name="Text Box 30"/>
                <p:cNvSpPr txBox="1">
                  <a:spLocks noChangeArrowheads="1"/>
                </p:cNvSpPr>
                <p:nvPr/>
              </p:nvSpPr>
              <p:spPr bwMode="auto">
                <a:xfrm rot="8100000">
                  <a:off x="260077" y="260701"/>
                  <a:ext cx="1167530" cy="116752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32789" name="椭圆 17"/>
              <p:cNvGrpSpPr>
                <a:grpSpLocks/>
              </p:cNvGrpSpPr>
              <p:nvPr/>
            </p:nvGrpSpPr>
            <p:grpSpPr bwMode="auto">
              <a:xfrm rot="-2700000">
                <a:off x="212982" y="212151"/>
                <a:ext cx="1714251" cy="1714249"/>
                <a:chOff x="0" y="0"/>
                <a:chExt cx="1322832" cy="1322832"/>
              </a:xfrm>
            </p:grpSpPr>
            <p:pic>
              <p:nvPicPr>
                <p:cNvPr id="32790" name="椭圆 17"/>
                <p:cNvPicPr>
                  <a:picLocks noChangeArrowheads="1"/>
                </p:cNvPicPr>
                <p:nvPr/>
              </p:nvPicPr>
              <p:blipFill>
                <a:blip r:embed="rId1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322832" cy="132283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2791" name="Text Box 33"/>
                <p:cNvSpPr txBox="1">
                  <a:spLocks noChangeArrowheads="1"/>
                </p:cNvSpPr>
                <p:nvPr/>
              </p:nvSpPr>
              <p:spPr bwMode="auto">
                <a:xfrm rot="2700000">
                  <a:off x="211837" y="200059"/>
                  <a:ext cx="898247" cy="92304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32785" name="任意多边形 15"/>
            <p:cNvGrpSpPr>
              <a:grpSpLocks/>
            </p:cNvGrpSpPr>
            <p:nvPr/>
          </p:nvGrpSpPr>
          <p:grpSpPr bwMode="auto">
            <a:xfrm rot="-2700000">
              <a:off x="-208688" y="84099"/>
              <a:ext cx="2140839" cy="1548354"/>
              <a:chOff x="0" y="0"/>
              <a:chExt cx="1652016" cy="1194816"/>
            </a:xfrm>
          </p:grpSpPr>
          <p:pic>
            <p:nvPicPr>
              <p:cNvPr id="32786" name="任意多边形 15"/>
              <p:cNvPicPr>
                <a:picLocks noChangeArrowheads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652016" cy="11948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2787" name="Text Box 36"/>
              <p:cNvSpPr txBox="1">
                <a:spLocks noChangeArrowheads="1"/>
              </p:cNvSpPr>
              <p:nvPr/>
            </p:nvSpPr>
            <p:spPr bwMode="auto">
              <a:xfrm rot="8100000">
                <a:off x="223234" y="-92220"/>
                <a:ext cx="1369295" cy="1606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32775" name="文本框 18"/>
          <p:cNvSpPr txBox="1">
            <a:spLocks noChangeArrowheads="1"/>
          </p:cNvSpPr>
          <p:nvPr/>
        </p:nvSpPr>
        <p:spPr bwMode="auto">
          <a:xfrm>
            <a:off x="2112963" y="2582863"/>
            <a:ext cx="136525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8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28</a:t>
            </a:r>
            <a:r>
              <a:rPr lang="en-US" altLang="zh-CN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%</a:t>
            </a:r>
            <a:endParaRPr lang="zh-CN" altLang="en-US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776" name="文本框 19"/>
          <p:cNvSpPr txBox="1">
            <a:spLocks noChangeArrowheads="1"/>
          </p:cNvSpPr>
          <p:nvPr/>
        </p:nvSpPr>
        <p:spPr bwMode="auto">
          <a:xfrm>
            <a:off x="5357813" y="2582863"/>
            <a:ext cx="136525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8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35</a:t>
            </a:r>
            <a:r>
              <a:rPr lang="en-US" altLang="zh-CN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%</a:t>
            </a:r>
            <a:endParaRPr lang="zh-CN" altLang="en-US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777" name="文本框 20"/>
          <p:cNvSpPr txBox="1">
            <a:spLocks noChangeArrowheads="1"/>
          </p:cNvSpPr>
          <p:nvPr/>
        </p:nvSpPr>
        <p:spPr bwMode="auto">
          <a:xfrm>
            <a:off x="8566150" y="2582863"/>
            <a:ext cx="136525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8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86</a:t>
            </a:r>
            <a:r>
              <a:rPr lang="en-US" altLang="zh-CN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%</a:t>
            </a:r>
            <a:endParaRPr lang="zh-CN" altLang="en-US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778" name="TextBox 13"/>
          <p:cNvSpPr txBox="1">
            <a:spLocks noChangeArrowheads="1"/>
          </p:cNvSpPr>
          <p:nvPr/>
        </p:nvSpPr>
        <p:spPr bwMode="auto">
          <a:xfrm>
            <a:off x="1452563" y="4392613"/>
            <a:ext cx="23383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779" name="TextBox 13"/>
          <p:cNvSpPr txBox="1">
            <a:spLocks noChangeArrowheads="1"/>
          </p:cNvSpPr>
          <p:nvPr/>
        </p:nvSpPr>
        <p:spPr bwMode="auto">
          <a:xfrm>
            <a:off x="1457325" y="4678363"/>
            <a:ext cx="2333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780" name="TextBox 13"/>
          <p:cNvSpPr txBox="1">
            <a:spLocks noChangeArrowheads="1"/>
          </p:cNvSpPr>
          <p:nvPr/>
        </p:nvSpPr>
        <p:spPr bwMode="auto">
          <a:xfrm>
            <a:off x="4779963" y="4392613"/>
            <a:ext cx="23383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781" name="TextBox 13"/>
          <p:cNvSpPr txBox="1">
            <a:spLocks noChangeArrowheads="1"/>
          </p:cNvSpPr>
          <p:nvPr/>
        </p:nvSpPr>
        <p:spPr bwMode="auto">
          <a:xfrm>
            <a:off x="4784725" y="4678363"/>
            <a:ext cx="2333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782" name="TextBox 13"/>
          <p:cNvSpPr txBox="1">
            <a:spLocks noChangeArrowheads="1"/>
          </p:cNvSpPr>
          <p:nvPr/>
        </p:nvSpPr>
        <p:spPr bwMode="auto">
          <a:xfrm>
            <a:off x="7967663" y="4392613"/>
            <a:ext cx="23383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783" name="TextBox 13"/>
          <p:cNvSpPr txBox="1">
            <a:spLocks noChangeArrowheads="1"/>
          </p:cNvSpPr>
          <p:nvPr/>
        </p:nvSpPr>
        <p:spPr bwMode="auto">
          <a:xfrm>
            <a:off x="7972425" y="4678363"/>
            <a:ext cx="2333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Freeform 414"/>
          <p:cNvSpPr>
            <a:spLocks/>
          </p:cNvSpPr>
          <p:nvPr/>
        </p:nvSpPr>
        <p:spPr bwMode="auto">
          <a:xfrm>
            <a:off x="257175" y="347663"/>
            <a:ext cx="303213" cy="355600"/>
          </a:xfrm>
          <a:custGeom>
            <a:avLst/>
            <a:gdLst>
              <a:gd name="T0" fmla="*/ 303213 w 247"/>
              <a:gd name="T1" fmla="*/ 0 h 288"/>
              <a:gd name="T2" fmla="*/ 267613 w 247"/>
              <a:gd name="T3" fmla="*/ 8643 h 288"/>
              <a:gd name="T4" fmla="*/ 92069 w 247"/>
              <a:gd name="T5" fmla="*/ 50624 h 288"/>
              <a:gd name="T6" fmla="*/ 90841 w 247"/>
              <a:gd name="T7" fmla="*/ 50624 h 288"/>
              <a:gd name="T8" fmla="*/ 90841 w 247"/>
              <a:gd name="T9" fmla="*/ 259292 h 288"/>
              <a:gd name="T10" fmla="*/ 62607 w 247"/>
              <a:gd name="T11" fmla="*/ 253118 h 288"/>
              <a:gd name="T12" fmla="*/ 0 w 247"/>
              <a:gd name="T13" fmla="*/ 304976 h 288"/>
              <a:gd name="T14" fmla="*/ 62607 w 247"/>
              <a:gd name="T15" fmla="*/ 355600 h 288"/>
              <a:gd name="T16" fmla="*/ 126441 w 247"/>
              <a:gd name="T17" fmla="*/ 304976 h 288"/>
              <a:gd name="T18" fmla="*/ 126441 w 247"/>
              <a:gd name="T19" fmla="*/ 304976 h 288"/>
              <a:gd name="T20" fmla="*/ 126441 w 247"/>
              <a:gd name="T21" fmla="*/ 104951 h 288"/>
              <a:gd name="T22" fmla="*/ 267613 w 247"/>
              <a:gd name="T23" fmla="*/ 70379 h 288"/>
              <a:gd name="T24" fmla="*/ 267613 w 247"/>
              <a:gd name="T25" fmla="*/ 195086 h 288"/>
              <a:gd name="T26" fmla="*/ 239379 w 247"/>
              <a:gd name="T27" fmla="*/ 190147 h 288"/>
              <a:gd name="T28" fmla="*/ 176772 w 247"/>
              <a:gd name="T29" fmla="*/ 242006 h 288"/>
              <a:gd name="T30" fmla="*/ 239379 w 247"/>
              <a:gd name="T31" fmla="*/ 292629 h 288"/>
              <a:gd name="T32" fmla="*/ 303213 w 247"/>
              <a:gd name="T33" fmla="*/ 242006 h 288"/>
              <a:gd name="T34" fmla="*/ 303213 w 247"/>
              <a:gd name="T35" fmla="*/ 242006 h 288"/>
              <a:gd name="T36" fmla="*/ 303213 w 247"/>
              <a:gd name="T37" fmla="*/ 34572 h 288"/>
              <a:gd name="T38" fmla="*/ 303213 w 247"/>
              <a:gd name="T39" fmla="*/ 34572 h 288"/>
              <a:gd name="T40" fmla="*/ 303213 w 247"/>
              <a:gd name="T41" fmla="*/ 0 h 288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47" h="288">
                <a:moveTo>
                  <a:pt x="247" y="0"/>
                </a:moveTo>
                <a:cubicBezTo>
                  <a:pt x="218" y="7"/>
                  <a:pt x="218" y="7"/>
                  <a:pt x="218" y="7"/>
                </a:cubicBezTo>
                <a:cubicBezTo>
                  <a:pt x="75" y="41"/>
                  <a:pt x="75" y="41"/>
                  <a:pt x="75" y="41"/>
                </a:cubicBezTo>
                <a:cubicBezTo>
                  <a:pt x="74" y="41"/>
                  <a:pt x="74" y="41"/>
                  <a:pt x="74" y="41"/>
                </a:cubicBezTo>
                <a:cubicBezTo>
                  <a:pt x="74" y="210"/>
                  <a:pt x="74" y="210"/>
                  <a:pt x="74" y="210"/>
                </a:cubicBezTo>
                <a:cubicBezTo>
                  <a:pt x="67" y="207"/>
                  <a:pt x="59" y="205"/>
                  <a:pt x="51" y="205"/>
                </a:cubicBezTo>
                <a:cubicBezTo>
                  <a:pt x="23" y="205"/>
                  <a:pt x="0" y="224"/>
                  <a:pt x="0" y="247"/>
                </a:cubicBezTo>
                <a:cubicBezTo>
                  <a:pt x="0" y="270"/>
                  <a:pt x="23" y="288"/>
                  <a:pt x="51" y="288"/>
                </a:cubicBezTo>
                <a:cubicBezTo>
                  <a:pt x="79" y="288"/>
                  <a:pt x="102" y="270"/>
                  <a:pt x="103" y="247"/>
                </a:cubicBezTo>
                <a:cubicBezTo>
                  <a:pt x="103" y="247"/>
                  <a:pt x="103" y="247"/>
                  <a:pt x="103" y="247"/>
                </a:cubicBezTo>
                <a:cubicBezTo>
                  <a:pt x="103" y="85"/>
                  <a:pt x="103" y="85"/>
                  <a:pt x="103" y="85"/>
                </a:cubicBezTo>
                <a:cubicBezTo>
                  <a:pt x="218" y="57"/>
                  <a:pt x="218" y="57"/>
                  <a:pt x="218" y="57"/>
                </a:cubicBezTo>
                <a:cubicBezTo>
                  <a:pt x="218" y="158"/>
                  <a:pt x="218" y="158"/>
                  <a:pt x="218" y="158"/>
                </a:cubicBezTo>
                <a:cubicBezTo>
                  <a:pt x="211" y="156"/>
                  <a:pt x="204" y="154"/>
                  <a:pt x="195" y="154"/>
                </a:cubicBezTo>
                <a:cubicBezTo>
                  <a:pt x="167" y="154"/>
                  <a:pt x="144" y="173"/>
                  <a:pt x="144" y="196"/>
                </a:cubicBezTo>
                <a:cubicBezTo>
                  <a:pt x="144" y="218"/>
                  <a:pt x="167" y="237"/>
                  <a:pt x="195" y="237"/>
                </a:cubicBezTo>
                <a:cubicBezTo>
                  <a:pt x="224" y="237"/>
                  <a:pt x="246" y="219"/>
                  <a:pt x="247" y="196"/>
                </a:cubicBezTo>
                <a:cubicBezTo>
                  <a:pt x="247" y="196"/>
                  <a:pt x="247" y="196"/>
                  <a:pt x="247" y="196"/>
                </a:cubicBezTo>
                <a:cubicBezTo>
                  <a:pt x="247" y="28"/>
                  <a:pt x="247" y="28"/>
                  <a:pt x="247" y="28"/>
                </a:cubicBezTo>
                <a:cubicBezTo>
                  <a:pt x="247" y="28"/>
                  <a:pt x="247" y="28"/>
                  <a:pt x="247" y="28"/>
                </a:cubicBezTo>
                <a:cubicBezTo>
                  <a:pt x="247" y="0"/>
                  <a:pt x="247" y="0"/>
                  <a:pt x="24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795" name="TextBox 13"/>
          <p:cNvSpPr txBox="1">
            <a:spLocks noChangeArrowheads="1"/>
          </p:cNvSpPr>
          <p:nvPr/>
        </p:nvSpPr>
        <p:spPr bwMode="auto">
          <a:xfrm>
            <a:off x="781050" y="333375"/>
            <a:ext cx="20748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2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3796" name="组合 3"/>
          <p:cNvGrpSpPr>
            <a:grpSpLocks/>
          </p:cNvGrpSpPr>
          <p:nvPr/>
        </p:nvGrpSpPr>
        <p:grpSpPr bwMode="auto">
          <a:xfrm>
            <a:off x="5162550" y="2994025"/>
            <a:ext cx="1766888" cy="1814513"/>
            <a:chOff x="0" y="0"/>
            <a:chExt cx="1884994" cy="1884995"/>
          </a:xfrm>
        </p:grpSpPr>
        <p:grpSp>
          <p:nvGrpSpPr>
            <p:cNvPr id="33864" name="椭圆 4"/>
            <p:cNvGrpSpPr>
              <a:grpSpLocks/>
            </p:cNvGrpSpPr>
            <p:nvPr/>
          </p:nvGrpSpPr>
          <p:grpSpPr bwMode="auto">
            <a:xfrm>
              <a:off x="-12310" y="-13147"/>
              <a:ext cx="1919359" cy="1918446"/>
              <a:chOff x="0" y="0"/>
              <a:chExt cx="1798320" cy="1847088"/>
            </a:xfrm>
          </p:grpSpPr>
          <p:pic>
            <p:nvPicPr>
              <p:cNvPr id="33868" name="椭圆 4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798320" cy="18470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3869" name="Text Box 7"/>
              <p:cNvSpPr txBox="1">
                <a:spLocks noChangeArrowheads="1"/>
              </p:cNvSpPr>
              <p:nvPr/>
            </p:nvSpPr>
            <p:spPr bwMode="auto">
              <a:xfrm>
                <a:off x="270177" y="278442"/>
                <a:ext cx="1248836" cy="12833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33865" name="任意多边形 5"/>
            <p:cNvGrpSpPr>
              <a:grpSpLocks/>
            </p:cNvGrpSpPr>
            <p:nvPr/>
          </p:nvGrpSpPr>
          <p:grpSpPr bwMode="auto">
            <a:xfrm>
              <a:off x="26727" y="-484"/>
              <a:ext cx="1704651" cy="1443583"/>
              <a:chOff x="0" y="0"/>
              <a:chExt cx="1597152" cy="1389888"/>
            </a:xfrm>
          </p:grpSpPr>
          <p:pic>
            <p:nvPicPr>
              <p:cNvPr id="33866" name="任意多边形 5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597152" cy="13898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3867" name="Text Box 10"/>
              <p:cNvSpPr txBox="1">
                <a:spLocks noChangeArrowheads="1"/>
              </p:cNvSpPr>
              <p:nvPr/>
            </p:nvSpPr>
            <p:spPr bwMode="auto">
              <a:xfrm>
                <a:off x="-586" y="466"/>
                <a:ext cx="1595598" cy="13867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33797" name="组合 6"/>
          <p:cNvGrpSpPr>
            <a:grpSpLocks/>
          </p:cNvGrpSpPr>
          <p:nvPr/>
        </p:nvGrpSpPr>
        <p:grpSpPr bwMode="auto">
          <a:xfrm>
            <a:off x="936625" y="1843088"/>
            <a:ext cx="2814638" cy="1177925"/>
            <a:chOff x="0" y="0"/>
            <a:chExt cx="3044952" cy="3044952"/>
          </a:xfrm>
        </p:grpSpPr>
        <p:grpSp>
          <p:nvGrpSpPr>
            <p:cNvPr id="33858" name="圆角矩形 7"/>
            <p:cNvGrpSpPr>
              <a:grpSpLocks/>
            </p:cNvGrpSpPr>
            <p:nvPr/>
          </p:nvGrpSpPr>
          <p:grpSpPr bwMode="auto">
            <a:xfrm>
              <a:off x="-10312" y="-36222"/>
              <a:ext cx="3071995" cy="3135536"/>
              <a:chOff x="0" y="0"/>
              <a:chExt cx="2840736" cy="1213104"/>
            </a:xfrm>
          </p:grpSpPr>
          <p:pic>
            <p:nvPicPr>
              <p:cNvPr id="33862" name="圆角矩形 7"/>
              <p:cNvPicPr>
                <a:picLocks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840736" cy="1213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3863" name="Text Box 14"/>
              <p:cNvSpPr txBox="1">
                <a:spLocks noChangeArrowheads="1"/>
              </p:cNvSpPr>
              <p:nvPr/>
            </p:nvSpPr>
            <p:spPr bwMode="auto">
              <a:xfrm>
                <a:off x="45286" y="49764"/>
                <a:ext cx="2744229" cy="1106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33859" name="任意多边形 8"/>
            <p:cNvGrpSpPr>
              <a:grpSpLocks/>
            </p:cNvGrpSpPr>
            <p:nvPr/>
          </p:nvGrpSpPr>
          <p:grpSpPr bwMode="auto">
            <a:xfrm>
              <a:off x="2872" y="11047"/>
              <a:ext cx="3039033" cy="2111366"/>
              <a:chOff x="0" y="0"/>
              <a:chExt cx="2810256" cy="816864"/>
            </a:xfrm>
          </p:grpSpPr>
          <p:pic>
            <p:nvPicPr>
              <p:cNvPr id="33860" name="任意多边形 8"/>
              <p:cNvPicPr>
                <a:picLocks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810256" cy="816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3861" name="Text Box 17"/>
              <p:cNvSpPr txBox="1">
                <a:spLocks noChangeArrowheads="1"/>
              </p:cNvSpPr>
              <p:nvPr/>
            </p:nvSpPr>
            <p:spPr bwMode="auto">
              <a:xfrm>
                <a:off x="-2656" y="-736"/>
                <a:ext cx="2815729" cy="8148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33798" name="组合 9"/>
          <p:cNvGrpSpPr>
            <a:grpSpLocks/>
          </p:cNvGrpSpPr>
          <p:nvPr/>
        </p:nvGrpSpPr>
        <p:grpSpPr bwMode="auto">
          <a:xfrm>
            <a:off x="8440738" y="1843088"/>
            <a:ext cx="2814637" cy="1177925"/>
            <a:chOff x="0" y="0"/>
            <a:chExt cx="3044952" cy="3044952"/>
          </a:xfrm>
        </p:grpSpPr>
        <p:grpSp>
          <p:nvGrpSpPr>
            <p:cNvPr id="33852" name="圆角矩形 10"/>
            <p:cNvGrpSpPr>
              <a:grpSpLocks/>
            </p:cNvGrpSpPr>
            <p:nvPr/>
          </p:nvGrpSpPr>
          <p:grpSpPr bwMode="auto">
            <a:xfrm>
              <a:off x="-9999" y="-36222"/>
              <a:ext cx="3071995" cy="3135536"/>
              <a:chOff x="0" y="0"/>
              <a:chExt cx="2840736" cy="1213104"/>
            </a:xfrm>
          </p:grpSpPr>
          <p:pic>
            <p:nvPicPr>
              <p:cNvPr id="33856" name="圆角矩形 10"/>
              <p:cNvPicPr>
                <a:picLocks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840736" cy="1213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3857" name="Text Box 21"/>
              <p:cNvSpPr txBox="1">
                <a:spLocks noChangeArrowheads="1"/>
              </p:cNvSpPr>
              <p:nvPr/>
            </p:nvSpPr>
            <p:spPr bwMode="auto">
              <a:xfrm>
                <a:off x="44996" y="49764"/>
                <a:ext cx="2744229" cy="1106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33853" name="任意多边形 11"/>
            <p:cNvGrpSpPr>
              <a:grpSpLocks/>
            </p:cNvGrpSpPr>
            <p:nvPr/>
          </p:nvGrpSpPr>
          <p:grpSpPr bwMode="auto">
            <a:xfrm>
              <a:off x="3186" y="11047"/>
              <a:ext cx="3039033" cy="2111366"/>
              <a:chOff x="0" y="0"/>
              <a:chExt cx="2810256" cy="816864"/>
            </a:xfrm>
          </p:grpSpPr>
          <p:pic>
            <p:nvPicPr>
              <p:cNvPr id="33854" name="任意多边形 11"/>
              <p:cNvPicPr>
                <a:picLocks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810256" cy="816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3855" name="Text Box 24"/>
              <p:cNvSpPr txBox="1">
                <a:spLocks noChangeArrowheads="1"/>
              </p:cNvSpPr>
              <p:nvPr/>
            </p:nvSpPr>
            <p:spPr bwMode="auto">
              <a:xfrm>
                <a:off x="-2946" y="-736"/>
                <a:ext cx="2815729" cy="8148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33799" name="组合 12"/>
          <p:cNvGrpSpPr>
            <a:grpSpLocks/>
          </p:cNvGrpSpPr>
          <p:nvPr/>
        </p:nvGrpSpPr>
        <p:grpSpPr bwMode="auto">
          <a:xfrm>
            <a:off x="936625" y="3279775"/>
            <a:ext cx="2814638" cy="1177925"/>
            <a:chOff x="0" y="0"/>
            <a:chExt cx="3044952" cy="3044952"/>
          </a:xfrm>
        </p:grpSpPr>
        <p:grpSp>
          <p:nvGrpSpPr>
            <p:cNvPr id="33846" name="圆角矩形 13"/>
            <p:cNvGrpSpPr>
              <a:grpSpLocks/>
            </p:cNvGrpSpPr>
            <p:nvPr/>
          </p:nvGrpSpPr>
          <p:grpSpPr bwMode="auto">
            <a:xfrm>
              <a:off x="-10312" y="-30911"/>
              <a:ext cx="3071995" cy="3119780"/>
              <a:chOff x="0" y="0"/>
              <a:chExt cx="2840736" cy="1207008"/>
            </a:xfrm>
          </p:grpSpPr>
          <p:pic>
            <p:nvPicPr>
              <p:cNvPr id="33850" name="圆角矩形 13"/>
              <p:cNvPicPr>
                <a:picLocks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840736" cy="12070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3851" name="Text Box 28"/>
              <p:cNvSpPr txBox="1">
                <a:spLocks noChangeArrowheads="1"/>
              </p:cNvSpPr>
              <p:nvPr/>
            </p:nvSpPr>
            <p:spPr bwMode="auto">
              <a:xfrm>
                <a:off x="45286" y="47709"/>
                <a:ext cx="2744229" cy="1106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33847" name="任意多边形 14"/>
            <p:cNvGrpSpPr>
              <a:grpSpLocks/>
            </p:cNvGrpSpPr>
            <p:nvPr/>
          </p:nvGrpSpPr>
          <p:grpSpPr bwMode="auto">
            <a:xfrm>
              <a:off x="2872" y="16359"/>
              <a:ext cx="3039033" cy="2095610"/>
              <a:chOff x="0" y="0"/>
              <a:chExt cx="2810256" cy="810768"/>
            </a:xfrm>
          </p:grpSpPr>
          <p:pic>
            <p:nvPicPr>
              <p:cNvPr id="33848" name="任意多边形 14"/>
              <p:cNvPicPr>
                <a:picLocks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810256" cy="8107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3849" name="Text Box 31"/>
              <p:cNvSpPr txBox="1">
                <a:spLocks noChangeArrowheads="1"/>
              </p:cNvSpPr>
              <p:nvPr/>
            </p:nvSpPr>
            <p:spPr bwMode="auto">
              <a:xfrm>
                <a:off x="-2656" y="-2791"/>
                <a:ext cx="2815729" cy="8148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33800" name="组合 15"/>
          <p:cNvGrpSpPr>
            <a:grpSpLocks/>
          </p:cNvGrpSpPr>
          <p:nvPr/>
        </p:nvGrpSpPr>
        <p:grpSpPr bwMode="auto">
          <a:xfrm>
            <a:off x="8440738" y="3279775"/>
            <a:ext cx="2814637" cy="1177925"/>
            <a:chOff x="0" y="0"/>
            <a:chExt cx="3044952" cy="3044952"/>
          </a:xfrm>
        </p:grpSpPr>
        <p:grpSp>
          <p:nvGrpSpPr>
            <p:cNvPr id="33840" name="圆角矩形 16"/>
            <p:cNvGrpSpPr>
              <a:grpSpLocks/>
            </p:cNvGrpSpPr>
            <p:nvPr/>
          </p:nvGrpSpPr>
          <p:grpSpPr bwMode="auto">
            <a:xfrm>
              <a:off x="-9999" y="-30911"/>
              <a:ext cx="3071995" cy="3119780"/>
              <a:chOff x="0" y="0"/>
              <a:chExt cx="2840736" cy="1207008"/>
            </a:xfrm>
          </p:grpSpPr>
          <p:pic>
            <p:nvPicPr>
              <p:cNvPr id="33844" name="圆角矩形 16"/>
              <p:cNvPicPr>
                <a:picLocks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840736" cy="12070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3845" name="Text Box 35"/>
              <p:cNvSpPr txBox="1">
                <a:spLocks noChangeArrowheads="1"/>
              </p:cNvSpPr>
              <p:nvPr/>
            </p:nvSpPr>
            <p:spPr bwMode="auto">
              <a:xfrm>
                <a:off x="44996" y="47709"/>
                <a:ext cx="2744229" cy="1106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33841" name="任意多边形 17"/>
            <p:cNvGrpSpPr>
              <a:grpSpLocks/>
            </p:cNvGrpSpPr>
            <p:nvPr/>
          </p:nvGrpSpPr>
          <p:grpSpPr bwMode="auto">
            <a:xfrm>
              <a:off x="3186" y="16359"/>
              <a:ext cx="3039033" cy="2095610"/>
              <a:chOff x="0" y="0"/>
              <a:chExt cx="2810256" cy="810768"/>
            </a:xfrm>
          </p:grpSpPr>
          <p:pic>
            <p:nvPicPr>
              <p:cNvPr id="33842" name="任意多边形 17"/>
              <p:cNvPicPr>
                <a:picLocks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810256" cy="8107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3843" name="Text Box 38"/>
              <p:cNvSpPr txBox="1">
                <a:spLocks noChangeArrowheads="1"/>
              </p:cNvSpPr>
              <p:nvPr/>
            </p:nvSpPr>
            <p:spPr bwMode="auto">
              <a:xfrm>
                <a:off x="-2946" y="-2791"/>
                <a:ext cx="2815729" cy="8148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33801" name="组合 18"/>
          <p:cNvGrpSpPr>
            <a:grpSpLocks/>
          </p:cNvGrpSpPr>
          <p:nvPr/>
        </p:nvGrpSpPr>
        <p:grpSpPr bwMode="auto">
          <a:xfrm>
            <a:off x="936625" y="4765675"/>
            <a:ext cx="2814638" cy="1177925"/>
            <a:chOff x="0" y="0"/>
            <a:chExt cx="3044952" cy="3044952"/>
          </a:xfrm>
        </p:grpSpPr>
        <p:grpSp>
          <p:nvGrpSpPr>
            <p:cNvPr id="33834" name="圆角矩形 19"/>
            <p:cNvGrpSpPr>
              <a:grpSpLocks/>
            </p:cNvGrpSpPr>
            <p:nvPr/>
          </p:nvGrpSpPr>
          <p:grpSpPr bwMode="auto">
            <a:xfrm>
              <a:off x="-10312" y="-28106"/>
              <a:ext cx="3071995" cy="3119780"/>
              <a:chOff x="0" y="0"/>
              <a:chExt cx="2840736" cy="1207008"/>
            </a:xfrm>
          </p:grpSpPr>
          <p:pic>
            <p:nvPicPr>
              <p:cNvPr id="33838" name="圆角矩形 19"/>
              <p:cNvPicPr>
                <a:picLocks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840736" cy="12070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3839" name="Text Box 42"/>
              <p:cNvSpPr txBox="1">
                <a:spLocks noChangeArrowheads="1"/>
              </p:cNvSpPr>
              <p:nvPr/>
            </p:nvSpPr>
            <p:spPr bwMode="auto">
              <a:xfrm>
                <a:off x="45286" y="46624"/>
                <a:ext cx="2744229" cy="1106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33835" name="任意多边形 20"/>
            <p:cNvGrpSpPr>
              <a:grpSpLocks/>
            </p:cNvGrpSpPr>
            <p:nvPr/>
          </p:nvGrpSpPr>
          <p:grpSpPr bwMode="auto">
            <a:xfrm>
              <a:off x="2872" y="3407"/>
              <a:ext cx="3039033" cy="2111366"/>
              <a:chOff x="0" y="0"/>
              <a:chExt cx="2810256" cy="816864"/>
            </a:xfrm>
          </p:grpSpPr>
          <p:pic>
            <p:nvPicPr>
              <p:cNvPr id="33836" name="任意多边形 20"/>
              <p:cNvPicPr>
                <a:picLocks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810256" cy="816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3837" name="Text Box 45"/>
              <p:cNvSpPr txBox="1">
                <a:spLocks noChangeArrowheads="1"/>
              </p:cNvSpPr>
              <p:nvPr/>
            </p:nvSpPr>
            <p:spPr bwMode="auto">
              <a:xfrm>
                <a:off x="-2656" y="2220"/>
                <a:ext cx="2815729" cy="8148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33802" name="组合 21"/>
          <p:cNvGrpSpPr>
            <a:grpSpLocks/>
          </p:cNvGrpSpPr>
          <p:nvPr/>
        </p:nvGrpSpPr>
        <p:grpSpPr bwMode="auto">
          <a:xfrm>
            <a:off x="8440738" y="4765675"/>
            <a:ext cx="2814637" cy="1177925"/>
            <a:chOff x="0" y="0"/>
            <a:chExt cx="3044952" cy="3044952"/>
          </a:xfrm>
        </p:grpSpPr>
        <p:grpSp>
          <p:nvGrpSpPr>
            <p:cNvPr id="33828" name="圆角矩形 22"/>
            <p:cNvGrpSpPr>
              <a:grpSpLocks/>
            </p:cNvGrpSpPr>
            <p:nvPr/>
          </p:nvGrpSpPr>
          <p:grpSpPr bwMode="auto">
            <a:xfrm>
              <a:off x="-9999" y="-28106"/>
              <a:ext cx="3071995" cy="3119780"/>
              <a:chOff x="0" y="0"/>
              <a:chExt cx="2840736" cy="1207008"/>
            </a:xfrm>
          </p:grpSpPr>
          <p:pic>
            <p:nvPicPr>
              <p:cNvPr id="33832" name="圆角矩形 22"/>
              <p:cNvPicPr>
                <a:picLocks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840736" cy="12070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3833" name="Text Box 49"/>
              <p:cNvSpPr txBox="1">
                <a:spLocks noChangeArrowheads="1"/>
              </p:cNvSpPr>
              <p:nvPr/>
            </p:nvSpPr>
            <p:spPr bwMode="auto">
              <a:xfrm>
                <a:off x="44996" y="46624"/>
                <a:ext cx="2744229" cy="1106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33829" name="任意多边形 23"/>
            <p:cNvGrpSpPr>
              <a:grpSpLocks/>
            </p:cNvGrpSpPr>
            <p:nvPr/>
          </p:nvGrpSpPr>
          <p:grpSpPr bwMode="auto">
            <a:xfrm>
              <a:off x="3186" y="3407"/>
              <a:ext cx="3039033" cy="2111366"/>
              <a:chOff x="0" y="0"/>
              <a:chExt cx="2810256" cy="816864"/>
            </a:xfrm>
          </p:grpSpPr>
          <p:pic>
            <p:nvPicPr>
              <p:cNvPr id="33830" name="任意多边形 23"/>
              <p:cNvPicPr>
                <a:picLocks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810256" cy="8168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3831" name="Text Box 52"/>
              <p:cNvSpPr txBox="1">
                <a:spLocks noChangeArrowheads="1"/>
              </p:cNvSpPr>
              <p:nvPr/>
            </p:nvSpPr>
            <p:spPr bwMode="auto">
              <a:xfrm>
                <a:off x="-2946" y="2220"/>
                <a:ext cx="2815729" cy="8148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</p:grpSp>
      <p:cxnSp>
        <p:nvCxnSpPr>
          <p:cNvPr id="33803" name="Elbow Connector 106"/>
          <p:cNvCxnSpPr>
            <a:cxnSpLocks noChangeShapeType="1"/>
          </p:cNvCxnSpPr>
          <p:nvPr/>
        </p:nvCxnSpPr>
        <p:spPr bwMode="auto">
          <a:xfrm>
            <a:off x="3865563" y="2439988"/>
            <a:ext cx="1204912" cy="927100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rgbClr val="FEFEFE"/>
            </a:solidFill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804" name="Elbow Connector 107"/>
          <p:cNvCxnSpPr>
            <a:cxnSpLocks noChangeShapeType="1"/>
          </p:cNvCxnSpPr>
          <p:nvPr/>
        </p:nvCxnSpPr>
        <p:spPr bwMode="auto">
          <a:xfrm flipV="1">
            <a:off x="3865563" y="4454525"/>
            <a:ext cx="1204912" cy="927100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rgbClr val="FEFEFE"/>
            </a:solidFill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805" name="Straight Connector 109"/>
          <p:cNvCxnSpPr>
            <a:cxnSpLocks noChangeShapeType="1"/>
          </p:cNvCxnSpPr>
          <p:nvPr/>
        </p:nvCxnSpPr>
        <p:spPr bwMode="auto">
          <a:xfrm>
            <a:off x="3865563" y="3919538"/>
            <a:ext cx="1204912" cy="3175"/>
          </a:xfrm>
          <a:prstGeom prst="line">
            <a:avLst/>
          </a:prstGeom>
          <a:noFill/>
          <a:ln w="12700">
            <a:solidFill>
              <a:srgbClr val="FEFEFE"/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3806" name="Freeform 228"/>
          <p:cNvSpPr>
            <a:spLocks/>
          </p:cNvSpPr>
          <p:nvPr/>
        </p:nvSpPr>
        <p:spPr bwMode="auto">
          <a:xfrm>
            <a:off x="1098550" y="2163763"/>
            <a:ext cx="546100" cy="550862"/>
          </a:xfrm>
          <a:custGeom>
            <a:avLst/>
            <a:gdLst>
              <a:gd name="T0" fmla="*/ 546100 w 68"/>
              <a:gd name="T1" fmla="*/ 24303 h 68"/>
              <a:gd name="T2" fmla="*/ 465791 w 68"/>
              <a:gd name="T3" fmla="*/ 494156 h 68"/>
              <a:gd name="T4" fmla="*/ 457760 w 68"/>
              <a:gd name="T5" fmla="*/ 510357 h 68"/>
              <a:gd name="T6" fmla="*/ 449729 w 68"/>
              <a:gd name="T7" fmla="*/ 510357 h 68"/>
              <a:gd name="T8" fmla="*/ 441699 w 68"/>
              <a:gd name="T9" fmla="*/ 510357 h 68"/>
              <a:gd name="T10" fmla="*/ 305174 w 68"/>
              <a:gd name="T11" fmla="*/ 453651 h 68"/>
              <a:gd name="T12" fmla="*/ 224865 w 68"/>
              <a:gd name="T13" fmla="*/ 542761 h 68"/>
              <a:gd name="T14" fmla="*/ 208803 w 68"/>
              <a:gd name="T15" fmla="*/ 550862 h 68"/>
              <a:gd name="T16" fmla="*/ 208803 w 68"/>
              <a:gd name="T17" fmla="*/ 550862 h 68"/>
              <a:gd name="T18" fmla="*/ 192741 w 68"/>
              <a:gd name="T19" fmla="*/ 526559 h 68"/>
              <a:gd name="T20" fmla="*/ 192741 w 68"/>
              <a:gd name="T21" fmla="*/ 421247 h 68"/>
              <a:gd name="T22" fmla="*/ 457760 w 68"/>
              <a:gd name="T23" fmla="*/ 97211 h 68"/>
              <a:gd name="T24" fmla="*/ 128494 w 68"/>
              <a:gd name="T25" fmla="*/ 380743 h 68"/>
              <a:gd name="T26" fmla="*/ 8031 w 68"/>
              <a:gd name="T27" fmla="*/ 332137 h 68"/>
              <a:gd name="T28" fmla="*/ 0 w 68"/>
              <a:gd name="T29" fmla="*/ 315936 h 68"/>
              <a:gd name="T30" fmla="*/ 8031 w 68"/>
              <a:gd name="T31" fmla="*/ 291633 h 68"/>
              <a:gd name="T32" fmla="*/ 513976 w 68"/>
              <a:gd name="T33" fmla="*/ 0 h 68"/>
              <a:gd name="T34" fmla="*/ 522007 w 68"/>
              <a:gd name="T35" fmla="*/ 0 h 68"/>
              <a:gd name="T36" fmla="*/ 538069 w 68"/>
              <a:gd name="T37" fmla="*/ 0 h 68"/>
              <a:gd name="T38" fmla="*/ 546100 w 68"/>
              <a:gd name="T39" fmla="*/ 24303 h 68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33807" name="Freeform 135"/>
          <p:cNvSpPr>
            <a:spLocks noEditPoints="1"/>
          </p:cNvSpPr>
          <p:nvPr/>
        </p:nvSpPr>
        <p:spPr bwMode="auto">
          <a:xfrm>
            <a:off x="1098550" y="3668713"/>
            <a:ext cx="536575" cy="503237"/>
          </a:xfrm>
          <a:custGeom>
            <a:avLst/>
            <a:gdLst>
              <a:gd name="T0" fmla="*/ 95554 w 73"/>
              <a:gd name="T1" fmla="*/ 288621 h 68"/>
              <a:gd name="T2" fmla="*/ 58803 w 73"/>
              <a:gd name="T3" fmla="*/ 288621 h 68"/>
              <a:gd name="T4" fmla="*/ 0 w 73"/>
              <a:gd name="T5" fmla="*/ 244218 h 68"/>
              <a:gd name="T6" fmla="*/ 36752 w 73"/>
              <a:gd name="T7" fmla="*/ 140610 h 68"/>
              <a:gd name="T8" fmla="*/ 110255 w 73"/>
              <a:gd name="T9" fmla="*/ 162812 h 68"/>
              <a:gd name="T10" fmla="*/ 147007 w 73"/>
              <a:gd name="T11" fmla="*/ 155411 h 68"/>
              <a:gd name="T12" fmla="*/ 147007 w 73"/>
              <a:gd name="T13" fmla="*/ 177613 h 68"/>
              <a:gd name="T14" fmla="*/ 169058 w 73"/>
              <a:gd name="T15" fmla="*/ 251619 h 68"/>
              <a:gd name="T16" fmla="*/ 95554 w 73"/>
              <a:gd name="T17" fmla="*/ 288621 h 68"/>
              <a:gd name="T18" fmla="*/ 110255 w 73"/>
              <a:gd name="T19" fmla="*/ 140610 h 68"/>
              <a:gd name="T20" fmla="*/ 36752 w 73"/>
              <a:gd name="T21" fmla="*/ 66605 h 68"/>
              <a:gd name="T22" fmla="*/ 110255 w 73"/>
              <a:gd name="T23" fmla="*/ 0 h 68"/>
              <a:gd name="T24" fmla="*/ 183759 w 73"/>
              <a:gd name="T25" fmla="*/ 66605 h 68"/>
              <a:gd name="T26" fmla="*/ 110255 w 73"/>
              <a:gd name="T27" fmla="*/ 140610 h 68"/>
              <a:gd name="T28" fmla="*/ 389568 w 73"/>
              <a:gd name="T29" fmla="*/ 503237 h 68"/>
              <a:gd name="T30" fmla="*/ 147007 w 73"/>
              <a:gd name="T31" fmla="*/ 503237 h 68"/>
              <a:gd name="T32" fmla="*/ 73503 w 73"/>
              <a:gd name="T33" fmla="*/ 429232 h 68"/>
              <a:gd name="T34" fmla="*/ 169058 w 73"/>
              <a:gd name="T35" fmla="*/ 266420 h 68"/>
              <a:gd name="T36" fmla="*/ 271963 w 73"/>
              <a:gd name="T37" fmla="*/ 303422 h 68"/>
              <a:gd name="T38" fmla="*/ 367517 w 73"/>
              <a:gd name="T39" fmla="*/ 266420 h 68"/>
              <a:gd name="T40" fmla="*/ 470422 w 73"/>
              <a:gd name="T41" fmla="*/ 429232 h 68"/>
              <a:gd name="T42" fmla="*/ 389568 w 73"/>
              <a:gd name="T43" fmla="*/ 503237 h 68"/>
              <a:gd name="T44" fmla="*/ 271963 w 73"/>
              <a:gd name="T45" fmla="*/ 288621 h 68"/>
              <a:gd name="T46" fmla="*/ 161708 w 73"/>
              <a:gd name="T47" fmla="*/ 177613 h 68"/>
              <a:gd name="T48" fmla="*/ 271963 w 73"/>
              <a:gd name="T49" fmla="*/ 66605 h 68"/>
              <a:gd name="T50" fmla="*/ 374867 w 73"/>
              <a:gd name="T51" fmla="*/ 177613 h 68"/>
              <a:gd name="T52" fmla="*/ 271963 w 73"/>
              <a:gd name="T53" fmla="*/ 288621 h 68"/>
              <a:gd name="T54" fmla="*/ 433670 w 73"/>
              <a:gd name="T55" fmla="*/ 140610 h 68"/>
              <a:gd name="T56" fmla="*/ 360167 w 73"/>
              <a:gd name="T57" fmla="*/ 66605 h 68"/>
              <a:gd name="T58" fmla="*/ 433670 w 73"/>
              <a:gd name="T59" fmla="*/ 0 h 68"/>
              <a:gd name="T60" fmla="*/ 499823 w 73"/>
              <a:gd name="T61" fmla="*/ 66605 h 68"/>
              <a:gd name="T62" fmla="*/ 433670 w 73"/>
              <a:gd name="T63" fmla="*/ 140610 h 68"/>
              <a:gd name="T64" fmla="*/ 485123 w 73"/>
              <a:gd name="T65" fmla="*/ 288621 h 68"/>
              <a:gd name="T66" fmla="*/ 448371 w 73"/>
              <a:gd name="T67" fmla="*/ 288621 h 68"/>
              <a:gd name="T68" fmla="*/ 374867 w 73"/>
              <a:gd name="T69" fmla="*/ 251619 h 68"/>
              <a:gd name="T70" fmla="*/ 396918 w 73"/>
              <a:gd name="T71" fmla="*/ 177613 h 68"/>
              <a:gd name="T72" fmla="*/ 396918 w 73"/>
              <a:gd name="T73" fmla="*/ 155411 h 68"/>
              <a:gd name="T74" fmla="*/ 433670 w 73"/>
              <a:gd name="T75" fmla="*/ 162812 h 68"/>
              <a:gd name="T76" fmla="*/ 507174 w 73"/>
              <a:gd name="T77" fmla="*/ 140610 h 68"/>
              <a:gd name="T78" fmla="*/ 536575 w 73"/>
              <a:gd name="T79" fmla="*/ 244218 h 68"/>
              <a:gd name="T80" fmla="*/ 485123 w 73"/>
              <a:gd name="T81" fmla="*/ 288621 h 68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33808" name="Freeform 103"/>
          <p:cNvSpPr>
            <a:spLocks noEditPoints="1"/>
          </p:cNvSpPr>
          <p:nvPr/>
        </p:nvSpPr>
        <p:spPr bwMode="auto">
          <a:xfrm>
            <a:off x="1168400" y="4997450"/>
            <a:ext cx="409575" cy="601663"/>
          </a:xfrm>
          <a:custGeom>
            <a:avLst/>
            <a:gdLst>
              <a:gd name="T0" fmla="*/ 360816 w 42"/>
              <a:gd name="T1" fmla="*/ 281423 h 62"/>
              <a:gd name="T2" fmla="*/ 302305 w 42"/>
              <a:gd name="T3" fmla="*/ 397874 h 62"/>
              <a:gd name="T4" fmla="*/ 321809 w 42"/>
              <a:gd name="T5" fmla="*/ 426987 h 62"/>
              <a:gd name="T6" fmla="*/ 312057 w 42"/>
              <a:gd name="T7" fmla="*/ 456099 h 62"/>
              <a:gd name="T8" fmla="*/ 321809 w 42"/>
              <a:gd name="T9" fmla="*/ 475508 h 62"/>
              <a:gd name="T10" fmla="*/ 302305 w 42"/>
              <a:gd name="T11" fmla="*/ 514325 h 62"/>
              <a:gd name="T12" fmla="*/ 302305 w 42"/>
              <a:gd name="T13" fmla="*/ 524029 h 62"/>
              <a:gd name="T14" fmla="*/ 263298 w 42"/>
              <a:gd name="T15" fmla="*/ 562846 h 62"/>
              <a:gd name="T16" fmla="*/ 204788 w 42"/>
              <a:gd name="T17" fmla="*/ 601663 h 62"/>
              <a:gd name="T18" fmla="*/ 146277 w 42"/>
              <a:gd name="T19" fmla="*/ 562846 h 62"/>
              <a:gd name="T20" fmla="*/ 107270 w 42"/>
              <a:gd name="T21" fmla="*/ 524029 h 62"/>
              <a:gd name="T22" fmla="*/ 107270 w 42"/>
              <a:gd name="T23" fmla="*/ 514325 h 62"/>
              <a:gd name="T24" fmla="*/ 87766 w 42"/>
              <a:gd name="T25" fmla="*/ 475508 h 62"/>
              <a:gd name="T26" fmla="*/ 97518 w 42"/>
              <a:gd name="T27" fmla="*/ 456099 h 62"/>
              <a:gd name="T28" fmla="*/ 87766 w 42"/>
              <a:gd name="T29" fmla="*/ 426987 h 62"/>
              <a:gd name="T30" fmla="*/ 107270 w 42"/>
              <a:gd name="T31" fmla="*/ 397874 h 62"/>
              <a:gd name="T32" fmla="*/ 48759 w 42"/>
              <a:gd name="T33" fmla="*/ 281423 h 62"/>
              <a:gd name="T34" fmla="*/ 0 w 42"/>
              <a:gd name="T35" fmla="*/ 174676 h 62"/>
              <a:gd name="T36" fmla="*/ 204788 w 42"/>
              <a:gd name="T37" fmla="*/ 0 h 62"/>
              <a:gd name="T38" fmla="*/ 409575 w 42"/>
              <a:gd name="T39" fmla="*/ 174676 h 62"/>
              <a:gd name="T40" fmla="*/ 360816 w 42"/>
              <a:gd name="T41" fmla="*/ 281423 h 62"/>
              <a:gd name="T42" fmla="*/ 204788 w 42"/>
              <a:gd name="T43" fmla="*/ 58225 h 62"/>
              <a:gd name="T44" fmla="*/ 58511 w 42"/>
              <a:gd name="T45" fmla="*/ 174676 h 62"/>
              <a:gd name="T46" fmla="*/ 78014 w 42"/>
              <a:gd name="T47" fmla="*/ 252310 h 62"/>
              <a:gd name="T48" fmla="*/ 107270 w 42"/>
              <a:gd name="T49" fmla="*/ 271719 h 62"/>
              <a:gd name="T50" fmla="*/ 156029 w 42"/>
              <a:gd name="T51" fmla="*/ 388170 h 62"/>
              <a:gd name="T52" fmla="*/ 253546 w 42"/>
              <a:gd name="T53" fmla="*/ 388170 h 62"/>
              <a:gd name="T54" fmla="*/ 302305 w 42"/>
              <a:gd name="T55" fmla="*/ 271719 h 62"/>
              <a:gd name="T56" fmla="*/ 331561 w 42"/>
              <a:gd name="T57" fmla="*/ 252310 h 62"/>
              <a:gd name="T58" fmla="*/ 351064 w 42"/>
              <a:gd name="T59" fmla="*/ 174676 h 62"/>
              <a:gd name="T60" fmla="*/ 204788 w 42"/>
              <a:gd name="T61" fmla="*/ 58225 h 62"/>
              <a:gd name="T62" fmla="*/ 282802 w 42"/>
              <a:gd name="T63" fmla="*/ 194085 h 62"/>
              <a:gd name="T64" fmla="*/ 263298 w 42"/>
              <a:gd name="T65" fmla="*/ 174676 h 62"/>
              <a:gd name="T66" fmla="*/ 204788 w 42"/>
              <a:gd name="T67" fmla="*/ 145564 h 62"/>
              <a:gd name="T68" fmla="*/ 195036 w 42"/>
              <a:gd name="T69" fmla="*/ 126155 h 62"/>
              <a:gd name="T70" fmla="*/ 204788 w 42"/>
              <a:gd name="T71" fmla="*/ 116451 h 62"/>
              <a:gd name="T72" fmla="*/ 292554 w 42"/>
              <a:gd name="T73" fmla="*/ 174676 h 62"/>
              <a:gd name="T74" fmla="*/ 282802 w 42"/>
              <a:gd name="T75" fmla="*/ 194085 h 62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42" h="62">
                <a:moveTo>
                  <a:pt x="37" y="29"/>
                </a:moveTo>
                <a:cubicBezTo>
                  <a:pt x="35" y="32"/>
                  <a:pt x="31" y="37"/>
                  <a:pt x="31" y="41"/>
                </a:cubicBezTo>
                <a:cubicBezTo>
                  <a:pt x="32" y="42"/>
                  <a:pt x="33" y="43"/>
                  <a:pt x="33" y="44"/>
                </a:cubicBezTo>
                <a:cubicBezTo>
                  <a:pt x="33" y="45"/>
                  <a:pt x="32" y="46"/>
                  <a:pt x="32" y="47"/>
                </a:cubicBezTo>
                <a:cubicBezTo>
                  <a:pt x="32" y="47"/>
                  <a:pt x="33" y="48"/>
                  <a:pt x="33" y="49"/>
                </a:cubicBezTo>
                <a:cubicBezTo>
                  <a:pt x="33" y="51"/>
                  <a:pt x="32" y="52"/>
                  <a:pt x="31" y="53"/>
                </a:cubicBezTo>
                <a:cubicBezTo>
                  <a:pt x="31" y="53"/>
                  <a:pt x="31" y="54"/>
                  <a:pt x="31" y="54"/>
                </a:cubicBezTo>
                <a:cubicBezTo>
                  <a:pt x="31" y="57"/>
                  <a:pt x="29" y="58"/>
                  <a:pt x="27" y="58"/>
                </a:cubicBezTo>
                <a:cubicBezTo>
                  <a:pt x="26" y="61"/>
                  <a:pt x="24" y="62"/>
                  <a:pt x="21" y="62"/>
                </a:cubicBezTo>
                <a:cubicBezTo>
                  <a:pt x="19" y="62"/>
                  <a:pt x="16" y="61"/>
                  <a:pt x="15" y="58"/>
                </a:cubicBezTo>
                <a:cubicBezTo>
                  <a:pt x="13" y="58"/>
                  <a:pt x="11" y="57"/>
                  <a:pt x="11" y="54"/>
                </a:cubicBezTo>
                <a:cubicBezTo>
                  <a:pt x="11" y="54"/>
                  <a:pt x="11" y="53"/>
                  <a:pt x="11" y="53"/>
                </a:cubicBezTo>
                <a:cubicBezTo>
                  <a:pt x="10" y="52"/>
                  <a:pt x="9" y="51"/>
                  <a:pt x="9" y="49"/>
                </a:cubicBezTo>
                <a:cubicBezTo>
                  <a:pt x="9" y="48"/>
                  <a:pt x="10" y="47"/>
                  <a:pt x="10" y="47"/>
                </a:cubicBezTo>
                <a:cubicBezTo>
                  <a:pt x="10" y="46"/>
                  <a:pt x="9" y="45"/>
                  <a:pt x="9" y="44"/>
                </a:cubicBezTo>
                <a:cubicBezTo>
                  <a:pt x="9" y="43"/>
                  <a:pt x="10" y="42"/>
                  <a:pt x="11" y="41"/>
                </a:cubicBezTo>
                <a:cubicBezTo>
                  <a:pt x="11" y="37"/>
                  <a:pt x="7" y="32"/>
                  <a:pt x="5" y="29"/>
                </a:cubicBezTo>
                <a:cubicBezTo>
                  <a:pt x="2" y="26"/>
                  <a:pt x="0" y="23"/>
                  <a:pt x="0" y="18"/>
                </a:cubicBezTo>
                <a:cubicBezTo>
                  <a:pt x="0" y="8"/>
                  <a:pt x="11" y="0"/>
                  <a:pt x="21" y="0"/>
                </a:cubicBezTo>
                <a:cubicBezTo>
                  <a:pt x="31" y="0"/>
                  <a:pt x="42" y="8"/>
                  <a:pt x="42" y="18"/>
                </a:cubicBezTo>
                <a:cubicBezTo>
                  <a:pt x="42" y="23"/>
                  <a:pt x="40" y="26"/>
                  <a:pt x="37" y="29"/>
                </a:cubicBezTo>
                <a:close/>
                <a:moveTo>
                  <a:pt x="21" y="6"/>
                </a:moveTo>
                <a:cubicBezTo>
                  <a:pt x="14" y="6"/>
                  <a:pt x="6" y="10"/>
                  <a:pt x="6" y="18"/>
                </a:cubicBezTo>
                <a:cubicBezTo>
                  <a:pt x="6" y="21"/>
                  <a:pt x="7" y="24"/>
                  <a:pt x="8" y="26"/>
                </a:cubicBezTo>
                <a:cubicBezTo>
                  <a:pt x="9" y="27"/>
                  <a:pt x="10" y="27"/>
                  <a:pt x="11" y="28"/>
                </a:cubicBezTo>
                <a:cubicBezTo>
                  <a:pt x="14" y="32"/>
                  <a:pt x="16" y="36"/>
                  <a:pt x="16" y="40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36"/>
                  <a:pt x="28" y="32"/>
                  <a:pt x="31" y="28"/>
                </a:cubicBezTo>
                <a:cubicBezTo>
                  <a:pt x="32" y="27"/>
                  <a:pt x="33" y="27"/>
                  <a:pt x="34" y="26"/>
                </a:cubicBezTo>
                <a:cubicBezTo>
                  <a:pt x="35" y="24"/>
                  <a:pt x="36" y="21"/>
                  <a:pt x="36" y="18"/>
                </a:cubicBezTo>
                <a:cubicBezTo>
                  <a:pt x="36" y="10"/>
                  <a:pt x="28" y="6"/>
                  <a:pt x="21" y="6"/>
                </a:cubicBezTo>
                <a:close/>
                <a:moveTo>
                  <a:pt x="29" y="20"/>
                </a:moveTo>
                <a:cubicBezTo>
                  <a:pt x="28" y="20"/>
                  <a:pt x="27" y="19"/>
                  <a:pt x="27" y="18"/>
                </a:cubicBezTo>
                <a:cubicBezTo>
                  <a:pt x="27" y="16"/>
                  <a:pt x="23" y="15"/>
                  <a:pt x="21" y="15"/>
                </a:cubicBezTo>
                <a:cubicBezTo>
                  <a:pt x="20" y="15"/>
                  <a:pt x="20" y="14"/>
                  <a:pt x="20" y="13"/>
                </a:cubicBezTo>
                <a:cubicBezTo>
                  <a:pt x="20" y="13"/>
                  <a:pt x="20" y="12"/>
                  <a:pt x="21" y="12"/>
                </a:cubicBezTo>
                <a:cubicBezTo>
                  <a:pt x="25" y="12"/>
                  <a:pt x="30" y="14"/>
                  <a:pt x="30" y="18"/>
                </a:cubicBezTo>
                <a:cubicBezTo>
                  <a:pt x="30" y="19"/>
                  <a:pt x="29" y="20"/>
                  <a:pt x="29" y="2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cxnSp>
        <p:nvCxnSpPr>
          <p:cNvPr id="33809" name="Elbow Connector 45"/>
          <p:cNvCxnSpPr>
            <a:cxnSpLocks noChangeShapeType="1"/>
          </p:cNvCxnSpPr>
          <p:nvPr/>
        </p:nvCxnSpPr>
        <p:spPr bwMode="auto">
          <a:xfrm flipH="1">
            <a:off x="7085013" y="2439988"/>
            <a:ext cx="1230312" cy="927100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rgbClr val="FEFEFE"/>
            </a:solidFill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810" name="Elbow Connector 46"/>
          <p:cNvCxnSpPr>
            <a:cxnSpLocks noChangeShapeType="1"/>
          </p:cNvCxnSpPr>
          <p:nvPr/>
        </p:nvCxnSpPr>
        <p:spPr bwMode="auto">
          <a:xfrm flipH="1" flipV="1">
            <a:off x="7085013" y="4454525"/>
            <a:ext cx="1230312" cy="927100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rgbClr val="FEFEFE"/>
            </a:solidFill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811" name="Straight Connector 47"/>
          <p:cNvCxnSpPr>
            <a:cxnSpLocks noChangeShapeType="1"/>
          </p:cNvCxnSpPr>
          <p:nvPr/>
        </p:nvCxnSpPr>
        <p:spPr bwMode="auto">
          <a:xfrm flipH="1">
            <a:off x="7085013" y="3919538"/>
            <a:ext cx="1230312" cy="3175"/>
          </a:xfrm>
          <a:prstGeom prst="line">
            <a:avLst/>
          </a:prstGeom>
          <a:noFill/>
          <a:ln w="12700">
            <a:solidFill>
              <a:srgbClr val="FEFEFE"/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3812" name="Freeform 105"/>
          <p:cNvSpPr>
            <a:spLocks noEditPoints="1"/>
          </p:cNvSpPr>
          <p:nvPr/>
        </p:nvSpPr>
        <p:spPr bwMode="auto">
          <a:xfrm>
            <a:off x="10523538" y="2198688"/>
            <a:ext cx="496887" cy="500062"/>
          </a:xfrm>
          <a:custGeom>
            <a:avLst/>
            <a:gdLst>
              <a:gd name="T0" fmla="*/ 0 w 71"/>
              <a:gd name="T1" fmla="*/ 323984 h 71"/>
              <a:gd name="T2" fmla="*/ 62986 w 71"/>
              <a:gd name="T3" fmla="*/ 218337 h 71"/>
              <a:gd name="T4" fmla="*/ 27994 w 71"/>
              <a:gd name="T5" fmla="*/ 225380 h 71"/>
              <a:gd name="T6" fmla="*/ 48989 w 71"/>
              <a:gd name="T7" fmla="*/ 176078 h 71"/>
              <a:gd name="T8" fmla="*/ 41990 w 71"/>
              <a:gd name="T9" fmla="*/ 295811 h 71"/>
              <a:gd name="T10" fmla="*/ 76982 w 71"/>
              <a:gd name="T11" fmla="*/ 274682 h 71"/>
              <a:gd name="T12" fmla="*/ 104976 w 71"/>
              <a:gd name="T13" fmla="*/ 323984 h 71"/>
              <a:gd name="T14" fmla="*/ 0 w 71"/>
              <a:gd name="T15" fmla="*/ 485976 h 71"/>
              <a:gd name="T16" fmla="*/ 48989 w 71"/>
              <a:gd name="T17" fmla="*/ 471889 h 71"/>
              <a:gd name="T18" fmla="*/ 34992 w 71"/>
              <a:gd name="T19" fmla="*/ 436674 h 71"/>
              <a:gd name="T20" fmla="*/ 62986 w 71"/>
              <a:gd name="T21" fmla="*/ 387372 h 71"/>
              <a:gd name="T22" fmla="*/ 34992 w 71"/>
              <a:gd name="T23" fmla="*/ 387372 h 71"/>
              <a:gd name="T24" fmla="*/ 6998 w 71"/>
              <a:gd name="T25" fmla="*/ 401458 h 71"/>
              <a:gd name="T26" fmla="*/ 97978 w 71"/>
              <a:gd name="T27" fmla="*/ 359199 h 71"/>
              <a:gd name="T28" fmla="*/ 69984 w 71"/>
              <a:gd name="T29" fmla="*/ 415544 h 71"/>
              <a:gd name="T30" fmla="*/ 48989 w 71"/>
              <a:gd name="T31" fmla="*/ 500062 h 71"/>
              <a:gd name="T32" fmla="*/ 6998 w 71"/>
              <a:gd name="T33" fmla="*/ 140863 h 71"/>
              <a:gd name="T34" fmla="*/ 41990 w 71"/>
              <a:gd name="T35" fmla="*/ 112690 h 71"/>
              <a:gd name="T36" fmla="*/ 41990 w 71"/>
              <a:gd name="T37" fmla="*/ 42259 h 71"/>
              <a:gd name="T38" fmla="*/ 27994 w 71"/>
              <a:gd name="T39" fmla="*/ 56345 h 71"/>
              <a:gd name="T40" fmla="*/ 41990 w 71"/>
              <a:gd name="T41" fmla="*/ 0 h 71"/>
              <a:gd name="T42" fmla="*/ 76982 w 71"/>
              <a:gd name="T43" fmla="*/ 112690 h 71"/>
              <a:gd name="T44" fmla="*/ 104976 w 71"/>
              <a:gd name="T45" fmla="*/ 140863 h 71"/>
              <a:gd name="T46" fmla="*/ 489889 w 71"/>
              <a:gd name="T47" fmla="*/ 140863 h 71"/>
              <a:gd name="T48" fmla="*/ 139968 w 71"/>
              <a:gd name="T49" fmla="*/ 133819 h 71"/>
              <a:gd name="T50" fmla="*/ 146967 w 71"/>
              <a:gd name="T51" fmla="*/ 70431 h 71"/>
              <a:gd name="T52" fmla="*/ 496887 w 71"/>
              <a:gd name="T53" fmla="*/ 77474 h 71"/>
              <a:gd name="T54" fmla="*/ 496887 w 71"/>
              <a:gd name="T55" fmla="*/ 274682 h 71"/>
              <a:gd name="T56" fmla="*/ 146967 w 71"/>
              <a:gd name="T57" fmla="*/ 281725 h 71"/>
              <a:gd name="T58" fmla="*/ 139968 w 71"/>
              <a:gd name="T59" fmla="*/ 218337 h 71"/>
              <a:gd name="T60" fmla="*/ 489889 w 71"/>
              <a:gd name="T61" fmla="*/ 211294 h 71"/>
              <a:gd name="T62" fmla="*/ 496887 w 71"/>
              <a:gd name="T63" fmla="*/ 274682 h 71"/>
              <a:gd name="T64" fmla="*/ 489889 w 71"/>
              <a:gd name="T65" fmla="*/ 429631 h 71"/>
              <a:gd name="T66" fmla="*/ 139968 w 71"/>
              <a:gd name="T67" fmla="*/ 422588 h 71"/>
              <a:gd name="T68" fmla="*/ 146967 w 71"/>
              <a:gd name="T69" fmla="*/ 359199 h 71"/>
              <a:gd name="T70" fmla="*/ 496887 w 71"/>
              <a:gd name="T71" fmla="*/ 366243 h 71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71" h="71">
                <a:moveTo>
                  <a:pt x="15" y="46"/>
                </a:moveTo>
                <a:cubicBezTo>
                  <a:pt x="0" y="46"/>
                  <a:pt x="0" y="46"/>
                  <a:pt x="0" y="46"/>
                </a:cubicBezTo>
                <a:cubicBezTo>
                  <a:pt x="0" y="45"/>
                  <a:pt x="0" y="44"/>
                  <a:pt x="0" y="43"/>
                </a:cubicBezTo>
                <a:cubicBezTo>
                  <a:pt x="0" y="36"/>
                  <a:pt x="9" y="35"/>
                  <a:pt x="9" y="31"/>
                </a:cubicBezTo>
                <a:cubicBezTo>
                  <a:pt x="9" y="30"/>
                  <a:pt x="8" y="29"/>
                  <a:pt x="7" y="29"/>
                </a:cubicBezTo>
                <a:cubicBezTo>
                  <a:pt x="6" y="29"/>
                  <a:pt x="4" y="31"/>
                  <a:pt x="4" y="32"/>
                </a:cubicBezTo>
                <a:cubicBezTo>
                  <a:pt x="0" y="29"/>
                  <a:pt x="0" y="29"/>
                  <a:pt x="0" y="29"/>
                </a:cubicBezTo>
                <a:cubicBezTo>
                  <a:pt x="2" y="27"/>
                  <a:pt x="4" y="25"/>
                  <a:pt x="7" y="25"/>
                </a:cubicBezTo>
                <a:cubicBezTo>
                  <a:pt x="11" y="25"/>
                  <a:pt x="14" y="27"/>
                  <a:pt x="14" y="31"/>
                </a:cubicBezTo>
                <a:cubicBezTo>
                  <a:pt x="14" y="37"/>
                  <a:pt x="6" y="38"/>
                  <a:pt x="6" y="42"/>
                </a:cubicBezTo>
                <a:cubicBezTo>
                  <a:pt x="11" y="42"/>
                  <a:pt x="11" y="42"/>
                  <a:pt x="11" y="42"/>
                </a:cubicBezTo>
                <a:cubicBezTo>
                  <a:pt x="11" y="39"/>
                  <a:pt x="11" y="39"/>
                  <a:pt x="11" y="39"/>
                </a:cubicBezTo>
                <a:cubicBezTo>
                  <a:pt x="15" y="39"/>
                  <a:pt x="15" y="39"/>
                  <a:pt x="15" y="39"/>
                </a:cubicBezTo>
                <a:lnTo>
                  <a:pt x="15" y="46"/>
                </a:lnTo>
                <a:close/>
                <a:moveTo>
                  <a:pt x="7" y="71"/>
                </a:moveTo>
                <a:cubicBezTo>
                  <a:pt x="5" y="71"/>
                  <a:pt x="2" y="70"/>
                  <a:pt x="0" y="69"/>
                </a:cubicBezTo>
                <a:cubicBezTo>
                  <a:pt x="3" y="65"/>
                  <a:pt x="3" y="65"/>
                  <a:pt x="3" y="65"/>
                </a:cubicBezTo>
                <a:cubicBezTo>
                  <a:pt x="4" y="66"/>
                  <a:pt x="5" y="67"/>
                  <a:pt x="7" y="67"/>
                </a:cubicBezTo>
                <a:cubicBezTo>
                  <a:pt x="8" y="67"/>
                  <a:pt x="10" y="66"/>
                  <a:pt x="10" y="65"/>
                </a:cubicBezTo>
                <a:cubicBezTo>
                  <a:pt x="10" y="62"/>
                  <a:pt x="7" y="62"/>
                  <a:pt x="5" y="62"/>
                </a:cubicBezTo>
                <a:cubicBezTo>
                  <a:pt x="4" y="60"/>
                  <a:pt x="4" y="60"/>
                  <a:pt x="4" y="60"/>
                </a:cubicBezTo>
                <a:cubicBezTo>
                  <a:pt x="6" y="58"/>
                  <a:pt x="7" y="56"/>
                  <a:pt x="9" y="55"/>
                </a:cubicBezTo>
                <a:cubicBezTo>
                  <a:pt x="9" y="55"/>
                  <a:pt x="9" y="55"/>
                  <a:pt x="9" y="55"/>
                </a:cubicBezTo>
                <a:cubicBezTo>
                  <a:pt x="8" y="55"/>
                  <a:pt x="6" y="55"/>
                  <a:pt x="5" y="55"/>
                </a:cubicBezTo>
                <a:cubicBezTo>
                  <a:pt x="5" y="57"/>
                  <a:pt x="5" y="57"/>
                  <a:pt x="5" y="57"/>
                </a:cubicBezTo>
                <a:cubicBezTo>
                  <a:pt x="1" y="57"/>
                  <a:pt x="1" y="57"/>
                  <a:pt x="1" y="57"/>
                </a:cubicBezTo>
                <a:cubicBezTo>
                  <a:pt x="1" y="51"/>
                  <a:pt x="1" y="51"/>
                  <a:pt x="1" y="51"/>
                </a:cubicBezTo>
                <a:cubicBezTo>
                  <a:pt x="14" y="51"/>
                  <a:pt x="14" y="51"/>
                  <a:pt x="14" y="51"/>
                </a:cubicBezTo>
                <a:cubicBezTo>
                  <a:pt x="14" y="54"/>
                  <a:pt x="14" y="54"/>
                  <a:pt x="14" y="54"/>
                </a:cubicBezTo>
                <a:cubicBezTo>
                  <a:pt x="10" y="59"/>
                  <a:pt x="10" y="59"/>
                  <a:pt x="10" y="59"/>
                </a:cubicBezTo>
                <a:cubicBezTo>
                  <a:pt x="13" y="60"/>
                  <a:pt x="15" y="62"/>
                  <a:pt x="15" y="64"/>
                </a:cubicBezTo>
                <a:cubicBezTo>
                  <a:pt x="15" y="69"/>
                  <a:pt x="11" y="71"/>
                  <a:pt x="7" y="71"/>
                </a:cubicBezTo>
                <a:close/>
                <a:moveTo>
                  <a:pt x="15" y="20"/>
                </a:moveTo>
                <a:cubicBezTo>
                  <a:pt x="1" y="20"/>
                  <a:pt x="1" y="20"/>
                  <a:pt x="1" y="20"/>
                </a:cubicBezTo>
                <a:cubicBezTo>
                  <a:pt x="1" y="16"/>
                  <a:pt x="1" y="16"/>
                  <a:pt x="1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3"/>
                  <a:pt x="6" y="9"/>
                  <a:pt x="6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6"/>
                  <a:pt x="6" y="6"/>
                  <a:pt x="6" y="6"/>
                </a:cubicBezTo>
                <a:cubicBezTo>
                  <a:pt x="5" y="7"/>
                  <a:pt x="4" y="7"/>
                  <a:pt x="4" y="8"/>
                </a:cubicBezTo>
                <a:cubicBezTo>
                  <a:pt x="1" y="5"/>
                  <a:pt x="1" y="5"/>
                  <a:pt x="1" y="5"/>
                </a:cubicBezTo>
                <a:cubicBezTo>
                  <a:pt x="6" y="0"/>
                  <a:pt x="6" y="0"/>
                  <a:pt x="6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1" y="16"/>
                  <a:pt x="11" y="16"/>
                  <a:pt x="11" y="16"/>
                </a:cubicBezTo>
                <a:cubicBezTo>
                  <a:pt x="15" y="16"/>
                  <a:pt x="15" y="16"/>
                  <a:pt x="15" y="16"/>
                </a:cubicBezTo>
                <a:lnTo>
                  <a:pt x="15" y="20"/>
                </a:lnTo>
                <a:close/>
                <a:moveTo>
                  <a:pt x="71" y="19"/>
                </a:moveTo>
                <a:cubicBezTo>
                  <a:pt x="71" y="19"/>
                  <a:pt x="71" y="20"/>
                  <a:pt x="70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0" y="19"/>
                  <a:pt x="20" y="19"/>
                </a:cubicBezTo>
                <a:cubicBezTo>
                  <a:pt x="20" y="11"/>
                  <a:pt x="20" y="11"/>
                  <a:pt x="20" y="11"/>
                </a:cubicBezTo>
                <a:cubicBezTo>
                  <a:pt x="20" y="10"/>
                  <a:pt x="21" y="10"/>
                  <a:pt x="21" y="10"/>
                </a:cubicBezTo>
                <a:cubicBezTo>
                  <a:pt x="70" y="10"/>
                  <a:pt x="70" y="10"/>
                  <a:pt x="70" y="10"/>
                </a:cubicBezTo>
                <a:cubicBezTo>
                  <a:pt x="71" y="10"/>
                  <a:pt x="71" y="10"/>
                  <a:pt x="71" y="11"/>
                </a:cubicBezTo>
                <a:lnTo>
                  <a:pt x="71" y="19"/>
                </a:lnTo>
                <a:close/>
                <a:moveTo>
                  <a:pt x="71" y="39"/>
                </a:moveTo>
                <a:cubicBezTo>
                  <a:pt x="71" y="40"/>
                  <a:pt x="71" y="40"/>
                  <a:pt x="70" y="40"/>
                </a:cubicBezTo>
                <a:cubicBezTo>
                  <a:pt x="21" y="40"/>
                  <a:pt x="21" y="40"/>
                  <a:pt x="21" y="40"/>
                </a:cubicBezTo>
                <a:cubicBezTo>
                  <a:pt x="21" y="40"/>
                  <a:pt x="20" y="40"/>
                  <a:pt x="20" y="39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1" y="30"/>
                  <a:pt x="21" y="30"/>
                </a:cubicBezTo>
                <a:cubicBezTo>
                  <a:pt x="70" y="30"/>
                  <a:pt x="70" y="30"/>
                  <a:pt x="70" y="30"/>
                </a:cubicBezTo>
                <a:cubicBezTo>
                  <a:pt x="71" y="30"/>
                  <a:pt x="71" y="31"/>
                  <a:pt x="71" y="31"/>
                </a:cubicBezTo>
                <a:lnTo>
                  <a:pt x="71" y="39"/>
                </a:lnTo>
                <a:close/>
                <a:moveTo>
                  <a:pt x="71" y="60"/>
                </a:moveTo>
                <a:cubicBezTo>
                  <a:pt x="71" y="60"/>
                  <a:pt x="71" y="61"/>
                  <a:pt x="70" y="61"/>
                </a:cubicBezTo>
                <a:cubicBezTo>
                  <a:pt x="21" y="61"/>
                  <a:pt x="21" y="61"/>
                  <a:pt x="21" y="61"/>
                </a:cubicBezTo>
                <a:cubicBezTo>
                  <a:pt x="21" y="61"/>
                  <a:pt x="20" y="60"/>
                  <a:pt x="20" y="60"/>
                </a:cubicBezTo>
                <a:cubicBezTo>
                  <a:pt x="20" y="52"/>
                  <a:pt x="20" y="52"/>
                  <a:pt x="20" y="52"/>
                </a:cubicBezTo>
                <a:cubicBezTo>
                  <a:pt x="20" y="51"/>
                  <a:pt x="21" y="51"/>
                  <a:pt x="21" y="51"/>
                </a:cubicBezTo>
                <a:cubicBezTo>
                  <a:pt x="70" y="51"/>
                  <a:pt x="70" y="51"/>
                  <a:pt x="70" y="51"/>
                </a:cubicBezTo>
                <a:cubicBezTo>
                  <a:pt x="71" y="51"/>
                  <a:pt x="71" y="51"/>
                  <a:pt x="71" y="52"/>
                </a:cubicBezTo>
                <a:lnTo>
                  <a:pt x="71" y="6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33813" name="Freeform 66"/>
          <p:cNvSpPr>
            <a:spLocks noEditPoints="1"/>
          </p:cNvSpPr>
          <p:nvPr/>
        </p:nvSpPr>
        <p:spPr bwMode="auto">
          <a:xfrm>
            <a:off x="10523538" y="3668713"/>
            <a:ext cx="522287" cy="404812"/>
          </a:xfrm>
          <a:custGeom>
            <a:avLst/>
            <a:gdLst>
              <a:gd name="T0" fmla="*/ 210366 w 72"/>
              <a:gd name="T1" fmla="*/ 296380 h 56"/>
              <a:gd name="T2" fmla="*/ 159588 w 72"/>
              <a:gd name="T3" fmla="*/ 289151 h 56"/>
              <a:gd name="T4" fmla="*/ 79794 w 72"/>
              <a:gd name="T5" fmla="*/ 325295 h 56"/>
              <a:gd name="T6" fmla="*/ 50778 w 72"/>
              <a:gd name="T7" fmla="*/ 332524 h 56"/>
              <a:gd name="T8" fmla="*/ 50778 w 72"/>
              <a:gd name="T9" fmla="*/ 332524 h 56"/>
              <a:gd name="T10" fmla="*/ 43524 w 72"/>
              <a:gd name="T11" fmla="*/ 325295 h 56"/>
              <a:gd name="T12" fmla="*/ 43524 w 72"/>
              <a:gd name="T13" fmla="*/ 310838 h 56"/>
              <a:gd name="T14" fmla="*/ 79794 w 72"/>
              <a:gd name="T15" fmla="*/ 260236 h 56"/>
              <a:gd name="T16" fmla="*/ 0 w 72"/>
              <a:gd name="T17" fmla="*/ 144576 h 56"/>
              <a:gd name="T18" fmla="*/ 210366 w 72"/>
              <a:gd name="T19" fmla="*/ 0 h 56"/>
              <a:gd name="T20" fmla="*/ 413477 w 72"/>
              <a:gd name="T21" fmla="*/ 144576 h 56"/>
              <a:gd name="T22" fmla="*/ 210366 w 72"/>
              <a:gd name="T23" fmla="*/ 296380 h 56"/>
              <a:gd name="T24" fmla="*/ 449747 w 72"/>
              <a:gd name="T25" fmla="*/ 339753 h 56"/>
              <a:gd name="T26" fmla="*/ 478763 w 72"/>
              <a:gd name="T27" fmla="*/ 383126 h 56"/>
              <a:gd name="T28" fmla="*/ 486017 w 72"/>
              <a:gd name="T29" fmla="*/ 397583 h 56"/>
              <a:gd name="T30" fmla="*/ 478763 w 72"/>
              <a:gd name="T31" fmla="*/ 404812 h 56"/>
              <a:gd name="T32" fmla="*/ 449747 w 72"/>
              <a:gd name="T33" fmla="*/ 397583 h 56"/>
              <a:gd name="T34" fmla="*/ 369953 w 72"/>
              <a:gd name="T35" fmla="*/ 361439 h 56"/>
              <a:gd name="T36" fmla="*/ 319175 w 72"/>
              <a:gd name="T37" fmla="*/ 368668 h 56"/>
              <a:gd name="T38" fmla="*/ 181350 w 72"/>
              <a:gd name="T39" fmla="*/ 332524 h 56"/>
              <a:gd name="T40" fmla="*/ 210366 w 72"/>
              <a:gd name="T41" fmla="*/ 332524 h 56"/>
              <a:gd name="T42" fmla="*/ 377207 w 72"/>
              <a:gd name="T43" fmla="*/ 281923 h 56"/>
              <a:gd name="T44" fmla="*/ 449747 w 72"/>
              <a:gd name="T45" fmla="*/ 144576 h 56"/>
              <a:gd name="T46" fmla="*/ 442493 w 72"/>
              <a:gd name="T47" fmla="*/ 101203 h 56"/>
              <a:gd name="T48" fmla="*/ 522287 w 72"/>
              <a:gd name="T49" fmla="*/ 216864 h 56"/>
              <a:gd name="T50" fmla="*/ 449747 w 72"/>
              <a:gd name="T51" fmla="*/ 339753 h 5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72" h="56">
                <a:moveTo>
                  <a:pt x="29" y="41"/>
                </a:moveTo>
                <a:cubicBezTo>
                  <a:pt x="26" y="41"/>
                  <a:pt x="24" y="40"/>
                  <a:pt x="22" y="40"/>
                </a:cubicBezTo>
                <a:cubicBezTo>
                  <a:pt x="18" y="42"/>
                  <a:pt x="15" y="44"/>
                  <a:pt x="11" y="45"/>
                </a:cubicBezTo>
                <a:cubicBezTo>
                  <a:pt x="9" y="45"/>
                  <a:pt x="8" y="46"/>
                  <a:pt x="7" y="46"/>
                </a:cubicBezTo>
                <a:cubicBezTo>
                  <a:pt x="7" y="46"/>
                  <a:pt x="7" y="46"/>
                  <a:pt x="7" y="46"/>
                </a:cubicBezTo>
                <a:cubicBezTo>
                  <a:pt x="6" y="46"/>
                  <a:pt x="6" y="45"/>
                  <a:pt x="6" y="45"/>
                </a:cubicBezTo>
                <a:cubicBezTo>
                  <a:pt x="5" y="44"/>
                  <a:pt x="6" y="43"/>
                  <a:pt x="6" y="43"/>
                </a:cubicBezTo>
                <a:cubicBezTo>
                  <a:pt x="8" y="41"/>
                  <a:pt x="10" y="40"/>
                  <a:pt x="11" y="36"/>
                </a:cubicBezTo>
                <a:cubicBezTo>
                  <a:pt x="5" y="32"/>
                  <a:pt x="0" y="27"/>
                  <a:pt x="0" y="20"/>
                </a:cubicBezTo>
                <a:cubicBezTo>
                  <a:pt x="0" y="9"/>
                  <a:pt x="13" y="0"/>
                  <a:pt x="29" y="0"/>
                </a:cubicBezTo>
                <a:cubicBezTo>
                  <a:pt x="44" y="0"/>
                  <a:pt x="57" y="9"/>
                  <a:pt x="57" y="20"/>
                </a:cubicBezTo>
                <a:cubicBezTo>
                  <a:pt x="57" y="32"/>
                  <a:pt x="44" y="41"/>
                  <a:pt x="29" y="41"/>
                </a:cubicBezTo>
                <a:close/>
                <a:moveTo>
                  <a:pt x="62" y="47"/>
                </a:moveTo>
                <a:cubicBezTo>
                  <a:pt x="63" y="50"/>
                  <a:pt x="65" y="51"/>
                  <a:pt x="66" y="53"/>
                </a:cubicBezTo>
                <a:cubicBezTo>
                  <a:pt x="67" y="54"/>
                  <a:pt x="67" y="54"/>
                  <a:pt x="67" y="55"/>
                </a:cubicBezTo>
                <a:cubicBezTo>
                  <a:pt x="67" y="56"/>
                  <a:pt x="67" y="56"/>
                  <a:pt x="66" y="56"/>
                </a:cubicBezTo>
                <a:cubicBezTo>
                  <a:pt x="65" y="56"/>
                  <a:pt x="63" y="56"/>
                  <a:pt x="62" y="55"/>
                </a:cubicBezTo>
                <a:cubicBezTo>
                  <a:pt x="58" y="54"/>
                  <a:pt x="55" y="53"/>
                  <a:pt x="51" y="50"/>
                </a:cubicBezTo>
                <a:cubicBezTo>
                  <a:pt x="49" y="51"/>
                  <a:pt x="47" y="51"/>
                  <a:pt x="44" y="51"/>
                </a:cubicBezTo>
                <a:cubicBezTo>
                  <a:pt x="37" y="51"/>
                  <a:pt x="30" y="49"/>
                  <a:pt x="25" y="46"/>
                </a:cubicBezTo>
                <a:cubicBezTo>
                  <a:pt x="26" y="46"/>
                  <a:pt x="28" y="46"/>
                  <a:pt x="29" y="46"/>
                </a:cubicBezTo>
                <a:cubicBezTo>
                  <a:pt x="37" y="46"/>
                  <a:pt x="46" y="43"/>
                  <a:pt x="52" y="39"/>
                </a:cubicBezTo>
                <a:cubicBezTo>
                  <a:pt x="58" y="34"/>
                  <a:pt x="62" y="27"/>
                  <a:pt x="62" y="20"/>
                </a:cubicBezTo>
                <a:cubicBezTo>
                  <a:pt x="62" y="18"/>
                  <a:pt x="62" y="16"/>
                  <a:pt x="61" y="14"/>
                </a:cubicBezTo>
                <a:cubicBezTo>
                  <a:pt x="68" y="18"/>
                  <a:pt x="72" y="24"/>
                  <a:pt x="72" y="30"/>
                </a:cubicBezTo>
                <a:cubicBezTo>
                  <a:pt x="72" y="37"/>
                  <a:pt x="68" y="43"/>
                  <a:pt x="62" y="4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33814" name="Freeform 15"/>
          <p:cNvSpPr>
            <a:spLocks noEditPoints="1"/>
          </p:cNvSpPr>
          <p:nvPr/>
        </p:nvSpPr>
        <p:spPr bwMode="auto">
          <a:xfrm>
            <a:off x="10496550" y="5110163"/>
            <a:ext cx="654050" cy="488950"/>
          </a:xfrm>
          <a:custGeom>
            <a:avLst/>
            <a:gdLst>
              <a:gd name="T0" fmla="*/ 654050 w 168"/>
              <a:gd name="T1" fmla="*/ 488950 h 126"/>
              <a:gd name="T2" fmla="*/ 0 w 168"/>
              <a:gd name="T3" fmla="*/ 488950 h 126"/>
              <a:gd name="T4" fmla="*/ 0 w 168"/>
              <a:gd name="T5" fmla="*/ 0 h 126"/>
              <a:gd name="T6" fmla="*/ 38932 w 168"/>
              <a:gd name="T7" fmla="*/ 0 h 126"/>
              <a:gd name="T8" fmla="*/ 38932 w 168"/>
              <a:gd name="T9" fmla="*/ 446264 h 126"/>
              <a:gd name="T10" fmla="*/ 654050 w 168"/>
              <a:gd name="T11" fmla="*/ 446264 h 126"/>
              <a:gd name="T12" fmla="*/ 654050 w 168"/>
              <a:gd name="T13" fmla="*/ 488950 h 126"/>
              <a:gd name="T14" fmla="*/ 210230 w 168"/>
              <a:gd name="T15" fmla="*/ 403578 h 126"/>
              <a:gd name="T16" fmla="*/ 124581 w 168"/>
              <a:gd name="T17" fmla="*/ 403578 h 126"/>
              <a:gd name="T18" fmla="*/ 124581 w 168"/>
              <a:gd name="T19" fmla="*/ 244475 h 126"/>
              <a:gd name="T20" fmla="*/ 210230 w 168"/>
              <a:gd name="T21" fmla="*/ 244475 h 126"/>
              <a:gd name="T22" fmla="*/ 210230 w 168"/>
              <a:gd name="T23" fmla="*/ 403578 h 126"/>
              <a:gd name="T24" fmla="*/ 327025 w 168"/>
              <a:gd name="T25" fmla="*/ 403578 h 126"/>
              <a:gd name="T26" fmla="*/ 249162 w 168"/>
              <a:gd name="T27" fmla="*/ 403578 h 126"/>
              <a:gd name="T28" fmla="*/ 249162 w 168"/>
              <a:gd name="T29" fmla="*/ 73731 h 126"/>
              <a:gd name="T30" fmla="*/ 327025 w 168"/>
              <a:gd name="T31" fmla="*/ 73731 h 126"/>
              <a:gd name="T32" fmla="*/ 327025 w 168"/>
              <a:gd name="T33" fmla="*/ 403578 h 126"/>
              <a:gd name="T34" fmla="*/ 451606 w 168"/>
              <a:gd name="T35" fmla="*/ 403578 h 126"/>
              <a:gd name="T36" fmla="*/ 369850 w 168"/>
              <a:gd name="T37" fmla="*/ 403578 h 126"/>
              <a:gd name="T38" fmla="*/ 369850 w 168"/>
              <a:gd name="T39" fmla="*/ 159103 h 126"/>
              <a:gd name="T40" fmla="*/ 451606 w 168"/>
              <a:gd name="T41" fmla="*/ 159103 h 126"/>
              <a:gd name="T42" fmla="*/ 451606 w 168"/>
              <a:gd name="T43" fmla="*/ 403578 h 126"/>
              <a:gd name="T44" fmla="*/ 572294 w 168"/>
              <a:gd name="T45" fmla="*/ 403578 h 126"/>
              <a:gd name="T46" fmla="*/ 494431 w 168"/>
              <a:gd name="T47" fmla="*/ 403578 h 126"/>
              <a:gd name="T48" fmla="*/ 494431 w 168"/>
              <a:gd name="T49" fmla="*/ 34925 h 126"/>
              <a:gd name="T50" fmla="*/ 572294 w 168"/>
              <a:gd name="T51" fmla="*/ 34925 h 126"/>
              <a:gd name="T52" fmla="*/ 572294 w 168"/>
              <a:gd name="T53" fmla="*/ 403578 h 12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168" h="126">
                <a:moveTo>
                  <a:pt x="168" y="126"/>
                </a:moveTo>
                <a:lnTo>
                  <a:pt x="0" y="126"/>
                </a:lnTo>
                <a:lnTo>
                  <a:pt x="0" y="0"/>
                </a:lnTo>
                <a:lnTo>
                  <a:pt x="10" y="0"/>
                </a:lnTo>
                <a:lnTo>
                  <a:pt x="10" y="115"/>
                </a:lnTo>
                <a:lnTo>
                  <a:pt x="168" y="115"/>
                </a:lnTo>
                <a:lnTo>
                  <a:pt x="168" y="126"/>
                </a:lnTo>
                <a:close/>
                <a:moveTo>
                  <a:pt x="54" y="104"/>
                </a:moveTo>
                <a:lnTo>
                  <a:pt x="32" y="104"/>
                </a:lnTo>
                <a:lnTo>
                  <a:pt x="32" y="63"/>
                </a:lnTo>
                <a:lnTo>
                  <a:pt x="54" y="63"/>
                </a:lnTo>
                <a:lnTo>
                  <a:pt x="54" y="104"/>
                </a:lnTo>
                <a:close/>
                <a:moveTo>
                  <a:pt x="84" y="104"/>
                </a:moveTo>
                <a:lnTo>
                  <a:pt x="64" y="104"/>
                </a:lnTo>
                <a:lnTo>
                  <a:pt x="64" y="19"/>
                </a:lnTo>
                <a:lnTo>
                  <a:pt x="84" y="19"/>
                </a:lnTo>
                <a:lnTo>
                  <a:pt x="84" y="104"/>
                </a:lnTo>
                <a:close/>
                <a:moveTo>
                  <a:pt x="116" y="104"/>
                </a:moveTo>
                <a:lnTo>
                  <a:pt x="95" y="104"/>
                </a:lnTo>
                <a:lnTo>
                  <a:pt x="95" y="41"/>
                </a:lnTo>
                <a:lnTo>
                  <a:pt x="116" y="41"/>
                </a:lnTo>
                <a:lnTo>
                  <a:pt x="116" y="104"/>
                </a:lnTo>
                <a:close/>
                <a:moveTo>
                  <a:pt x="147" y="104"/>
                </a:moveTo>
                <a:lnTo>
                  <a:pt x="127" y="104"/>
                </a:lnTo>
                <a:lnTo>
                  <a:pt x="127" y="9"/>
                </a:lnTo>
                <a:lnTo>
                  <a:pt x="147" y="9"/>
                </a:lnTo>
                <a:lnTo>
                  <a:pt x="147" y="10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pic>
        <p:nvPicPr>
          <p:cNvPr id="33815" name="Group 34"/>
          <p:cNvPicPr>
            <a:picLocks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525" y="3419475"/>
            <a:ext cx="725488" cy="106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816" name="TextBox 13"/>
          <p:cNvSpPr txBox="1">
            <a:spLocks noChangeArrowheads="1"/>
          </p:cNvSpPr>
          <p:nvPr/>
        </p:nvSpPr>
        <p:spPr bwMode="auto">
          <a:xfrm>
            <a:off x="1876425" y="2041525"/>
            <a:ext cx="15621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17" name="TextBox 13"/>
          <p:cNvSpPr txBox="1">
            <a:spLocks noChangeArrowheads="1"/>
          </p:cNvSpPr>
          <p:nvPr/>
        </p:nvSpPr>
        <p:spPr bwMode="auto">
          <a:xfrm>
            <a:off x="1881188" y="2327275"/>
            <a:ext cx="1558925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18" name="TextBox 13"/>
          <p:cNvSpPr txBox="1">
            <a:spLocks noChangeArrowheads="1"/>
          </p:cNvSpPr>
          <p:nvPr/>
        </p:nvSpPr>
        <p:spPr bwMode="auto">
          <a:xfrm>
            <a:off x="1876425" y="3459163"/>
            <a:ext cx="156210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19" name="TextBox 13"/>
          <p:cNvSpPr txBox="1">
            <a:spLocks noChangeArrowheads="1"/>
          </p:cNvSpPr>
          <p:nvPr/>
        </p:nvSpPr>
        <p:spPr bwMode="auto">
          <a:xfrm>
            <a:off x="1881188" y="3746500"/>
            <a:ext cx="1558925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20" name="TextBox 13"/>
          <p:cNvSpPr txBox="1">
            <a:spLocks noChangeArrowheads="1"/>
          </p:cNvSpPr>
          <p:nvPr/>
        </p:nvSpPr>
        <p:spPr bwMode="auto">
          <a:xfrm>
            <a:off x="1876425" y="4878388"/>
            <a:ext cx="15621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21" name="TextBox 13"/>
          <p:cNvSpPr txBox="1">
            <a:spLocks noChangeArrowheads="1"/>
          </p:cNvSpPr>
          <p:nvPr/>
        </p:nvSpPr>
        <p:spPr bwMode="auto">
          <a:xfrm>
            <a:off x="1881188" y="5164138"/>
            <a:ext cx="1558925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22" name="TextBox 13"/>
          <p:cNvSpPr txBox="1">
            <a:spLocks noChangeArrowheads="1"/>
          </p:cNvSpPr>
          <p:nvPr/>
        </p:nvSpPr>
        <p:spPr bwMode="auto">
          <a:xfrm>
            <a:off x="8812213" y="2051050"/>
            <a:ext cx="15621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23" name="TextBox 13"/>
          <p:cNvSpPr txBox="1">
            <a:spLocks noChangeArrowheads="1"/>
          </p:cNvSpPr>
          <p:nvPr/>
        </p:nvSpPr>
        <p:spPr bwMode="auto">
          <a:xfrm>
            <a:off x="8816975" y="2336800"/>
            <a:ext cx="1558925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24" name="TextBox 13"/>
          <p:cNvSpPr txBox="1">
            <a:spLocks noChangeArrowheads="1"/>
          </p:cNvSpPr>
          <p:nvPr/>
        </p:nvSpPr>
        <p:spPr bwMode="auto">
          <a:xfrm>
            <a:off x="8812213" y="3470275"/>
            <a:ext cx="15621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25" name="TextBox 13"/>
          <p:cNvSpPr txBox="1">
            <a:spLocks noChangeArrowheads="1"/>
          </p:cNvSpPr>
          <p:nvPr/>
        </p:nvSpPr>
        <p:spPr bwMode="auto">
          <a:xfrm>
            <a:off x="8816975" y="3756025"/>
            <a:ext cx="1558925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26" name="TextBox 13"/>
          <p:cNvSpPr txBox="1">
            <a:spLocks noChangeArrowheads="1"/>
          </p:cNvSpPr>
          <p:nvPr/>
        </p:nvSpPr>
        <p:spPr bwMode="auto">
          <a:xfrm>
            <a:off x="8812213" y="4889500"/>
            <a:ext cx="15621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27" name="TextBox 13"/>
          <p:cNvSpPr txBox="1">
            <a:spLocks noChangeArrowheads="1"/>
          </p:cNvSpPr>
          <p:nvPr/>
        </p:nvSpPr>
        <p:spPr bwMode="auto">
          <a:xfrm>
            <a:off x="8816975" y="5175250"/>
            <a:ext cx="1558925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Freeform 414"/>
          <p:cNvSpPr>
            <a:spLocks/>
          </p:cNvSpPr>
          <p:nvPr/>
        </p:nvSpPr>
        <p:spPr bwMode="auto">
          <a:xfrm>
            <a:off x="257175" y="347663"/>
            <a:ext cx="303213" cy="355600"/>
          </a:xfrm>
          <a:custGeom>
            <a:avLst/>
            <a:gdLst>
              <a:gd name="T0" fmla="*/ 303213 w 247"/>
              <a:gd name="T1" fmla="*/ 0 h 288"/>
              <a:gd name="T2" fmla="*/ 267613 w 247"/>
              <a:gd name="T3" fmla="*/ 8643 h 288"/>
              <a:gd name="T4" fmla="*/ 92069 w 247"/>
              <a:gd name="T5" fmla="*/ 50624 h 288"/>
              <a:gd name="T6" fmla="*/ 90841 w 247"/>
              <a:gd name="T7" fmla="*/ 50624 h 288"/>
              <a:gd name="T8" fmla="*/ 90841 w 247"/>
              <a:gd name="T9" fmla="*/ 259292 h 288"/>
              <a:gd name="T10" fmla="*/ 62607 w 247"/>
              <a:gd name="T11" fmla="*/ 253118 h 288"/>
              <a:gd name="T12" fmla="*/ 0 w 247"/>
              <a:gd name="T13" fmla="*/ 304976 h 288"/>
              <a:gd name="T14" fmla="*/ 62607 w 247"/>
              <a:gd name="T15" fmla="*/ 355600 h 288"/>
              <a:gd name="T16" fmla="*/ 126441 w 247"/>
              <a:gd name="T17" fmla="*/ 304976 h 288"/>
              <a:gd name="T18" fmla="*/ 126441 w 247"/>
              <a:gd name="T19" fmla="*/ 304976 h 288"/>
              <a:gd name="T20" fmla="*/ 126441 w 247"/>
              <a:gd name="T21" fmla="*/ 104951 h 288"/>
              <a:gd name="T22" fmla="*/ 267613 w 247"/>
              <a:gd name="T23" fmla="*/ 70379 h 288"/>
              <a:gd name="T24" fmla="*/ 267613 w 247"/>
              <a:gd name="T25" fmla="*/ 195086 h 288"/>
              <a:gd name="T26" fmla="*/ 239379 w 247"/>
              <a:gd name="T27" fmla="*/ 190147 h 288"/>
              <a:gd name="T28" fmla="*/ 176772 w 247"/>
              <a:gd name="T29" fmla="*/ 242006 h 288"/>
              <a:gd name="T30" fmla="*/ 239379 w 247"/>
              <a:gd name="T31" fmla="*/ 292629 h 288"/>
              <a:gd name="T32" fmla="*/ 303213 w 247"/>
              <a:gd name="T33" fmla="*/ 242006 h 288"/>
              <a:gd name="T34" fmla="*/ 303213 w 247"/>
              <a:gd name="T35" fmla="*/ 242006 h 288"/>
              <a:gd name="T36" fmla="*/ 303213 w 247"/>
              <a:gd name="T37" fmla="*/ 34572 h 288"/>
              <a:gd name="T38" fmla="*/ 303213 w 247"/>
              <a:gd name="T39" fmla="*/ 34572 h 288"/>
              <a:gd name="T40" fmla="*/ 303213 w 247"/>
              <a:gd name="T41" fmla="*/ 0 h 288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47" h="288">
                <a:moveTo>
                  <a:pt x="247" y="0"/>
                </a:moveTo>
                <a:cubicBezTo>
                  <a:pt x="218" y="7"/>
                  <a:pt x="218" y="7"/>
                  <a:pt x="218" y="7"/>
                </a:cubicBezTo>
                <a:cubicBezTo>
                  <a:pt x="75" y="41"/>
                  <a:pt x="75" y="41"/>
                  <a:pt x="75" y="41"/>
                </a:cubicBezTo>
                <a:cubicBezTo>
                  <a:pt x="74" y="41"/>
                  <a:pt x="74" y="41"/>
                  <a:pt x="74" y="41"/>
                </a:cubicBezTo>
                <a:cubicBezTo>
                  <a:pt x="74" y="210"/>
                  <a:pt x="74" y="210"/>
                  <a:pt x="74" y="210"/>
                </a:cubicBezTo>
                <a:cubicBezTo>
                  <a:pt x="67" y="207"/>
                  <a:pt x="59" y="205"/>
                  <a:pt x="51" y="205"/>
                </a:cubicBezTo>
                <a:cubicBezTo>
                  <a:pt x="23" y="205"/>
                  <a:pt x="0" y="224"/>
                  <a:pt x="0" y="247"/>
                </a:cubicBezTo>
                <a:cubicBezTo>
                  <a:pt x="0" y="270"/>
                  <a:pt x="23" y="288"/>
                  <a:pt x="51" y="288"/>
                </a:cubicBezTo>
                <a:cubicBezTo>
                  <a:pt x="79" y="288"/>
                  <a:pt x="102" y="270"/>
                  <a:pt x="103" y="247"/>
                </a:cubicBezTo>
                <a:cubicBezTo>
                  <a:pt x="103" y="247"/>
                  <a:pt x="103" y="247"/>
                  <a:pt x="103" y="247"/>
                </a:cubicBezTo>
                <a:cubicBezTo>
                  <a:pt x="103" y="85"/>
                  <a:pt x="103" y="85"/>
                  <a:pt x="103" y="85"/>
                </a:cubicBezTo>
                <a:cubicBezTo>
                  <a:pt x="218" y="57"/>
                  <a:pt x="218" y="57"/>
                  <a:pt x="218" y="57"/>
                </a:cubicBezTo>
                <a:cubicBezTo>
                  <a:pt x="218" y="158"/>
                  <a:pt x="218" y="158"/>
                  <a:pt x="218" y="158"/>
                </a:cubicBezTo>
                <a:cubicBezTo>
                  <a:pt x="211" y="156"/>
                  <a:pt x="204" y="154"/>
                  <a:pt x="195" y="154"/>
                </a:cubicBezTo>
                <a:cubicBezTo>
                  <a:pt x="167" y="154"/>
                  <a:pt x="144" y="173"/>
                  <a:pt x="144" y="196"/>
                </a:cubicBezTo>
                <a:cubicBezTo>
                  <a:pt x="144" y="218"/>
                  <a:pt x="167" y="237"/>
                  <a:pt x="195" y="237"/>
                </a:cubicBezTo>
                <a:cubicBezTo>
                  <a:pt x="224" y="237"/>
                  <a:pt x="246" y="219"/>
                  <a:pt x="247" y="196"/>
                </a:cubicBezTo>
                <a:cubicBezTo>
                  <a:pt x="247" y="196"/>
                  <a:pt x="247" y="196"/>
                  <a:pt x="247" y="196"/>
                </a:cubicBezTo>
                <a:cubicBezTo>
                  <a:pt x="247" y="28"/>
                  <a:pt x="247" y="28"/>
                  <a:pt x="247" y="28"/>
                </a:cubicBezTo>
                <a:cubicBezTo>
                  <a:pt x="247" y="28"/>
                  <a:pt x="247" y="28"/>
                  <a:pt x="247" y="28"/>
                </a:cubicBezTo>
                <a:cubicBezTo>
                  <a:pt x="247" y="0"/>
                  <a:pt x="247" y="0"/>
                  <a:pt x="24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19" name="TextBox 13"/>
          <p:cNvSpPr txBox="1">
            <a:spLocks noChangeArrowheads="1"/>
          </p:cNvSpPr>
          <p:nvPr/>
        </p:nvSpPr>
        <p:spPr bwMode="auto">
          <a:xfrm>
            <a:off x="781050" y="333375"/>
            <a:ext cx="20748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2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4820" name="组合 3"/>
          <p:cNvGrpSpPr>
            <a:grpSpLocks/>
          </p:cNvGrpSpPr>
          <p:nvPr/>
        </p:nvGrpSpPr>
        <p:grpSpPr bwMode="auto">
          <a:xfrm>
            <a:off x="9418638" y="2127250"/>
            <a:ext cx="1393825" cy="1201738"/>
            <a:chOff x="0" y="0"/>
            <a:chExt cx="2214105" cy="1908711"/>
          </a:xfrm>
        </p:grpSpPr>
        <p:grpSp>
          <p:nvGrpSpPr>
            <p:cNvPr id="34854" name="Hexagon 17@|1FFC:16777215|FBC:16777215|LFC:16777215|LBC:16777215"/>
            <p:cNvGrpSpPr>
              <a:grpSpLocks/>
            </p:cNvGrpSpPr>
            <p:nvPr/>
          </p:nvGrpSpPr>
          <p:grpSpPr bwMode="auto">
            <a:xfrm>
              <a:off x="-29717" y="-19758"/>
              <a:ext cx="2284651" cy="1955506"/>
              <a:chOff x="0" y="0"/>
              <a:chExt cx="1438656" cy="1231392"/>
            </a:xfrm>
          </p:grpSpPr>
          <p:pic>
            <p:nvPicPr>
              <p:cNvPr id="34858" name="Hexagon 17@|1FFC:16777215|FBC:16777215|LFC:16777215|LBC:16777215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438656" cy="12313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4859" name="Text Box 7"/>
              <p:cNvSpPr txBox="1">
                <a:spLocks noChangeArrowheads="1"/>
              </p:cNvSpPr>
              <p:nvPr/>
            </p:nvSpPr>
            <p:spPr bwMode="auto">
              <a:xfrm>
                <a:off x="235060" y="198948"/>
                <a:ext cx="961540" cy="8289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34855" name="Freeform 18@|5FFC:16777215|FBC:0|LFC:16777215|LBC:16777215"/>
            <p:cNvGrpSpPr>
              <a:grpSpLocks/>
            </p:cNvGrpSpPr>
            <p:nvPr/>
          </p:nvGrpSpPr>
          <p:grpSpPr bwMode="auto">
            <a:xfrm>
              <a:off x="-675" y="-397"/>
              <a:ext cx="2139440" cy="1413385"/>
              <a:chOff x="0" y="0"/>
              <a:chExt cx="1347216" cy="890016"/>
            </a:xfrm>
          </p:grpSpPr>
          <p:pic>
            <p:nvPicPr>
              <p:cNvPr id="34856" name="Freeform 18@|5FFC:16777215|FBC:0|LFC:16777215|LBC:16777215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347216" cy="890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4857" name="Text Box 10"/>
              <p:cNvSpPr txBox="1">
                <a:spLocks noChangeArrowheads="1"/>
              </p:cNvSpPr>
              <p:nvPr/>
            </p:nvSpPr>
            <p:spPr bwMode="auto">
              <a:xfrm>
                <a:off x="425" y="250"/>
                <a:ext cx="1346462" cy="8878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34821" name="组合 6"/>
          <p:cNvGrpSpPr>
            <a:grpSpLocks/>
          </p:cNvGrpSpPr>
          <p:nvPr/>
        </p:nvGrpSpPr>
        <p:grpSpPr bwMode="auto">
          <a:xfrm>
            <a:off x="6808788" y="2127250"/>
            <a:ext cx="1393825" cy="1201738"/>
            <a:chOff x="0" y="0"/>
            <a:chExt cx="2214105" cy="1908711"/>
          </a:xfrm>
        </p:grpSpPr>
        <p:grpSp>
          <p:nvGrpSpPr>
            <p:cNvPr id="34848" name="Hexagon 21@|1FFC:16777215|FBC:16777215|LFC:16777215|LBC:16777215"/>
            <p:cNvGrpSpPr>
              <a:grpSpLocks/>
            </p:cNvGrpSpPr>
            <p:nvPr/>
          </p:nvGrpSpPr>
          <p:grpSpPr bwMode="auto">
            <a:xfrm>
              <a:off x="-27505" y="-19758"/>
              <a:ext cx="2284651" cy="1955506"/>
              <a:chOff x="0" y="0"/>
              <a:chExt cx="1438656" cy="1231392"/>
            </a:xfrm>
          </p:grpSpPr>
          <p:pic>
            <p:nvPicPr>
              <p:cNvPr id="34852" name="Hexagon 21@|1FFC:16777215|FBC:16777215|LFC:16777215|LBC:16777215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438656" cy="12313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4853" name="Text Box 14"/>
              <p:cNvSpPr txBox="1">
                <a:spLocks noChangeArrowheads="1"/>
              </p:cNvSpPr>
              <p:nvPr/>
            </p:nvSpPr>
            <p:spPr bwMode="auto">
              <a:xfrm>
                <a:off x="233667" y="198948"/>
                <a:ext cx="961540" cy="8289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34849" name="Freeform 22@|5FFC:16777215|FBC:0|LFC:16777215|LBC:16777215"/>
            <p:cNvGrpSpPr>
              <a:grpSpLocks/>
            </p:cNvGrpSpPr>
            <p:nvPr/>
          </p:nvGrpSpPr>
          <p:grpSpPr bwMode="auto">
            <a:xfrm>
              <a:off x="1537" y="-397"/>
              <a:ext cx="2139440" cy="1413385"/>
              <a:chOff x="0" y="0"/>
              <a:chExt cx="1347216" cy="890016"/>
            </a:xfrm>
          </p:grpSpPr>
          <p:pic>
            <p:nvPicPr>
              <p:cNvPr id="34850" name="Freeform 22@|5FFC:16777215|FBC:0|LFC:16777215|LBC:16777215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347216" cy="890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4851" name="Text Box 17"/>
              <p:cNvSpPr txBox="1">
                <a:spLocks noChangeArrowheads="1"/>
              </p:cNvSpPr>
              <p:nvPr/>
            </p:nvSpPr>
            <p:spPr bwMode="auto">
              <a:xfrm>
                <a:off x="-968" y="250"/>
                <a:ext cx="1346462" cy="8878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34822" name="组合 9"/>
          <p:cNvGrpSpPr>
            <a:grpSpLocks/>
          </p:cNvGrpSpPr>
          <p:nvPr/>
        </p:nvGrpSpPr>
        <p:grpSpPr bwMode="auto">
          <a:xfrm>
            <a:off x="4157663" y="2127250"/>
            <a:ext cx="1393825" cy="1201738"/>
            <a:chOff x="0" y="0"/>
            <a:chExt cx="2214105" cy="1908711"/>
          </a:xfrm>
        </p:grpSpPr>
        <p:grpSp>
          <p:nvGrpSpPr>
            <p:cNvPr id="34842" name="Hexagon 26@|1FFC:16777215|FBC:16777215|LFC:16777215|LBC:16777215"/>
            <p:cNvGrpSpPr>
              <a:grpSpLocks/>
            </p:cNvGrpSpPr>
            <p:nvPr/>
          </p:nvGrpSpPr>
          <p:grpSpPr bwMode="auto">
            <a:xfrm>
              <a:off x="-28242" y="-19758"/>
              <a:ext cx="2284651" cy="1955506"/>
              <a:chOff x="0" y="0"/>
              <a:chExt cx="1438656" cy="1231392"/>
            </a:xfrm>
          </p:grpSpPr>
          <p:pic>
            <p:nvPicPr>
              <p:cNvPr id="34846" name="Hexagon 26@|1FFC:16777215|FBC:16777215|LFC:16777215|LBC:16777215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438656" cy="12313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4847" name="Text Box 21"/>
              <p:cNvSpPr txBox="1">
                <a:spLocks noChangeArrowheads="1"/>
              </p:cNvSpPr>
              <p:nvPr/>
            </p:nvSpPr>
            <p:spPr bwMode="auto">
              <a:xfrm>
                <a:off x="234131" y="198948"/>
                <a:ext cx="961540" cy="8289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34843" name="Freeform 27@|5FFC:16777215|FBC:0|LFC:16777215|LBC:16777215"/>
            <p:cNvGrpSpPr>
              <a:grpSpLocks/>
            </p:cNvGrpSpPr>
            <p:nvPr/>
          </p:nvGrpSpPr>
          <p:grpSpPr bwMode="auto">
            <a:xfrm>
              <a:off x="800" y="-397"/>
              <a:ext cx="2139440" cy="1413385"/>
              <a:chOff x="0" y="0"/>
              <a:chExt cx="1347216" cy="890016"/>
            </a:xfrm>
          </p:grpSpPr>
          <p:pic>
            <p:nvPicPr>
              <p:cNvPr id="34844" name="Freeform 27@|5FFC:16777215|FBC:0|LFC:16777215|LBC:16777215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347216" cy="890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4845" name="Text Box 24"/>
              <p:cNvSpPr txBox="1">
                <a:spLocks noChangeArrowheads="1"/>
              </p:cNvSpPr>
              <p:nvPr/>
            </p:nvSpPr>
            <p:spPr bwMode="auto">
              <a:xfrm>
                <a:off x="-504" y="250"/>
                <a:ext cx="1346462" cy="8878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34823" name="组合 12"/>
          <p:cNvGrpSpPr>
            <a:grpSpLocks/>
          </p:cNvGrpSpPr>
          <p:nvPr/>
        </p:nvGrpSpPr>
        <p:grpSpPr bwMode="auto">
          <a:xfrm>
            <a:off x="1566863" y="2127250"/>
            <a:ext cx="1393825" cy="1201738"/>
            <a:chOff x="0" y="0"/>
            <a:chExt cx="2214105" cy="1908711"/>
          </a:xfrm>
        </p:grpSpPr>
        <p:grpSp>
          <p:nvGrpSpPr>
            <p:cNvPr id="34836" name="Hexagon 29@|1FFC:16777215|FBC:16777215|LFC:16777215|LBC:16777215"/>
            <p:cNvGrpSpPr>
              <a:grpSpLocks/>
            </p:cNvGrpSpPr>
            <p:nvPr/>
          </p:nvGrpSpPr>
          <p:grpSpPr bwMode="auto">
            <a:xfrm>
              <a:off x="-28167" y="-19758"/>
              <a:ext cx="2284651" cy="1955506"/>
              <a:chOff x="0" y="0"/>
              <a:chExt cx="1438656" cy="1231392"/>
            </a:xfrm>
          </p:grpSpPr>
          <p:pic>
            <p:nvPicPr>
              <p:cNvPr id="34840" name="Hexagon 29@|1FFC:16777215|FBC:16777215|LFC:16777215|LBC:16777215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438656" cy="12313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4841" name="Text Box 28"/>
              <p:cNvSpPr txBox="1">
                <a:spLocks noChangeArrowheads="1"/>
              </p:cNvSpPr>
              <p:nvPr/>
            </p:nvSpPr>
            <p:spPr bwMode="auto">
              <a:xfrm>
                <a:off x="234084" y="198948"/>
                <a:ext cx="961540" cy="8289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34837" name="Freeform 36@|5FFC:16777215|FBC:0|LFC:16777215|LBC:16777215"/>
            <p:cNvGrpSpPr>
              <a:grpSpLocks/>
            </p:cNvGrpSpPr>
            <p:nvPr/>
          </p:nvGrpSpPr>
          <p:grpSpPr bwMode="auto">
            <a:xfrm>
              <a:off x="875" y="-397"/>
              <a:ext cx="2139440" cy="1413385"/>
              <a:chOff x="0" y="0"/>
              <a:chExt cx="1347216" cy="890016"/>
            </a:xfrm>
          </p:grpSpPr>
          <p:pic>
            <p:nvPicPr>
              <p:cNvPr id="34838" name="Freeform 36@|5FFC:16777215|FBC:0|LFC:16777215|LBC:16777215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347216" cy="890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4839" name="Text Box 31"/>
              <p:cNvSpPr txBox="1">
                <a:spLocks noChangeArrowheads="1"/>
              </p:cNvSpPr>
              <p:nvPr/>
            </p:nvSpPr>
            <p:spPr bwMode="auto">
              <a:xfrm>
                <a:off x="-551" y="250"/>
                <a:ext cx="1346462" cy="8878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34824" name="Freeform 21"/>
          <p:cNvSpPr>
            <a:spLocks noEditPoints="1"/>
          </p:cNvSpPr>
          <p:nvPr/>
        </p:nvSpPr>
        <p:spPr bwMode="auto">
          <a:xfrm>
            <a:off x="1878013" y="2343150"/>
            <a:ext cx="771525" cy="771525"/>
          </a:xfrm>
          <a:custGeom>
            <a:avLst/>
            <a:gdLst>
              <a:gd name="T0" fmla="*/ 0 w 260"/>
              <a:gd name="T1" fmla="*/ 387252 h 259"/>
              <a:gd name="T2" fmla="*/ 771525 w 260"/>
              <a:gd name="T3" fmla="*/ 387252 h 259"/>
              <a:gd name="T4" fmla="*/ 385763 w 260"/>
              <a:gd name="T5" fmla="*/ 95324 h 259"/>
              <a:gd name="T6" fmla="*/ 385763 w 260"/>
              <a:gd name="T7" fmla="*/ 676201 h 259"/>
              <a:gd name="T8" fmla="*/ 385763 w 260"/>
              <a:gd name="T9" fmla="*/ 95324 h 259"/>
              <a:gd name="T10" fmla="*/ 519296 w 260"/>
              <a:gd name="T11" fmla="*/ 565984 h 259"/>
              <a:gd name="T12" fmla="*/ 477752 w 260"/>
              <a:gd name="T13" fmla="*/ 589814 h 259"/>
              <a:gd name="T14" fmla="*/ 445111 w 260"/>
              <a:gd name="T15" fmla="*/ 589814 h 259"/>
              <a:gd name="T16" fmla="*/ 436208 w 260"/>
              <a:gd name="T17" fmla="*/ 533216 h 259"/>
              <a:gd name="T18" fmla="*/ 403567 w 260"/>
              <a:gd name="T19" fmla="*/ 509385 h 259"/>
              <a:gd name="T20" fmla="*/ 379828 w 260"/>
              <a:gd name="T21" fmla="*/ 467681 h 259"/>
              <a:gd name="T22" fmla="*/ 385763 w 260"/>
              <a:gd name="T23" fmla="*/ 384273 h 259"/>
              <a:gd name="T24" fmla="*/ 409502 w 260"/>
              <a:gd name="T25" fmla="*/ 363421 h 259"/>
              <a:gd name="T26" fmla="*/ 451045 w 260"/>
              <a:gd name="T27" fmla="*/ 366400 h 259"/>
              <a:gd name="T28" fmla="*/ 480719 w 260"/>
              <a:gd name="T29" fmla="*/ 384273 h 259"/>
              <a:gd name="T30" fmla="*/ 516328 w 260"/>
              <a:gd name="T31" fmla="*/ 422998 h 259"/>
              <a:gd name="T32" fmla="*/ 551937 w 260"/>
              <a:gd name="T33" fmla="*/ 428956 h 259"/>
              <a:gd name="T34" fmla="*/ 572709 w 260"/>
              <a:gd name="T35" fmla="*/ 461723 h 259"/>
              <a:gd name="T36" fmla="*/ 578644 w 260"/>
              <a:gd name="T37" fmla="*/ 491512 h 259"/>
              <a:gd name="T38" fmla="*/ 525230 w 260"/>
              <a:gd name="T39" fmla="*/ 560026 h 259"/>
              <a:gd name="T40" fmla="*/ 424339 w 260"/>
              <a:gd name="T41" fmla="*/ 229372 h 259"/>
              <a:gd name="T42" fmla="*/ 403567 w 260"/>
              <a:gd name="T43" fmla="*/ 262140 h 259"/>
              <a:gd name="T44" fmla="*/ 338284 w 260"/>
              <a:gd name="T45" fmla="*/ 271076 h 259"/>
              <a:gd name="T46" fmla="*/ 329382 w 260"/>
              <a:gd name="T47" fmla="*/ 300865 h 259"/>
              <a:gd name="T48" fmla="*/ 332349 w 260"/>
              <a:gd name="T49" fmla="*/ 327675 h 259"/>
              <a:gd name="T50" fmla="*/ 338284 w 260"/>
              <a:gd name="T51" fmla="*/ 363421 h 259"/>
              <a:gd name="T52" fmla="*/ 290806 w 260"/>
              <a:gd name="T53" fmla="*/ 333632 h 259"/>
              <a:gd name="T54" fmla="*/ 255197 w 260"/>
              <a:gd name="T55" fmla="*/ 318738 h 259"/>
              <a:gd name="T56" fmla="*/ 240360 w 260"/>
              <a:gd name="T57" fmla="*/ 297886 h 259"/>
              <a:gd name="T58" fmla="*/ 234425 w 260"/>
              <a:gd name="T59" fmla="*/ 268097 h 259"/>
              <a:gd name="T60" fmla="*/ 216620 w 260"/>
              <a:gd name="T61" fmla="*/ 241288 h 259"/>
              <a:gd name="T62" fmla="*/ 379828 w 260"/>
              <a:gd name="T63" fmla="*/ 166816 h 259"/>
              <a:gd name="T64" fmla="*/ 477752 w 260"/>
              <a:gd name="T65" fmla="*/ 196605 h 25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260" h="259">
                <a:moveTo>
                  <a:pt x="130" y="259"/>
                </a:moveTo>
                <a:cubicBezTo>
                  <a:pt x="58" y="259"/>
                  <a:pt x="0" y="201"/>
                  <a:pt x="0" y="130"/>
                </a:cubicBezTo>
                <a:cubicBezTo>
                  <a:pt x="0" y="58"/>
                  <a:pt x="58" y="0"/>
                  <a:pt x="130" y="0"/>
                </a:cubicBezTo>
                <a:cubicBezTo>
                  <a:pt x="201" y="0"/>
                  <a:pt x="260" y="58"/>
                  <a:pt x="260" y="130"/>
                </a:cubicBezTo>
                <a:cubicBezTo>
                  <a:pt x="260" y="201"/>
                  <a:pt x="201" y="259"/>
                  <a:pt x="130" y="259"/>
                </a:cubicBezTo>
                <a:close/>
                <a:moveTo>
                  <a:pt x="130" y="32"/>
                </a:moveTo>
                <a:cubicBezTo>
                  <a:pt x="76" y="32"/>
                  <a:pt x="32" y="76"/>
                  <a:pt x="32" y="130"/>
                </a:cubicBezTo>
                <a:cubicBezTo>
                  <a:pt x="32" y="183"/>
                  <a:pt x="76" y="227"/>
                  <a:pt x="130" y="227"/>
                </a:cubicBezTo>
                <a:cubicBezTo>
                  <a:pt x="183" y="227"/>
                  <a:pt x="227" y="183"/>
                  <a:pt x="227" y="130"/>
                </a:cubicBezTo>
                <a:cubicBezTo>
                  <a:pt x="227" y="76"/>
                  <a:pt x="183" y="32"/>
                  <a:pt x="130" y="32"/>
                </a:cubicBezTo>
                <a:close/>
                <a:moveTo>
                  <a:pt x="177" y="188"/>
                </a:moveTo>
                <a:cubicBezTo>
                  <a:pt x="175" y="190"/>
                  <a:pt x="175" y="190"/>
                  <a:pt x="175" y="190"/>
                </a:cubicBezTo>
                <a:cubicBezTo>
                  <a:pt x="166" y="195"/>
                  <a:pt x="166" y="195"/>
                  <a:pt x="166" y="195"/>
                </a:cubicBezTo>
                <a:cubicBezTo>
                  <a:pt x="161" y="198"/>
                  <a:pt x="161" y="198"/>
                  <a:pt x="161" y="198"/>
                </a:cubicBezTo>
                <a:cubicBezTo>
                  <a:pt x="158" y="200"/>
                  <a:pt x="154" y="201"/>
                  <a:pt x="150" y="203"/>
                </a:cubicBezTo>
                <a:cubicBezTo>
                  <a:pt x="150" y="198"/>
                  <a:pt x="150" y="198"/>
                  <a:pt x="150" y="198"/>
                </a:cubicBezTo>
                <a:cubicBezTo>
                  <a:pt x="149" y="187"/>
                  <a:pt x="149" y="187"/>
                  <a:pt x="149" y="187"/>
                </a:cubicBezTo>
                <a:cubicBezTo>
                  <a:pt x="149" y="187"/>
                  <a:pt x="148" y="180"/>
                  <a:pt x="147" y="179"/>
                </a:cubicBezTo>
                <a:cubicBezTo>
                  <a:pt x="146" y="177"/>
                  <a:pt x="144" y="175"/>
                  <a:pt x="141" y="174"/>
                </a:cubicBezTo>
                <a:cubicBezTo>
                  <a:pt x="139" y="173"/>
                  <a:pt x="137" y="173"/>
                  <a:pt x="136" y="171"/>
                </a:cubicBezTo>
                <a:cubicBezTo>
                  <a:pt x="134" y="169"/>
                  <a:pt x="133" y="166"/>
                  <a:pt x="132" y="164"/>
                </a:cubicBezTo>
                <a:cubicBezTo>
                  <a:pt x="130" y="161"/>
                  <a:pt x="128" y="158"/>
                  <a:pt x="128" y="157"/>
                </a:cubicBezTo>
                <a:cubicBezTo>
                  <a:pt x="128" y="156"/>
                  <a:pt x="128" y="142"/>
                  <a:pt x="128" y="142"/>
                </a:cubicBezTo>
                <a:cubicBezTo>
                  <a:pt x="130" y="129"/>
                  <a:pt x="130" y="129"/>
                  <a:pt x="130" y="129"/>
                </a:cubicBezTo>
                <a:cubicBezTo>
                  <a:pt x="133" y="127"/>
                  <a:pt x="133" y="127"/>
                  <a:pt x="133" y="127"/>
                </a:cubicBezTo>
                <a:cubicBezTo>
                  <a:pt x="138" y="122"/>
                  <a:pt x="138" y="122"/>
                  <a:pt x="138" y="122"/>
                </a:cubicBezTo>
                <a:cubicBezTo>
                  <a:pt x="141" y="121"/>
                  <a:pt x="141" y="121"/>
                  <a:pt x="141" y="121"/>
                </a:cubicBezTo>
                <a:cubicBezTo>
                  <a:pt x="152" y="123"/>
                  <a:pt x="152" y="123"/>
                  <a:pt x="152" y="123"/>
                </a:cubicBezTo>
                <a:cubicBezTo>
                  <a:pt x="159" y="123"/>
                  <a:pt x="159" y="123"/>
                  <a:pt x="159" y="123"/>
                </a:cubicBezTo>
                <a:cubicBezTo>
                  <a:pt x="162" y="129"/>
                  <a:pt x="162" y="129"/>
                  <a:pt x="162" y="129"/>
                </a:cubicBezTo>
                <a:cubicBezTo>
                  <a:pt x="169" y="135"/>
                  <a:pt x="169" y="135"/>
                  <a:pt x="169" y="135"/>
                </a:cubicBezTo>
                <a:cubicBezTo>
                  <a:pt x="174" y="142"/>
                  <a:pt x="174" y="142"/>
                  <a:pt x="174" y="142"/>
                </a:cubicBezTo>
                <a:cubicBezTo>
                  <a:pt x="180" y="144"/>
                  <a:pt x="180" y="144"/>
                  <a:pt x="180" y="144"/>
                </a:cubicBezTo>
                <a:cubicBezTo>
                  <a:pt x="186" y="144"/>
                  <a:pt x="186" y="144"/>
                  <a:pt x="186" y="144"/>
                </a:cubicBezTo>
                <a:cubicBezTo>
                  <a:pt x="191" y="149"/>
                  <a:pt x="191" y="149"/>
                  <a:pt x="191" y="149"/>
                </a:cubicBezTo>
                <a:cubicBezTo>
                  <a:pt x="193" y="155"/>
                  <a:pt x="193" y="155"/>
                  <a:pt x="193" y="155"/>
                </a:cubicBezTo>
                <a:cubicBezTo>
                  <a:pt x="195" y="159"/>
                  <a:pt x="195" y="159"/>
                  <a:pt x="195" y="159"/>
                </a:cubicBezTo>
                <a:cubicBezTo>
                  <a:pt x="195" y="165"/>
                  <a:pt x="195" y="165"/>
                  <a:pt x="195" y="165"/>
                </a:cubicBezTo>
                <a:cubicBezTo>
                  <a:pt x="194" y="169"/>
                  <a:pt x="194" y="169"/>
                  <a:pt x="194" y="169"/>
                </a:cubicBezTo>
                <a:cubicBezTo>
                  <a:pt x="189" y="176"/>
                  <a:pt x="184" y="183"/>
                  <a:pt x="177" y="188"/>
                </a:cubicBezTo>
                <a:close/>
                <a:moveTo>
                  <a:pt x="151" y="73"/>
                </a:moveTo>
                <a:cubicBezTo>
                  <a:pt x="143" y="77"/>
                  <a:pt x="143" y="77"/>
                  <a:pt x="143" y="77"/>
                </a:cubicBezTo>
                <a:cubicBezTo>
                  <a:pt x="141" y="84"/>
                  <a:pt x="141" y="84"/>
                  <a:pt x="141" y="84"/>
                </a:cubicBezTo>
                <a:cubicBezTo>
                  <a:pt x="136" y="88"/>
                  <a:pt x="136" y="88"/>
                  <a:pt x="136" y="88"/>
                </a:cubicBezTo>
                <a:cubicBezTo>
                  <a:pt x="121" y="88"/>
                  <a:pt x="121" y="88"/>
                  <a:pt x="121" y="88"/>
                </a:cubicBezTo>
                <a:cubicBezTo>
                  <a:pt x="114" y="91"/>
                  <a:pt x="114" y="91"/>
                  <a:pt x="114" y="91"/>
                </a:cubicBezTo>
                <a:cubicBezTo>
                  <a:pt x="114" y="96"/>
                  <a:pt x="114" y="96"/>
                  <a:pt x="114" y="96"/>
                </a:cubicBezTo>
                <a:cubicBezTo>
                  <a:pt x="111" y="101"/>
                  <a:pt x="111" y="101"/>
                  <a:pt x="111" y="101"/>
                </a:cubicBezTo>
                <a:cubicBezTo>
                  <a:pt x="111" y="106"/>
                  <a:pt x="111" y="106"/>
                  <a:pt x="111" y="106"/>
                </a:cubicBezTo>
                <a:cubicBezTo>
                  <a:pt x="112" y="110"/>
                  <a:pt x="112" y="110"/>
                  <a:pt x="112" y="110"/>
                </a:cubicBezTo>
                <a:cubicBezTo>
                  <a:pt x="114" y="114"/>
                  <a:pt x="114" y="114"/>
                  <a:pt x="114" y="114"/>
                </a:cubicBezTo>
                <a:cubicBezTo>
                  <a:pt x="114" y="114"/>
                  <a:pt x="118" y="118"/>
                  <a:pt x="114" y="122"/>
                </a:cubicBezTo>
                <a:cubicBezTo>
                  <a:pt x="114" y="122"/>
                  <a:pt x="109" y="122"/>
                  <a:pt x="108" y="120"/>
                </a:cubicBezTo>
                <a:cubicBezTo>
                  <a:pt x="107" y="118"/>
                  <a:pt x="99" y="114"/>
                  <a:pt x="98" y="112"/>
                </a:cubicBezTo>
                <a:cubicBezTo>
                  <a:pt x="96" y="111"/>
                  <a:pt x="92" y="110"/>
                  <a:pt x="92" y="110"/>
                </a:cubicBezTo>
                <a:cubicBezTo>
                  <a:pt x="86" y="107"/>
                  <a:pt x="86" y="107"/>
                  <a:pt x="86" y="107"/>
                </a:cubicBezTo>
                <a:cubicBezTo>
                  <a:pt x="81" y="107"/>
                  <a:pt x="81" y="107"/>
                  <a:pt x="81" y="107"/>
                </a:cubicBezTo>
                <a:cubicBezTo>
                  <a:pt x="81" y="100"/>
                  <a:pt x="81" y="100"/>
                  <a:pt x="81" y="100"/>
                </a:cubicBezTo>
                <a:cubicBezTo>
                  <a:pt x="81" y="94"/>
                  <a:pt x="81" y="94"/>
                  <a:pt x="81" y="94"/>
                </a:cubicBezTo>
                <a:cubicBezTo>
                  <a:pt x="79" y="90"/>
                  <a:pt x="79" y="90"/>
                  <a:pt x="79" y="90"/>
                </a:cubicBezTo>
                <a:cubicBezTo>
                  <a:pt x="73" y="85"/>
                  <a:pt x="73" y="85"/>
                  <a:pt x="73" y="85"/>
                </a:cubicBezTo>
                <a:cubicBezTo>
                  <a:pt x="73" y="81"/>
                  <a:pt x="73" y="81"/>
                  <a:pt x="73" y="81"/>
                </a:cubicBezTo>
                <a:cubicBezTo>
                  <a:pt x="74" y="78"/>
                  <a:pt x="74" y="78"/>
                  <a:pt x="74" y="78"/>
                </a:cubicBezTo>
                <a:cubicBezTo>
                  <a:pt x="87" y="65"/>
                  <a:pt x="107" y="56"/>
                  <a:pt x="128" y="56"/>
                </a:cubicBezTo>
                <a:cubicBezTo>
                  <a:pt x="140" y="56"/>
                  <a:pt x="151" y="59"/>
                  <a:pt x="161" y="64"/>
                </a:cubicBezTo>
                <a:cubicBezTo>
                  <a:pt x="161" y="66"/>
                  <a:pt x="161" y="66"/>
                  <a:pt x="161" y="66"/>
                </a:cubicBezTo>
                <a:lnTo>
                  <a:pt x="151" y="73"/>
                </a:lnTo>
                <a:close/>
              </a:path>
            </a:pathLst>
          </a:custGeom>
          <a:solidFill>
            <a:srgbClr val="FDFD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888" tIns="60944" rIns="121888" bIns="60944"/>
          <a:lstStyle/>
          <a:p>
            <a:endParaRPr lang="zh-CN" altLang="en-US"/>
          </a:p>
        </p:txBody>
      </p:sp>
      <p:pic>
        <p:nvPicPr>
          <p:cNvPr id="34825" name="Group 8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1675" y="2322513"/>
            <a:ext cx="633413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6" name="Freeform 20"/>
          <p:cNvSpPr>
            <a:spLocks noEditPoints="1"/>
          </p:cNvSpPr>
          <p:nvPr/>
        </p:nvSpPr>
        <p:spPr bwMode="auto">
          <a:xfrm>
            <a:off x="7140575" y="2359025"/>
            <a:ext cx="741363" cy="739775"/>
          </a:xfrm>
          <a:custGeom>
            <a:avLst/>
            <a:gdLst>
              <a:gd name="T0" fmla="*/ 372170 w 249"/>
              <a:gd name="T1" fmla="*/ 739775 h 249"/>
              <a:gd name="T2" fmla="*/ 0 w 249"/>
              <a:gd name="T3" fmla="*/ 371373 h 249"/>
              <a:gd name="T4" fmla="*/ 372170 w 249"/>
              <a:gd name="T5" fmla="*/ 0 h 249"/>
              <a:gd name="T6" fmla="*/ 741363 w 249"/>
              <a:gd name="T7" fmla="*/ 371373 h 249"/>
              <a:gd name="T8" fmla="*/ 372170 w 249"/>
              <a:gd name="T9" fmla="*/ 739775 h 249"/>
              <a:gd name="T10" fmla="*/ 372170 w 249"/>
              <a:gd name="T11" fmla="*/ 92101 h 249"/>
              <a:gd name="T12" fmla="*/ 92298 w 249"/>
              <a:gd name="T13" fmla="*/ 371373 h 249"/>
              <a:gd name="T14" fmla="*/ 372170 w 249"/>
              <a:gd name="T15" fmla="*/ 647674 h 249"/>
              <a:gd name="T16" fmla="*/ 649065 w 249"/>
              <a:gd name="T17" fmla="*/ 371373 h 249"/>
              <a:gd name="T18" fmla="*/ 372170 w 249"/>
              <a:gd name="T19" fmla="*/ 92101 h 249"/>
              <a:gd name="T20" fmla="*/ 276895 w 249"/>
              <a:gd name="T21" fmla="*/ 231737 h 249"/>
              <a:gd name="T22" fmla="*/ 509129 w 249"/>
              <a:gd name="T23" fmla="*/ 371373 h 249"/>
              <a:gd name="T24" fmla="*/ 276895 w 249"/>
              <a:gd name="T25" fmla="*/ 508038 h 249"/>
              <a:gd name="T26" fmla="*/ 276895 w 249"/>
              <a:gd name="T27" fmla="*/ 231737 h 249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249" h="249">
                <a:moveTo>
                  <a:pt x="125" y="249"/>
                </a:moveTo>
                <a:cubicBezTo>
                  <a:pt x="56" y="249"/>
                  <a:pt x="0" y="193"/>
                  <a:pt x="0" y="125"/>
                </a:cubicBezTo>
                <a:cubicBezTo>
                  <a:pt x="0" y="56"/>
                  <a:pt x="56" y="0"/>
                  <a:pt x="125" y="0"/>
                </a:cubicBezTo>
                <a:cubicBezTo>
                  <a:pt x="193" y="0"/>
                  <a:pt x="249" y="56"/>
                  <a:pt x="249" y="125"/>
                </a:cubicBezTo>
                <a:cubicBezTo>
                  <a:pt x="249" y="193"/>
                  <a:pt x="193" y="249"/>
                  <a:pt x="125" y="249"/>
                </a:cubicBezTo>
                <a:close/>
                <a:moveTo>
                  <a:pt x="125" y="31"/>
                </a:moveTo>
                <a:cubicBezTo>
                  <a:pt x="73" y="31"/>
                  <a:pt x="31" y="73"/>
                  <a:pt x="31" y="125"/>
                </a:cubicBezTo>
                <a:cubicBezTo>
                  <a:pt x="31" y="176"/>
                  <a:pt x="73" y="218"/>
                  <a:pt x="125" y="218"/>
                </a:cubicBezTo>
                <a:cubicBezTo>
                  <a:pt x="176" y="218"/>
                  <a:pt x="218" y="176"/>
                  <a:pt x="218" y="125"/>
                </a:cubicBezTo>
                <a:cubicBezTo>
                  <a:pt x="218" y="73"/>
                  <a:pt x="176" y="31"/>
                  <a:pt x="125" y="31"/>
                </a:cubicBezTo>
                <a:close/>
                <a:moveTo>
                  <a:pt x="93" y="78"/>
                </a:moveTo>
                <a:cubicBezTo>
                  <a:pt x="171" y="125"/>
                  <a:pt x="171" y="125"/>
                  <a:pt x="171" y="125"/>
                </a:cubicBezTo>
                <a:cubicBezTo>
                  <a:pt x="93" y="171"/>
                  <a:pt x="93" y="171"/>
                  <a:pt x="93" y="171"/>
                </a:cubicBezTo>
                <a:lnTo>
                  <a:pt x="93" y="78"/>
                </a:lnTo>
                <a:close/>
              </a:path>
            </a:pathLst>
          </a:custGeom>
          <a:solidFill>
            <a:srgbClr val="FDFD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888" tIns="60944" rIns="121888" bIns="60944"/>
          <a:lstStyle/>
          <a:p>
            <a:endParaRPr lang="zh-CN" altLang="en-US"/>
          </a:p>
        </p:txBody>
      </p:sp>
      <p:sp>
        <p:nvSpPr>
          <p:cNvPr id="34827" name="Freeform 22"/>
          <p:cNvSpPr>
            <a:spLocks noEditPoints="1"/>
          </p:cNvSpPr>
          <p:nvPr/>
        </p:nvSpPr>
        <p:spPr bwMode="auto">
          <a:xfrm>
            <a:off x="9807575" y="2324100"/>
            <a:ext cx="628650" cy="838200"/>
          </a:xfrm>
          <a:custGeom>
            <a:avLst/>
            <a:gdLst>
              <a:gd name="T0" fmla="*/ 315815 w 211"/>
              <a:gd name="T1" fmla="*/ 0 h 281"/>
              <a:gd name="T2" fmla="*/ 0 w 211"/>
              <a:gd name="T3" fmla="*/ 313206 h 281"/>
              <a:gd name="T4" fmla="*/ 315815 w 211"/>
              <a:gd name="T5" fmla="*/ 838200 h 281"/>
              <a:gd name="T6" fmla="*/ 628650 w 211"/>
              <a:gd name="T7" fmla="*/ 313206 h 281"/>
              <a:gd name="T8" fmla="*/ 315815 w 211"/>
              <a:gd name="T9" fmla="*/ 0 h 281"/>
              <a:gd name="T10" fmla="*/ 315815 w 211"/>
              <a:gd name="T11" fmla="*/ 524994 h 281"/>
              <a:gd name="T12" fmla="*/ 104278 w 211"/>
              <a:gd name="T13" fmla="*/ 313206 h 281"/>
              <a:gd name="T14" fmla="*/ 315815 w 211"/>
              <a:gd name="T15" fmla="*/ 104402 h 281"/>
              <a:gd name="T16" fmla="*/ 524372 w 211"/>
              <a:gd name="T17" fmla="*/ 313206 h 281"/>
              <a:gd name="T18" fmla="*/ 315815 w 211"/>
              <a:gd name="T19" fmla="*/ 524994 h 281"/>
              <a:gd name="T20" fmla="*/ 315815 w 211"/>
              <a:gd name="T21" fmla="*/ 208804 h 281"/>
              <a:gd name="T22" fmla="*/ 208557 w 211"/>
              <a:gd name="T23" fmla="*/ 313206 h 281"/>
              <a:gd name="T24" fmla="*/ 315815 w 211"/>
              <a:gd name="T25" fmla="*/ 420591 h 281"/>
              <a:gd name="T26" fmla="*/ 420093 w 211"/>
              <a:gd name="T27" fmla="*/ 313206 h 281"/>
              <a:gd name="T28" fmla="*/ 315815 w 211"/>
              <a:gd name="T29" fmla="*/ 208804 h 281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211" h="281">
                <a:moveTo>
                  <a:pt x="106" y="0"/>
                </a:moveTo>
                <a:cubicBezTo>
                  <a:pt x="47" y="0"/>
                  <a:pt x="0" y="47"/>
                  <a:pt x="0" y="105"/>
                </a:cubicBezTo>
                <a:cubicBezTo>
                  <a:pt x="0" y="164"/>
                  <a:pt x="106" y="281"/>
                  <a:pt x="106" y="281"/>
                </a:cubicBezTo>
                <a:cubicBezTo>
                  <a:pt x="106" y="281"/>
                  <a:pt x="211" y="164"/>
                  <a:pt x="211" y="105"/>
                </a:cubicBezTo>
                <a:cubicBezTo>
                  <a:pt x="211" y="47"/>
                  <a:pt x="164" y="0"/>
                  <a:pt x="106" y="0"/>
                </a:cubicBezTo>
                <a:close/>
                <a:moveTo>
                  <a:pt x="106" y="176"/>
                </a:moveTo>
                <a:cubicBezTo>
                  <a:pt x="67" y="176"/>
                  <a:pt x="35" y="144"/>
                  <a:pt x="35" y="105"/>
                </a:cubicBezTo>
                <a:cubicBezTo>
                  <a:pt x="35" y="67"/>
                  <a:pt x="67" y="35"/>
                  <a:pt x="106" y="35"/>
                </a:cubicBezTo>
                <a:cubicBezTo>
                  <a:pt x="144" y="35"/>
                  <a:pt x="176" y="67"/>
                  <a:pt x="176" y="105"/>
                </a:cubicBezTo>
                <a:cubicBezTo>
                  <a:pt x="176" y="144"/>
                  <a:pt x="144" y="176"/>
                  <a:pt x="106" y="176"/>
                </a:cubicBezTo>
                <a:close/>
                <a:moveTo>
                  <a:pt x="106" y="70"/>
                </a:moveTo>
                <a:cubicBezTo>
                  <a:pt x="86" y="70"/>
                  <a:pt x="70" y="86"/>
                  <a:pt x="70" y="105"/>
                </a:cubicBezTo>
                <a:cubicBezTo>
                  <a:pt x="70" y="125"/>
                  <a:pt x="86" y="141"/>
                  <a:pt x="106" y="141"/>
                </a:cubicBezTo>
                <a:cubicBezTo>
                  <a:pt x="125" y="141"/>
                  <a:pt x="141" y="125"/>
                  <a:pt x="141" y="105"/>
                </a:cubicBezTo>
                <a:cubicBezTo>
                  <a:pt x="141" y="86"/>
                  <a:pt x="125" y="70"/>
                  <a:pt x="106" y="70"/>
                </a:cubicBezTo>
                <a:close/>
              </a:path>
            </a:pathLst>
          </a:custGeom>
          <a:solidFill>
            <a:srgbClr val="FDFD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888" tIns="60944" rIns="121888" bIns="60944"/>
          <a:lstStyle/>
          <a:p>
            <a:endParaRPr lang="zh-CN" altLang="en-US"/>
          </a:p>
        </p:txBody>
      </p:sp>
      <p:sp>
        <p:nvSpPr>
          <p:cNvPr id="34828" name="矩形 22"/>
          <p:cNvSpPr>
            <a:spLocks noChangeArrowheads="1"/>
          </p:cNvSpPr>
          <p:nvPr/>
        </p:nvSpPr>
        <p:spPr bwMode="auto">
          <a:xfrm>
            <a:off x="1230313" y="3900488"/>
            <a:ext cx="2076450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</a:t>
            </a:r>
            <a:endParaRPr lang="en-US" altLang="zh-CN" sz="140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829" name="TextBox 13"/>
          <p:cNvSpPr txBox="1">
            <a:spLocks noChangeArrowheads="1"/>
          </p:cNvSpPr>
          <p:nvPr/>
        </p:nvSpPr>
        <p:spPr bwMode="auto">
          <a:xfrm>
            <a:off x="1620838" y="3519488"/>
            <a:ext cx="12954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830" name="矩形 24"/>
          <p:cNvSpPr>
            <a:spLocks noChangeArrowheads="1"/>
          </p:cNvSpPr>
          <p:nvPr/>
        </p:nvSpPr>
        <p:spPr bwMode="auto">
          <a:xfrm>
            <a:off x="3821113" y="3884613"/>
            <a:ext cx="2078037" cy="1293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</a:t>
            </a:r>
            <a:endParaRPr lang="en-US" altLang="zh-CN" sz="140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831" name="TextBox 13"/>
          <p:cNvSpPr txBox="1">
            <a:spLocks noChangeArrowheads="1"/>
          </p:cNvSpPr>
          <p:nvPr/>
        </p:nvSpPr>
        <p:spPr bwMode="auto">
          <a:xfrm>
            <a:off x="4213225" y="3503613"/>
            <a:ext cx="129381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832" name="矩形 26"/>
          <p:cNvSpPr>
            <a:spLocks noChangeArrowheads="1"/>
          </p:cNvSpPr>
          <p:nvPr/>
        </p:nvSpPr>
        <p:spPr bwMode="auto">
          <a:xfrm>
            <a:off x="6453188" y="3900488"/>
            <a:ext cx="2078037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</a:t>
            </a:r>
            <a:endParaRPr lang="en-US" altLang="zh-CN" sz="140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833" name="TextBox 13"/>
          <p:cNvSpPr txBox="1">
            <a:spLocks noChangeArrowheads="1"/>
          </p:cNvSpPr>
          <p:nvPr/>
        </p:nvSpPr>
        <p:spPr bwMode="auto">
          <a:xfrm>
            <a:off x="6843713" y="3519488"/>
            <a:ext cx="12954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834" name="矩形 28"/>
          <p:cNvSpPr>
            <a:spLocks noChangeArrowheads="1"/>
          </p:cNvSpPr>
          <p:nvPr/>
        </p:nvSpPr>
        <p:spPr bwMode="auto">
          <a:xfrm>
            <a:off x="9170988" y="3900488"/>
            <a:ext cx="2078037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</a:t>
            </a:r>
            <a:endParaRPr lang="en-US" altLang="zh-CN" sz="140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835" name="TextBox 13"/>
          <p:cNvSpPr txBox="1">
            <a:spLocks noChangeArrowheads="1"/>
          </p:cNvSpPr>
          <p:nvPr/>
        </p:nvSpPr>
        <p:spPr bwMode="auto">
          <a:xfrm>
            <a:off x="9561513" y="3519488"/>
            <a:ext cx="12954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Freeform 414"/>
          <p:cNvSpPr>
            <a:spLocks/>
          </p:cNvSpPr>
          <p:nvPr/>
        </p:nvSpPr>
        <p:spPr bwMode="auto">
          <a:xfrm>
            <a:off x="257175" y="347663"/>
            <a:ext cx="303213" cy="355600"/>
          </a:xfrm>
          <a:custGeom>
            <a:avLst/>
            <a:gdLst>
              <a:gd name="T0" fmla="*/ 303213 w 247"/>
              <a:gd name="T1" fmla="*/ 0 h 288"/>
              <a:gd name="T2" fmla="*/ 267613 w 247"/>
              <a:gd name="T3" fmla="*/ 8643 h 288"/>
              <a:gd name="T4" fmla="*/ 92069 w 247"/>
              <a:gd name="T5" fmla="*/ 50624 h 288"/>
              <a:gd name="T6" fmla="*/ 90841 w 247"/>
              <a:gd name="T7" fmla="*/ 50624 h 288"/>
              <a:gd name="T8" fmla="*/ 90841 w 247"/>
              <a:gd name="T9" fmla="*/ 259292 h 288"/>
              <a:gd name="T10" fmla="*/ 62607 w 247"/>
              <a:gd name="T11" fmla="*/ 253118 h 288"/>
              <a:gd name="T12" fmla="*/ 0 w 247"/>
              <a:gd name="T13" fmla="*/ 304976 h 288"/>
              <a:gd name="T14" fmla="*/ 62607 w 247"/>
              <a:gd name="T15" fmla="*/ 355600 h 288"/>
              <a:gd name="T16" fmla="*/ 126441 w 247"/>
              <a:gd name="T17" fmla="*/ 304976 h 288"/>
              <a:gd name="T18" fmla="*/ 126441 w 247"/>
              <a:gd name="T19" fmla="*/ 304976 h 288"/>
              <a:gd name="T20" fmla="*/ 126441 w 247"/>
              <a:gd name="T21" fmla="*/ 104951 h 288"/>
              <a:gd name="T22" fmla="*/ 267613 w 247"/>
              <a:gd name="T23" fmla="*/ 70379 h 288"/>
              <a:gd name="T24" fmla="*/ 267613 w 247"/>
              <a:gd name="T25" fmla="*/ 195086 h 288"/>
              <a:gd name="T26" fmla="*/ 239379 w 247"/>
              <a:gd name="T27" fmla="*/ 190147 h 288"/>
              <a:gd name="T28" fmla="*/ 176772 w 247"/>
              <a:gd name="T29" fmla="*/ 242006 h 288"/>
              <a:gd name="T30" fmla="*/ 239379 w 247"/>
              <a:gd name="T31" fmla="*/ 292629 h 288"/>
              <a:gd name="T32" fmla="*/ 303213 w 247"/>
              <a:gd name="T33" fmla="*/ 242006 h 288"/>
              <a:gd name="T34" fmla="*/ 303213 w 247"/>
              <a:gd name="T35" fmla="*/ 242006 h 288"/>
              <a:gd name="T36" fmla="*/ 303213 w 247"/>
              <a:gd name="T37" fmla="*/ 34572 h 288"/>
              <a:gd name="T38" fmla="*/ 303213 w 247"/>
              <a:gd name="T39" fmla="*/ 34572 h 288"/>
              <a:gd name="T40" fmla="*/ 303213 w 247"/>
              <a:gd name="T41" fmla="*/ 0 h 288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47" h="288">
                <a:moveTo>
                  <a:pt x="247" y="0"/>
                </a:moveTo>
                <a:cubicBezTo>
                  <a:pt x="218" y="7"/>
                  <a:pt x="218" y="7"/>
                  <a:pt x="218" y="7"/>
                </a:cubicBezTo>
                <a:cubicBezTo>
                  <a:pt x="75" y="41"/>
                  <a:pt x="75" y="41"/>
                  <a:pt x="75" y="41"/>
                </a:cubicBezTo>
                <a:cubicBezTo>
                  <a:pt x="74" y="41"/>
                  <a:pt x="74" y="41"/>
                  <a:pt x="74" y="41"/>
                </a:cubicBezTo>
                <a:cubicBezTo>
                  <a:pt x="74" y="210"/>
                  <a:pt x="74" y="210"/>
                  <a:pt x="74" y="210"/>
                </a:cubicBezTo>
                <a:cubicBezTo>
                  <a:pt x="67" y="207"/>
                  <a:pt x="59" y="205"/>
                  <a:pt x="51" y="205"/>
                </a:cubicBezTo>
                <a:cubicBezTo>
                  <a:pt x="23" y="205"/>
                  <a:pt x="0" y="224"/>
                  <a:pt x="0" y="247"/>
                </a:cubicBezTo>
                <a:cubicBezTo>
                  <a:pt x="0" y="270"/>
                  <a:pt x="23" y="288"/>
                  <a:pt x="51" y="288"/>
                </a:cubicBezTo>
                <a:cubicBezTo>
                  <a:pt x="79" y="288"/>
                  <a:pt x="102" y="270"/>
                  <a:pt x="103" y="247"/>
                </a:cubicBezTo>
                <a:cubicBezTo>
                  <a:pt x="103" y="247"/>
                  <a:pt x="103" y="247"/>
                  <a:pt x="103" y="247"/>
                </a:cubicBezTo>
                <a:cubicBezTo>
                  <a:pt x="103" y="85"/>
                  <a:pt x="103" y="85"/>
                  <a:pt x="103" y="85"/>
                </a:cubicBezTo>
                <a:cubicBezTo>
                  <a:pt x="218" y="57"/>
                  <a:pt x="218" y="57"/>
                  <a:pt x="218" y="57"/>
                </a:cubicBezTo>
                <a:cubicBezTo>
                  <a:pt x="218" y="158"/>
                  <a:pt x="218" y="158"/>
                  <a:pt x="218" y="158"/>
                </a:cubicBezTo>
                <a:cubicBezTo>
                  <a:pt x="211" y="156"/>
                  <a:pt x="204" y="154"/>
                  <a:pt x="195" y="154"/>
                </a:cubicBezTo>
                <a:cubicBezTo>
                  <a:pt x="167" y="154"/>
                  <a:pt x="144" y="173"/>
                  <a:pt x="144" y="196"/>
                </a:cubicBezTo>
                <a:cubicBezTo>
                  <a:pt x="144" y="218"/>
                  <a:pt x="167" y="237"/>
                  <a:pt x="195" y="237"/>
                </a:cubicBezTo>
                <a:cubicBezTo>
                  <a:pt x="224" y="237"/>
                  <a:pt x="246" y="219"/>
                  <a:pt x="247" y="196"/>
                </a:cubicBezTo>
                <a:cubicBezTo>
                  <a:pt x="247" y="196"/>
                  <a:pt x="247" y="196"/>
                  <a:pt x="247" y="196"/>
                </a:cubicBezTo>
                <a:cubicBezTo>
                  <a:pt x="247" y="28"/>
                  <a:pt x="247" y="28"/>
                  <a:pt x="247" y="28"/>
                </a:cubicBezTo>
                <a:cubicBezTo>
                  <a:pt x="247" y="28"/>
                  <a:pt x="247" y="28"/>
                  <a:pt x="247" y="28"/>
                </a:cubicBezTo>
                <a:cubicBezTo>
                  <a:pt x="247" y="0"/>
                  <a:pt x="247" y="0"/>
                  <a:pt x="24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843" name="TextBox 13"/>
          <p:cNvSpPr txBox="1">
            <a:spLocks noChangeArrowheads="1"/>
          </p:cNvSpPr>
          <p:nvPr/>
        </p:nvSpPr>
        <p:spPr bwMode="auto">
          <a:xfrm>
            <a:off x="781050" y="333375"/>
            <a:ext cx="20748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2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5844" name="组合 3"/>
          <p:cNvGrpSpPr>
            <a:grpSpLocks/>
          </p:cNvGrpSpPr>
          <p:nvPr/>
        </p:nvGrpSpPr>
        <p:grpSpPr bwMode="auto">
          <a:xfrm>
            <a:off x="7138988" y="1944688"/>
            <a:ext cx="903287" cy="928687"/>
            <a:chOff x="0" y="0"/>
            <a:chExt cx="1884994" cy="1884995"/>
          </a:xfrm>
        </p:grpSpPr>
        <p:grpSp>
          <p:nvGrpSpPr>
            <p:cNvPr id="35908" name="椭圆 4"/>
            <p:cNvGrpSpPr>
              <a:grpSpLocks/>
            </p:cNvGrpSpPr>
            <p:nvPr/>
          </p:nvGrpSpPr>
          <p:grpSpPr bwMode="auto">
            <a:xfrm>
              <a:off x="-25403" y="-25329"/>
              <a:ext cx="1944902" cy="1942132"/>
              <a:chOff x="0" y="0"/>
              <a:chExt cx="932688" cy="957072"/>
            </a:xfrm>
          </p:grpSpPr>
          <p:pic>
            <p:nvPicPr>
              <p:cNvPr id="35912" name="椭圆 4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932688" cy="9570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5913" name="Text Box 7"/>
              <p:cNvSpPr txBox="1">
                <a:spLocks noChangeArrowheads="1"/>
              </p:cNvSpPr>
              <p:nvPr/>
            </p:nvSpPr>
            <p:spPr bwMode="auto">
              <a:xfrm>
                <a:off x="144564" y="148518"/>
                <a:ext cx="639195" cy="6568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35909" name="任意多边形 5"/>
            <p:cNvGrpSpPr>
              <a:grpSpLocks/>
            </p:cNvGrpSpPr>
            <p:nvPr/>
          </p:nvGrpSpPr>
          <p:grpSpPr bwMode="auto">
            <a:xfrm>
              <a:off x="25444" y="-588"/>
              <a:ext cx="1703378" cy="1434951"/>
              <a:chOff x="0" y="0"/>
              <a:chExt cx="816864" cy="707136"/>
            </a:xfrm>
          </p:grpSpPr>
          <p:pic>
            <p:nvPicPr>
              <p:cNvPr id="35910" name="任意多边形 5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16864" cy="7071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5911" name="Text Box 10"/>
              <p:cNvSpPr txBox="1">
                <a:spLocks noChangeArrowheads="1"/>
              </p:cNvSpPr>
              <p:nvPr/>
            </p:nvSpPr>
            <p:spPr bwMode="auto">
              <a:xfrm>
                <a:off x="315" y="290"/>
                <a:ext cx="816679" cy="7097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35845" name="组合 6"/>
          <p:cNvGrpSpPr>
            <a:grpSpLocks/>
          </p:cNvGrpSpPr>
          <p:nvPr/>
        </p:nvGrpSpPr>
        <p:grpSpPr bwMode="auto">
          <a:xfrm>
            <a:off x="6627813" y="3162300"/>
            <a:ext cx="903287" cy="928688"/>
            <a:chOff x="0" y="0"/>
            <a:chExt cx="1884994" cy="1884995"/>
          </a:xfrm>
        </p:grpSpPr>
        <p:grpSp>
          <p:nvGrpSpPr>
            <p:cNvPr id="35902" name="椭圆 7"/>
            <p:cNvGrpSpPr>
              <a:grpSpLocks/>
            </p:cNvGrpSpPr>
            <p:nvPr/>
          </p:nvGrpSpPr>
          <p:grpSpPr bwMode="auto">
            <a:xfrm>
              <a:off x="-28483" y="-21114"/>
              <a:ext cx="1957613" cy="1942132"/>
              <a:chOff x="0" y="0"/>
              <a:chExt cx="938784" cy="957072"/>
            </a:xfrm>
          </p:grpSpPr>
          <p:pic>
            <p:nvPicPr>
              <p:cNvPr id="35906" name="椭圆 7"/>
              <p:cNvPicPr>
                <a:picLocks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938784" cy="9570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5907" name="Text Box 14"/>
              <p:cNvSpPr txBox="1">
                <a:spLocks noChangeArrowheads="1"/>
              </p:cNvSpPr>
              <p:nvPr/>
            </p:nvSpPr>
            <p:spPr bwMode="auto">
              <a:xfrm>
                <a:off x="146041" y="146441"/>
                <a:ext cx="639195" cy="6568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35903" name="任意多边形 8"/>
            <p:cNvGrpSpPr>
              <a:grpSpLocks/>
            </p:cNvGrpSpPr>
            <p:nvPr/>
          </p:nvGrpSpPr>
          <p:grpSpPr bwMode="auto">
            <a:xfrm>
              <a:off x="22364" y="3626"/>
              <a:ext cx="1703378" cy="1434951"/>
              <a:chOff x="0" y="0"/>
              <a:chExt cx="816864" cy="707136"/>
            </a:xfrm>
          </p:grpSpPr>
          <p:pic>
            <p:nvPicPr>
              <p:cNvPr id="35904" name="任意多边形 8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16864" cy="7071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5905" name="Text Box 17"/>
              <p:cNvSpPr txBox="1">
                <a:spLocks noChangeArrowheads="1"/>
              </p:cNvSpPr>
              <p:nvPr/>
            </p:nvSpPr>
            <p:spPr bwMode="auto">
              <a:xfrm>
                <a:off x="1792" y="-1787"/>
                <a:ext cx="816679" cy="7097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35846" name="组合 9"/>
          <p:cNvGrpSpPr>
            <a:grpSpLocks/>
          </p:cNvGrpSpPr>
          <p:nvPr/>
        </p:nvGrpSpPr>
        <p:grpSpPr bwMode="auto">
          <a:xfrm>
            <a:off x="7135813" y="4381500"/>
            <a:ext cx="903287" cy="928688"/>
            <a:chOff x="0" y="0"/>
            <a:chExt cx="1884994" cy="1884995"/>
          </a:xfrm>
        </p:grpSpPr>
        <p:grpSp>
          <p:nvGrpSpPr>
            <p:cNvPr id="35896" name="椭圆 10"/>
            <p:cNvGrpSpPr>
              <a:grpSpLocks/>
            </p:cNvGrpSpPr>
            <p:nvPr/>
          </p:nvGrpSpPr>
          <p:grpSpPr bwMode="auto">
            <a:xfrm>
              <a:off x="-19597" y="-22571"/>
              <a:ext cx="1944902" cy="1942132"/>
              <a:chOff x="0" y="0"/>
              <a:chExt cx="932688" cy="957072"/>
            </a:xfrm>
          </p:grpSpPr>
          <p:pic>
            <p:nvPicPr>
              <p:cNvPr id="35900" name="椭圆 10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932688" cy="9570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5901" name="Text Box 21"/>
              <p:cNvSpPr txBox="1">
                <a:spLocks noChangeArrowheads="1"/>
              </p:cNvSpPr>
              <p:nvPr/>
            </p:nvSpPr>
            <p:spPr bwMode="auto">
              <a:xfrm>
                <a:off x="141780" y="147159"/>
                <a:ext cx="639195" cy="6568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35897" name="任意多边形 11"/>
            <p:cNvGrpSpPr>
              <a:grpSpLocks/>
            </p:cNvGrpSpPr>
            <p:nvPr/>
          </p:nvGrpSpPr>
          <p:grpSpPr bwMode="auto">
            <a:xfrm>
              <a:off x="31250" y="2169"/>
              <a:ext cx="1703378" cy="1434951"/>
              <a:chOff x="0" y="0"/>
              <a:chExt cx="816864" cy="707136"/>
            </a:xfrm>
          </p:grpSpPr>
          <p:pic>
            <p:nvPicPr>
              <p:cNvPr id="35898" name="任意多边形 11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16864" cy="7071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5899" name="Text Box 24"/>
              <p:cNvSpPr txBox="1">
                <a:spLocks noChangeArrowheads="1"/>
              </p:cNvSpPr>
              <p:nvPr/>
            </p:nvSpPr>
            <p:spPr bwMode="auto">
              <a:xfrm>
                <a:off x="-2469" y="-1069"/>
                <a:ext cx="816679" cy="7097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35847" name="组合 12"/>
          <p:cNvGrpSpPr>
            <a:grpSpLocks/>
          </p:cNvGrpSpPr>
          <p:nvPr/>
        </p:nvGrpSpPr>
        <p:grpSpPr bwMode="auto">
          <a:xfrm>
            <a:off x="8342313" y="4895850"/>
            <a:ext cx="904875" cy="928688"/>
            <a:chOff x="0" y="0"/>
            <a:chExt cx="1884994" cy="1884995"/>
          </a:xfrm>
        </p:grpSpPr>
        <p:grpSp>
          <p:nvGrpSpPr>
            <p:cNvPr id="35890" name="椭圆 13"/>
            <p:cNvGrpSpPr>
              <a:grpSpLocks/>
            </p:cNvGrpSpPr>
            <p:nvPr/>
          </p:nvGrpSpPr>
          <p:grpSpPr bwMode="auto">
            <a:xfrm>
              <a:off x="-20227" y="-26283"/>
              <a:ext cx="1944902" cy="1954503"/>
              <a:chOff x="0" y="0"/>
              <a:chExt cx="932688" cy="963168"/>
            </a:xfrm>
          </p:grpSpPr>
          <p:pic>
            <p:nvPicPr>
              <p:cNvPr id="35894" name="椭圆 13"/>
              <p:cNvPicPr>
                <a:picLocks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932688" cy="963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5895" name="Text Box 28"/>
              <p:cNvSpPr txBox="1">
                <a:spLocks noChangeArrowheads="1"/>
              </p:cNvSpPr>
              <p:nvPr/>
            </p:nvSpPr>
            <p:spPr bwMode="auto">
              <a:xfrm>
                <a:off x="142082" y="148988"/>
                <a:ext cx="639195" cy="6568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35891" name="任意多边形 14"/>
            <p:cNvGrpSpPr>
              <a:grpSpLocks/>
            </p:cNvGrpSpPr>
            <p:nvPr/>
          </p:nvGrpSpPr>
          <p:grpSpPr bwMode="auto">
            <a:xfrm>
              <a:off x="30620" y="-1542"/>
              <a:ext cx="1703378" cy="1447322"/>
              <a:chOff x="0" y="0"/>
              <a:chExt cx="816864" cy="713232"/>
            </a:xfrm>
          </p:grpSpPr>
          <p:pic>
            <p:nvPicPr>
              <p:cNvPr id="35892" name="任意多边形 14"/>
              <p:cNvPicPr>
                <a:picLocks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16864" cy="7132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5893" name="Text Box 31"/>
              <p:cNvSpPr txBox="1">
                <a:spLocks noChangeArrowheads="1"/>
              </p:cNvSpPr>
              <p:nvPr/>
            </p:nvSpPr>
            <p:spPr bwMode="auto">
              <a:xfrm>
                <a:off x="-2167" y="760"/>
                <a:ext cx="816679" cy="7097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35848" name="组合 15"/>
          <p:cNvGrpSpPr>
            <a:grpSpLocks/>
          </p:cNvGrpSpPr>
          <p:nvPr/>
        </p:nvGrpSpPr>
        <p:grpSpPr bwMode="auto">
          <a:xfrm>
            <a:off x="9575800" y="4375150"/>
            <a:ext cx="903288" cy="928688"/>
            <a:chOff x="0" y="0"/>
            <a:chExt cx="1884994" cy="1884995"/>
          </a:xfrm>
        </p:grpSpPr>
        <p:grpSp>
          <p:nvGrpSpPr>
            <p:cNvPr id="35884" name="椭圆 16"/>
            <p:cNvGrpSpPr>
              <a:grpSpLocks/>
            </p:cNvGrpSpPr>
            <p:nvPr/>
          </p:nvGrpSpPr>
          <p:grpSpPr bwMode="auto">
            <a:xfrm>
              <a:off x="-21949" y="-21498"/>
              <a:ext cx="1944902" cy="1942132"/>
              <a:chOff x="0" y="0"/>
              <a:chExt cx="932688" cy="957072"/>
            </a:xfrm>
          </p:grpSpPr>
          <p:pic>
            <p:nvPicPr>
              <p:cNvPr id="35888" name="椭圆 16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932688" cy="9570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5889" name="Text Box 35"/>
              <p:cNvSpPr txBox="1">
                <a:spLocks noChangeArrowheads="1"/>
              </p:cNvSpPr>
              <p:nvPr/>
            </p:nvSpPr>
            <p:spPr bwMode="auto">
              <a:xfrm>
                <a:off x="142908" y="146630"/>
                <a:ext cx="639195" cy="6568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35885" name="任意多边形 17"/>
            <p:cNvGrpSpPr>
              <a:grpSpLocks/>
            </p:cNvGrpSpPr>
            <p:nvPr/>
          </p:nvGrpSpPr>
          <p:grpSpPr bwMode="auto">
            <a:xfrm>
              <a:off x="28898" y="3243"/>
              <a:ext cx="1703378" cy="1434951"/>
              <a:chOff x="0" y="0"/>
              <a:chExt cx="816864" cy="707136"/>
            </a:xfrm>
          </p:grpSpPr>
          <p:pic>
            <p:nvPicPr>
              <p:cNvPr id="35886" name="任意多边形 17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16864" cy="7071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5887" name="Text Box 38"/>
              <p:cNvSpPr txBox="1">
                <a:spLocks noChangeArrowheads="1"/>
              </p:cNvSpPr>
              <p:nvPr/>
            </p:nvSpPr>
            <p:spPr bwMode="auto">
              <a:xfrm>
                <a:off x="-1341" y="-1598"/>
                <a:ext cx="816679" cy="7097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35849" name="组合 18"/>
          <p:cNvGrpSpPr>
            <a:grpSpLocks/>
          </p:cNvGrpSpPr>
          <p:nvPr/>
        </p:nvGrpSpPr>
        <p:grpSpPr bwMode="auto">
          <a:xfrm>
            <a:off x="10072688" y="3154363"/>
            <a:ext cx="903287" cy="928687"/>
            <a:chOff x="0" y="0"/>
            <a:chExt cx="1884994" cy="1884995"/>
          </a:xfrm>
        </p:grpSpPr>
        <p:grpSp>
          <p:nvGrpSpPr>
            <p:cNvPr id="35878" name="椭圆 19"/>
            <p:cNvGrpSpPr>
              <a:grpSpLocks/>
            </p:cNvGrpSpPr>
            <p:nvPr/>
          </p:nvGrpSpPr>
          <p:grpSpPr bwMode="auto">
            <a:xfrm>
              <a:off x="-29148" y="-30013"/>
              <a:ext cx="1957613" cy="1954503"/>
              <a:chOff x="0" y="0"/>
              <a:chExt cx="938784" cy="963168"/>
            </a:xfrm>
          </p:grpSpPr>
          <p:pic>
            <p:nvPicPr>
              <p:cNvPr id="35882" name="椭圆 19"/>
              <p:cNvPicPr>
                <a:picLocks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938784" cy="963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5883" name="Text Box 42"/>
              <p:cNvSpPr txBox="1">
                <a:spLocks noChangeArrowheads="1"/>
              </p:cNvSpPr>
              <p:nvPr/>
            </p:nvSpPr>
            <p:spPr bwMode="auto">
              <a:xfrm>
                <a:off x="146360" y="150826"/>
                <a:ext cx="639195" cy="6568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35879" name="任意多边形 20"/>
            <p:cNvGrpSpPr>
              <a:grpSpLocks/>
            </p:cNvGrpSpPr>
            <p:nvPr/>
          </p:nvGrpSpPr>
          <p:grpSpPr bwMode="auto">
            <a:xfrm>
              <a:off x="21699" y="-5272"/>
              <a:ext cx="1703378" cy="1447322"/>
              <a:chOff x="0" y="0"/>
              <a:chExt cx="816864" cy="713232"/>
            </a:xfrm>
          </p:grpSpPr>
          <p:pic>
            <p:nvPicPr>
              <p:cNvPr id="35880" name="任意多边形 20"/>
              <p:cNvPicPr>
                <a:picLocks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16864" cy="7132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5881" name="Text Box 45"/>
              <p:cNvSpPr txBox="1">
                <a:spLocks noChangeArrowheads="1"/>
              </p:cNvSpPr>
              <p:nvPr/>
            </p:nvSpPr>
            <p:spPr bwMode="auto">
              <a:xfrm>
                <a:off x="2111" y="2598"/>
                <a:ext cx="816679" cy="7097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35850" name="组合 21"/>
          <p:cNvGrpSpPr>
            <a:grpSpLocks/>
          </p:cNvGrpSpPr>
          <p:nvPr/>
        </p:nvGrpSpPr>
        <p:grpSpPr bwMode="auto">
          <a:xfrm>
            <a:off x="9550400" y="1935163"/>
            <a:ext cx="903288" cy="928687"/>
            <a:chOff x="0" y="0"/>
            <a:chExt cx="1884994" cy="1884995"/>
          </a:xfrm>
        </p:grpSpPr>
        <p:grpSp>
          <p:nvGrpSpPr>
            <p:cNvPr id="35872" name="椭圆 22"/>
            <p:cNvGrpSpPr>
              <a:grpSpLocks/>
            </p:cNvGrpSpPr>
            <p:nvPr/>
          </p:nvGrpSpPr>
          <p:grpSpPr bwMode="auto">
            <a:xfrm>
              <a:off x="-19943" y="-18570"/>
              <a:ext cx="1944902" cy="1942132"/>
              <a:chOff x="0" y="0"/>
              <a:chExt cx="932688" cy="957072"/>
            </a:xfrm>
          </p:grpSpPr>
          <p:pic>
            <p:nvPicPr>
              <p:cNvPr id="35876" name="椭圆 22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932688" cy="9570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5877" name="Text Box 49"/>
              <p:cNvSpPr txBox="1">
                <a:spLocks noChangeArrowheads="1"/>
              </p:cNvSpPr>
              <p:nvPr/>
            </p:nvSpPr>
            <p:spPr bwMode="auto">
              <a:xfrm>
                <a:off x="141946" y="145187"/>
                <a:ext cx="639195" cy="6568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35873" name="任意多边形 23"/>
            <p:cNvGrpSpPr>
              <a:grpSpLocks/>
            </p:cNvGrpSpPr>
            <p:nvPr/>
          </p:nvGrpSpPr>
          <p:grpSpPr bwMode="auto">
            <a:xfrm>
              <a:off x="30904" y="6171"/>
              <a:ext cx="1703378" cy="1434951"/>
              <a:chOff x="0" y="0"/>
              <a:chExt cx="816864" cy="707136"/>
            </a:xfrm>
          </p:grpSpPr>
          <p:pic>
            <p:nvPicPr>
              <p:cNvPr id="35874" name="任意多边形 23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16864" cy="7071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5875" name="Text Box 52"/>
              <p:cNvSpPr txBox="1">
                <a:spLocks noChangeArrowheads="1"/>
              </p:cNvSpPr>
              <p:nvPr/>
            </p:nvSpPr>
            <p:spPr bwMode="auto">
              <a:xfrm>
                <a:off x="-2303" y="-3041"/>
                <a:ext cx="816679" cy="7097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35851" name="组合 24"/>
          <p:cNvGrpSpPr>
            <a:grpSpLocks/>
          </p:cNvGrpSpPr>
          <p:nvPr/>
        </p:nvGrpSpPr>
        <p:grpSpPr bwMode="auto">
          <a:xfrm>
            <a:off x="8331200" y="1441450"/>
            <a:ext cx="904875" cy="928688"/>
            <a:chOff x="0" y="0"/>
            <a:chExt cx="1884994" cy="1884995"/>
          </a:xfrm>
        </p:grpSpPr>
        <p:grpSp>
          <p:nvGrpSpPr>
            <p:cNvPr id="35866" name="椭圆 25"/>
            <p:cNvGrpSpPr>
              <a:grpSpLocks/>
            </p:cNvGrpSpPr>
            <p:nvPr/>
          </p:nvGrpSpPr>
          <p:grpSpPr bwMode="auto">
            <a:xfrm>
              <a:off x="-22262" y="-30599"/>
              <a:ext cx="1944902" cy="1954503"/>
              <a:chOff x="0" y="0"/>
              <a:chExt cx="932688" cy="963168"/>
            </a:xfrm>
          </p:grpSpPr>
          <p:pic>
            <p:nvPicPr>
              <p:cNvPr id="35870" name="椭圆 25"/>
              <p:cNvPicPr>
                <a:picLocks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932688" cy="963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5871" name="Text Box 56"/>
              <p:cNvSpPr txBox="1">
                <a:spLocks noChangeArrowheads="1"/>
              </p:cNvSpPr>
              <p:nvPr/>
            </p:nvSpPr>
            <p:spPr bwMode="auto">
              <a:xfrm>
                <a:off x="143058" y="151115"/>
                <a:ext cx="639195" cy="6568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35867" name="任意多边形 26"/>
            <p:cNvGrpSpPr>
              <a:grpSpLocks/>
            </p:cNvGrpSpPr>
            <p:nvPr/>
          </p:nvGrpSpPr>
          <p:grpSpPr bwMode="auto">
            <a:xfrm>
              <a:off x="28585" y="-5858"/>
              <a:ext cx="1703378" cy="1447322"/>
              <a:chOff x="0" y="0"/>
              <a:chExt cx="816864" cy="713232"/>
            </a:xfrm>
          </p:grpSpPr>
          <p:pic>
            <p:nvPicPr>
              <p:cNvPr id="35868" name="任意多边形 26"/>
              <p:cNvPicPr>
                <a:picLocks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16864" cy="7132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5869" name="Text Box 59"/>
              <p:cNvSpPr txBox="1">
                <a:spLocks noChangeArrowheads="1"/>
              </p:cNvSpPr>
              <p:nvPr/>
            </p:nvSpPr>
            <p:spPr bwMode="auto">
              <a:xfrm>
                <a:off x="-1191" y="2887"/>
                <a:ext cx="816679" cy="7097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35852" name="Line 3"/>
          <p:cNvSpPr>
            <a:spLocks noChangeShapeType="1"/>
          </p:cNvSpPr>
          <p:nvPr/>
        </p:nvSpPr>
        <p:spPr bwMode="auto">
          <a:xfrm>
            <a:off x="7913688" y="2744788"/>
            <a:ext cx="1762125" cy="1765300"/>
          </a:xfrm>
          <a:prstGeom prst="line">
            <a:avLst/>
          </a:prstGeom>
          <a:noFill/>
          <a:ln w="9525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35853" name="Line 4"/>
          <p:cNvSpPr>
            <a:spLocks noChangeShapeType="1"/>
          </p:cNvSpPr>
          <p:nvPr/>
        </p:nvSpPr>
        <p:spPr bwMode="auto">
          <a:xfrm rot="10800000" flipH="1">
            <a:off x="7956550" y="2749550"/>
            <a:ext cx="1709738" cy="1720850"/>
          </a:xfrm>
          <a:prstGeom prst="line">
            <a:avLst/>
          </a:prstGeom>
          <a:noFill/>
          <a:ln w="9525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35854" name="Line 5"/>
          <p:cNvSpPr>
            <a:spLocks noChangeShapeType="1"/>
          </p:cNvSpPr>
          <p:nvPr/>
        </p:nvSpPr>
        <p:spPr bwMode="auto">
          <a:xfrm>
            <a:off x="7546975" y="3629025"/>
            <a:ext cx="2497138" cy="0"/>
          </a:xfrm>
          <a:prstGeom prst="line">
            <a:avLst/>
          </a:prstGeom>
          <a:noFill/>
          <a:ln w="9525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35855" name="Line 6"/>
          <p:cNvSpPr>
            <a:spLocks noChangeShapeType="1"/>
          </p:cNvSpPr>
          <p:nvPr/>
        </p:nvSpPr>
        <p:spPr bwMode="auto">
          <a:xfrm rot="10800000" flipH="1">
            <a:off x="8805863" y="2384425"/>
            <a:ext cx="0" cy="2530475"/>
          </a:xfrm>
          <a:prstGeom prst="line">
            <a:avLst/>
          </a:prstGeom>
          <a:noFill/>
          <a:ln w="9525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35856" name="Freeform 122"/>
          <p:cNvSpPr>
            <a:spLocks/>
          </p:cNvSpPr>
          <p:nvPr/>
        </p:nvSpPr>
        <p:spPr bwMode="auto">
          <a:xfrm>
            <a:off x="9852025" y="4659313"/>
            <a:ext cx="384175" cy="384175"/>
          </a:xfrm>
          <a:custGeom>
            <a:avLst/>
            <a:gdLst>
              <a:gd name="T0" fmla="*/ 355031 w 290"/>
              <a:gd name="T1" fmla="*/ 239778 h 290"/>
              <a:gd name="T2" fmla="*/ 287469 w 290"/>
              <a:gd name="T3" fmla="*/ 246402 h 290"/>
              <a:gd name="T4" fmla="*/ 210634 w 290"/>
              <a:gd name="T5" fmla="*/ 168242 h 290"/>
              <a:gd name="T6" fmla="*/ 380201 w 290"/>
              <a:gd name="T7" fmla="*/ 66237 h 290"/>
              <a:gd name="T8" fmla="*/ 351056 w 290"/>
              <a:gd name="T9" fmla="*/ 37093 h 290"/>
              <a:gd name="T10" fmla="*/ 133799 w 290"/>
              <a:gd name="T11" fmla="*/ 92732 h 290"/>
              <a:gd name="T12" fmla="*/ 54314 w 290"/>
              <a:gd name="T13" fmla="*/ 11923 h 290"/>
              <a:gd name="T14" fmla="*/ 11923 w 290"/>
              <a:gd name="T15" fmla="*/ 11923 h 290"/>
              <a:gd name="T16" fmla="*/ 11923 w 290"/>
              <a:gd name="T17" fmla="*/ 54314 h 290"/>
              <a:gd name="T18" fmla="*/ 92732 w 290"/>
              <a:gd name="T19" fmla="*/ 133799 h 290"/>
              <a:gd name="T20" fmla="*/ 37093 w 290"/>
              <a:gd name="T21" fmla="*/ 351056 h 290"/>
              <a:gd name="T22" fmla="*/ 66237 w 290"/>
              <a:gd name="T23" fmla="*/ 380201 h 290"/>
              <a:gd name="T24" fmla="*/ 168242 w 290"/>
              <a:gd name="T25" fmla="*/ 210634 h 290"/>
              <a:gd name="T26" fmla="*/ 245077 w 290"/>
              <a:gd name="T27" fmla="*/ 287469 h 290"/>
              <a:gd name="T28" fmla="*/ 239778 w 290"/>
              <a:gd name="T29" fmla="*/ 356355 h 290"/>
              <a:gd name="T30" fmla="*/ 268923 w 290"/>
              <a:gd name="T31" fmla="*/ 384175 h 290"/>
              <a:gd name="T32" fmla="*/ 309989 w 290"/>
              <a:gd name="T33" fmla="*/ 309989 h 290"/>
              <a:gd name="T34" fmla="*/ 384175 w 290"/>
              <a:gd name="T35" fmla="*/ 268923 h 290"/>
              <a:gd name="T36" fmla="*/ 355031 w 290"/>
              <a:gd name="T37" fmla="*/ 239778 h 290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290" h="290">
                <a:moveTo>
                  <a:pt x="268" y="181"/>
                </a:moveTo>
                <a:cubicBezTo>
                  <a:pt x="217" y="186"/>
                  <a:pt x="217" y="186"/>
                  <a:pt x="217" y="186"/>
                </a:cubicBezTo>
                <a:cubicBezTo>
                  <a:pt x="159" y="127"/>
                  <a:pt x="159" y="127"/>
                  <a:pt x="159" y="127"/>
                </a:cubicBezTo>
                <a:cubicBezTo>
                  <a:pt x="287" y="50"/>
                  <a:pt x="287" y="50"/>
                  <a:pt x="287" y="50"/>
                </a:cubicBezTo>
                <a:cubicBezTo>
                  <a:pt x="265" y="28"/>
                  <a:pt x="265" y="28"/>
                  <a:pt x="265" y="28"/>
                </a:cubicBezTo>
                <a:cubicBezTo>
                  <a:pt x="101" y="70"/>
                  <a:pt x="101" y="70"/>
                  <a:pt x="101" y="70"/>
                </a:cubicBezTo>
                <a:cubicBezTo>
                  <a:pt x="41" y="9"/>
                  <a:pt x="41" y="9"/>
                  <a:pt x="41" y="9"/>
                </a:cubicBezTo>
                <a:cubicBezTo>
                  <a:pt x="32" y="0"/>
                  <a:pt x="18" y="0"/>
                  <a:pt x="9" y="9"/>
                </a:cubicBezTo>
                <a:cubicBezTo>
                  <a:pt x="0" y="18"/>
                  <a:pt x="0" y="32"/>
                  <a:pt x="9" y="41"/>
                </a:cubicBezTo>
                <a:cubicBezTo>
                  <a:pt x="70" y="101"/>
                  <a:pt x="70" y="101"/>
                  <a:pt x="70" y="101"/>
                </a:cubicBezTo>
                <a:cubicBezTo>
                  <a:pt x="28" y="265"/>
                  <a:pt x="28" y="265"/>
                  <a:pt x="28" y="265"/>
                </a:cubicBezTo>
                <a:cubicBezTo>
                  <a:pt x="50" y="287"/>
                  <a:pt x="50" y="287"/>
                  <a:pt x="50" y="287"/>
                </a:cubicBezTo>
                <a:cubicBezTo>
                  <a:pt x="127" y="159"/>
                  <a:pt x="127" y="159"/>
                  <a:pt x="127" y="159"/>
                </a:cubicBezTo>
                <a:cubicBezTo>
                  <a:pt x="185" y="217"/>
                  <a:pt x="185" y="217"/>
                  <a:pt x="185" y="217"/>
                </a:cubicBezTo>
                <a:cubicBezTo>
                  <a:pt x="181" y="269"/>
                  <a:pt x="181" y="269"/>
                  <a:pt x="181" y="269"/>
                </a:cubicBezTo>
                <a:cubicBezTo>
                  <a:pt x="203" y="290"/>
                  <a:pt x="203" y="290"/>
                  <a:pt x="203" y="290"/>
                </a:cubicBezTo>
                <a:cubicBezTo>
                  <a:pt x="234" y="234"/>
                  <a:pt x="234" y="234"/>
                  <a:pt x="234" y="234"/>
                </a:cubicBezTo>
                <a:cubicBezTo>
                  <a:pt x="290" y="203"/>
                  <a:pt x="290" y="203"/>
                  <a:pt x="290" y="203"/>
                </a:cubicBezTo>
                <a:lnTo>
                  <a:pt x="268" y="181"/>
                </a:lnTo>
                <a:close/>
              </a:path>
            </a:pathLst>
          </a:custGeom>
          <a:solidFill>
            <a:srgbClr val="FDFD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5857" name="组合 32"/>
          <p:cNvPicPr>
            <a:picLocks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66300" y="2266950"/>
            <a:ext cx="46831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58" name="组合 37"/>
          <p:cNvPicPr>
            <a:picLocks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4238" y="1736725"/>
            <a:ext cx="560387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59" name="组合 43"/>
          <p:cNvPicPr>
            <a:picLocks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8225" y="2219325"/>
            <a:ext cx="427038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60" name="Freeform 438"/>
          <p:cNvSpPr>
            <a:spLocks noEditPoints="1"/>
          </p:cNvSpPr>
          <p:nvPr/>
        </p:nvSpPr>
        <p:spPr bwMode="auto">
          <a:xfrm>
            <a:off x="6913563" y="3459163"/>
            <a:ext cx="331787" cy="358775"/>
          </a:xfrm>
          <a:custGeom>
            <a:avLst/>
            <a:gdLst>
              <a:gd name="T0" fmla="*/ 331787 w 266"/>
              <a:gd name="T1" fmla="*/ 79728 h 288"/>
              <a:gd name="T2" fmla="*/ 325550 w 266"/>
              <a:gd name="T3" fmla="*/ 27406 h 288"/>
              <a:gd name="T4" fmla="*/ 291873 w 266"/>
              <a:gd name="T5" fmla="*/ 0 h 288"/>
              <a:gd name="T6" fmla="*/ 38667 w 266"/>
              <a:gd name="T7" fmla="*/ 0 h 288"/>
              <a:gd name="T8" fmla="*/ 4989 w 266"/>
              <a:gd name="T9" fmla="*/ 27406 h 288"/>
              <a:gd name="T10" fmla="*/ 0 w 266"/>
              <a:gd name="T11" fmla="*/ 78482 h 288"/>
              <a:gd name="T12" fmla="*/ 0 w 266"/>
              <a:gd name="T13" fmla="*/ 308945 h 288"/>
              <a:gd name="T14" fmla="*/ 28688 w 266"/>
              <a:gd name="T15" fmla="*/ 308945 h 288"/>
              <a:gd name="T16" fmla="*/ 28688 w 266"/>
              <a:gd name="T17" fmla="*/ 333860 h 288"/>
              <a:gd name="T18" fmla="*/ 53635 w 266"/>
              <a:gd name="T19" fmla="*/ 358775 h 288"/>
              <a:gd name="T20" fmla="*/ 78581 w 266"/>
              <a:gd name="T21" fmla="*/ 333860 h 288"/>
              <a:gd name="T22" fmla="*/ 78581 w 266"/>
              <a:gd name="T23" fmla="*/ 308945 h 288"/>
              <a:gd name="T24" fmla="*/ 254453 w 266"/>
              <a:gd name="T25" fmla="*/ 308945 h 288"/>
              <a:gd name="T26" fmla="*/ 254453 w 266"/>
              <a:gd name="T27" fmla="*/ 333860 h 288"/>
              <a:gd name="T28" fmla="*/ 279400 w 266"/>
              <a:gd name="T29" fmla="*/ 358775 h 288"/>
              <a:gd name="T30" fmla="*/ 304346 w 266"/>
              <a:gd name="T31" fmla="*/ 333860 h 288"/>
              <a:gd name="T32" fmla="*/ 304346 w 266"/>
              <a:gd name="T33" fmla="*/ 308945 h 288"/>
              <a:gd name="T34" fmla="*/ 331787 w 266"/>
              <a:gd name="T35" fmla="*/ 308945 h 288"/>
              <a:gd name="T36" fmla="*/ 331787 w 266"/>
              <a:gd name="T37" fmla="*/ 79728 h 288"/>
              <a:gd name="T38" fmla="*/ 125979 w 266"/>
              <a:gd name="T39" fmla="*/ 19932 h 288"/>
              <a:gd name="T40" fmla="*/ 205808 w 266"/>
              <a:gd name="T41" fmla="*/ 19932 h 288"/>
              <a:gd name="T42" fmla="*/ 217034 w 266"/>
              <a:gd name="T43" fmla="*/ 31144 h 288"/>
              <a:gd name="T44" fmla="*/ 205808 w 266"/>
              <a:gd name="T45" fmla="*/ 41110 h 288"/>
              <a:gd name="T46" fmla="*/ 125979 w 266"/>
              <a:gd name="T47" fmla="*/ 41110 h 288"/>
              <a:gd name="T48" fmla="*/ 116001 w 266"/>
              <a:gd name="T49" fmla="*/ 31144 h 288"/>
              <a:gd name="T50" fmla="*/ 125979 w 266"/>
              <a:gd name="T51" fmla="*/ 19932 h 288"/>
              <a:gd name="T52" fmla="*/ 41162 w 266"/>
              <a:gd name="T53" fmla="*/ 83465 h 288"/>
              <a:gd name="T54" fmla="*/ 58624 w 266"/>
              <a:gd name="T55" fmla="*/ 64779 h 288"/>
              <a:gd name="T56" fmla="*/ 273163 w 266"/>
              <a:gd name="T57" fmla="*/ 64779 h 288"/>
              <a:gd name="T58" fmla="*/ 291873 w 266"/>
              <a:gd name="T59" fmla="*/ 83465 h 288"/>
              <a:gd name="T60" fmla="*/ 296862 w 266"/>
              <a:gd name="T61" fmla="*/ 194336 h 288"/>
              <a:gd name="T62" fmla="*/ 278152 w 266"/>
              <a:gd name="T63" fmla="*/ 213023 h 288"/>
              <a:gd name="T64" fmla="*/ 53635 w 266"/>
              <a:gd name="T65" fmla="*/ 213023 h 288"/>
              <a:gd name="T66" fmla="*/ 34925 w 266"/>
              <a:gd name="T67" fmla="*/ 194336 h 288"/>
              <a:gd name="T68" fmla="*/ 41162 w 266"/>
              <a:gd name="T69" fmla="*/ 83465 h 288"/>
              <a:gd name="T70" fmla="*/ 78581 w 266"/>
              <a:gd name="T71" fmla="*/ 277801 h 288"/>
              <a:gd name="T72" fmla="*/ 59871 w 266"/>
              <a:gd name="T73" fmla="*/ 286522 h 288"/>
              <a:gd name="T74" fmla="*/ 33678 w 266"/>
              <a:gd name="T75" fmla="*/ 261607 h 288"/>
              <a:gd name="T76" fmla="*/ 33678 w 266"/>
              <a:gd name="T77" fmla="*/ 261607 h 288"/>
              <a:gd name="T78" fmla="*/ 59871 w 266"/>
              <a:gd name="T79" fmla="*/ 235446 h 288"/>
              <a:gd name="T80" fmla="*/ 86065 w 266"/>
              <a:gd name="T81" fmla="*/ 261607 h 288"/>
              <a:gd name="T82" fmla="*/ 78581 w 266"/>
              <a:gd name="T83" fmla="*/ 277801 h 288"/>
              <a:gd name="T84" fmla="*/ 274410 w 266"/>
              <a:gd name="T85" fmla="*/ 286522 h 288"/>
              <a:gd name="T86" fmla="*/ 254453 w 266"/>
              <a:gd name="T87" fmla="*/ 276556 h 288"/>
              <a:gd name="T88" fmla="*/ 248217 w 266"/>
              <a:gd name="T89" fmla="*/ 261607 h 288"/>
              <a:gd name="T90" fmla="*/ 274410 w 266"/>
              <a:gd name="T91" fmla="*/ 235446 h 288"/>
              <a:gd name="T92" fmla="*/ 299357 w 266"/>
              <a:gd name="T93" fmla="*/ 261607 h 288"/>
              <a:gd name="T94" fmla="*/ 299357 w 266"/>
              <a:gd name="T95" fmla="*/ 262853 h 288"/>
              <a:gd name="T96" fmla="*/ 274410 w 266"/>
              <a:gd name="T97" fmla="*/ 286522 h 288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266" h="288">
                <a:moveTo>
                  <a:pt x="266" y="64"/>
                </a:moveTo>
                <a:cubicBezTo>
                  <a:pt x="261" y="22"/>
                  <a:pt x="261" y="22"/>
                  <a:pt x="261" y="22"/>
                </a:cubicBezTo>
                <a:cubicBezTo>
                  <a:pt x="261" y="10"/>
                  <a:pt x="247" y="0"/>
                  <a:pt x="234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19" y="0"/>
                  <a:pt x="4" y="10"/>
                  <a:pt x="4" y="22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248"/>
                  <a:pt x="0" y="248"/>
                  <a:pt x="0" y="248"/>
                </a:cubicBezTo>
                <a:cubicBezTo>
                  <a:pt x="23" y="248"/>
                  <a:pt x="23" y="248"/>
                  <a:pt x="23" y="248"/>
                </a:cubicBezTo>
                <a:cubicBezTo>
                  <a:pt x="23" y="268"/>
                  <a:pt x="23" y="268"/>
                  <a:pt x="23" y="268"/>
                </a:cubicBezTo>
                <a:cubicBezTo>
                  <a:pt x="23" y="279"/>
                  <a:pt x="32" y="288"/>
                  <a:pt x="43" y="288"/>
                </a:cubicBezTo>
                <a:cubicBezTo>
                  <a:pt x="54" y="288"/>
                  <a:pt x="63" y="279"/>
                  <a:pt x="63" y="268"/>
                </a:cubicBezTo>
                <a:cubicBezTo>
                  <a:pt x="63" y="248"/>
                  <a:pt x="63" y="248"/>
                  <a:pt x="63" y="248"/>
                </a:cubicBezTo>
                <a:cubicBezTo>
                  <a:pt x="204" y="248"/>
                  <a:pt x="204" y="248"/>
                  <a:pt x="204" y="248"/>
                </a:cubicBezTo>
                <a:cubicBezTo>
                  <a:pt x="204" y="268"/>
                  <a:pt x="204" y="268"/>
                  <a:pt x="204" y="268"/>
                </a:cubicBezTo>
                <a:cubicBezTo>
                  <a:pt x="204" y="279"/>
                  <a:pt x="213" y="288"/>
                  <a:pt x="224" y="288"/>
                </a:cubicBezTo>
                <a:cubicBezTo>
                  <a:pt x="235" y="288"/>
                  <a:pt x="244" y="279"/>
                  <a:pt x="244" y="268"/>
                </a:cubicBezTo>
                <a:cubicBezTo>
                  <a:pt x="244" y="248"/>
                  <a:pt x="244" y="248"/>
                  <a:pt x="244" y="248"/>
                </a:cubicBezTo>
                <a:cubicBezTo>
                  <a:pt x="266" y="248"/>
                  <a:pt x="266" y="248"/>
                  <a:pt x="266" y="248"/>
                </a:cubicBezTo>
                <a:lnTo>
                  <a:pt x="266" y="64"/>
                </a:lnTo>
                <a:close/>
                <a:moveTo>
                  <a:pt x="101" y="16"/>
                </a:moveTo>
                <a:cubicBezTo>
                  <a:pt x="165" y="16"/>
                  <a:pt x="165" y="16"/>
                  <a:pt x="165" y="16"/>
                </a:cubicBezTo>
                <a:cubicBezTo>
                  <a:pt x="170" y="16"/>
                  <a:pt x="174" y="20"/>
                  <a:pt x="174" y="25"/>
                </a:cubicBezTo>
                <a:cubicBezTo>
                  <a:pt x="174" y="30"/>
                  <a:pt x="170" y="33"/>
                  <a:pt x="165" y="33"/>
                </a:cubicBezTo>
                <a:cubicBezTo>
                  <a:pt x="101" y="33"/>
                  <a:pt x="101" y="33"/>
                  <a:pt x="101" y="33"/>
                </a:cubicBezTo>
                <a:cubicBezTo>
                  <a:pt x="96" y="33"/>
                  <a:pt x="93" y="30"/>
                  <a:pt x="93" y="25"/>
                </a:cubicBezTo>
                <a:cubicBezTo>
                  <a:pt x="93" y="20"/>
                  <a:pt x="96" y="16"/>
                  <a:pt x="101" y="16"/>
                </a:cubicBezTo>
                <a:close/>
                <a:moveTo>
                  <a:pt x="33" y="67"/>
                </a:moveTo>
                <a:cubicBezTo>
                  <a:pt x="33" y="59"/>
                  <a:pt x="39" y="52"/>
                  <a:pt x="47" y="52"/>
                </a:cubicBezTo>
                <a:cubicBezTo>
                  <a:pt x="219" y="52"/>
                  <a:pt x="219" y="52"/>
                  <a:pt x="219" y="52"/>
                </a:cubicBezTo>
                <a:cubicBezTo>
                  <a:pt x="227" y="52"/>
                  <a:pt x="234" y="59"/>
                  <a:pt x="234" y="67"/>
                </a:cubicBezTo>
                <a:cubicBezTo>
                  <a:pt x="238" y="156"/>
                  <a:pt x="238" y="156"/>
                  <a:pt x="238" y="156"/>
                </a:cubicBezTo>
                <a:cubicBezTo>
                  <a:pt x="238" y="164"/>
                  <a:pt x="232" y="171"/>
                  <a:pt x="223" y="171"/>
                </a:cubicBezTo>
                <a:cubicBezTo>
                  <a:pt x="43" y="171"/>
                  <a:pt x="43" y="171"/>
                  <a:pt x="43" y="171"/>
                </a:cubicBezTo>
                <a:cubicBezTo>
                  <a:pt x="35" y="171"/>
                  <a:pt x="28" y="164"/>
                  <a:pt x="28" y="156"/>
                </a:cubicBezTo>
                <a:lnTo>
                  <a:pt x="33" y="67"/>
                </a:lnTo>
                <a:close/>
                <a:moveTo>
                  <a:pt x="63" y="223"/>
                </a:moveTo>
                <a:cubicBezTo>
                  <a:pt x="60" y="228"/>
                  <a:pt x="54" y="230"/>
                  <a:pt x="48" y="230"/>
                </a:cubicBezTo>
                <a:cubicBezTo>
                  <a:pt x="37" y="230"/>
                  <a:pt x="28" y="221"/>
                  <a:pt x="27" y="210"/>
                </a:cubicBezTo>
                <a:cubicBezTo>
                  <a:pt x="27" y="210"/>
                  <a:pt x="27" y="210"/>
                  <a:pt x="27" y="210"/>
                </a:cubicBezTo>
                <a:cubicBezTo>
                  <a:pt x="27" y="198"/>
                  <a:pt x="37" y="189"/>
                  <a:pt x="48" y="189"/>
                </a:cubicBezTo>
                <a:cubicBezTo>
                  <a:pt x="59" y="189"/>
                  <a:pt x="69" y="198"/>
                  <a:pt x="69" y="210"/>
                </a:cubicBezTo>
                <a:cubicBezTo>
                  <a:pt x="69" y="215"/>
                  <a:pt x="67" y="220"/>
                  <a:pt x="63" y="223"/>
                </a:cubicBezTo>
                <a:close/>
                <a:moveTo>
                  <a:pt x="220" y="230"/>
                </a:moveTo>
                <a:cubicBezTo>
                  <a:pt x="213" y="230"/>
                  <a:pt x="207" y="227"/>
                  <a:pt x="204" y="222"/>
                </a:cubicBezTo>
                <a:cubicBezTo>
                  <a:pt x="201" y="219"/>
                  <a:pt x="199" y="214"/>
                  <a:pt x="199" y="210"/>
                </a:cubicBezTo>
                <a:cubicBezTo>
                  <a:pt x="199" y="198"/>
                  <a:pt x="208" y="189"/>
                  <a:pt x="220" y="189"/>
                </a:cubicBezTo>
                <a:cubicBezTo>
                  <a:pt x="231" y="189"/>
                  <a:pt x="240" y="198"/>
                  <a:pt x="240" y="210"/>
                </a:cubicBezTo>
                <a:cubicBezTo>
                  <a:pt x="240" y="210"/>
                  <a:pt x="240" y="210"/>
                  <a:pt x="240" y="211"/>
                </a:cubicBezTo>
                <a:cubicBezTo>
                  <a:pt x="240" y="222"/>
                  <a:pt x="231" y="230"/>
                  <a:pt x="220" y="230"/>
                </a:cubicBezTo>
                <a:close/>
              </a:path>
            </a:pathLst>
          </a:custGeom>
          <a:solidFill>
            <a:srgbClr val="FDFD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5861" name="组合 47"/>
          <p:cNvPicPr>
            <a:picLocks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9013" y="4700588"/>
            <a:ext cx="463550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62" name="组合 52"/>
          <p:cNvPicPr>
            <a:picLocks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3775" y="5151438"/>
            <a:ext cx="40163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63" name="Freeform 243"/>
          <p:cNvSpPr>
            <a:spLocks noEditPoints="1"/>
          </p:cNvSpPr>
          <p:nvPr/>
        </p:nvSpPr>
        <p:spPr bwMode="auto">
          <a:xfrm>
            <a:off x="10323513" y="3417888"/>
            <a:ext cx="415925" cy="417512"/>
          </a:xfrm>
          <a:custGeom>
            <a:avLst/>
            <a:gdLst>
              <a:gd name="T0" fmla="*/ 207963 w 288"/>
              <a:gd name="T1" fmla="*/ 0 h 288"/>
              <a:gd name="T2" fmla="*/ 0 w 288"/>
              <a:gd name="T3" fmla="*/ 208756 h 288"/>
              <a:gd name="T4" fmla="*/ 207963 w 288"/>
              <a:gd name="T5" fmla="*/ 417512 h 288"/>
              <a:gd name="T6" fmla="*/ 415925 w 288"/>
              <a:gd name="T7" fmla="*/ 208756 h 288"/>
              <a:gd name="T8" fmla="*/ 207963 w 288"/>
              <a:gd name="T9" fmla="*/ 0 h 288"/>
              <a:gd name="T10" fmla="*/ 381265 w 288"/>
              <a:gd name="T11" fmla="*/ 208756 h 288"/>
              <a:gd name="T12" fmla="*/ 207963 w 288"/>
              <a:gd name="T13" fmla="*/ 382719 h 288"/>
              <a:gd name="T14" fmla="*/ 34660 w 288"/>
              <a:gd name="T15" fmla="*/ 208756 h 288"/>
              <a:gd name="T16" fmla="*/ 207963 w 288"/>
              <a:gd name="T17" fmla="*/ 34793 h 288"/>
              <a:gd name="T18" fmla="*/ 207963 w 288"/>
              <a:gd name="T19" fmla="*/ 208756 h 288"/>
              <a:gd name="T20" fmla="*/ 381265 w 288"/>
              <a:gd name="T21" fmla="*/ 208756 h 28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5" y="0"/>
                  <a:pt x="0" y="65"/>
                  <a:pt x="0" y="144"/>
                </a:cubicBezTo>
                <a:cubicBezTo>
                  <a:pt x="0" y="224"/>
                  <a:pt x="65" y="288"/>
                  <a:pt x="144" y="288"/>
                </a:cubicBezTo>
                <a:cubicBezTo>
                  <a:pt x="224" y="288"/>
                  <a:pt x="288" y="224"/>
                  <a:pt x="288" y="144"/>
                </a:cubicBezTo>
                <a:cubicBezTo>
                  <a:pt x="288" y="65"/>
                  <a:pt x="224" y="0"/>
                  <a:pt x="144" y="0"/>
                </a:cubicBezTo>
                <a:close/>
                <a:moveTo>
                  <a:pt x="264" y="144"/>
                </a:moveTo>
                <a:cubicBezTo>
                  <a:pt x="264" y="210"/>
                  <a:pt x="211" y="264"/>
                  <a:pt x="144" y="264"/>
                </a:cubicBezTo>
                <a:cubicBezTo>
                  <a:pt x="78" y="264"/>
                  <a:pt x="24" y="210"/>
                  <a:pt x="24" y="144"/>
                </a:cubicBezTo>
                <a:cubicBezTo>
                  <a:pt x="24" y="78"/>
                  <a:pt x="78" y="24"/>
                  <a:pt x="144" y="24"/>
                </a:cubicBezTo>
                <a:cubicBezTo>
                  <a:pt x="144" y="144"/>
                  <a:pt x="144" y="144"/>
                  <a:pt x="144" y="144"/>
                </a:cubicBezTo>
                <a:cubicBezTo>
                  <a:pt x="264" y="144"/>
                  <a:pt x="264" y="144"/>
                  <a:pt x="264" y="144"/>
                </a:cubicBezTo>
                <a:close/>
              </a:path>
            </a:pathLst>
          </a:custGeom>
          <a:solidFill>
            <a:srgbClr val="FDFD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864" name="矩形 57"/>
          <p:cNvSpPr>
            <a:spLocks noChangeArrowheads="1"/>
          </p:cNvSpPr>
          <p:nvPr/>
        </p:nvSpPr>
        <p:spPr bwMode="auto">
          <a:xfrm>
            <a:off x="1574800" y="3884613"/>
            <a:ext cx="3416300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60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865" name="TextBox 13"/>
          <p:cNvSpPr txBox="1">
            <a:spLocks noChangeArrowheads="1"/>
          </p:cNvSpPr>
          <p:nvPr/>
        </p:nvSpPr>
        <p:spPr bwMode="auto">
          <a:xfrm>
            <a:off x="1574800" y="3503613"/>
            <a:ext cx="14986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8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8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1973710"/>
            <a:ext cx="4665663" cy="3086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7" name="Freeform 414"/>
          <p:cNvSpPr>
            <a:spLocks/>
          </p:cNvSpPr>
          <p:nvPr/>
        </p:nvSpPr>
        <p:spPr bwMode="auto">
          <a:xfrm>
            <a:off x="257175" y="347663"/>
            <a:ext cx="303213" cy="355600"/>
          </a:xfrm>
          <a:custGeom>
            <a:avLst/>
            <a:gdLst>
              <a:gd name="T0" fmla="*/ 303213 w 247"/>
              <a:gd name="T1" fmla="*/ 0 h 288"/>
              <a:gd name="T2" fmla="*/ 267613 w 247"/>
              <a:gd name="T3" fmla="*/ 8643 h 288"/>
              <a:gd name="T4" fmla="*/ 92069 w 247"/>
              <a:gd name="T5" fmla="*/ 50624 h 288"/>
              <a:gd name="T6" fmla="*/ 90841 w 247"/>
              <a:gd name="T7" fmla="*/ 50624 h 288"/>
              <a:gd name="T8" fmla="*/ 90841 w 247"/>
              <a:gd name="T9" fmla="*/ 259292 h 288"/>
              <a:gd name="T10" fmla="*/ 62607 w 247"/>
              <a:gd name="T11" fmla="*/ 253118 h 288"/>
              <a:gd name="T12" fmla="*/ 0 w 247"/>
              <a:gd name="T13" fmla="*/ 304976 h 288"/>
              <a:gd name="T14" fmla="*/ 62607 w 247"/>
              <a:gd name="T15" fmla="*/ 355600 h 288"/>
              <a:gd name="T16" fmla="*/ 126441 w 247"/>
              <a:gd name="T17" fmla="*/ 304976 h 288"/>
              <a:gd name="T18" fmla="*/ 126441 w 247"/>
              <a:gd name="T19" fmla="*/ 304976 h 288"/>
              <a:gd name="T20" fmla="*/ 126441 w 247"/>
              <a:gd name="T21" fmla="*/ 104951 h 288"/>
              <a:gd name="T22" fmla="*/ 267613 w 247"/>
              <a:gd name="T23" fmla="*/ 70379 h 288"/>
              <a:gd name="T24" fmla="*/ 267613 w 247"/>
              <a:gd name="T25" fmla="*/ 195086 h 288"/>
              <a:gd name="T26" fmla="*/ 239379 w 247"/>
              <a:gd name="T27" fmla="*/ 190147 h 288"/>
              <a:gd name="T28" fmla="*/ 176772 w 247"/>
              <a:gd name="T29" fmla="*/ 242006 h 288"/>
              <a:gd name="T30" fmla="*/ 239379 w 247"/>
              <a:gd name="T31" fmla="*/ 292629 h 288"/>
              <a:gd name="T32" fmla="*/ 303213 w 247"/>
              <a:gd name="T33" fmla="*/ 242006 h 288"/>
              <a:gd name="T34" fmla="*/ 303213 w 247"/>
              <a:gd name="T35" fmla="*/ 242006 h 288"/>
              <a:gd name="T36" fmla="*/ 303213 w 247"/>
              <a:gd name="T37" fmla="*/ 34572 h 288"/>
              <a:gd name="T38" fmla="*/ 303213 w 247"/>
              <a:gd name="T39" fmla="*/ 34572 h 288"/>
              <a:gd name="T40" fmla="*/ 303213 w 247"/>
              <a:gd name="T41" fmla="*/ 0 h 288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47" h="288">
                <a:moveTo>
                  <a:pt x="247" y="0"/>
                </a:moveTo>
                <a:cubicBezTo>
                  <a:pt x="218" y="7"/>
                  <a:pt x="218" y="7"/>
                  <a:pt x="218" y="7"/>
                </a:cubicBezTo>
                <a:cubicBezTo>
                  <a:pt x="75" y="41"/>
                  <a:pt x="75" y="41"/>
                  <a:pt x="75" y="41"/>
                </a:cubicBezTo>
                <a:cubicBezTo>
                  <a:pt x="74" y="41"/>
                  <a:pt x="74" y="41"/>
                  <a:pt x="74" y="41"/>
                </a:cubicBezTo>
                <a:cubicBezTo>
                  <a:pt x="74" y="210"/>
                  <a:pt x="74" y="210"/>
                  <a:pt x="74" y="210"/>
                </a:cubicBezTo>
                <a:cubicBezTo>
                  <a:pt x="67" y="207"/>
                  <a:pt x="59" y="205"/>
                  <a:pt x="51" y="205"/>
                </a:cubicBezTo>
                <a:cubicBezTo>
                  <a:pt x="23" y="205"/>
                  <a:pt x="0" y="224"/>
                  <a:pt x="0" y="247"/>
                </a:cubicBezTo>
                <a:cubicBezTo>
                  <a:pt x="0" y="270"/>
                  <a:pt x="23" y="288"/>
                  <a:pt x="51" y="288"/>
                </a:cubicBezTo>
                <a:cubicBezTo>
                  <a:pt x="79" y="288"/>
                  <a:pt x="102" y="270"/>
                  <a:pt x="103" y="247"/>
                </a:cubicBezTo>
                <a:cubicBezTo>
                  <a:pt x="103" y="247"/>
                  <a:pt x="103" y="247"/>
                  <a:pt x="103" y="247"/>
                </a:cubicBezTo>
                <a:cubicBezTo>
                  <a:pt x="103" y="85"/>
                  <a:pt x="103" y="85"/>
                  <a:pt x="103" y="85"/>
                </a:cubicBezTo>
                <a:cubicBezTo>
                  <a:pt x="218" y="57"/>
                  <a:pt x="218" y="57"/>
                  <a:pt x="218" y="57"/>
                </a:cubicBezTo>
                <a:cubicBezTo>
                  <a:pt x="218" y="158"/>
                  <a:pt x="218" y="158"/>
                  <a:pt x="218" y="158"/>
                </a:cubicBezTo>
                <a:cubicBezTo>
                  <a:pt x="211" y="156"/>
                  <a:pt x="204" y="154"/>
                  <a:pt x="195" y="154"/>
                </a:cubicBezTo>
                <a:cubicBezTo>
                  <a:pt x="167" y="154"/>
                  <a:pt x="144" y="173"/>
                  <a:pt x="144" y="196"/>
                </a:cubicBezTo>
                <a:cubicBezTo>
                  <a:pt x="144" y="218"/>
                  <a:pt x="167" y="237"/>
                  <a:pt x="195" y="237"/>
                </a:cubicBezTo>
                <a:cubicBezTo>
                  <a:pt x="224" y="237"/>
                  <a:pt x="246" y="219"/>
                  <a:pt x="247" y="196"/>
                </a:cubicBezTo>
                <a:cubicBezTo>
                  <a:pt x="247" y="196"/>
                  <a:pt x="247" y="196"/>
                  <a:pt x="247" y="196"/>
                </a:cubicBezTo>
                <a:cubicBezTo>
                  <a:pt x="247" y="28"/>
                  <a:pt x="247" y="28"/>
                  <a:pt x="247" y="28"/>
                </a:cubicBezTo>
                <a:cubicBezTo>
                  <a:pt x="247" y="28"/>
                  <a:pt x="247" y="28"/>
                  <a:pt x="247" y="28"/>
                </a:cubicBezTo>
                <a:cubicBezTo>
                  <a:pt x="247" y="0"/>
                  <a:pt x="247" y="0"/>
                  <a:pt x="24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68" name="TextBox 13"/>
          <p:cNvSpPr txBox="1">
            <a:spLocks noChangeArrowheads="1"/>
          </p:cNvSpPr>
          <p:nvPr/>
        </p:nvSpPr>
        <p:spPr bwMode="auto">
          <a:xfrm>
            <a:off x="781050" y="333375"/>
            <a:ext cx="20748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2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6869" name="Rectangle 16"/>
          <p:cNvGrpSpPr>
            <a:grpSpLocks/>
          </p:cNvGrpSpPr>
          <p:nvPr/>
        </p:nvGrpSpPr>
        <p:grpSpPr bwMode="auto">
          <a:xfrm>
            <a:off x="4651375" y="1962150"/>
            <a:ext cx="7559675" cy="3116263"/>
            <a:chOff x="0" y="0"/>
            <a:chExt cx="4762" cy="1963"/>
          </a:xfrm>
        </p:grpSpPr>
        <p:pic>
          <p:nvPicPr>
            <p:cNvPr id="36872" name="Rectangle 16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762" cy="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873" name="Text Box 7"/>
            <p:cNvSpPr txBox="1">
              <a:spLocks noChangeArrowheads="1"/>
            </p:cNvSpPr>
            <p:nvPr/>
          </p:nvSpPr>
          <p:spPr bwMode="auto">
            <a:xfrm>
              <a:off x="9" y="7"/>
              <a:ext cx="4741" cy="19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1800">
                <a:solidFill>
                  <a:srgbClr val="FFFFFF"/>
                </a:solidFill>
              </a:endParaRPr>
            </a:p>
          </p:txBody>
        </p:sp>
      </p:grpSp>
      <p:sp>
        <p:nvSpPr>
          <p:cNvPr id="36870" name="矩形 5"/>
          <p:cNvSpPr>
            <a:spLocks noChangeArrowheads="1"/>
          </p:cNvSpPr>
          <p:nvPr/>
        </p:nvSpPr>
        <p:spPr bwMode="auto">
          <a:xfrm>
            <a:off x="4962525" y="2925763"/>
            <a:ext cx="7029450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871" name="矩形 6"/>
          <p:cNvSpPr>
            <a:spLocks noChangeArrowheads="1"/>
          </p:cNvSpPr>
          <p:nvPr/>
        </p:nvSpPr>
        <p:spPr bwMode="auto">
          <a:xfrm>
            <a:off x="4962525" y="3678238"/>
            <a:ext cx="7029450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组合 21"/>
          <p:cNvGrpSpPr>
            <a:grpSpLocks/>
          </p:cNvGrpSpPr>
          <p:nvPr/>
        </p:nvGrpSpPr>
        <p:grpSpPr bwMode="auto">
          <a:xfrm>
            <a:off x="1427163" y="2397125"/>
            <a:ext cx="1682750" cy="1728788"/>
            <a:chOff x="0" y="0"/>
            <a:chExt cx="1766122" cy="1814880"/>
          </a:xfrm>
        </p:grpSpPr>
        <p:grpSp>
          <p:nvGrpSpPr>
            <p:cNvPr id="19501" name="组合 22"/>
            <p:cNvGrpSpPr>
              <a:grpSpLocks/>
            </p:cNvGrpSpPr>
            <p:nvPr/>
          </p:nvGrpSpPr>
          <p:grpSpPr bwMode="auto">
            <a:xfrm>
              <a:off x="141684" y="145595"/>
              <a:ext cx="1482753" cy="1523689"/>
              <a:chOff x="0" y="0"/>
              <a:chExt cx="1884994" cy="1884995"/>
            </a:xfrm>
          </p:grpSpPr>
          <p:grpSp>
            <p:nvGrpSpPr>
              <p:cNvPr id="19505" name="椭圆 24"/>
              <p:cNvGrpSpPr>
                <a:grpSpLocks/>
              </p:cNvGrpSpPr>
              <p:nvPr/>
            </p:nvGrpSpPr>
            <p:grpSpPr bwMode="auto">
              <a:xfrm>
                <a:off x="-18133" y="-14857"/>
                <a:ext cx="1926533" cy="1922237"/>
                <a:chOff x="0" y="0"/>
                <a:chExt cx="1444752" cy="1481328"/>
              </a:xfrm>
            </p:grpSpPr>
            <p:pic>
              <p:nvPicPr>
                <p:cNvPr id="19509" name="椭圆 24"/>
                <p:cNvPicPr>
                  <a:picLocks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444752" cy="148132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9510" name="Text Box 6"/>
                <p:cNvSpPr txBox="1">
                  <a:spLocks noChangeArrowheads="1"/>
                </p:cNvSpPr>
                <p:nvPr/>
              </p:nvSpPr>
              <p:spPr bwMode="auto">
                <a:xfrm>
                  <a:off x="220615" y="224182"/>
                  <a:ext cx="999567" cy="102716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9506" name="任意多边形 25"/>
              <p:cNvGrpSpPr>
                <a:grpSpLocks/>
              </p:cNvGrpSpPr>
              <p:nvPr/>
            </p:nvGrpSpPr>
            <p:grpSpPr bwMode="auto">
              <a:xfrm>
                <a:off x="22512" y="964"/>
                <a:ext cx="1707054" cy="1439700"/>
                <a:chOff x="0" y="0"/>
                <a:chExt cx="1280160" cy="1109472"/>
              </a:xfrm>
            </p:grpSpPr>
            <p:pic>
              <p:nvPicPr>
                <p:cNvPr id="19507" name="任意多边形 25"/>
                <p:cNvPicPr>
                  <a:picLocks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280160" cy="110947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9508" name="Text Box 9"/>
                <p:cNvSpPr txBox="1">
                  <a:spLocks noChangeArrowheads="1"/>
                </p:cNvSpPr>
                <p:nvPr/>
              </p:nvSpPr>
              <p:spPr bwMode="auto">
                <a:xfrm>
                  <a:off x="2692" y="-743"/>
                  <a:ext cx="1277114" cy="110996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19502" name="椭圆 23"/>
            <p:cNvGrpSpPr>
              <a:grpSpLocks/>
            </p:cNvGrpSpPr>
            <p:nvPr/>
          </p:nvGrpSpPr>
          <p:grpSpPr bwMode="auto">
            <a:xfrm>
              <a:off x="-13252" y="-13481"/>
              <a:ext cx="1796774" cy="1847927"/>
              <a:chOff x="0" y="0"/>
              <a:chExt cx="1712976" cy="1761744"/>
            </a:xfrm>
          </p:grpSpPr>
          <p:pic>
            <p:nvPicPr>
              <p:cNvPr id="19503" name="椭圆 23"/>
              <p:cNvPicPr>
                <a:picLocks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712976" cy="17617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9504" name="Text Box 12"/>
              <p:cNvSpPr txBox="1">
                <a:spLocks noChangeArrowheads="1"/>
              </p:cNvSpPr>
              <p:nvPr/>
            </p:nvSpPr>
            <p:spPr bwMode="auto">
              <a:xfrm>
                <a:off x="259214" y="266239"/>
                <a:ext cx="1190594" cy="12234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19459" name="组合 26"/>
          <p:cNvGrpSpPr>
            <a:grpSpLocks/>
          </p:cNvGrpSpPr>
          <p:nvPr/>
        </p:nvGrpSpPr>
        <p:grpSpPr bwMode="auto">
          <a:xfrm>
            <a:off x="4067175" y="2397125"/>
            <a:ext cx="1682750" cy="1728788"/>
            <a:chOff x="0" y="0"/>
            <a:chExt cx="1766122" cy="1814880"/>
          </a:xfrm>
        </p:grpSpPr>
        <p:grpSp>
          <p:nvGrpSpPr>
            <p:cNvPr id="19491" name="组合 27"/>
            <p:cNvGrpSpPr>
              <a:grpSpLocks/>
            </p:cNvGrpSpPr>
            <p:nvPr/>
          </p:nvGrpSpPr>
          <p:grpSpPr bwMode="auto">
            <a:xfrm>
              <a:off x="141684" y="145595"/>
              <a:ext cx="1482753" cy="1523689"/>
              <a:chOff x="0" y="0"/>
              <a:chExt cx="1884994" cy="1884995"/>
            </a:xfrm>
          </p:grpSpPr>
          <p:grpSp>
            <p:nvGrpSpPr>
              <p:cNvPr id="19495" name="椭圆 29"/>
              <p:cNvGrpSpPr>
                <a:grpSpLocks/>
              </p:cNvGrpSpPr>
              <p:nvPr/>
            </p:nvGrpSpPr>
            <p:grpSpPr bwMode="auto">
              <a:xfrm>
                <a:off x="-18263" y="-14857"/>
                <a:ext cx="1926533" cy="1922237"/>
                <a:chOff x="0" y="0"/>
                <a:chExt cx="1444752" cy="1481328"/>
              </a:xfrm>
            </p:grpSpPr>
            <p:pic>
              <p:nvPicPr>
                <p:cNvPr id="19499" name="椭圆 29"/>
                <p:cNvPicPr>
                  <a:picLocks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444752" cy="148132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9500" name="Text Box 17"/>
                <p:cNvSpPr txBox="1">
                  <a:spLocks noChangeArrowheads="1"/>
                </p:cNvSpPr>
                <p:nvPr/>
              </p:nvSpPr>
              <p:spPr bwMode="auto">
                <a:xfrm>
                  <a:off x="220713" y="224182"/>
                  <a:ext cx="999567" cy="102716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9496" name="任意多边形 30"/>
              <p:cNvGrpSpPr>
                <a:grpSpLocks/>
              </p:cNvGrpSpPr>
              <p:nvPr/>
            </p:nvGrpSpPr>
            <p:grpSpPr bwMode="auto">
              <a:xfrm>
                <a:off x="22381" y="964"/>
                <a:ext cx="1707054" cy="1439700"/>
                <a:chOff x="0" y="0"/>
                <a:chExt cx="1280160" cy="1109472"/>
              </a:xfrm>
            </p:grpSpPr>
            <p:pic>
              <p:nvPicPr>
                <p:cNvPr id="19497" name="任意多边形 30"/>
                <p:cNvPicPr>
                  <a:picLocks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280160" cy="110947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9498" name="Text Box 20"/>
                <p:cNvSpPr txBox="1">
                  <a:spLocks noChangeArrowheads="1"/>
                </p:cNvSpPr>
                <p:nvPr/>
              </p:nvSpPr>
              <p:spPr bwMode="auto">
                <a:xfrm>
                  <a:off x="2790" y="-743"/>
                  <a:ext cx="1277114" cy="110996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19492" name="椭圆 28"/>
            <p:cNvGrpSpPr>
              <a:grpSpLocks/>
            </p:cNvGrpSpPr>
            <p:nvPr/>
          </p:nvGrpSpPr>
          <p:grpSpPr bwMode="auto">
            <a:xfrm>
              <a:off x="-13355" y="-13481"/>
              <a:ext cx="1796774" cy="1847927"/>
              <a:chOff x="0" y="0"/>
              <a:chExt cx="1712976" cy="1761744"/>
            </a:xfrm>
          </p:grpSpPr>
          <p:pic>
            <p:nvPicPr>
              <p:cNvPr id="19493" name="椭圆 28"/>
              <p:cNvPicPr>
                <a:picLocks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712976" cy="17617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9494" name="Text Box 23"/>
              <p:cNvSpPr txBox="1">
                <a:spLocks noChangeArrowheads="1"/>
              </p:cNvSpPr>
              <p:nvPr/>
            </p:nvSpPr>
            <p:spPr bwMode="auto">
              <a:xfrm>
                <a:off x="259312" y="266239"/>
                <a:ext cx="1190594" cy="12234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19460" name="组合 31"/>
          <p:cNvGrpSpPr>
            <a:grpSpLocks/>
          </p:cNvGrpSpPr>
          <p:nvPr/>
        </p:nvGrpSpPr>
        <p:grpSpPr bwMode="auto">
          <a:xfrm>
            <a:off x="6518275" y="2397125"/>
            <a:ext cx="1682750" cy="1728788"/>
            <a:chOff x="0" y="0"/>
            <a:chExt cx="1766122" cy="1814880"/>
          </a:xfrm>
        </p:grpSpPr>
        <p:grpSp>
          <p:nvGrpSpPr>
            <p:cNvPr id="19481" name="组合 32"/>
            <p:cNvGrpSpPr>
              <a:grpSpLocks/>
            </p:cNvGrpSpPr>
            <p:nvPr/>
          </p:nvGrpSpPr>
          <p:grpSpPr bwMode="auto">
            <a:xfrm>
              <a:off x="141684" y="145595"/>
              <a:ext cx="1482753" cy="1523689"/>
              <a:chOff x="0" y="0"/>
              <a:chExt cx="1884994" cy="1884995"/>
            </a:xfrm>
          </p:grpSpPr>
          <p:grpSp>
            <p:nvGrpSpPr>
              <p:cNvPr id="19485" name="椭圆 34"/>
              <p:cNvGrpSpPr>
                <a:grpSpLocks/>
              </p:cNvGrpSpPr>
              <p:nvPr/>
            </p:nvGrpSpPr>
            <p:grpSpPr bwMode="auto">
              <a:xfrm>
                <a:off x="-18934" y="-14857"/>
                <a:ext cx="1926533" cy="1922237"/>
                <a:chOff x="0" y="0"/>
                <a:chExt cx="1444752" cy="1481328"/>
              </a:xfrm>
            </p:grpSpPr>
            <p:pic>
              <p:nvPicPr>
                <p:cNvPr id="19489" name="椭圆 34"/>
                <p:cNvPicPr>
                  <a:picLocks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444752" cy="148132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9490" name="Text Box 28"/>
                <p:cNvSpPr txBox="1">
                  <a:spLocks noChangeArrowheads="1"/>
                </p:cNvSpPr>
                <p:nvPr/>
              </p:nvSpPr>
              <p:spPr bwMode="auto">
                <a:xfrm>
                  <a:off x="221216" y="224182"/>
                  <a:ext cx="999567" cy="102716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9486" name="任意多边形 35"/>
              <p:cNvGrpSpPr>
                <a:grpSpLocks/>
              </p:cNvGrpSpPr>
              <p:nvPr/>
            </p:nvGrpSpPr>
            <p:grpSpPr bwMode="auto">
              <a:xfrm>
                <a:off x="29839" y="964"/>
                <a:ext cx="1698926" cy="1439700"/>
                <a:chOff x="0" y="0"/>
                <a:chExt cx="1274064" cy="1109472"/>
              </a:xfrm>
            </p:grpSpPr>
            <p:pic>
              <p:nvPicPr>
                <p:cNvPr id="19487" name="任意多边形 35"/>
                <p:cNvPicPr>
                  <a:picLocks noChangeArrowheads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274064" cy="110947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9488" name="Text Box 31"/>
                <p:cNvSpPr txBox="1">
                  <a:spLocks noChangeArrowheads="1"/>
                </p:cNvSpPr>
                <p:nvPr/>
              </p:nvSpPr>
              <p:spPr bwMode="auto">
                <a:xfrm>
                  <a:off x="-2803" y="-743"/>
                  <a:ext cx="1277114" cy="110996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19482" name="椭圆 33"/>
            <p:cNvGrpSpPr>
              <a:grpSpLocks/>
            </p:cNvGrpSpPr>
            <p:nvPr/>
          </p:nvGrpSpPr>
          <p:grpSpPr bwMode="auto">
            <a:xfrm>
              <a:off x="-13882" y="-13481"/>
              <a:ext cx="1796774" cy="1847927"/>
              <a:chOff x="0" y="0"/>
              <a:chExt cx="1712976" cy="1761744"/>
            </a:xfrm>
          </p:grpSpPr>
          <p:pic>
            <p:nvPicPr>
              <p:cNvPr id="19483" name="椭圆 33"/>
              <p:cNvPicPr>
                <a:picLocks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712976" cy="17617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9484" name="Text Box 34"/>
              <p:cNvSpPr txBox="1">
                <a:spLocks noChangeArrowheads="1"/>
              </p:cNvSpPr>
              <p:nvPr/>
            </p:nvSpPr>
            <p:spPr bwMode="auto">
              <a:xfrm>
                <a:off x="259815" y="266239"/>
                <a:ext cx="1190594" cy="12234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19461" name="组合 36"/>
          <p:cNvGrpSpPr>
            <a:grpSpLocks/>
          </p:cNvGrpSpPr>
          <p:nvPr/>
        </p:nvGrpSpPr>
        <p:grpSpPr bwMode="auto">
          <a:xfrm>
            <a:off x="9139238" y="2397125"/>
            <a:ext cx="1684337" cy="1728788"/>
            <a:chOff x="0" y="0"/>
            <a:chExt cx="1766122" cy="1814880"/>
          </a:xfrm>
        </p:grpSpPr>
        <p:grpSp>
          <p:nvGrpSpPr>
            <p:cNvPr id="19471" name="组合 37"/>
            <p:cNvGrpSpPr>
              <a:grpSpLocks/>
            </p:cNvGrpSpPr>
            <p:nvPr/>
          </p:nvGrpSpPr>
          <p:grpSpPr bwMode="auto">
            <a:xfrm>
              <a:off x="141684" y="145595"/>
              <a:ext cx="1482753" cy="1523689"/>
              <a:chOff x="0" y="0"/>
              <a:chExt cx="1884994" cy="1884995"/>
            </a:xfrm>
          </p:grpSpPr>
          <p:grpSp>
            <p:nvGrpSpPr>
              <p:cNvPr id="19475" name="椭圆 39"/>
              <p:cNvGrpSpPr>
                <a:grpSpLocks/>
              </p:cNvGrpSpPr>
              <p:nvPr/>
            </p:nvGrpSpPr>
            <p:grpSpPr bwMode="auto">
              <a:xfrm>
                <a:off x="-19151" y="-14857"/>
                <a:ext cx="1926533" cy="1922237"/>
                <a:chOff x="0" y="0"/>
                <a:chExt cx="1444752" cy="1481328"/>
              </a:xfrm>
            </p:grpSpPr>
            <p:pic>
              <p:nvPicPr>
                <p:cNvPr id="19479" name="椭圆 39"/>
                <p:cNvPicPr>
                  <a:picLocks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444752" cy="148132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9480" name="Text Box 39"/>
                <p:cNvSpPr txBox="1">
                  <a:spLocks noChangeArrowheads="1"/>
                </p:cNvSpPr>
                <p:nvPr/>
              </p:nvSpPr>
              <p:spPr bwMode="auto">
                <a:xfrm>
                  <a:off x="221379" y="224182"/>
                  <a:ext cx="999567" cy="102716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9476" name="任意多边形 40"/>
              <p:cNvGrpSpPr>
                <a:grpSpLocks/>
              </p:cNvGrpSpPr>
              <p:nvPr/>
            </p:nvGrpSpPr>
            <p:grpSpPr bwMode="auto">
              <a:xfrm>
                <a:off x="29622" y="964"/>
                <a:ext cx="1698926" cy="1439700"/>
                <a:chOff x="0" y="0"/>
                <a:chExt cx="1274064" cy="1109472"/>
              </a:xfrm>
            </p:grpSpPr>
            <p:pic>
              <p:nvPicPr>
                <p:cNvPr id="19477" name="任意多边形 40"/>
                <p:cNvPicPr>
                  <a:picLocks noChangeArrowheads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274064" cy="110947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9478" name="Text Box 42"/>
                <p:cNvSpPr txBox="1">
                  <a:spLocks noChangeArrowheads="1"/>
                </p:cNvSpPr>
                <p:nvPr/>
              </p:nvSpPr>
              <p:spPr bwMode="auto">
                <a:xfrm>
                  <a:off x="-2640" y="-743"/>
                  <a:ext cx="1277114" cy="110996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endParaRPr lang="zh-CN" altLang="en-US" sz="1800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19472" name="椭圆 38"/>
            <p:cNvGrpSpPr>
              <a:grpSpLocks/>
            </p:cNvGrpSpPr>
            <p:nvPr/>
          </p:nvGrpSpPr>
          <p:grpSpPr bwMode="auto">
            <a:xfrm>
              <a:off x="-14053" y="-13481"/>
              <a:ext cx="1796774" cy="1847927"/>
              <a:chOff x="0" y="0"/>
              <a:chExt cx="1712976" cy="1761744"/>
            </a:xfrm>
          </p:grpSpPr>
          <p:pic>
            <p:nvPicPr>
              <p:cNvPr id="19473" name="椭圆 38"/>
              <p:cNvPicPr>
                <a:picLocks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712976" cy="17617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9474" name="Text Box 45"/>
              <p:cNvSpPr txBox="1">
                <a:spLocks noChangeArrowheads="1"/>
              </p:cNvSpPr>
              <p:nvPr/>
            </p:nvSpPr>
            <p:spPr bwMode="auto">
              <a:xfrm>
                <a:off x="259978" y="266239"/>
                <a:ext cx="1190594" cy="12234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19462" name="Freeform 91"/>
          <p:cNvSpPr>
            <a:spLocks/>
          </p:cNvSpPr>
          <p:nvPr/>
        </p:nvSpPr>
        <p:spPr bwMode="auto">
          <a:xfrm>
            <a:off x="7239000" y="2978150"/>
            <a:ext cx="265113" cy="527050"/>
          </a:xfrm>
          <a:custGeom>
            <a:avLst/>
            <a:gdLst>
              <a:gd name="T0" fmla="*/ 265113 w 144"/>
              <a:gd name="T1" fmla="*/ 131763 h 288"/>
              <a:gd name="T2" fmla="*/ 132557 w 144"/>
              <a:gd name="T3" fmla="*/ 0 h 288"/>
              <a:gd name="T4" fmla="*/ 0 w 144"/>
              <a:gd name="T5" fmla="*/ 131763 h 288"/>
              <a:gd name="T6" fmla="*/ 66278 w 144"/>
              <a:gd name="T7" fmla="*/ 245225 h 288"/>
              <a:gd name="T8" fmla="*/ 0 w 144"/>
              <a:gd name="T9" fmla="*/ 527050 h 288"/>
              <a:gd name="T10" fmla="*/ 265113 w 144"/>
              <a:gd name="T11" fmla="*/ 527050 h 288"/>
              <a:gd name="T12" fmla="*/ 200676 w 144"/>
              <a:gd name="T13" fmla="*/ 245225 h 288"/>
              <a:gd name="T14" fmla="*/ 265113 w 144"/>
              <a:gd name="T15" fmla="*/ 131763 h 28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44" h="288">
                <a:moveTo>
                  <a:pt x="144" y="72"/>
                </a:moveTo>
                <a:cubicBezTo>
                  <a:pt x="144" y="32"/>
                  <a:pt x="112" y="0"/>
                  <a:pt x="72" y="0"/>
                </a:cubicBezTo>
                <a:cubicBezTo>
                  <a:pt x="33" y="0"/>
                  <a:pt x="0" y="32"/>
                  <a:pt x="0" y="72"/>
                </a:cubicBezTo>
                <a:cubicBezTo>
                  <a:pt x="0" y="98"/>
                  <a:pt x="14" y="121"/>
                  <a:pt x="36" y="134"/>
                </a:cubicBezTo>
                <a:cubicBezTo>
                  <a:pt x="0" y="288"/>
                  <a:pt x="0" y="288"/>
                  <a:pt x="0" y="288"/>
                </a:cubicBezTo>
                <a:cubicBezTo>
                  <a:pt x="144" y="288"/>
                  <a:pt x="144" y="288"/>
                  <a:pt x="144" y="288"/>
                </a:cubicBezTo>
                <a:cubicBezTo>
                  <a:pt x="109" y="134"/>
                  <a:pt x="109" y="134"/>
                  <a:pt x="109" y="134"/>
                </a:cubicBezTo>
                <a:cubicBezTo>
                  <a:pt x="130" y="121"/>
                  <a:pt x="144" y="98"/>
                  <a:pt x="144" y="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3" name="Freeform 93"/>
          <p:cNvSpPr>
            <a:spLocks noEditPoints="1"/>
          </p:cNvSpPr>
          <p:nvPr/>
        </p:nvSpPr>
        <p:spPr bwMode="auto">
          <a:xfrm>
            <a:off x="2071688" y="2997200"/>
            <a:ext cx="393700" cy="528638"/>
          </a:xfrm>
          <a:custGeom>
            <a:avLst/>
            <a:gdLst>
              <a:gd name="T0" fmla="*/ 342665 w 216"/>
              <a:gd name="T1" fmla="*/ 231279 h 288"/>
              <a:gd name="T2" fmla="*/ 342665 w 216"/>
              <a:gd name="T3" fmla="*/ 145008 h 288"/>
              <a:gd name="T4" fmla="*/ 198673 w 216"/>
              <a:gd name="T5" fmla="*/ 0 h 288"/>
              <a:gd name="T6" fmla="*/ 196850 w 216"/>
              <a:gd name="T7" fmla="*/ 0 h 288"/>
              <a:gd name="T8" fmla="*/ 193205 w 216"/>
              <a:gd name="T9" fmla="*/ 0 h 288"/>
              <a:gd name="T10" fmla="*/ 51035 w 216"/>
              <a:gd name="T11" fmla="*/ 145008 h 288"/>
              <a:gd name="T12" fmla="*/ 51035 w 216"/>
              <a:gd name="T13" fmla="*/ 231279 h 288"/>
              <a:gd name="T14" fmla="*/ 0 w 216"/>
              <a:gd name="T15" fmla="*/ 231279 h 288"/>
              <a:gd name="T16" fmla="*/ 0 w 216"/>
              <a:gd name="T17" fmla="*/ 528638 h 288"/>
              <a:gd name="T18" fmla="*/ 393700 w 216"/>
              <a:gd name="T19" fmla="*/ 528638 h 288"/>
              <a:gd name="T20" fmla="*/ 393700 w 216"/>
              <a:gd name="T21" fmla="*/ 231279 h 288"/>
              <a:gd name="T22" fmla="*/ 342665 w 216"/>
              <a:gd name="T23" fmla="*/ 231279 h 288"/>
              <a:gd name="T24" fmla="*/ 242417 w 216"/>
              <a:gd name="T25" fmla="*/ 475407 h 288"/>
              <a:gd name="T26" fmla="*/ 153106 w 216"/>
              <a:gd name="T27" fmla="*/ 475407 h 288"/>
              <a:gd name="T28" fmla="*/ 174978 w 216"/>
              <a:gd name="T29" fmla="*/ 378123 h 288"/>
              <a:gd name="T30" fmla="*/ 153106 w 216"/>
              <a:gd name="T31" fmla="*/ 339576 h 288"/>
              <a:gd name="T32" fmla="*/ 196850 w 216"/>
              <a:gd name="T33" fmla="*/ 295523 h 288"/>
              <a:gd name="T34" fmla="*/ 242417 w 216"/>
              <a:gd name="T35" fmla="*/ 339576 h 288"/>
              <a:gd name="T36" fmla="*/ 218722 w 216"/>
              <a:gd name="T37" fmla="*/ 378123 h 288"/>
              <a:gd name="T38" fmla="*/ 242417 w 216"/>
              <a:gd name="T39" fmla="*/ 475407 h 288"/>
              <a:gd name="T40" fmla="*/ 269757 w 216"/>
              <a:gd name="T41" fmla="*/ 231279 h 288"/>
              <a:gd name="T42" fmla="*/ 122120 w 216"/>
              <a:gd name="T43" fmla="*/ 231279 h 288"/>
              <a:gd name="T44" fmla="*/ 122120 w 216"/>
              <a:gd name="T45" fmla="*/ 145008 h 288"/>
              <a:gd name="T46" fmla="*/ 193205 w 216"/>
              <a:gd name="T47" fmla="*/ 73422 h 288"/>
              <a:gd name="T48" fmla="*/ 196850 w 216"/>
              <a:gd name="T49" fmla="*/ 73422 h 288"/>
              <a:gd name="T50" fmla="*/ 198673 w 216"/>
              <a:gd name="T51" fmla="*/ 73422 h 288"/>
              <a:gd name="T52" fmla="*/ 269757 w 216"/>
              <a:gd name="T53" fmla="*/ 145008 h 288"/>
              <a:gd name="T54" fmla="*/ 269757 w 216"/>
              <a:gd name="T55" fmla="*/ 231279 h 288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16" h="288">
                <a:moveTo>
                  <a:pt x="188" y="126"/>
                </a:moveTo>
                <a:cubicBezTo>
                  <a:pt x="188" y="79"/>
                  <a:pt x="188" y="79"/>
                  <a:pt x="188" y="79"/>
                </a:cubicBezTo>
                <a:cubicBezTo>
                  <a:pt x="188" y="36"/>
                  <a:pt x="152" y="0"/>
                  <a:pt x="109" y="0"/>
                </a:cubicBezTo>
                <a:cubicBezTo>
                  <a:pt x="109" y="0"/>
                  <a:pt x="108" y="0"/>
                  <a:pt x="108" y="0"/>
                </a:cubicBezTo>
                <a:cubicBezTo>
                  <a:pt x="107" y="0"/>
                  <a:pt x="107" y="0"/>
                  <a:pt x="106" y="0"/>
                </a:cubicBezTo>
                <a:cubicBezTo>
                  <a:pt x="63" y="0"/>
                  <a:pt x="28" y="36"/>
                  <a:pt x="28" y="79"/>
                </a:cubicBezTo>
                <a:cubicBezTo>
                  <a:pt x="28" y="126"/>
                  <a:pt x="28" y="126"/>
                  <a:pt x="28" y="126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288"/>
                  <a:pt x="0" y="288"/>
                  <a:pt x="0" y="288"/>
                </a:cubicBezTo>
                <a:cubicBezTo>
                  <a:pt x="216" y="288"/>
                  <a:pt x="216" y="288"/>
                  <a:pt x="216" y="288"/>
                </a:cubicBezTo>
                <a:cubicBezTo>
                  <a:pt x="216" y="126"/>
                  <a:pt x="216" y="126"/>
                  <a:pt x="216" y="126"/>
                </a:cubicBezTo>
                <a:lnTo>
                  <a:pt x="188" y="126"/>
                </a:lnTo>
                <a:close/>
                <a:moveTo>
                  <a:pt x="133" y="259"/>
                </a:moveTo>
                <a:cubicBezTo>
                  <a:pt x="84" y="259"/>
                  <a:pt x="84" y="259"/>
                  <a:pt x="84" y="259"/>
                </a:cubicBezTo>
                <a:cubicBezTo>
                  <a:pt x="96" y="206"/>
                  <a:pt x="96" y="206"/>
                  <a:pt x="96" y="206"/>
                </a:cubicBezTo>
                <a:cubicBezTo>
                  <a:pt x="88" y="202"/>
                  <a:pt x="84" y="194"/>
                  <a:pt x="84" y="185"/>
                </a:cubicBezTo>
                <a:cubicBezTo>
                  <a:pt x="84" y="172"/>
                  <a:pt x="95" y="161"/>
                  <a:pt x="108" y="161"/>
                </a:cubicBezTo>
                <a:cubicBezTo>
                  <a:pt x="122" y="161"/>
                  <a:pt x="133" y="172"/>
                  <a:pt x="133" y="185"/>
                </a:cubicBezTo>
                <a:cubicBezTo>
                  <a:pt x="133" y="194"/>
                  <a:pt x="128" y="202"/>
                  <a:pt x="120" y="206"/>
                </a:cubicBezTo>
                <a:lnTo>
                  <a:pt x="133" y="259"/>
                </a:lnTo>
                <a:close/>
                <a:moveTo>
                  <a:pt x="148" y="126"/>
                </a:moveTo>
                <a:cubicBezTo>
                  <a:pt x="67" y="126"/>
                  <a:pt x="67" y="126"/>
                  <a:pt x="67" y="126"/>
                </a:cubicBezTo>
                <a:cubicBezTo>
                  <a:pt x="67" y="79"/>
                  <a:pt x="67" y="79"/>
                  <a:pt x="67" y="79"/>
                </a:cubicBezTo>
                <a:cubicBezTo>
                  <a:pt x="67" y="57"/>
                  <a:pt x="85" y="40"/>
                  <a:pt x="106" y="40"/>
                </a:cubicBezTo>
                <a:cubicBezTo>
                  <a:pt x="107" y="40"/>
                  <a:pt x="108" y="40"/>
                  <a:pt x="108" y="40"/>
                </a:cubicBezTo>
                <a:cubicBezTo>
                  <a:pt x="108" y="40"/>
                  <a:pt x="109" y="40"/>
                  <a:pt x="109" y="40"/>
                </a:cubicBezTo>
                <a:cubicBezTo>
                  <a:pt x="131" y="40"/>
                  <a:pt x="148" y="57"/>
                  <a:pt x="148" y="79"/>
                </a:cubicBezTo>
                <a:lnTo>
                  <a:pt x="148" y="1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4" name="Freeform 94"/>
          <p:cNvSpPr>
            <a:spLocks noEditPoints="1"/>
          </p:cNvSpPr>
          <p:nvPr/>
        </p:nvSpPr>
        <p:spPr bwMode="auto">
          <a:xfrm>
            <a:off x="4649788" y="2995613"/>
            <a:ext cx="527050" cy="492125"/>
          </a:xfrm>
          <a:custGeom>
            <a:avLst/>
            <a:gdLst>
              <a:gd name="T0" fmla="*/ 393457 w 288"/>
              <a:gd name="T1" fmla="*/ 0 h 269"/>
              <a:gd name="T2" fmla="*/ 389797 w 288"/>
              <a:gd name="T3" fmla="*/ 0 h 269"/>
              <a:gd name="T4" fmla="*/ 387967 w 288"/>
              <a:gd name="T5" fmla="*/ 0 h 269"/>
              <a:gd name="T6" fmla="*/ 254375 w 288"/>
              <a:gd name="T7" fmla="*/ 133551 h 269"/>
              <a:gd name="T8" fmla="*/ 254375 w 288"/>
              <a:gd name="T9" fmla="*/ 214047 h 269"/>
              <a:gd name="T10" fmla="*/ 0 w 288"/>
              <a:gd name="T11" fmla="*/ 214047 h 269"/>
              <a:gd name="T12" fmla="*/ 0 w 288"/>
              <a:gd name="T13" fmla="*/ 492125 h 269"/>
              <a:gd name="T14" fmla="*/ 369667 w 288"/>
              <a:gd name="T15" fmla="*/ 492125 h 269"/>
              <a:gd name="T16" fmla="*/ 369667 w 288"/>
              <a:gd name="T17" fmla="*/ 214047 h 269"/>
              <a:gd name="T18" fmla="*/ 320256 w 288"/>
              <a:gd name="T19" fmla="*/ 214047 h 269"/>
              <a:gd name="T20" fmla="*/ 320256 w 288"/>
              <a:gd name="T21" fmla="*/ 133551 h 269"/>
              <a:gd name="T22" fmla="*/ 387967 w 288"/>
              <a:gd name="T23" fmla="*/ 65861 h 269"/>
              <a:gd name="T24" fmla="*/ 391627 w 288"/>
              <a:gd name="T25" fmla="*/ 65861 h 269"/>
              <a:gd name="T26" fmla="*/ 393457 w 288"/>
              <a:gd name="T27" fmla="*/ 65861 h 269"/>
              <a:gd name="T28" fmla="*/ 459339 w 288"/>
              <a:gd name="T29" fmla="*/ 133551 h 269"/>
              <a:gd name="T30" fmla="*/ 459339 w 288"/>
              <a:gd name="T31" fmla="*/ 166481 h 269"/>
              <a:gd name="T32" fmla="*/ 483129 w 288"/>
              <a:gd name="T33" fmla="*/ 166481 h 269"/>
              <a:gd name="T34" fmla="*/ 483129 w 288"/>
              <a:gd name="T35" fmla="*/ 173799 h 269"/>
              <a:gd name="T36" fmla="*/ 459339 w 288"/>
              <a:gd name="T37" fmla="*/ 195752 h 269"/>
              <a:gd name="T38" fmla="*/ 459339 w 288"/>
              <a:gd name="T39" fmla="*/ 214047 h 269"/>
              <a:gd name="T40" fmla="*/ 527050 w 288"/>
              <a:gd name="T41" fmla="*/ 214047 h 269"/>
              <a:gd name="T42" fmla="*/ 527050 w 288"/>
              <a:gd name="T43" fmla="*/ 133551 h 269"/>
              <a:gd name="T44" fmla="*/ 393457 w 288"/>
              <a:gd name="T45" fmla="*/ 0 h 269"/>
              <a:gd name="T46" fmla="*/ 226924 w 288"/>
              <a:gd name="T47" fmla="*/ 440900 h 269"/>
              <a:gd name="T48" fmla="*/ 142743 w 288"/>
              <a:gd name="T49" fmla="*/ 440900 h 269"/>
              <a:gd name="T50" fmla="*/ 162873 w 288"/>
              <a:gd name="T51" fmla="*/ 351257 h 269"/>
              <a:gd name="T52" fmla="*/ 142743 w 288"/>
              <a:gd name="T53" fmla="*/ 314667 h 269"/>
              <a:gd name="T54" fmla="*/ 184834 w 288"/>
              <a:gd name="T55" fmla="*/ 272590 h 269"/>
              <a:gd name="T56" fmla="*/ 226924 w 288"/>
              <a:gd name="T57" fmla="*/ 314667 h 269"/>
              <a:gd name="T58" fmla="*/ 204964 w 288"/>
              <a:gd name="T59" fmla="*/ 351257 h 269"/>
              <a:gd name="T60" fmla="*/ 226924 w 288"/>
              <a:gd name="T61" fmla="*/ 440900 h 269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288" h="269">
                <a:moveTo>
                  <a:pt x="215" y="0"/>
                </a:moveTo>
                <a:cubicBezTo>
                  <a:pt x="214" y="0"/>
                  <a:pt x="214" y="0"/>
                  <a:pt x="213" y="0"/>
                </a:cubicBezTo>
                <a:cubicBezTo>
                  <a:pt x="213" y="0"/>
                  <a:pt x="212" y="0"/>
                  <a:pt x="212" y="0"/>
                </a:cubicBezTo>
                <a:cubicBezTo>
                  <a:pt x="172" y="0"/>
                  <a:pt x="139" y="33"/>
                  <a:pt x="139" y="73"/>
                </a:cubicBezTo>
                <a:cubicBezTo>
                  <a:pt x="139" y="73"/>
                  <a:pt x="139" y="99"/>
                  <a:pt x="139" y="117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269"/>
                  <a:pt x="0" y="269"/>
                  <a:pt x="0" y="269"/>
                </a:cubicBezTo>
                <a:cubicBezTo>
                  <a:pt x="202" y="269"/>
                  <a:pt x="202" y="269"/>
                  <a:pt x="202" y="269"/>
                </a:cubicBezTo>
                <a:cubicBezTo>
                  <a:pt x="202" y="117"/>
                  <a:pt x="202" y="117"/>
                  <a:pt x="202" y="117"/>
                </a:cubicBezTo>
                <a:cubicBezTo>
                  <a:pt x="175" y="117"/>
                  <a:pt x="175" y="117"/>
                  <a:pt x="175" y="117"/>
                </a:cubicBezTo>
                <a:cubicBezTo>
                  <a:pt x="175" y="99"/>
                  <a:pt x="175" y="73"/>
                  <a:pt x="175" y="73"/>
                </a:cubicBezTo>
                <a:cubicBezTo>
                  <a:pt x="175" y="53"/>
                  <a:pt x="192" y="36"/>
                  <a:pt x="212" y="36"/>
                </a:cubicBezTo>
                <a:cubicBezTo>
                  <a:pt x="213" y="36"/>
                  <a:pt x="214" y="36"/>
                  <a:pt x="214" y="36"/>
                </a:cubicBezTo>
                <a:cubicBezTo>
                  <a:pt x="214" y="36"/>
                  <a:pt x="214" y="36"/>
                  <a:pt x="215" y="36"/>
                </a:cubicBezTo>
                <a:cubicBezTo>
                  <a:pt x="235" y="36"/>
                  <a:pt x="251" y="53"/>
                  <a:pt x="251" y="73"/>
                </a:cubicBezTo>
                <a:cubicBezTo>
                  <a:pt x="251" y="73"/>
                  <a:pt x="251" y="81"/>
                  <a:pt x="251" y="91"/>
                </a:cubicBezTo>
                <a:cubicBezTo>
                  <a:pt x="264" y="91"/>
                  <a:pt x="264" y="91"/>
                  <a:pt x="264" y="91"/>
                </a:cubicBezTo>
                <a:cubicBezTo>
                  <a:pt x="264" y="95"/>
                  <a:pt x="264" y="95"/>
                  <a:pt x="264" y="95"/>
                </a:cubicBezTo>
                <a:cubicBezTo>
                  <a:pt x="251" y="107"/>
                  <a:pt x="251" y="107"/>
                  <a:pt x="251" y="107"/>
                </a:cubicBezTo>
                <a:cubicBezTo>
                  <a:pt x="251" y="111"/>
                  <a:pt x="251" y="114"/>
                  <a:pt x="251" y="117"/>
                </a:cubicBezTo>
                <a:cubicBezTo>
                  <a:pt x="288" y="117"/>
                  <a:pt x="288" y="117"/>
                  <a:pt x="288" y="117"/>
                </a:cubicBezTo>
                <a:cubicBezTo>
                  <a:pt x="288" y="99"/>
                  <a:pt x="288" y="73"/>
                  <a:pt x="288" y="73"/>
                </a:cubicBezTo>
                <a:cubicBezTo>
                  <a:pt x="288" y="33"/>
                  <a:pt x="255" y="0"/>
                  <a:pt x="215" y="0"/>
                </a:cubicBezTo>
                <a:close/>
                <a:moveTo>
                  <a:pt x="124" y="241"/>
                </a:moveTo>
                <a:cubicBezTo>
                  <a:pt x="78" y="241"/>
                  <a:pt x="78" y="241"/>
                  <a:pt x="78" y="241"/>
                </a:cubicBezTo>
                <a:cubicBezTo>
                  <a:pt x="89" y="192"/>
                  <a:pt x="89" y="192"/>
                  <a:pt x="89" y="192"/>
                </a:cubicBezTo>
                <a:cubicBezTo>
                  <a:pt x="82" y="188"/>
                  <a:pt x="78" y="181"/>
                  <a:pt x="78" y="172"/>
                </a:cubicBezTo>
                <a:cubicBezTo>
                  <a:pt x="78" y="160"/>
                  <a:pt x="88" y="149"/>
                  <a:pt x="101" y="149"/>
                </a:cubicBezTo>
                <a:cubicBezTo>
                  <a:pt x="113" y="149"/>
                  <a:pt x="124" y="160"/>
                  <a:pt x="124" y="172"/>
                </a:cubicBezTo>
                <a:cubicBezTo>
                  <a:pt x="124" y="181"/>
                  <a:pt x="119" y="188"/>
                  <a:pt x="112" y="192"/>
                </a:cubicBezTo>
                <a:lnTo>
                  <a:pt x="124" y="24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5" name="Freeform 112"/>
          <p:cNvSpPr>
            <a:spLocks noEditPoints="1"/>
          </p:cNvSpPr>
          <p:nvPr/>
        </p:nvSpPr>
        <p:spPr bwMode="auto">
          <a:xfrm>
            <a:off x="9648825" y="3048000"/>
            <a:ext cx="527050" cy="530225"/>
          </a:xfrm>
          <a:custGeom>
            <a:avLst/>
            <a:gdLst>
              <a:gd name="T0" fmla="*/ 327576 w 288"/>
              <a:gd name="T1" fmla="*/ 220927 h 288"/>
              <a:gd name="T2" fmla="*/ 334896 w 288"/>
              <a:gd name="T3" fmla="*/ 169377 h 288"/>
              <a:gd name="T4" fmla="*/ 168363 w 288"/>
              <a:gd name="T5" fmla="*/ 0 h 288"/>
              <a:gd name="T6" fmla="*/ 0 w 288"/>
              <a:gd name="T7" fmla="*/ 169377 h 288"/>
              <a:gd name="T8" fmla="*/ 168363 w 288"/>
              <a:gd name="T9" fmla="*/ 336914 h 288"/>
              <a:gd name="T10" fmla="*/ 221434 w 288"/>
              <a:gd name="T11" fmla="*/ 327709 h 288"/>
              <a:gd name="T12" fmla="*/ 259865 w 288"/>
              <a:gd name="T13" fmla="*/ 366371 h 288"/>
              <a:gd name="T14" fmla="*/ 340386 w 288"/>
              <a:gd name="T15" fmla="*/ 366371 h 288"/>
              <a:gd name="T16" fmla="*/ 340386 w 288"/>
              <a:gd name="T17" fmla="*/ 449218 h 288"/>
              <a:gd name="T18" fmla="*/ 340386 w 288"/>
              <a:gd name="T19" fmla="*/ 449218 h 288"/>
              <a:gd name="T20" fmla="*/ 420908 w 288"/>
              <a:gd name="T21" fmla="*/ 449218 h 288"/>
              <a:gd name="T22" fmla="*/ 420908 w 288"/>
              <a:gd name="T23" fmla="*/ 530225 h 288"/>
              <a:gd name="T24" fmla="*/ 420908 w 288"/>
              <a:gd name="T25" fmla="*/ 530225 h 288"/>
              <a:gd name="T26" fmla="*/ 527050 w 288"/>
              <a:gd name="T27" fmla="*/ 530225 h 288"/>
              <a:gd name="T28" fmla="*/ 527050 w 288"/>
              <a:gd name="T29" fmla="*/ 530225 h 288"/>
              <a:gd name="T30" fmla="*/ 527050 w 288"/>
              <a:gd name="T31" fmla="*/ 530225 h 288"/>
              <a:gd name="T32" fmla="*/ 527050 w 288"/>
              <a:gd name="T33" fmla="*/ 423444 h 288"/>
              <a:gd name="T34" fmla="*/ 327576 w 288"/>
              <a:gd name="T35" fmla="*/ 220927 h 288"/>
              <a:gd name="T36" fmla="*/ 133593 w 288"/>
              <a:gd name="T37" fmla="*/ 189629 h 288"/>
              <a:gd name="T38" fmla="*/ 76861 w 288"/>
              <a:gd name="T39" fmla="*/ 132556 h 288"/>
              <a:gd name="T40" fmla="*/ 133593 w 288"/>
              <a:gd name="T41" fmla="*/ 75483 h 288"/>
              <a:gd name="T42" fmla="*/ 190324 w 288"/>
              <a:gd name="T43" fmla="*/ 132556 h 288"/>
              <a:gd name="T44" fmla="*/ 133593 w 288"/>
              <a:gd name="T45" fmla="*/ 189629 h 288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288" h="288">
                <a:moveTo>
                  <a:pt x="179" y="120"/>
                </a:moveTo>
                <a:cubicBezTo>
                  <a:pt x="182" y="111"/>
                  <a:pt x="183" y="102"/>
                  <a:pt x="183" y="92"/>
                </a:cubicBezTo>
                <a:cubicBezTo>
                  <a:pt x="183" y="41"/>
                  <a:pt x="142" y="0"/>
                  <a:pt x="92" y="0"/>
                </a:cubicBezTo>
                <a:cubicBezTo>
                  <a:pt x="41" y="0"/>
                  <a:pt x="0" y="41"/>
                  <a:pt x="0" y="92"/>
                </a:cubicBezTo>
                <a:cubicBezTo>
                  <a:pt x="0" y="142"/>
                  <a:pt x="41" y="183"/>
                  <a:pt x="92" y="183"/>
                </a:cubicBezTo>
                <a:cubicBezTo>
                  <a:pt x="102" y="183"/>
                  <a:pt x="112" y="181"/>
                  <a:pt x="121" y="178"/>
                </a:cubicBezTo>
                <a:cubicBezTo>
                  <a:pt x="142" y="199"/>
                  <a:pt x="142" y="199"/>
                  <a:pt x="142" y="199"/>
                </a:cubicBezTo>
                <a:cubicBezTo>
                  <a:pt x="186" y="199"/>
                  <a:pt x="186" y="199"/>
                  <a:pt x="186" y="199"/>
                </a:cubicBezTo>
                <a:cubicBezTo>
                  <a:pt x="186" y="244"/>
                  <a:pt x="186" y="244"/>
                  <a:pt x="186" y="244"/>
                </a:cubicBezTo>
                <a:cubicBezTo>
                  <a:pt x="186" y="244"/>
                  <a:pt x="186" y="244"/>
                  <a:pt x="186" y="244"/>
                </a:cubicBezTo>
                <a:cubicBezTo>
                  <a:pt x="230" y="244"/>
                  <a:pt x="230" y="244"/>
                  <a:pt x="230" y="244"/>
                </a:cubicBezTo>
                <a:cubicBezTo>
                  <a:pt x="230" y="288"/>
                  <a:pt x="230" y="288"/>
                  <a:pt x="230" y="288"/>
                </a:cubicBezTo>
                <a:cubicBezTo>
                  <a:pt x="230" y="288"/>
                  <a:pt x="230" y="288"/>
                  <a:pt x="230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30"/>
                  <a:pt x="288" y="230"/>
                  <a:pt x="288" y="230"/>
                </a:cubicBezTo>
                <a:lnTo>
                  <a:pt x="179" y="120"/>
                </a:lnTo>
                <a:close/>
                <a:moveTo>
                  <a:pt x="73" y="103"/>
                </a:moveTo>
                <a:cubicBezTo>
                  <a:pt x="56" y="103"/>
                  <a:pt x="42" y="89"/>
                  <a:pt x="42" y="72"/>
                </a:cubicBezTo>
                <a:cubicBezTo>
                  <a:pt x="42" y="55"/>
                  <a:pt x="56" y="41"/>
                  <a:pt x="73" y="41"/>
                </a:cubicBezTo>
                <a:cubicBezTo>
                  <a:pt x="90" y="41"/>
                  <a:pt x="104" y="55"/>
                  <a:pt x="104" y="72"/>
                </a:cubicBezTo>
                <a:cubicBezTo>
                  <a:pt x="104" y="89"/>
                  <a:pt x="90" y="103"/>
                  <a:pt x="73" y="10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6" name="TextBox 13"/>
          <p:cNvSpPr txBox="1">
            <a:spLocks noChangeArrowheads="1"/>
          </p:cNvSpPr>
          <p:nvPr/>
        </p:nvSpPr>
        <p:spPr bwMode="auto">
          <a:xfrm>
            <a:off x="1611313" y="4500563"/>
            <a:ext cx="129063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67" name="TextBox 13"/>
          <p:cNvSpPr txBox="1">
            <a:spLocks noChangeArrowheads="1"/>
          </p:cNvSpPr>
          <p:nvPr/>
        </p:nvSpPr>
        <p:spPr bwMode="auto">
          <a:xfrm>
            <a:off x="4151313" y="4500563"/>
            <a:ext cx="129063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68" name="TextBox 13"/>
          <p:cNvSpPr txBox="1">
            <a:spLocks noChangeArrowheads="1"/>
          </p:cNvSpPr>
          <p:nvPr/>
        </p:nvSpPr>
        <p:spPr bwMode="auto">
          <a:xfrm>
            <a:off x="6691313" y="4500563"/>
            <a:ext cx="129063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69" name="TextBox 13"/>
          <p:cNvSpPr txBox="1">
            <a:spLocks noChangeArrowheads="1"/>
          </p:cNvSpPr>
          <p:nvPr/>
        </p:nvSpPr>
        <p:spPr bwMode="auto">
          <a:xfrm>
            <a:off x="9226550" y="4500563"/>
            <a:ext cx="129063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70" name="TextBox 13"/>
          <p:cNvSpPr txBox="1">
            <a:spLocks noChangeArrowheads="1"/>
          </p:cNvSpPr>
          <p:nvPr/>
        </p:nvSpPr>
        <p:spPr bwMode="auto">
          <a:xfrm>
            <a:off x="401638" y="652463"/>
            <a:ext cx="3795712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目录</a:t>
            </a:r>
            <a:r>
              <a:rPr lang="en-US" altLang="zh-CN" sz="3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\CONTENTS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Freeform 414"/>
          <p:cNvSpPr>
            <a:spLocks/>
          </p:cNvSpPr>
          <p:nvPr/>
        </p:nvSpPr>
        <p:spPr bwMode="auto">
          <a:xfrm>
            <a:off x="257175" y="347663"/>
            <a:ext cx="303213" cy="355600"/>
          </a:xfrm>
          <a:custGeom>
            <a:avLst/>
            <a:gdLst>
              <a:gd name="T0" fmla="*/ 303213 w 247"/>
              <a:gd name="T1" fmla="*/ 0 h 288"/>
              <a:gd name="T2" fmla="*/ 267613 w 247"/>
              <a:gd name="T3" fmla="*/ 8643 h 288"/>
              <a:gd name="T4" fmla="*/ 92069 w 247"/>
              <a:gd name="T5" fmla="*/ 50624 h 288"/>
              <a:gd name="T6" fmla="*/ 90841 w 247"/>
              <a:gd name="T7" fmla="*/ 50624 h 288"/>
              <a:gd name="T8" fmla="*/ 90841 w 247"/>
              <a:gd name="T9" fmla="*/ 259292 h 288"/>
              <a:gd name="T10" fmla="*/ 62607 w 247"/>
              <a:gd name="T11" fmla="*/ 253118 h 288"/>
              <a:gd name="T12" fmla="*/ 0 w 247"/>
              <a:gd name="T13" fmla="*/ 304976 h 288"/>
              <a:gd name="T14" fmla="*/ 62607 w 247"/>
              <a:gd name="T15" fmla="*/ 355600 h 288"/>
              <a:gd name="T16" fmla="*/ 126441 w 247"/>
              <a:gd name="T17" fmla="*/ 304976 h 288"/>
              <a:gd name="T18" fmla="*/ 126441 w 247"/>
              <a:gd name="T19" fmla="*/ 304976 h 288"/>
              <a:gd name="T20" fmla="*/ 126441 w 247"/>
              <a:gd name="T21" fmla="*/ 104951 h 288"/>
              <a:gd name="T22" fmla="*/ 267613 w 247"/>
              <a:gd name="T23" fmla="*/ 70379 h 288"/>
              <a:gd name="T24" fmla="*/ 267613 w 247"/>
              <a:gd name="T25" fmla="*/ 195086 h 288"/>
              <a:gd name="T26" fmla="*/ 239379 w 247"/>
              <a:gd name="T27" fmla="*/ 190147 h 288"/>
              <a:gd name="T28" fmla="*/ 176772 w 247"/>
              <a:gd name="T29" fmla="*/ 242006 h 288"/>
              <a:gd name="T30" fmla="*/ 239379 w 247"/>
              <a:gd name="T31" fmla="*/ 292629 h 288"/>
              <a:gd name="T32" fmla="*/ 303213 w 247"/>
              <a:gd name="T33" fmla="*/ 242006 h 288"/>
              <a:gd name="T34" fmla="*/ 303213 w 247"/>
              <a:gd name="T35" fmla="*/ 242006 h 288"/>
              <a:gd name="T36" fmla="*/ 303213 w 247"/>
              <a:gd name="T37" fmla="*/ 34572 h 288"/>
              <a:gd name="T38" fmla="*/ 303213 w 247"/>
              <a:gd name="T39" fmla="*/ 34572 h 288"/>
              <a:gd name="T40" fmla="*/ 303213 w 247"/>
              <a:gd name="T41" fmla="*/ 0 h 288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47" h="288">
                <a:moveTo>
                  <a:pt x="247" y="0"/>
                </a:moveTo>
                <a:cubicBezTo>
                  <a:pt x="218" y="7"/>
                  <a:pt x="218" y="7"/>
                  <a:pt x="218" y="7"/>
                </a:cubicBezTo>
                <a:cubicBezTo>
                  <a:pt x="75" y="41"/>
                  <a:pt x="75" y="41"/>
                  <a:pt x="75" y="41"/>
                </a:cubicBezTo>
                <a:cubicBezTo>
                  <a:pt x="74" y="41"/>
                  <a:pt x="74" y="41"/>
                  <a:pt x="74" y="41"/>
                </a:cubicBezTo>
                <a:cubicBezTo>
                  <a:pt x="74" y="210"/>
                  <a:pt x="74" y="210"/>
                  <a:pt x="74" y="210"/>
                </a:cubicBezTo>
                <a:cubicBezTo>
                  <a:pt x="67" y="207"/>
                  <a:pt x="59" y="205"/>
                  <a:pt x="51" y="205"/>
                </a:cubicBezTo>
                <a:cubicBezTo>
                  <a:pt x="23" y="205"/>
                  <a:pt x="0" y="224"/>
                  <a:pt x="0" y="247"/>
                </a:cubicBezTo>
                <a:cubicBezTo>
                  <a:pt x="0" y="270"/>
                  <a:pt x="23" y="288"/>
                  <a:pt x="51" y="288"/>
                </a:cubicBezTo>
                <a:cubicBezTo>
                  <a:pt x="79" y="288"/>
                  <a:pt x="102" y="270"/>
                  <a:pt x="103" y="247"/>
                </a:cubicBezTo>
                <a:cubicBezTo>
                  <a:pt x="103" y="247"/>
                  <a:pt x="103" y="247"/>
                  <a:pt x="103" y="247"/>
                </a:cubicBezTo>
                <a:cubicBezTo>
                  <a:pt x="103" y="85"/>
                  <a:pt x="103" y="85"/>
                  <a:pt x="103" y="85"/>
                </a:cubicBezTo>
                <a:cubicBezTo>
                  <a:pt x="218" y="57"/>
                  <a:pt x="218" y="57"/>
                  <a:pt x="218" y="57"/>
                </a:cubicBezTo>
                <a:cubicBezTo>
                  <a:pt x="218" y="158"/>
                  <a:pt x="218" y="158"/>
                  <a:pt x="218" y="158"/>
                </a:cubicBezTo>
                <a:cubicBezTo>
                  <a:pt x="211" y="156"/>
                  <a:pt x="204" y="154"/>
                  <a:pt x="195" y="154"/>
                </a:cubicBezTo>
                <a:cubicBezTo>
                  <a:pt x="167" y="154"/>
                  <a:pt x="144" y="173"/>
                  <a:pt x="144" y="196"/>
                </a:cubicBezTo>
                <a:cubicBezTo>
                  <a:pt x="144" y="218"/>
                  <a:pt x="167" y="237"/>
                  <a:pt x="195" y="237"/>
                </a:cubicBezTo>
                <a:cubicBezTo>
                  <a:pt x="224" y="237"/>
                  <a:pt x="246" y="219"/>
                  <a:pt x="247" y="196"/>
                </a:cubicBezTo>
                <a:cubicBezTo>
                  <a:pt x="247" y="196"/>
                  <a:pt x="247" y="196"/>
                  <a:pt x="247" y="196"/>
                </a:cubicBezTo>
                <a:cubicBezTo>
                  <a:pt x="247" y="28"/>
                  <a:pt x="247" y="28"/>
                  <a:pt x="247" y="28"/>
                </a:cubicBezTo>
                <a:cubicBezTo>
                  <a:pt x="247" y="28"/>
                  <a:pt x="247" y="28"/>
                  <a:pt x="247" y="28"/>
                </a:cubicBezTo>
                <a:cubicBezTo>
                  <a:pt x="247" y="0"/>
                  <a:pt x="247" y="0"/>
                  <a:pt x="24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891" name="TextBox 13"/>
          <p:cNvSpPr txBox="1">
            <a:spLocks noChangeArrowheads="1"/>
          </p:cNvSpPr>
          <p:nvPr/>
        </p:nvSpPr>
        <p:spPr bwMode="auto">
          <a:xfrm>
            <a:off x="781050" y="333375"/>
            <a:ext cx="20748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2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37892" name="Straight Connector 4"/>
          <p:cNvCxnSpPr>
            <a:cxnSpLocks noChangeShapeType="1"/>
          </p:cNvCxnSpPr>
          <p:nvPr/>
        </p:nvCxnSpPr>
        <p:spPr bwMode="auto">
          <a:xfrm>
            <a:off x="1284288" y="3309938"/>
            <a:ext cx="925512" cy="0"/>
          </a:xfrm>
          <a:prstGeom prst="line">
            <a:avLst/>
          </a:prstGeom>
          <a:noFill/>
          <a:ln w="12700" cap="sq">
            <a:solidFill>
              <a:srgbClr val="ADBACA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37893" name="Oval 7"/>
          <p:cNvGrpSpPr>
            <a:grpSpLocks/>
          </p:cNvGrpSpPr>
          <p:nvPr/>
        </p:nvGrpSpPr>
        <p:grpSpPr bwMode="auto">
          <a:xfrm>
            <a:off x="2212975" y="3054350"/>
            <a:ext cx="523875" cy="517525"/>
            <a:chOff x="0" y="0"/>
            <a:chExt cx="330" cy="326"/>
          </a:xfrm>
        </p:grpSpPr>
        <p:pic>
          <p:nvPicPr>
            <p:cNvPr id="37918" name="Oval 7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30" cy="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919" name="Text Box 7"/>
            <p:cNvSpPr txBox="1">
              <a:spLocks noChangeArrowheads="1"/>
            </p:cNvSpPr>
            <p:nvPr/>
          </p:nvSpPr>
          <p:spPr bwMode="auto">
            <a:xfrm>
              <a:off x="54" y="51"/>
              <a:ext cx="218" cy="2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1800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37894" name="Oval 31"/>
          <p:cNvGrpSpPr>
            <a:grpSpLocks/>
          </p:cNvGrpSpPr>
          <p:nvPr/>
        </p:nvGrpSpPr>
        <p:grpSpPr bwMode="auto">
          <a:xfrm>
            <a:off x="4572000" y="3054350"/>
            <a:ext cx="517525" cy="517525"/>
            <a:chOff x="0" y="0"/>
            <a:chExt cx="326" cy="326"/>
          </a:xfrm>
        </p:grpSpPr>
        <p:pic>
          <p:nvPicPr>
            <p:cNvPr id="37916" name="Oval 31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26" cy="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917" name="Text Box 10"/>
            <p:cNvSpPr txBox="1">
              <a:spLocks noChangeArrowheads="1"/>
            </p:cNvSpPr>
            <p:nvPr/>
          </p:nvSpPr>
          <p:spPr bwMode="auto">
            <a:xfrm>
              <a:off x="52" y="51"/>
              <a:ext cx="218" cy="2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1800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37895" name="Oval 32"/>
          <p:cNvGrpSpPr>
            <a:grpSpLocks/>
          </p:cNvGrpSpPr>
          <p:nvPr/>
        </p:nvGrpSpPr>
        <p:grpSpPr bwMode="auto">
          <a:xfrm>
            <a:off x="6918325" y="3041650"/>
            <a:ext cx="525463" cy="519113"/>
            <a:chOff x="0" y="0"/>
            <a:chExt cx="331" cy="327"/>
          </a:xfrm>
        </p:grpSpPr>
        <p:pic>
          <p:nvPicPr>
            <p:cNvPr id="37914" name="Oval 32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31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915" name="Text Box 13"/>
            <p:cNvSpPr txBox="1">
              <a:spLocks noChangeArrowheads="1"/>
            </p:cNvSpPr>
            <p:nvPr/>
          </p:nvSpPr>
          <p:spPr bwMode="auto">
            <a:xfrm>
              <a:off x="55" y="52"/>
              <a:ext cx="219" cy="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1800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37896" name="Oval 34"/>
          <p:cNvGrpSpPr>
            <a:grpSpLocks/>
          </p:cNvGrpSpPr>
          <p:nvPr/>
        </p:nvGrpSpPr>
        <p:grpSpPr bwMode="auto">
          <a:xfrm>
            <a:off x="9326563" y="3041650"/>
            <a:ext cx="523875" cy="519113"/>
            <a:chOff x="0" y="0"/>
            <a:chExt cx="330" cy="327"/>
          </a:xfrm>
        </p:grpSpPr>
        <p:pic>
          <p:nvPicPr>
            <p:cNvPr id="37912" name="Oval 34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3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913" name="Text Box 16"/>
            <p:cNvSpPr txBox="1">
              <a:spLocks noChangeArrowheads="1"/>
            </p:cNvSpPr>
            <p:nvPr/>
          </p:nvSpPr>
          <p:spPr bwMode="auto">
            <a:xfrm>
              <a:off x="55" y="52"/>
              <a:ext cx="218" cy="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1800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37897" name="TextBox 44"/>
          <p:cNvSpPr txBox="1">
            <a:spLocks noChangeArrowheads="1"/>
          </p:cNvSpPr>
          <p:nvPr/>
        </p:nvSpPr>
        <p:spPr bwMode="auto">
          <a:xfrm>
            <a:off x="9107488" y="2627313"/>
            <a:ext cx="960437" cy="420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1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2014</a:t>
            </a:r>
          </a:p>
        </p:txBody>
      </p:sp>
      <p:sp>
        <p:nvSpPr>
          <p:cNvPr id="37898" name="TextBox 45"/>
          <p:cNvSpPr txBox="1">
            <a:spLocks noChangeArrowheads="1"/>
          </p:cNvSpPr>
          <p:nvPr/>
        </p:nvSpPr>
        <p:spPr bwMode="auto">
          <a:xfrm>
            <a:off x="6699250" y="2632075"/>
            <a:ext cx="960438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1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2013</a:t>
            </a:r>
          </a:p>
        </p:txBody>
      </p:sp>
      <p:sp>
        <p:nvSpPr>
          <p:cNvPr id="37899" name="TextBox 46"/>
          <p:cNvSpPr txBox="1">
            <a:spLocks noChangeArrowheads="1"/>
          </p:cNvSpPr>
          <p:nvPr/>
        </p:nvSpPr>
        <p:spPr bwMode="auto">
          <a:xfrm>
            <a:off x="4348163" y="2643188"/>
            <a:ext cx="960437" cy="420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1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2012</a:t>
            </a:r>
          </a:p>
        </p:txBody>
      </p:sp>
      <p:sp>
        <p:nvSpPr>
          <p:cNvPr id="37900" name="TextBox 47"/>
          <p:cNvSpPr txBox="1">
            <a:spLocks noChangeArrowheads="1"/>
          </p:cNvSpPr>
          <p:nvPr/>
        </p:nvSpPr>
        <p:spPr bwMode="auto">
          <a:xfrm>
            <a:off x="1995488" y="2643188"/>
            <a:ext cx="960437" cy="420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1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2011</a:t>
            </a:r>
          </a:p>
        </p:txBody>
      </p:sp>
      <p:sp>
        <p:nvSpPr>
          <p:cNvPr id="37901" name="TextBox 13"/>
          <p:cNvSpPr txBox="1">
            <a:spLocks noChangeArrowheads="1"/>
          </p:cNvSpPr>
          <p:nvPr/>
        </p:nvSpPr>
        <p:spPr bwMode="auto">
          <a:xfrm>
            <a:off x="1204913" y="3765550"/>
            <a:ext cx="23368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902" name="TextBox 13"/>
          <p:cNvSpPr txBox="1">
            <a:spLocks noChangeArrowheads="1"/>
          </p:cNvSpPr>
          <p:nvPr/>
        </p:nvSpPr>
        <p:spPr bwMode="auto">
          <a:xfrm>
            <a:off x="1357313" y="4064000"/>
            <a:ext cx="20304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903" name="TextBox 13"/>
          <p:cNvSpPr txBox="1">
            <a:spLocks noChangeArrowheads="1"/>
          </p:cNvSpPr>
          <p:nvPr/>
        </p:nvSpPr>
        <p:spPr bwMode="auto">
          <a:xfrm>
            <a:off x="3643313" y="3765550"/>
            <a:ext cx="23368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904" name="TextBox 13"/>
          <p:cNvSpPr txBox="1">
            <a:spLocks noChangeArrowheads="1"/>
          </p:cNvSpPr>
          <p:nvPr/>
        </p:nvSpPr>
        <p:spPr bwMode="auto">
          <a:xfrm>
            <a:off x="3795713" y="4064000"/>
            <a:ext cx="20304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905" name="TextBox 13"/>
          <p:cNvSpPr txBox="1">
            <a:spLocks noChangeArrowheads="1"/>
          </p:cNvSpPr>
          <p:nvPr/>
        </p:nvSpPr>
        <p:spPr bwMode="auto">
          <a:xfrm>
            <a:off x="6081713" y="3765550"/>
            <a:ext cx="23368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906" name="TextBox 13"/>
          <p:cNvSpPr txBox="1">
            <a:spLocks noChangeArrowheads="1"/>
          </p:cNvSpPr>
          <p:nvPr/>
        </p:nvSpPr>
        <p:spPr bwMode="auto">
          <a:xfrm>
            <a:off x="6234113" y="4064000"/>
            <a:ext cx="20304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907" name="TextBox 13"/>
          <p:cNvSpPr txBox="1">
            <a:spLocks noChangeArrowheads="1"/>
          </p:cNvSpPr>
          <p:nvPr/>
        </p:nvSpPr>
        <p:spPr bwMode="auto">
          <a:xfrm>
            <a:off x="8520113" y="3765550"/>
            <a:ext cx="23368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908" name="TextBox 13"/>
          <p:cNvSpPr txBox="1">
            <a:spLocks noChangeArrowheads="1"/>
          </p:cNvSpPr>
          <p:nvPr/>
        </p:nvSpPr>
        <p:spPr bwMode="auto">
          <a:xfrm>
            <a:off x="8672513" y="4064000"/>
            <a:ext cx="20304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37909" name="Straight Connector 4"/>
          <p:cNvCxnSpPr>
            <a:cxnSpLocks noChangeShapeType="1"/>
          </p:cNvCxnSpPr>
          <p:nvPr/>
        </p:nvCxnSpPr>
        <p:spPr bwMode="auto">
          <a:xfrm>
            <a:off x="2744788" y="3309938"/>
            <a:ext cx="1789112" cy="0"/>
          </a:xfrm>
          <a:prstGeom prst="line">
            <a:avLst/>
          </a:prstGeom>
          <a:noFill/>
          <a:ln w="12700" cap="sq">
            <a:solidFill>
              <a:srgbClr val="ADBACA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7910" name="Straight Connector 4"/>
          <p:cNvCxnSpPr>
            <a:cxnSpLocks noChangeShapeType="1"/>
          </p:cNvCxnSpPr>
          <p:nvPr/>
        </p:nvCxnSpPr>
        <p:spPr bwMode="auto">
          <a:xfrm>
            <a:off x="5106988" y="3309938"/>
            <a:ext cx="1789112" cy="0"/>
          </a:xfrm>
          <a:prstGeom prst="line">
            <a:avLst/>
          </a:prstGeom>
          <a:noFill/>
          <a:ln w="12700" cap="sq">
            <a:solidFill>
              <a:srgbClr val="ADBACA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7911" name="Straight Connector 4"/>
          <p:cNvCxnSpPr>
            <a:cxnSpLocks noChangeShapeType="1"/>
          </p:cNvCxnSpPr>
          <p:nvPr/>
        </p:nvCxnSpPr>
        <p:spPr bwMode="auto">
          <a:xfrm>
            <a:off x="7469188" y="3309938"/>
            <a:ext cx="1789112" cy="0"/>
          </a:xfrm>
          <a:prstGeom prst="line">
            <a:avLst/>
          </a:prstGeom>
          <a:noFill/>
          <a:ln w="12700" cap="sq">
            <a:solidFill>
              <a:srgbClr val="ADBACA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Freeform 414"/>
          <p:cNvSpPr>
            <a:spLocks/>
          </p:cNvSpPr>
          <p:nvPr/>
        </p:nvSpPr>
        <p:spPr bwMode="auto">
          <a:xfrm>
            <a:off x="257175" y="347663"/>
            <a:ext cx="303213" cy="355600"/>
          </a:xfrm>
          <a:custGeom>
            <a:avLst/>
            <a:gdLst>
              <a:gd name="T0" fmla="*/ 303213 w 247"/>
              <a:gd name="T1" fmla="*/ 0 h 288"/>
              <a:gd name="T2" fmla="*/ 267613 w 247"/>
              <a:gd name="T3" fmla="*/ 8643 h 288"/>
              <a:gd name="T4" fmla="*/ 92069 w 247"/>
              <a:gd name="T5" fmla="*/ 50624 h 288"/>
              <a:gd name="T6" fmla="*/ 90841 w 247"/>
              <a:gd name="T7" fmla="*/ 50624 h 288"/>
              <a:gd name="T8" fmla="*/ 90841 w 247"/>
              <a:gd name="T9" fmla="*/ 259292 h 288"/>
              <a:gd name="T10" fmla="*/ 62607 w 247"/>
              <a:gd name="T11" fmla="*/ 253118 h 288"/>
              <a:gd name="T12" fmla="*/ 0 w 247"/>
              <a:gd name="T13" fmla="*/ 304976 h 288"/>
              <a:gd name="T14" fmla="*/ 62607 w 247"/>
              <a:gd name="T15" fmla="*/ 355600 h 288"/>
              <a:gd name="T16" fmla="*/ 126441 w 247"/>
              <a:gd name="T17" fmla="*/ 304976 h 288"/>
              <a:gd name="T18" fmla="*/ 126441 w 247"/>
              <a:gd name="T19" fmla="*/ 304976 h 288"/>
              <a:gd name="T20" fmla="*/ 126441 w 247"/>
              <a:gd name="T21" fmla="*/ 104951 h 288"/>
              <a:gd name="T22" fmla="*/ 267613 w 247"/>
              <a:gd name="T23" fmla="*/ 70379 h 288"/>
              <a:gd name="T24" fmla="*/ 267613 w 247"/>
              <a:gd name="T25" fmla="*/ 195086 h 288"/>
              <a:gd name="T26" fmla="*/ 239379 w 247"/>
              <a:gd name="T27" fmla="*/ 190147 h 288"/>
              <a:gd name="T28" fmla="*/ 176772 w 247"/>
              <a:gd name="T29" fmla="*/ 242006 h 288"/>
              <a:gd name="T30" fmla="*/ 239379 w 247"/>
              <a:gd name="T31" fmla="*/ 292629 h 288"/>
              <a:gd name="T32" fmla="*/ 303213 w 247"/>
              <a:gd name="T33" fmla="*/ 242006 h 288"/>
              <a:gd name="T34" fmla="*/ 303213 w 247"/>
              <a:gd name="T35" fmla="*/ 242006 h 288"/>
              <a:gd name="T36" fmla="*/ 303213 w 247"/>
              <a:gd name="T37" fmla="*/ 34572 h 288"/>
              <a:gd name="T38" fmla="*/ 303213 w 247"/>
              <a:gd name="T39" fmla="*/ 34572 h 288"/>
              <a:gd name="T40" fmla="*/ 303213 w 247"/>
              <a:gd name="T41" fmla="*/ 0 h 288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47" h="288">
                <a:moveTo>
                  <a:pt x="247" y="0"/>
                </a:moveTo>
                <a:cubicBezTo>
                  <a:pt x="218" y="7"/>
                  <a:pt x="218" y="7"/>
                  <a:pt x="218" y="7"/>
                </a:cubicBezTo>
                <a:cubicBezTo>
                  <a:pt x="75" y="41"/>
                  <a:pt x="75" y="41"/>
                  <a:pt x="75" y="41"/>
                </a:cubicBezTo>
                <a:cubicBezTo>
                  <a:pt x="74" y="41"/>
                  <a:pt x="74" y="41"/>
                  <a:pt x="74" y="41"/>
                </a:cubicBezTo>
                <a:cubicBezTo>
                  <a:pt x="74" y="210"/>
                  <a:pt x="74" y="210"/>
                  <a:pt x="74" y="210"/>
                </a:cubicBezTo>
                <a:cubicBezTo>
                  <a:pt x="67" y="207"/>
                  <a:pt x="59" y="205"/>
                  <a:pt x="51" y="205"/>
                </a:cubicBezTo>
                <a:cubicBezTo>
                  <a:pt x="23" y="205"/>
                  <a:pt x="0" y="224"/>
                  <a:pt x="0" y="247"/>
                </a:cubicBezTo>
                <a:cubicBezTo>
                  <a:pt x="0" y="270"/>
                  <a:pt x="23" y="288"/>
                  <a:pt x="51" y="288"/>
                </a:cubicBezTo>
                <a:cubicBezTo>
                  <a:pt x="79" y="288"/>
                  <a:pt x="102" y="270"/>
                  <a:pt x="103" y="247"/>
                </a:cubicBezTo>
                <a:cubicBezTo>
                  <a:pt x="103" y="247"/>
                  <a:pt x="103" y="247"/>
                  <a:pt x="103" y="247"/>
                </a:cubicBezTo>
                <a:cubicBezTo>
                  <a:pt x="103" y="85"/>
                  <a:pt x="103" y="85"/>
                  <a:pt x="103" y="85"/>
                </a:cubicBezTo>
                <a:cubicBezTo>
                  <a:pt x="218" y="57"/>
                  <a:pt x="218" y="57"/>
                  <a:pt x="218" y="57"/>
                </a:cubicBezTo>
                <a:cubicBezTo>
                  <a:pt x="218" y="158"/>
                  <a:pt x="218" y="158"/>
                  <a:pt x="218" y="158"/>
                </a:cubicBezTo>
                <a:cubicBezTo>
                  <a:pt x="211" y="156"/>
                  <a:pt x="204" y="154"/>
                  <a:pt x="195" y="154"/>
                </a:cubicBezTo>
                <a:cubicBezTo>
                  <a:pt x="167" y="154"/>
                  <a:pt x="144" y="173"/>
                  <a:pt x="144" y="196"/>
                </a:cubicBezTo>
                <a:cubicBezTo>
                  <a:pt x="144" y="218"/>
                  <a:pt x="167" y="237"/>
                  <a:pt x="195" y="237"/>
                </a:cubicBezTo>
                <a:cubicBezTo>
                  <a:pt x="224" y="237"/>
                  <a:pt x="246" y="219"/>
                  <a:pt x="247" y="196"/>
                </a:cubicBezTo>
                <a:cubicBezTo>
                  <a:pt x="247" y="196"/>
                  <a:pt x="247" y="196"/>
                  <a:pt x="247" y="196"/>
                </a:cubicBezTo>
                <a:cubicBezTo>
                  <a:pt x="247" y="28"/>
                  <a:pt x="247" y="28"/>
                  <a:pt x="247" y="28"/>
                </a:cubicBezTo>
                <a:cubicBezTo>
                  <a:pt x="247" y="28"/>
                  <a:pt x="247" y="28"/>
                  <a:pt x="247" y="28"/>
                </a:cubicBezTo>
                <a:cubicBezTo>
                  <a:pt x="247" y="0"/>
                  <a:pt x="247" y="0"/>
                  <a:pt x="24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15" name="TextBox 13"/>
          <p:cNvSpPr txBox="1">
            <a:spLocks noChangeArrowheads="1"/>
          </p:cNvSpPr>
          <p:nvPr/>
        </p:nvSpPr>
        <p:spPr bwMode="auto">
          <a:xfrm>
            <a:off x="781050" y="333375"/>
            <a:ext cx="20748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2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8916" name="Freeform 5"/>
          <p:cNvGrpSpPr>
            <a:grpSpLocks/>
          </p:cNvGrpSpPr>
          <p:nvPr/>
        </p:nvGrpSpPr>
        <p:grpSpPr bwMode="auto">
          <a:xfrm>
            <a:off x="2798763" y="2840038"/>
            <a:ext cx="2290762" cy="798512"/>
            <a:chOff x="0" y="0"/>
            <a:chExt cx="1443" cy="503"/>
          </a:xfrm>
        </p:grpSpPr>
        <p:pic>
          <p:nvPicPr>
            <p:cNvPr id="38963" name="Freeform 5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443" cy="5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8964" name="Text Box 6"/>
            <p:cNvSpPr txBox="1">
              <a:spLocks noChangeArrowheads="1"/>
            </p:cNvSpPr>
            <p:nvPr/>
          </p:nvSpPr>
          <p:spPr bwMode="auto">
            <a:xfrm>
              <a:off x="17" y="10"/>
              <a:ext cx="1404" cy="4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1800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38917" name="Freeform 6"/>
          <p:cNvGrpSpPr>
            <a:grpSpLocks/>
          </p:cNvGrpSpPr>
          <p:nvPr/>
        </p:nvGrpSpPr>
        <p:grpSpPr bwMode="auto">
          <a:xfrm>
            <a:off x="2286000" y="3621088"/>
            <a:ext cx="3309938" cy="792162"/>
            <a:chOff x="0" y="0"/>
            <a:chExt cx="2085" cy="499"/>
          </a:xfrm>
        </p:grpSpPr>
        <p:pic>
          <p:nvPicPr>
            <p:cNvPr id="38961" name="Freeform 6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085" cy="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8962" name="Text Box 9"/>
            <p:cNvSpPr txBox="1">
              <a:spLocks noChangeArrowheads="1"/>
            </p:cNvSpPr>
            <p:nvPr/>
          </p:nvSpPr>
          <p:spPr bwMode="auto">
            <a:xfrm>
              <a:off x="21" y="8"/>
              <a:ext cx="2041" cy="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1800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38918" name="Freeform 7"/>
          <p:cNvGrpSpPr>
            <a:grpSpLocks/>
          </p:cNvGrpSpPr>
          <p:nvPr/>
        </p:nvGrpSpPr>
        <p:grpSpPr bwMode="auto">
          <a:xfrm>
            <a:off x="1785938" y="4406900"/>
            <a:ext cx="4316412" cy="793750"/>
            <a:chOff x="0" y="0"/>
            <a:chExt cx="2719" cy="500"/>
          </a:xfrm>
        </p:grpSpPr>
        <p:pic>
          <p:nvPicPr>
            <p:cNvPr id="38959" name="Freeform 7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719" cy="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8960" name="Text Box 12"/>
            <p:cNvSpPr txBox="1">
              <a:spLocks noChangeArrowheads="1"/>
            </p:cNvSpPr>
            <p:nvPr/>
          </p:nvSpPr>
          <p:spPr bwMode="auto">
            <a:xfrm>
              <a:off x="19" y="9"/>
              <a:ext cx="2675" cy="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1800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38919" name="Freeform 8"/>
          <p:cNvGrpSpPr>
            <a:grpSpLocks/>
          </p:cNvGrpSpPr>
          <p:nvPr/>
        </p:nvGrpSpPr>
        <p:grpSpPr bwMode="auto">
          <a:xfrm>
            <a:off x="1279525" y="5194300"/>
            <a:ext cx="5329238" cy="792163"/>
            <a:chOff x="0" y="0"/>
            <a:chExt cx="3357" cy="499"/>
          </a:xfrm>
        </p:grpSpPr>
        <p:pic>
          <p:nvPicPr>
            <p:cNvPr id="38957" name="Freeform 8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357" cy="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8958" name="Text Box 15"/>
            <p:cNvSpPr txBox="1">
              <a:spLocks noChangeArrowheads="1"/>
            </p:cNvSpPr>
            <p:nvPr/>
          </p:nvSpPr>
          <p:spPr bwMode="auto">
            <a:xfrm>
              <a:off x="18" y="9"/>
              <a:ext cx="3315" cy="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1800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38920" name="Oval 16"/>
          <p:cNvGrpSpPr>
            <a:grpSpLocks/>
          </p:cNvGrpSpPr>
          <p:nvPr/>
        </p:nvGrpSpPr>
        <p:grpSpPr bwMode="auto">
          <a:xfrm>
            <a:off x="8107363" y="1620838"/>
            <a:ext cx="622300" cy="628650"/>
            <a:chOff x="0" y="0"/>
            <a:chExt cx="392" cy="396"/>
          </a:xfrm>
        </p:grpSpPr>
        <p:pic>
          <p:nvPicPr>
            <p:cNvPr id="38955" name="Oval 16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92" cy="3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8956" name="Text Box 18"/>
            <p:cNvSpPr txBox="1">
              <a:spLocks noChangeArrowheads="1"/>
            </p:cNvSpPr>
            <p:nvPr/>
          </p:nvSpPr>
          <p:spPr bwMode="auto">
            <a:xfrm>
              <a:off x="61" y="63"/>
              <a:ext cx="264" cy="2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1800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38921" name="Oval 20"/>
          <p:cNvGrpSpPr>
            <a:grpSpLocks/>
          </p:cNvGrpSpPr>
          <p:nvPr/>
        </p:nvGrpSpPr>
        <p:grpSpPr bwMode="auto">
          <a:xfrm>
            <a:off x="8107363" y="3760788"/>
            <a:ext cx="622300" cy="628650"/>
            <a:chOff x="0" y="0"/>
            <a:chExt cx="392" cy="396"/>
          </a:xfrm>
        </p:grpSpPr>
        <p:pic>
          <p:nvPicPr>
            <p:cNvPr id="38953" name="Oval 20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92" cy="3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8954" name="Text Box 21"/>
            <p:cNvSpPr txBox="1">
              <a:spLocks noChangeArrowheads="1"/>
            </p:cNvSpPr>
            <p:nvPr/>
          </p:nvSpPr>
          <p:spPr bwMode="auto">
            <a:xfrm>
              <a:off x="61" y="63"/>
              <a:ext cx="264" cy="2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1800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38922" name="Oval 22"/>
          <p:cNvGrpSpPr>
            <a:grpSpLocks/>
          </p:cNvGrpSpPr>
          <p:nvPr/>
        </p:nvGrpSpPr>
        <p:grpSpPr bwMode="auto">
          <a:xfrm>
            <a:off x="8107363" y="4779963"/>
            <a:ext cx="622300" cy="627062"/>
            <a:chOff x="0" y="0"/>
            <a:chExt cx="392" cy="395"/>
          </a:xfrm>
        </p:grpSpPr>
        <p:pic>
          <p:nvPicPr>
            <p:cNvPr id="38951" name="Oval 22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92" cy="3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8952" name="Text Box 24"/>
            <p:cNvSpPr txBox="1">
              <a:spLocks noChangeArrowheads="1"/>
            </p:cNvSpPr>
            <p:nvPr/>
          </p:nvSpPr>
          <p:spPr bwMode="auto">
            <a:xfrm>
              <a:off x="61" y="64"/>
              <a:ext cx="264" cy="2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1800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cxnSp>
        <p:nvCxnSpPr>
          <p:cNvPr id="38923" name="Straight Arrow Connector 30"/>
          <p:cNvCxnSpPr>
            <a:cxnSpLocks noChangeShapeType="1"/>
          </p:cNvCxnSpPr>
          <p:nvPr/>
        </p:nvCxnSpPr>
        <p:spPr bwMode="auto">
          <a:xfrm>
            <a:off x="5907088" y="1930400"/>
            <a:ext cx="1995487" cy="0"/>
          </a:xfrm>
          <a:prstGeom prst="straightConnector1">
            <a:avLst/>
          </a:prstGeom>
          <a:noFill/>
          <a:ln w="6350">
            <a:solidFill>
              <a:srgbClr val="FDFDFD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8924" name="Straight Arrow Connector 32"/>
          <p:cNvCxnSpPr>
            <a:cxnSpLocks noChangeShapeType="1"/>
          </p:cNvCxnSpPr>
          <p:nvPr/>
        </p:nvCxnSpPr>
        <p:spPr bwMode="auto">
          <a:xfrm>
            <a:off x="6446838" y="3013075"/>
            <a:ext cx="1454150" cy="0"/>
          </a:xfrm>
          <a:prstGeom prst="straightConnector1">
            <a:avLst/>
          </a:prstGeom>
          <a:noFill/>
          <a:ln w="6350">
            <a:solidFill>
              <a:srgbClr val="FDFDFD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8925" name="Straight Arrow Connector 33"/>
          <p:cNvCxnSpPr>
            <a:cxnSpLocks noChangeShapeType="1"/>
          </p:cNvCxnSpPr>
          <p:nvPr/>
        </p:nvCxnSpPr>
        <p:spPr bwMode="auto">
          <a:xfrm>
            <a:off x="6738938" y="4071938"/>
            <a:ext cx="1166812" cy="0"/>
          </a:xfrm>
          <a:prstGeom prst="straightConnector1">
            <a:avLst/>
          </a:prstGeom>
          <a:noFill/>
          <a:ln w="6350">
            <a:solidFill>
              <a:srgbClr val="FDFDFD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8926" name="Straight Arrow Connector 34"/>
          <p:cNvCxnSpPr>
            <a:cxnSpLocks noChangeShapeType="1"/>
          </p:cNvCxnSpPr>
          <p:nvPr/>
        </p:nvCxnSpPr>
        <p:spPr bwMode="auto">
          <a:xfrm>
            <a:off x="7108825" y="5099050"/>
            <a:ext cx="792163" cy="0"/>
          </a:xfrm>
          <a:prstGeom prst="straightConnector1">
            <a:avLst/>
          </a:prstGeom>
          <a:noFill/>
          <a:ln w="6350">
            <a:solidFill>
              <a:srgbClr val="FDFDFD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8927" name="Straight Connector 44"/>
          <p:cNvCxnSpPr>
            <a:cxnSpLocks noChangeShapeType="1"/>
          </p:cNvCxnSpPr>
          <p:nvPr/>
        </p:nvCxnSpPr>
        <p:spPr bwMode="auto">
          <a:xfrm flipV="1">
            <a:off x="4889500" y="1916113"/>
            <a:ext cx="1017588" cy="1230312"/>
          </a:xfrm>
          <a:prstGeom prst="line">
            <a:avLst/>
          </a:prstGeom>
          <a:noFill/>
          <a:ln w="6350">
            <a:solidFill>
              <a:srgbClr val="FDFDF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8928" name="Straight Connector 46"/>
          <p:cNvCxnSpPr>
            <a:cxnSpLocks noChangeShapeType="1"/>
          </p:cNvCxnSpPr>
          <p:nvPr/>
        </p:nvCxnSpPr>
        <p:spPr bwMode="auto">
          <a:xfrm flipV="1">
            <a:off x="5407025" y="3013075"/>
            <a:ext cx="1039813" cy="898525"/>
          </a:xfrm>
          <a:prstGeom prst="line">
            <a:avLst/>
          </a:prstGeom>
          <a:noFill/>
          <a:ln w="6350">
            <a:solidFill>
              <a:srgbClr val="FDFDF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8929" name="Straight Connector 48"/>
          <p:cNvCxnSpPr>
            <a:cxnSpLocks noChangeShapeType="1"/>
          </p:cNvCxnSpPr>
          <p:nvPr/>
        </p:nvCxnSpPr>
        <p:spPr bwMode="auto">
          <a:xfrm flipV="1">
            <a:off x="6446838" y="5091113"/>
            <a:ext cx="661987" cy="434975"/>
          </a:xfrm>
          <a:prstGeom prst="line">
            <a:avLst/>
          </a:prstGeom>
          <a:noFill/>
          <a:ln w="6350">
            <a:solidFill>
              <a:srgbClr val="FDFDF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8930" name="Straight Connector 50"/>
          <p:cNvCxnSpPr>
            <a:cxnSpLocks noChangeShapeType="1"/>
          </p:cNvCxnSpPr>
          <p:nvPr/>
        </p:nvCxnSpPr>
        <p:spPr bwMode="auto">
          <a:xfrm flipV="1">
            <a:off x="5907088" y="4071938"/>
            <a:ext cx="831850" cy="692150"/>
          </a:xfrm>
          <a:prstGeom prst="line">
            <a:avLst/>
          </a:prstGeom>
          <a:noFill/>
          <a:ln w="6350">
            <a:solidFill>
              <a:srgbClr val="FDFDF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8931" name="Text Box 10"/>
          <p:cNvSpPr txBox="1">
            <a:spLocks noChangeArrowheads="1"/>
          </p:cNvSpPr>
          <p:nvPr/>
        </p:nvSpPr>
        <p:spPr bwMode="auto">
          <a:xfrm>
            <a:off x="2636838" y="5348288"/>
            <a:ext cx="260508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tIns="22860" rIns="45720" bIns="22860">
            <a:spAutoFit/>
          </a:bodyPr>
          <a:lstStyle>
            <a:lvl1pPr defTabSz="1087438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08743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08743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08743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08743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08743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08743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08743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08743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932" name="Text Box 10"/>
          <p:cNvSpPr txBox="1">
            <a:spLocks noChangeArrowheads="1"/>
          </p:cNvSpPr>
          <p:nvPr/>
        </p:nvSpPr>
        <p:spPr bwMode="auto">
          <a:xfrm>
            <a:off x="2636838" y="4586288"/>
            <a:ext cx="260508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tIns="22860" rIns="45720" bIns="22860">
            <a:spAutoFit/>
          </a:bodyPr>
          <a:lstStyle>
            <a:lvl1pPr defTabSz="1087438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08743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08743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08743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08743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08743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08743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08743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08743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933" name="Text Box 10"/>
          <p:cNvSpPr txBox="1">
            <a:spLocks noChangeArrowheads="1"/>
          </p:cNvSpPr>
          <p:nvPr/>
        </p:nvSpPr>
        <p:spPr bwMode="auto">
          <a:xfrm>
            <a:off x="2944813" y="3867150"/>
            <a:ext cx="198913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tIns="22860" rIns="45720" bIns="22860">
            <a:spAutoFit/>
          </a:bodyPr>
          <a:lstStyle>
            <a:lvl1pPr defTabSz="1087438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08743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08743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08743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08743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08743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08743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08743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08743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934" name="Text Box 10"/>
          <p:cNvSpPr txBox="1">
            <a:spLocks noChangeArrowheads="1"/>
          </p:cNvSpPr>
          <p:nvPr/>
        </p:nvSpPr>
        <p:spPr bwMode="auto">
          <a:xfrm>
            <a:off x="3090863" y="3121025"/>
            <a:ext cx="1698625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tIns="22860" rIns="45720" bIns="22860">
            <a:spAutoFit/>
          </a:bodyPr>
          <a:lstStyle>
            <a:lvl1pPr defTabSz="1087438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08743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08743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08743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08743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08743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08743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08743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08743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935" name="Freeform 6"/>
          <p:cNvSpPr>
            <a:spLocks noEditPoints="1"/>
          </p:cNvSpPr>
          <p:nvPr/>
        </p:nvSpPr>
        <p:spPr bwMode="auto">
          <a:xfrm>
            <a:off x="8296275" y="1770063"/>
            <a:ext cx="234950" cy="322262"/>
          </a:xfrm>
          <a:custGeom>
            <a:avLst/>
            <a:gdLst>
              <a:gd name="T0" fmla="*/ 213395 w 109"/>
              <a:gd name="T1" fmla="*/ 0 h 150"/>
              <a:gd name="T2" fmla="*/ 21555 w 109"/>
              <a:gd name="T3" fmla="*/ 0 h 150"/>
              <a:gd name="T4" fmla="*/ 0 w 109"/>
              <a:gd name="T5" fmla="*/ 23633 h 150"/>
              <a:gd name="T6" fmla="*/ 0 w 109"/>
              <a:gd name="T7" fmla="*/ 300778 h 150"/>
              <a:gd name="T8" fmla="*/ 21555 w 109"/>
              <a:gd name="T9" fmla="*/ 322262 h 150"/>
              <a:gd name="T10" fmla="*/ 213395 w 109"/>
              <a:gd name="T11" fmla="*/ 322262 h 150"/>
              <a:gd name="T12" fmla="*/ 234950 w 109"/>
              <a:gd name="T13" fmla="*/ 300778 h 150"/>
              <a:gd name="T14" fmla="*/ 234950 w 109"/>
              <a:gd name="T15" fmla="*/ 23633 h 150"/>
              <a:gd name="T16" fmla="*/ 213395 w 109"/>
              <a:gd name="T17" fmla="*/ 0 h 150"/>
              <a:gd name="T18" fmla="*/ 116397 w 109"/>
              <a:gd name="T19" fmla="*/ 313668 h 150"/>
              <a:gd name="T20" fmla="*/ 103464 w 109"/>
              <a:gd name="T21" fmla="*/ 300778 h 150"/>
              <a:gd name="T22" fmla="*/ 116397 w 109"/>
              <a:gd name="T23" fmla="*/ 287887 h 150"/>
              <a:gd name="T24" fmla="*/ 129330 w 109"/>
              <a:gd name="T25" fmla="*/ 300778 h 150"/>
              <a:gd name="T26" fmla="*/ 116397 w 109"/>
              <a:gd name="T27" fmla="*/ 313668 h 150"/>
              <a:gd name="T28" fmla="*/ 213395 w 109"/>
              <a:gd name="T29" fmla="*/ 277145 h 150"/>
              <a:gd name="T30" fmla="*/ 21555 w 109"/>
              <a:gd name="T31" fmla="*/ 277145 h 150"/>
              <a:gd name="T32" fmla="*/ 21555 w 109"/>
              <a:gd name="T33" fmla="*/ 27929 h 150"/>
              <a:gd name="T34" fmla="*/ 213395 w 109"/>
              <a:gd name="T35" fmla="*/ 27929 h 150"/>
              <a:gd name="T36" fmla="*/ 213395 w 109"/>
              <a:gd name="T37" fmla="*/ 277145 h 150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109" h="150">
                <a:moveTo>
                  <a:pt x="99" y="0"/>
                </a:moveTo>
                <a:cubicBezTo>
                  <a:pt x="10" y="0"/>
                  <a:pt x="10" y="0"/>
                  <a:pt x="10" y="0"/>
                </a:cubicBezTo>
                <a:cubicBezTo>
                  <a:pt x="4" y="0"/>
                  <a:pt x="0" y="5"/>
                  <a:pt x="0" y="11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6"/>
                  <a:pt x="4" y="150"/>
                  <a:pt x="10" y="150"/>
                </a:cubicBezTo>
                <a:cubicBezTo>
                  <a:pt x="99" y="150"/>
                  <a:pt x="99" y="150"/>
                  <a:pt x="99" y="150"/>
                </a:cubicBezTo>
                <a:cubicBezTo>
                  <a:pt x="104" y="150"/>
                  <a:pt x="109" y="146"/>
                  <a:pt x="109" y="140"/>
                </a:cubicBezTo>
                <a:cubicBezTo>
                  <a:pt x="109" y="11"/>
                  <a:pt x="109" y="11"/>
                  <a:pt x="109" y="11"/>
                </a:cubicBezTo>
                <a:cubicBezTo>
                  <a:pt x="109" y="5"/>
                  <a:pt x="104" y="0"/>
                  <a:pt x="99" y="0"/>
                </a:cubicBezTo>
                <a:close/>
                <a:moveTo>
                  <a:pt x="54" y="146"/>
                </a:moveTo>
                <a:cubicBezTo>
                  <a:pt x="51" y="146"/>
                  <a:pt x="48" y="144"/>
                  <a:pt x="48" y="140"/>
                </a:cubicBezTo>
                <a:cubicBezTo>
                  <a:pt x="48" y="137"/>
                  <a:pt x="51" y="134"/>
                  <a:pt x="54" y="134"/>
                </a:cubicBezTo>
                <a:cubicBezTo>
                  <a:pt x="58" y="134"/>
                  <a:pt x="60" y="137"/>
                  <a:pt x="60" y="140"/>
                </a:cubicBezTo>
                <a:cubicBezTo>
                  <a:pt x="60" y="144"/>
                  <a:pt x="58" y="146"/>
                  <a:pt x="54" y="146"/>
                </a:cubicBezTo>
                <a:close/>
                <a:moveTo>
                  <a:pt x="99" y="129"/>
                </a:moveTo>
                <a:cubicBezTo>
                  <a:pt x="10" y="129"/>
                  <a:pt x="10" y="129"/>
                  <a:pt x="10" y="129"/>
                </a:cubicBezTo>
                <a:cubicBezTo>
                  <a:pt x="10" y="13"/>
                  <a:pt x="10" y="13"/>
                  <a:pt x="10" y="13"/>
                </a:cubicBezTo>
                <a:cubicBezTo>
                  <a:pt x="99" y="13"/>
                  <a:pt x="99" y="13"/>
                  <a:pt x="99" y="13"/>
                </a:cubicBezTo>
                <a:lnTo>
                  <a:pt x="99" y="1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8936" name="Group 56"/>
          <p:cNvPicPr>
            <a:picLocks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2463" y="3968750"/>
            <a:ext cx="285750" cy="20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37" name="Group 63"/>
          <p:cNvPicPr>
            <a:picLocks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2463" y="4919663"/>
            <a:ext cx="285750" cy="347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38" name="Oval 18"/>
          <p:cNvSpPr>
            <a:spLocks noChangeArrowheads="1"/>
          </p:cNvSpPr>
          <p:nvPr/>
        </p:nvSpPr>
        <p:spPr bwMode="auto">
          <a:xfrm>
            <a:off x="8128000" y="2713038"/>
            <a:ext cx="581025" cy="584200"/>
          </a:xfrm>
          <a:prstGeom prst="ellipse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38939" name="Group 59"/>
          <p:cNvPicPr>
            <a:picLocks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2463" y="2889250"/>
            <a:ext cx="3175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8940" name="等腰三角形 12"/>
          <p:cNvGrpSpPr>
            <a:grpSpLocks/>
          </p:cNvGrpSpPr>
          <p:nvPr/>
        </p:nvGrpSpPr>
        <p:grpSpPr bwMode="auto">
          <a:xfrm>
            <a:off x="3303588" y="1987550"/>
            <a:ext cx="1281112" cy="877888"/>
            <a:chOff x="0" y="0"/>
            <a:chExt cx="807" cy="553"/>
          </a:xfrm>
        </p:grpSpPr>
        <p:pic>
          <p:nvPicPr>
            <p:cNvPr id="38949" name="等腰三角形 12"/>
            <p:cNvPicPr>
              <a:picLocks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807" cy="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8950" name="Text Box 44"/>
            <p:cNvSpPr txBox="1">
              <a:spLocks noChangeArrowheads="1"/>
            </p:cNvSpPr>
            <p:nvPr/>
          </p:nvSpPr>
          <p:spPr bwMode="auto">
            <a:xfrm>
              <a:off x="19" y="16"/>
              <a:ext cx="765" cy="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38941" name="TextBox 13"/>
          <p:cNvSpPr txBox="1">
            <a:spLocks noChangeArrowheads="1"/>
          </p:cNvSpPr>
          <p:nvPr/>
        </p:nvSpPr>
        <p:spPr bwMode="auto">
          <a:xfrm>
            <a:off x="8886825" y="1609725"/>
            <a:ext cx="23383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942" name="TextBox 13"/>
          <p:cNvSpPr txBox="1">
            <a:spLocks noChangeArrowheads="1"/>
          </p:cNvSpPr>
          <p:nvPr/>
        </p:nvSpPr>
        <p:spPr bwMode="auto">
          <a:xfrm>
            <a:off x="8886825" y="1908175"/>
            <a:ext cx="20304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943" name="TextBox 13"/>
          <p:cNvSpPr txBox="1">
            <a:spLocks noChangeArrowheads="1"/>
          </p:cNvSpPr>
          <p:nvPr/>
        </p:nvSpPr>
        <p:spPr bwMode="auto">
          <a:xfrm>
            <a:off x="8886825" y="2638425"/>
            <a:ext cx="23383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944" name="TextBox 13"/>
          <p:cNvSpPr txBox="1">
            <a:spLocks noChangeArrowheads="1"/>
          </p:cNvSpPr>
          <p:nvPr/>
        </p:nvSpPr>
        <p:spPr bwMode="auto">
          <a:xfrm>
            <a:off x="8886825" y="2936875"/>
            <a:ext cx="20304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945" name="TextBox 13"/>
          <p:cNvSpPr txBox="1">
            <a:spLocks noChangeArrowheads="1"/>
          </p:cNvSpPr>
          <p:nvPr/>
        </p:nvSpPr>
        <p:spPr bwMode="auto">
          <a:xfrm>
            <a:off x="8886825" y="3770313"/>
            <a:ext cx="23383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946" name="TextBox 13"/>
          <p:cNvSpPr txBox="1">
            <a:spLocks noChangeArrowheads="1"/>
          </p:cNvSpPr>
          <p:nvPr/>
        </p:nvSpPr>
        <p:spPr bwMode="auto">
          <a:xfrm>
            <a:off x="8886825" y="4068763"/>
            <a:ext cx="2030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947" name="TextBox 13"/>
          <p:cNvSpPr txBox="1">
            <a:spLocks noChangeArrowheads="1"/>
          </p:cNvSpPr>
          <p:nvPr/>
        </p:nvSpPr>
        <p:spPr bwMode="auto">
          <a:xfrm>
            <a:off x="8886825" y="4768850"/>
            <a:ext cx="23383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948" name="TextBox 13"/>
          <p:cNvSpPr txBox="1">
            <a:spLocks noChangeArrowheads="1"/>
          </p:cNvSpPr>
          <p:nvPr/>
        </p:nvSpPr>
        <p:spPr bwMode="auto">
          <a:xfrm>
            <a:off x="8886825" y="5067300"/>
            <a:ext cx="20304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Freeform 414"/>
          <p:cNvSpPr>
            <a:spLocks/>
          </p:cNvSpPr>
          <p:nvPr/>
        </p:nvSpPr>
        <p:spPr bwMode="auto">
          <a:xfrm>
            <a:off x="257175" y="347663"/>
            <a:ext cx="303213" cy="355600"/>
          </a:xfrm>
          <a:custGeom>
            <a:avLst/>
            <a:gdLst>
              <a:gd name="T0" fmla="*/ 303213 w 247"/>
              <a:gd name="T1" fmla="*/ 0 h 288"/>
              <a:gd name="T2" fmla="*/ 267613 w 247"/>
              <a:gd name="T3" fmla="*/ 8643 h 288"/>
              <a:gd name="T4" fmla="*/ 92069 w 247"/>
              <a:gd name="T5" fmla="*/ 50624 h 288"/>
              <a:gd name="T6" fmla="*/ 90841 w 247"/>
              <a:gd name="T7" fmla="*/ 50624 h 288"/>
              <a:gd name="T8" fmla="*/ 90841 w 247"/>
              <a:gd name="T9" fmla="*/ 259292 h 288"/>
              <a:gd name="T10" fmla="*/ 62607 w 247"/>
              <a:gd name="T11" fmla="*/ 253118 h 288"/>
              <a:gd name="T12" fmla="*/ 0 w 247"/>
              <a:gd name="T13" fmla="*/ 304976 h 288"/>
              <a:gd name="T14" fmla="*/ 62607 w 247"/>
              <a:gd name="T15" fmla="*/ 355600 h 288"/>
              <a:gd name="T16" fmla="*/ 126441 w 247"/>
              <a:gd name="T17" fmla="*/ 304976 h 288"/>
              <a:gd name="T18" fmla="*/ 126441 w 247"/>
              <a:gd name="T19" fmla="*/ 304976 h 288"/>
              <a:gd name="T20" fmla="*/ 126441 w 247"/>
              <a:gd name="T21" fmla="*/ 104951 h 288"/>
              <a:gd name="T22" fmla="*/ 267613 w 247"/>
              <a:gd name="T23" fmla="*/ 70379 h 288"/>
              <a:gd name="T24" fmla="*/ 267613 w 247"/>
              <a:gd name="T25" fmla="*/ 195086 h 288"/>
              <a:gd name="T26" fmla="*/ 239379 w 247"/>
              <a:gd name="T27" fmla="*/ 190147 h 288"/>
              <a:gd name="T28" fmla="*/ 176772 w 247"/>
              <a:gd name="T29" fmla="*/ 242006 h 288"/>
              <a:gd name="T30" fmla="*/ 239379 w 247"/>
              <a:gd name="T31" fmla="*/ 292629 h 288"/>
              <a:gd name="T32" fmla="*/ 303213 w 247"/>
              <a:gd name="T33" fmla="*/ 242006 h 288"/>
              <a:gd name="T34" fmla="*/ 303213 w 247"/>
              <a:gd name="T35" fmla="*/ 242006 h 288"/>
              <a:gd name="T36" fmla="*/ 303213 w 247"/>
              <a:gd name="T37" fmla="*/ 34572 h 288"/>
              <a:gd name="T38" fmla="*/ 303213 w 247"/>
              <a:gd name="T39" fmla="*/ 34572 h 288"/>
              <a:gd name="T40" fmla="*/ 303213 w 247"/>
              <a:gd name="T41" fmla="*/ 0 h 288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47" h="288">
                <a:moveTo>
                  <a:pt x="247" y="0"/>
                </a:moveTo>
                <a:cubicBezTo>
                  <a:pt x="218" y="7"/>
                  <a:pt x="218" y="7"/>
                  <a:pt x="218" y="7"/>
                </a:cubicBezTo>
                <a:cubicBezTo>
                  <a:pt x="75" y="41"/>
                  <a:pt x="75" y="41"/>
                  <a:pt x="75" y="41"/>
                </a:cubicBezTo>
                <a:cubicBezTo>
                  <a:pt x="74" y="41"/>
                  <a:pt x="74" y="41"/>
                  <a:pt x="74" y="41"/>
                </a:cubicBezTo>
                <a:cubicBezTo>
                  <a:pt x="74" y="210"/>
                  <a:pt x="74" y="210"/>
                  <a:pt x="74" y="210"/>
                </a:cubicBezTo>
                <a:cubicBezTo>
                  <a:pt x="67" y="207"/>
                  <a:pt x="59" y="205"/>
                  <a:pt x="51" y="205"/>
                </a:cubicBezTo>
                <a:cubicBezTo>
                  <a:pt x="23" y="205"/>
                  <a:pt x="0" y="224"/>
                  <a:pt x="0" y="247"/>
                </a:cubicBezTo>
                <a:cubicBezTo>
                  <a:pt x="0" y="270"/>
                  <a:pt x="23" y="288"/>
                  <a:pt x="51" y="288"/>
                </a:cubicBezTo>
                <a:cubicBezTo>
                  <a:pt x="79" y="288"/>
                  <a:pt x="102" y="270"/>
                  <a:pt x="103" y="247"/>
                </a:cubicBezTo>
                <a:cubicBezTo>
                  <a:pt x="103" y="247"/>
                  <a:pt x="103" y="247"/>
                  <a:pt x="103" y="247"/>
                </a:cubicBezTo>
                <a:cubicBezTo>
                  <a:pt x="103" y="85"/>
                  <a:pt x="103" y="85"/>
                  <a:pt x="103" y="85"/>
                </a:cubicBezTo>
                <a:cubicBezTo>
                  <a:pt x="218" y="57"/>
                  <a:pt x="218" y="57"/>
                  <a:pt x="218" y="57"/>
                </a:cubicBezTo>
                <a:cubicBezTo>
                  <a:pt x="218" y="158"/>
                  <a:pt x="218" y="158"/>
                  <a:pt x="218" y="158"/>
                </a:cubicBezTo>
                <a:cubicBezTo>
                  <a:pt x="211" y="156"/>
                  <a:pt x="204" y="154"/>
                  <a:pt x="195" y="154"/>
                </a:cubicBezTo>
                <a:cubicBezTo>
                  <a:pt x="167" y="154"/>
                  <a:pt x="144" y="173"/>
                  <a:pt x="144" y="196"/>
                </a:cubicBezTo>
                <a:cubicBezTo>
                  <a:pt x="144" y="218"/>
                  <a:pt x="167" y="237"/>
                  <a:pt x="195" y="237"/>
                </a:cubicBezTo>
                <a:cubicBezTo>
                  <a:pt x="224" y="237"/>
                  <a:pt x="246" y="219"/>
                  <a:pt x="247" y="196"/>
                </a:cubicBezTo>
                <a:cubicBezTo>
                  <a:pt x="247" y="196"/>
                  <a:pt x="247" y="196"/>
                  <a:pt x="247" y="196"/>
                </a:cubicBezTo>
                <a:cubicBezTo>
                  <a:pt x="247" y="28"/>
                  <a:pt x="247" y="28"/>
                  <a:pt x="247" y="28"/>
                </a:cubicBezTo>
                <a:cubicBezTo>
                  <a:pt x="247" y="28"/>
                  <a:pt x="247" y="28"/>
                  <a:pt x="247" y="28"/>
                </a:cubicBezTo>
                <a:cubicBezTo>
                  <a:pt x="247" y="0"/>
                  <a:pt x="247" y="0"/>
                  <a:pt x="24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939" name="TextBox 13"/>
          <p:cNvSpPr txBox="1">
            <a:spLocks noChangeArrowheads="1"/>
          </p:cNvSpPr>
          <p:nvPr/>
        </p:nvSpPr>
        <p:spPr bwMode="auto">
          <a:xfrm>
            <a:off x="781050" y="333375"/>
            <a:ext cx="20748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2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9940" name="AutoShape 3"/>
          <p:cNvGrpSpPr>
            <a:grpSpLocks/>
          </p:cNvGrpSpPr>
          <p:nvPr/>
        </p:nvGrpSpPr>
        <p:grpSpPr bwMode="auto">
          <a:xfrm>
            <a:off x="2005013" y="4816475"/>
            <a:ext cx="841375" cy="835025"/>
            <a:chOff x="0" y="0"/>
            <a:chExt cx="530" cy="526"/>
          </a:xfrm>
        </p:grpSpPr>
        <p:pic>
          <p:nvPicPr>
            <p:cNvPr id="39979" name="AutoShape 3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30" cy="5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9980" name="Text Box 6"/>
            <p:cNvSpPr txBox="1">
              <a:spLocks noChangeArrowheads="1"/>
            </p:cNvSpPr>
            <p:nvPr/>
          </p:nvSpPr>
          <p:spPr bwMode="auto">
            <a:xfrm>
              <a:off x="13" y="10"/>
              <a:ext cx="505" cy="5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39941" name="AutoShape 4"/>
          <p:cNvGrpSpPr>
            <a:grpSpLocks/>
          </p:cNvGrpSpPr>
          <p:nvPr/>
        </p:nvGrpSpPr>
        <p:grpSpPr bwMode="auto">
          <a:xfrm>
            <a:off x="6400800" y="3760788"/>
            <a:ext cx="841375" cy="841375"/>
            <a:chOff x="0" y="0"/>
            <a:chExt cx="530" cy="530"/>
          </a:xfrm>
        </p:grpSpPr>
        <p:pic>
          <p:nvPicPr>
            <p:cNvPr id="39977" name="AutoShape 4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30" cy="5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9978" name="Text Box 9"/>
            <p:cNvSpPr txBox="1">
              <a:spLocks noChangeArrowheads="1"/>
            </p:cNvSpPr>
            <p:nvPr/>
          </p:nvSpPr>
          <p:spPr bwMode="auto">
            <a:xfrm>
              <a:off x="11" y="12"/>
              <a:ext cx="506" cy="5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39942" name="AutoShape 5"/>
          <p:cNvGrpSpPr>
            <a:grpSpLocks/>
          </p:cNvGrpSpPr>
          <p:nvPr/>
        </p:nvGrpSpPr>
        <p:grpSpPr bwMode="auto">
          <a:xfrm>
            <a:off x="4194175" y="4291013"/>
            <a:ext cx="841375" cy="841375"/>
            <a:chOff x="0" y="0"/>
            <a:chExt cx="530" cy="530"/>
          </a:xfrm>
        </p:grpSpPr>
        <p:pic>
          <p:nvPicPr>
            <p:cNvPr id="39975" name="AutoShape 5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30" cy="5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9976" name="Text Box 12"/>
            <p:cNvSpPr txBox="1">
              <a:spLocks noChangeArrowheads="1"/>
            </p:cNvSpPr>
            <p:nvPr/>
          </p:nvSpPr>
          <p:spPr bwMode="auto">
            <a:xfrm>
              <a:off x="12" y="13"/>
              <a:ext cx="506" cy="5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39943" name="AutoShape 6"/>
          <p:cNvGrpSpPr>
            <a:grpSpLocks/>
          </p:cNvGrpSpPr>
          <p:nvPr/>
        </p:nvGrpSpPr>
        <p:grpSpPr bwMode="auto">
          <a:xfrm>
            <a:off x="8564563" y="3230563"/>
            <a:ext cx="835025" cy="835025"/>
            <a:chOff x="0" y="0"/>
            <a:chExt cx="526" cy="526"/>
          </a:xfrm>
        </p:grpSpPr>
        <p:pic>
          <p:nvPicPr>
            <p:cNvPr id="39973" name="AutoShape 6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26" cy="5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9974" name="Text Box 15"/>
            <p:cNvSpPr txBox="1">
              <a:spLocks noChangeArrowheads="1"/>
            </p:cNvSpPr>
            <p:nvPr/>
          </p:nvSpPr>
          <p:spPr bwMode="auto">
            <a:xfrm>
              <a:off x="11" y="11"/>
              <a:ext cx="505" cy="5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39944" name="AutoShape 7"/>
          <p:cNvGrpSpPr>
            <a:grpSpLocks/>
          </p:cNvGrpSpPr>
          <p:nvPr/>
        </p:nvGrpSpPr>
        <p:grpSpPr bwMode="auto">
          <a:xfrm>
            <a:off x="1543050" y="4400550"/>
            <a:ext cx="2163763" cy="1377950"/>
            <a:chOff x="0" y="0"/>
            <a:chExt cx="1363" cy="868"/>
          </a:xfrm>
        </p:grpSpPr>
        <p:pic>
          <p:nvPicPr>
            <p:cNvPr id="39971" name="AutoShape 7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363" cy="8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9972" name="Text Box 18"/>
            <p:cNvSpPr txBox="1">
              <a:spLocks noChangeArrowheads="1"/>
            </p:cNvSpPr>
            <p:nvPr/>
          </p:nvSpPr>
          <p:spPr bwMode="auto">
            <a:xfrm>
              <a:off x="6" y="9"/>
              <a:ext cx="1345" cy="8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39945" name="AutoShape 8"/>
          <p:cNvGrpSpPr>
            <a:grpSpLocks/>
          </p:cNvGrpSpPr>
          <p:nvPr/>
        </p:nvGrpSpPr>
        <p:grpSpPr bwMode="auto">
          <a:xfrm>
            <a:off x="3760788" y="3902075"/>
            <a:ext cx="2170112" cy="1376363"/>
            <a:chOff x="0" y="0"/>
            <a:chExt cx="1367" cy="867"/>
          </a:xfrm>
        </p:grpSpPr>
        <p:pic>
          <p:nvPicPr>
            <p:cNvPr id="39969" name="AutoShape 8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367" cy="8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9970" name="Text Box 21"/>
            <p:cNvSpPr txBox="1">
              <a:spLocks noChangeArrowheads="1"/>
            </p:cNvSpPr>
            <p:nvPr/>
          </p:nvSpPr>
          <p:spPr bwMode="auto">
            <a:xfrm>
              <a:off x="10" y="8"/>
              <a:ext cx="1344" cy="8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39946" name="AutoShape 9"/>
          <p:cNvGrpSpPr>
            <a:grpSpLocks/>
          </p:cNvGrpSpPr>
          <p:nvPr/>
        </p:nvGrpSpPr>
        <p:grpSpPr bwMode="auto">
          <a:xfrm>
            <a:off x="5986463" y="3395663"/>
            <a:ext cx="2163762" cy="1377950"/>
            <a:chOff x="0" y="0"/>
            <a:chExt cx="1363" cy="868"/>
          </a:xfrm>
        </p:grpSpPr>
        <p:pic>
          <p:nvPicPr>
            <p:cNvPr id="39967" name="AutoShape 9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363" cy="8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9968" name="Text Box 24"/>
            <p:cNvSpPr txBox="1">
              <a:spLocks noChangeArrowheads="1"/>
            </p:cNvSpPr>
            <p:nvPr/>
          </p:nvSpPr>
          <p:spPr bwMode="auto">
            <a:xfrm>
              <a:off x="8" y="8"/>
              <a:ext cx="1344" cy="8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39947" name="AutoShape 10"/>
          <p:cNvGrpSpPr>
            <a:grpSpLocks/>
          </p:cNvGrpSpPr>
          <p:nvPr/>
        </p:nvGrpSpPr>
        <p:grpSpPr bwMode="auto">
          <a:xfrm>
            <a:off x="8205788" y="2895600"/>
            <a:ext cx="2163762" cy="1371600"/>
            <a:chOff x="0" y="0"/>
            <a:chExt cx="1363" cy="864"/>
          </a:xfrm>
        </p:grpSpPr>
        <p:pic>
          <p:nvPicPr>
            <p:cNvPr id="39965" name="AutoShape 10"/>
            <p:cNvPicPr>
              <a:picLocks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363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9966" name="Text Box 27"/>
            <p:cNvSpPr txBox="1">
              <a:spLocks noChangeArrowheads="1"/>
            </p:cNvSpPr>
            <p:nvPr/>
          </p:nvSpPr>
          <p:spPr bwMode="auto">
            <a:xfrm>
              <a:off x="6" y="7"/>
              <a:ext cx="1345" cy="8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39948" name="AutoShape 11"/>
          <p:cNvSpPr>
            <a:spLocks/>
          </p:cNvSpPr>
          <p:nvPr/>
        </p:nvSpPr>
        <p:spPr bwMode="auto">
          <a:xfrm>
            <a:off x="8836025" y="3503613"/>
            <a:ext cx="323850" cy="287337"/>
          </a:xfrm>
          <a:custGeom>
            <a:avLst/>
            <a:gdLst>
              <a:gd name="T0" fmla="*/ 322007 w 21263"/>
              <a:gd name="T1" fmla="*/ 34725 h 21266"/>
              <a:gd name="T2" fmla="*/ 292536 w 21263"/>
              <a:gd name="T3" fmla="*/ 7756 h 21266"/>
              <a:gd name="T4" fmla="*/ 277808 w 21263"/>
              <a:gd name="T5" fmla="*/ 7756 h 21266"/>
              <a:gd name="T6" fmla="*/ 275356 w 21263"/>
              <a:gd name="T7" fmla="*/ 15106 h 21266"/>
              <a:gd name="T8" fmla="*/ 267999 w 21263"/>
              <a:gd name="T9" fmla="*/ 17565 h 21266"/>
              <a:gd name="T10" fmla="*/ 267999 w 21263"/>
              <a:gd name="T11" fmla="*/ 17565 h 21266"/>
              <a:gd name="T12" fmla="*/ 194344 w 21263"/>
              <a:gd name="T13" fmla="*/ 91136 h 21266"/>
              <a:gd name="T14" fmla="*/ 189424 w 21263"/>
              <a:gd name="T15" fmla="*/ 110754 h 21266"/>
              <a:gd name="T16" fmla="*/ 196796 w 21263"/>
              <a:gd name="T17" fmla="*/ 118118 h 21266"/>
              <a:gd name="T18" fmla="*/ 196796 w 21263"/>
              <a:gd name="T19" fmla="*/ 118118 h 21266"/>
              <a:gd name="T20" fmla="*/ 199248 w 21263"/>
              <a:gd name="T21" fmla="*/ 120564 h 21266"/>
              <a:gd name="T22" fmla="*/ 182068 w 21263"/>
              <a:gd name="T23" fmla="*/ 135278 h 21266"/>
              <a:gd name="T24" fmla="*/ 128044 w 21263"/>
              <a:gd name="T25" fmla="*/ 81326 h 21266"/>
              <a:gd name="T26" fmla="*/ 110864 w 21263"/>
              <a:gd name="T27" fmla="*/ 20011 h 21266"/>
              <a:gd name="T28" fmla="*/ 47032 w 21263"/>
              <a:gd name="T29" fmla="*/ 2851 h 21266"/>
              <a:gd name="T30" fmla="*/ 83860 w 21263"/>
              <a:gd name="T31" fmla="*/ 39629 h 21266"/>
              <a:gd name="T32" fmla="*/ 74036 w 21263"/>
              <a:gd name="T33" fmla="*/ 73962 h 21266"/>
              <a:gd name="T34" fmla="*/ 39661 w 21263"/>
              <a:gd name="T35" fmla="*/ 83772 h 21266"/>
              <a:gd name="T36" fmla="*/ 2848 w 21263"/>
              <a:gd name="T37" fmla="*/ 46993 h 21266"/>
              <a:gd name="T38" fmla="*/ 20028 w 21263"/>
              <a:gd name="T39" fmla="*/ 110754 h 21266"/>
              <a:gd name="T40" fmla="*/ 83860 w 21263"/>
              <a:gd name="T41" fmla="*/ 125468 h 21266"/>
              <a:gd name="T42" fmla="*/ 86312 w 21263"/>
              <a:gd name="T43" fmla="*/ 125468 h 21266"/>
              <a:gd name="T44" fmla="*/ 137868 w 21263"/>
              <a:gd name="T45" fmla="*/ 179420 h 21266"/>
              <a:gd name="T46" fmla="*/ 88764 w 21263"/>
              <a:gd name="T47" fmla="*/ 230926 h 21266"/>
              <a:gd name="T48" fmla="*/ 83860 w 21263"/>
              <a:gd name="T49" fmla="*/ 228481 h 21266"/>
              <a:gd name="T50" fmla="*/ 71584 w 21263"/>
              <a:gd name="T51" fmla="*/ 238290 h 21266"/>
              <a:gd name="T52" fmla="*/ 47032 w 21263"/>
              <a:gd name="T53" fmla="*/ 277528 h 21266"/>
              <a:gd name="T54" fmla="*/ 51937 w 21263"/>
              <a:gd name="T55" fmla="*/ 282432 h 21266"/>
              <a:gd name="T56" fmla="*/ 91232 w 21263"/>
              <a:gd name="T57" fmla="*/ 257909 h 21266"/>
              <a:gd name="T58" fmla="*/ 101040 w 21263"/>
              <a:gd name="T59" fmla="*/ 243195 h 21266"/>
              <a:gd name="T60" fmla="*/ 98588 w 21263"/>
              <a:gd name="T61" fmla="*/ 240736 h 21266"/>
              <a:gd name="T62" fmla="*/ 150144 w 21263"/>
              <a:gd name="T63" fmla="*/ 191689 h 21266"/>
              <a:gd name="T64" fmla="*/ 236076 w 21263"/>
              <a:gd name="T65" fmla="*/ 277528 h 21266"/>
              <a:gd name="T66" fmla="*/ 258175 w 21263"/>
              <a:gd name="T67" fmla="*/ 287337 h 21266"/>
              <a:gd name="T68" fmla="*/ 280275 w 21263"/>
              <a:gd name="T69" fmla="*/ 277528 h 21266"/>
              <a:gd name="T70" fmla="*/ 280275 w 21263"/>
              <a:gd name="T71" fmla="*/ 233385 h 21266"/>
              <a:gd name="T72" fmla="*/ 194344 w 21263"/>
              <a:gd name="T73" fmla="*/ 147546 h 21266"/>
              <a:gd name="T74" fmla="*/ 209072 w 21263"/>
              <a:gd name="T75" fmla="*/ 132832 h 21266"/>
              <a:gd name="T76" fmla="*/ 216428 w 21263"/>
              <a:gd name="T77" fmla="*/ 140183 h 21266"/>
              <a:gd name="T78" fmla="*/ 236076 w 21263"/>
              <a:gd name="T79" fmla="*/ 135278 h 21266"/>
              <a:gd name="T80" fmla="*/ 309731 w 21263"/>
              <a:gd name="T81" fmla="*/ 59248 h 21266"/>
              <a:gd name="T82" fmla="*/ 309731 w 21263"/>
              <a:gd name="T83" fmla="*/ 59248 h 21266"/>
              <a:gd name="T84" fmla="*/ 309731 w 21263"/>
              <a:gd name="T85" fmla="*/ 59248 h 21266"/>
              <a:gd name="T86" fmla="*/ 312183 w 21263"/>
              <a:gd name="T87" fmla="*/ 51898 h 21266"/>
              <a:gd name="T88" fmla="*/ 322007 w 21263"/>
              <a:gd name="T89" fmla="*/ 49439 h 21266"/>
              <a:gd name="T90" fmla="*/ 322007 w 21263"/>
              <a:gd name="T91" fmla="*/ 34725 h 21266"/>
              <a:gd name="T92" fmla="*/ 260627 w 21263"/>
              <a:gd name="T93" fmla="*/ 248099 h 21266"/>
              <a:gd name="T94" fmla="*/ 272903 w 21263"/>
              <a:gd name="T95" fmla="*/ 260354 h 21266"/>
              <a:gd name="T96" fmla="*/ 260627 w 21263"/>
              <a:gd name="T97" fmla="*/ 272623 h 21266"/>
              <a:gd name="T98" fmla="*/ 248352 w 21263"/>
              <a:gd name="T99" fmla="*/ 260354 h 21266"/>
              <a:gd name="T100" fmla="*/ 260627 w 21263"/>
              <a:gd name="T101" fmla="*/ 248099 h 21266"/>
              <a:gd name="T102" fmla="*/ 218895 w 21263"/>
              <a:gd name="T103" fmla="*/ 96040 h 21266"/>
              <a:gd name="T104" fmla="*/ 213976 w 21263"/>
              <a:gd name="T105" fmla="*/ 91136 h 21266"/>
              <a:gd name="T106" fmla="*/ 270451 w 21263"/>
              <a:gd name="T107" fmla="*/ 37184 h 21266"/>
              <a:gd name="T108" fmla="*/ 275356 w 21263"/>
              <a:gd name="T109" fmla="*/ 42089 h 21266"/>
              <a:gd name="T110" fmla="*/ 218895 w 21263"/>
              <a:gd name="T111" fmla="*/ 96040 h 21266"/>
              <a:gd name="T112" fmla="*/ 236076 w 21263"/>
              <a:gd name="T113" fmla="*/ 113213 h 21266"/>
              <a:gd name="T114" fmla="*/ 231171 w 21263"/>
              <a:gd name="T115" fmla="*/ 110754 h 21266"/>
              <a:gd name="T116" fmla="*/ 287631 w 21263"/>
              <a:gd name="T117" fmla="*/ 54344 h 21266"/>
              <a:gd name="T118" fmla="*/ 292536 w 21263"/>
              <a:gd name="T119" fmla="*/ 59248 h 21266"/>
              <a:gd name="T120" fmla="*/ 236076 w 21263"/>
              <a:gd name="T121" fmla="*/ 113213 h 21266"/>
              <a:gd name="T122" fmla="*/ 236076 w 21263"/>
              <a:gd name="T123" fmla="*/ 113213 h 2126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1263" h="21266">
                <a:moveTo>
                  <a:pt x="21142" y="2570"/>
                </a:moveTo>
                <a:cubicBezTo>
                  <a:pt x="19207" y="574"/>
                  <a:pt x="19207" y="574"/>
                  <a:pt x="19207" y="574"/>
                </a:cubicBezTo>
                <a:cubicBezTo>
                  <a:pt x="18885" y="211"/>
                  <a:pt x="18563" y="211"/>
                  <a:pt x="18240" y="574"/>
                </a:cubicBezTo>
                <a:cubicBezTo>
                  <a:pt x="18079" y="755"/>
                  <a:pt x="18079" y="937"/>
                  <a:pt x="18079" y="1118"/>
                </a:cubicBezTo>
                <a:cubicBezTo>
                  <a:pt x="17918" y="1118"/>
                  <a:pt x="17757" y="1118"/>
                  <a:pt x="17596" y="1300"/>
                </a:cubicBezTo>
                <a:cubicBezTo>
                  <a:pt x="17596" y="1300"/>
                  <a:pt x="17596" y="1300"/>
                  <a:pt x="17596" y="1300"/>
                </a:cubicBezTo>
                <a:cubicBezTo>
                  <a:pt x="12760" y="6745"/>
                  <a:pt x="12760" y="6745"/>
                  <a:pt x="12760" y="6745"/>
                </a:cubicBezTo>
                <a:cubicBezTo>
                  <a:pt x="12760" y="7290"/>
                  <a:pt x="12599" y="7834"/>
                  <a:pt x="12437" y="8197"/>
                </a:cubicBezTo>
                <a:cubicBezTo>
                  <a:pt x="12921" y="8742"/>
                  <a:pt x="12921" y="8742"/>
                  <a:pt x="12921" y="8742"/>
                </a:cubicBezTo>
                <a:cubicBezTo>
                  <a:pt x="12921" y="8742"/>
                  <a:pt x="12921" y="8742"/>
                  <a:pt x="12921" y="8742"/>
                </a:cubicBezTo>
                <a:cubicBezTo>
                  <a:pt x="13082" y="8923"/>
                  <a:pt x="13082" y="8923"/>
                  <a:pt x="13082" y="8923"/>
                </a:cubicBezTo>
                <a:cubicBezTo>
                  <a:pt x="11954" y="10012"/>
                  <a:pt x="11954" y="10012"/>
                  <a:pt x="11954" y="10012"/>
                </a:cubicBezTo>
                <a:cubicBezTo>
                  <a:pt x="8407" y="6019"/>
                  <a:pt x="8407" y="6019"/>
                  <a:pt x="8407" y="6019"/>
                </a:cubicBezTo>
                <a:cubicBezTo>
                  <a:pt x="8730" y="4385"/>
                  <a:pt x="8407" y="2752"/>
                  <a:pt x="7279" y="1481"/>
                </a:cubicBezTo>
                <a:cubicBezTo>
                  <a:pt x="6151" y="211"/>
                  <a:pt x="4539" y="-334"/>
                  <a:pt x="3088" y="211"/>
                </a:cubicBezTo>
                <a:cubicBezTo>
                  <a:pt x="5506" y="2933"/>
                  <a:pt x="5506" y="2933"/>
                  <a:pt x="5506" y="2933"/>
                </a:cubicBezTo>
                <a:cubicBezTo>
                  <a:pt x="4861" y="5474"/>
                  <a:pt x="4861" y="5474"/>
                  <a:pt x="4861" y="5474"/>
                </a:cubicBezTo>
                <a:cubicBezTo>
                  <a:pt x="2604" y="6200"/>
                  <a:pt x="2604" y="6200"/>
                  <a:pt x="2604" y="6200"/>
                </a:cubicBezTo>
                <a:cubicBezTo>
                  <a:pt x="187" y="3478"/>
                  <a:pt x="187" y="3478"/>
                  <a:pt x="187" y="3478"/>
                </a:cubicBezTo>
                <a:cubicBezTo>
                  <a:pt x="-297" y="5111"/>
                  <a:pt x="187" y="6927"/>
                  <a:pt x="1315" y="8197"/>
                </a:cubicBezTo>
                <a:cubicBezTo>
                  <a:pt x="2443" y="9468"/>
                  <a:pt x="4055" y="9831"/>
                  <a:pt x="5506" y="9286"/>
                </a:cubicBezTo>
                <a:cubicBezTo>
                  <a:pt x="5667" y="9286"/>
                  <a:pt x="5667" y="9286"/>
                  <a:pt x="5667" y="9286"/>
                </a:cubicBezTo>
                <a:cubicBezTo>
                  <a:pt x="9052" y="13279"/>
                  <a:pt x="9052" y="13279"/>
                  <a:pt x="9052" y="13279"/>
                </a:cubicBezTo>
                <a:cubicBezTo>
                  <a:pt x="5828" y="17091"/>
                  <a:pt x="5828" y="17091"/>
                  <a:pt x="5828" y="17091"/>
                </a:cubicBezTo>
                <a:cubicBezTo>
                  <a:pt x="5506" y="16910"/>
                  <a:pt x="5506" y="16910"/>
                  <a:pt x="5506" y="16910"/>
                </a:cubicBezTo>
                <a:cubicBezTo>
                  <a:pt x="4700" y="17636"/>
                  <a:pt x="4700" y="17636"/>
                  <a:pt x="4700" y="17636"/>
                </a:cubicBezTo>
                <a:cubicBezTo>
                  <a:pt x="3088" y="20540"/>
                  <a:pt x="3088" y="20540"/>
                  <a:pt x="3088" y="20540"/>
                </a:cubicBezTo>
                <a:cubicBezTo>
                  <a:pt x="3410" y="20903"/>
                  <a:pt x="3410" y="20903"/>
                  <a:pt x="3410" y="20903"/>
                </a:cubicBezTo>
                <a:cubicBezTo>
                  <a:pt x="5990" y="19088"/>
                  <a:pt x="5990" y="19088"/>
                  <a:pt x="5990" y="19088"/>
                </a:cubicBezTo>
                <a:cubicBezTo>
                  <a:pt x="6634" y="17999"/>
                  <a:pt x="6634" y="17999"/>
                  <a:pt x="6634" y="17999"/>
                </a:cubicBezTo>
                <a:cubicBezTo>
                  <a:pt x="6473" y="17817"/>
                  <a:pt x="6473" y="17817"/>
                  <a:pt x="6473" y="17817"/>
                </a:cubicBezTo>
                <a:cubicBezTo>
                  <a:pt x="9858" y="14187"/>
                  <a:pt x="9858" y="14187"/>
                  <a:pt x="9858" y="14187"/>
                </a:cubicBezTo>
                <a:cubicBezTo>
                  <a:pt x="15500" y="20540"/>
                  <a:pt x="15500" y="20540"/>
                  <a:pt x="15500" y="20540"/>
                </a:cubicBezTo>
                <a:cubicBezTo>
                  <a:pt x="15984" y="20903"/>
                  <a:pt x="16467" y="21266"/>
                  <a:pt x="16951" y="21266"/>
                </a:cubicBezTo>
                <a:cubicBezTo>
                  <a:pt x="17434" y="21266"/>
                  <a:pt x="17918" y="20903"/>
                  <a:pt x="18402" y="20540"/>
                </a:cubicBezTo>
                <a:cubicBezTo>
                  <a:pt x="19207" y="19632"/>
                  <a:pt x="19207" y="18180"/>
                  <a:pt x="18402" y="17273"/>
                </a:cubicBezTo>
                <a:cubicBezTo>
                  <a:pt x="12760" y="10920"/>
                  <a:pt x="12760" y="10920"/>
                  <a:pt x="12760" y="10920"/>
                </a:cubicBezTo>
                <a:cubicBezTo>
                  <a:pt x="13727" y="9831"/>
                  <a:pt x="13727" y="9831"/>
                  <a:pt x="13727" y="9831"/>
                </a:cubicBezTo>
                <a:cubicBezTo>
                  <a:pt x="14210" y="10375"/>
                  <a:pt x="14210" y="10375"/>
                  <a:pt x="14210" y="10375"/>
                </a:cubicBezTo>
                <a:cubicBezTo>
                  <a:pt x="14533" y="10012"/>
                  <a:pt x="15016" y="9831"/>
                  <a:pt x="15500" y="10012"/>
                </a:cubicBezTo>
                <a:cubicBezTo>
                  <a:pt x="20336" y="4385"/>
                  <a:pt x="20336" y="4385"/>
                  <a:pt x="20336" y="4385"/>
                </a:cubicBezTo>
                <a:cubicBezTo>
                  <a:pt x="20336" y="4385"/>
                  <a:pt x="20336" y="4385"/>
                  <a:pt x="20336" y="4385"/>
                </a:cubicBezTo>
                <a:cubicBezTo>
                  <a:pt x="20336" y="4385"/>
                  <a:pt x="20336" y="4385"/>
                  <a:pt x="20336" y="4385"/>
                </a:cubicBezTo>
                <a:cubicBezTo>
                  <a:pt x="20497" y="4204"/>
                  <a:pt x="20497" y="4022"/>
                  <a:pt x="20497" y="3841"/>
                </a:cubicBezTo>
                <a:cubicBezTo>
                  <a:pt x="20658" y="4022"/>
                  <a:pt x="20981" y="3841"/>
                  <a:pt x="21142" y="3659"/>
                </a:cubicBezTo>
                <a:cubicBezTo>
                  <a:pt x="21303" y="3478"/>
                  <a:pt x="21303" y="2933"/>
                  <a:pt x="21142" y="2570"/>
                </a:cubicBezTo>
                <a:close/>
                <a:moveTo>
                  <a:pt x="17112" y="18362"/>
                </a:moveTo>
                <a:cubicBezTo>
                  <a:pt x="17596" y="18362"/>
                  <a:pt x="17918" y="18906"/>
                  <a:pt x="17918" y="19269"/>
                </a:cubicBezTo>
                <a:cubicBezTo>
                  <a:pt x="17918" y="19814"/>
                  <a:pt x="17596" y="20177"/>
                  <a:pt x="17112" y="20177"/>
                </a:cubicBezTo>
                <a:cubicBezTo>
                  <a:pt x="16628" y="20177"/>
                  <a:pt x="16306" y="19814"/>
                  <a:pt x="16306" y="19269"/>
                </a:cubicBezTo>
                <a:cubicBezTo>
                  <a:pt x="16306" y="18906"/>
                  <a:pt x="16628" y="18362"/>
                  <a:pt x="17112" y="18362"/>
                </a:cubicBezTo>
                <a:close/>
                <a:moveTo>
                  <a:pt x="14372" y="7108"/>
                </a:moveTo>
                <a:cubicBezTo>
                  <a:pt x="14049" y="6745"/>
                  <a:pt x="14049" y="6745"/>
                  <a:pt x="14049" y="6745"/>
                </a:cubicBezTo>
                <a:cubicBezTo>
                  <a:pt x="17757" y="2752"/>
                  <a:pt x="17757" y="2752"/>
                  <a:pt x="17757" y="2752"/>
                </a:cubicBezTo>
                <a:cubicBezTo>
                  <a:pt x="18079" y="3115"/>
                  <a:pt x="18079" y="3115"/>
                  <a:pt x="18079" y="3115"/>
                </a:cubicBezTo>
                <a:lnTo>
                  <a:pt x="14372" y="7108"/>
                </a:lnTo>
                <a:close/>
                <a:moveTo>
                  <a:pt x="15500" y="8379"/>
                </a:moveTo>
                <a:cubicBezTo>
                  <a:pt x="15178" y="8197"/>
                  <a:pt x="15178" y="8197"/>
                  <a:pt x="15178" y="8197"/>
                </a:cubicBezTo>
                <a:cubicBezTo>
                  <a:pt x="18885" y="4022"/>
                  <a:pt x="18885" y="4022"/>
                  <a:pt x="18885" y="4022"/>
                </a:cubicBezTo>
                <a:cubicBezTo>
                  <a:pt x="19207" y="4385"/>
                  <a:pt x="19207" y="4385"/>
                  <a:pt x="19207" y="4385"/>
                </a:cubicBezTo>
                <a:lnTo>
                  <a:pt x="15500" y="8379"/>
                </a:lnTo>
                <a:close/>
                <a:moveTo>
                  <a:pt x="15500" y="8379"/>
                </a:moveTo>
              </a:path>
            </a:pathLst>
          </a:custGeom>
          <a:solidFill>
            <a:srgbClr val="FFFE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39949" name="AutoShape 27"/>
          <p:cNvSpPr>
            <a:spLocks/>
          </p:cNvSpPr>
          <p:nvPr/>
        </p:nvSpPr>
        <p:spPr bwMode="auto">
          <a:xfrm>
            <a:off x="2216150" y="5040313"/>
            <a:ext cx="407988" cy="404812"/>
          </a:xfrm>
          <a:custGeom>
            <a:avLst/>
            <a:gdLst>
              <a:gd name="T0" fmla="*/ 39121 w 20931"/>
              <a:gd name="T1" fmla="*/ 36287 h 20973"/>
              <a:gd name="T2" fmla="*/ 39121 w 20931"/>
              <a:gd name="T3" fmla="*/ 218687 h 20973"/>
              <a:gd name="T4" fmla="*/ 169522 w 20931"/>
              <a:gd name="T5" fmla="*/ 252194 h 20973"/>
              <a:gd name="T6" fmla="*/ 210514 w 20931"/>
              <a:gd name="T7" fmla="*/ 293133 h 20973"/>
              <a:gd name="T8" fmla="*/ 266398 w 20931"/>
              <a:gd name="T9" fmla="*/ 281977 h 20973"/>
              <a:gd name="T10" fmla="*/ 266398 w 20931"/>
              <a:gd name="T11" fmla="*/ 334091 h 20973"/>
              <a:gd name="T12" fmla="*/ 281309 w 20931"/>
              <a:gd name="T13" fmla="*/ 348973 h 20973"/>
              <a:gd name="T14" fmla="*/ 329747 w 20931"/>
              <a:gd name="T15" fmla="*/ 348973 h 20973"/>
              <a:gd name="T16" fmla="*/ 329747 w 20931"/>
              <a:gd name="T17" fmla="*/ 404812 h 20973"/>
              <a:gd name="T18" fmla="*/ 407988 w 20931"/>
              <a:gd name="T19" fmla="*/ 404812 h 20973"/>
              <a:gd name="T20" fmla="*/ 407988 w 20931"/>
              <a:gd name="T21" fmla="*/ 326641 h 20973"/>
              <a:gd name="T22" fmla="*/ 251506 w 20931"/>
              <a:gd name="T23" fmla="*/ 170298 h 20973"/>
              <a:gd name="T24" fmla="*/ 221683 w 20931"/>
              <a:gd name="T25" fmla="*/ 36287 h 20973"/>
              <a:gd name="T26" fmla="*/ 39121 w 20931"/>
              <a:gd name="T27" fmla="*/ 36287 h 20973"/>
              <a:gd name="T28" fmla="*/ 50309 w 20931"/>
              <a:gd name="T29" fmla="*/ 185179 h 20973"/>
              <a:gd name="T30" fmla="*/ 65201 w 20931"/>
              <a:gd name="T31" fmla="*/ 62344 h 20973"/>
              <a:gd name="T32" fmla="*/ 184434 w 20931"/>
              <a:gd name="T33" fmla="*/ 51188 h 20973"/>
              <a:gd name="T34" fmla="*/ 50309 w 20931"/>
              <a:gd name="T35" fmla="*/ 185179 h 20973"/>
              <a:gd name="T36" fmla="*/ 50309 w 20931"/>
              <a:gd name="T37" fmla="*/ 185179 h 20973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20931" h="20973">
                <a:moveTo>
                  <a:pt x="2007" y="1880"/>
                </a:moveTo>
                <a:cubicBezTo>
                  <a:pt x="-669" y="4580"/>
                  <a:pt x="-669" y="8823"/>
                  <a:pt x="2007" y="11330"/>
                </a:cubicBezTo>
                <a:cubicBezTo>
                  <a:pt x="3727" y="13259"/>
                  <a:pt x="6404" y="13837"/>
                  <a:pt x="8697" y="13066"/>
                </a:cubicBezTo>
                <a:cubicBezTo>
                  <a:pt x="10800" y="15187"/>
                  <a:pt x="10800" y="15187"/>
                  <a:pt x="10800" y="15187"/>
                </a:cubicBezTo>
                <a:cubicBezTo>
                  <a:pt x="10800" y="15187"/>
                  <a:pt x="12712" y="13644"/>
                  <a:pt x="13667" y="14609"/>
                </a:cubicBezTo>
                <a:cubicBezTo>
                  <a:pt x="14432" y="15380"/>
                  <a:pt x="13858" y="16537"/>
                  <a:pt x="13667" y="17309"/>
                </a:cubicBezTo>
                <a:cubicBezTo>
                  <a:pt x="13476" y="17694"/>
                  <a:pt x="13285" y="18466"/>
                  <a:pt x="14432" y="18080"/>
                </a:cubicBezTo>
                <a:cubicBezTo>
                  <a:pt x="14814" y="17887"/>
                  <a:pt x="16152" y="17116"/>
                  <a:pt x="16917" y="18080"/>
                </a:cubicBezTo>
                <a:cubicBezTo>
                  <a:pt x="17873" y="19044"/>
                  <a:pt x="16917" y="20973"/>
                  <a:pt x="16917" y="20973"/>
                </a:cubicBezTo>
                <a:cubicBezTo>
                  <a:pt x="20931" y="20973"/>
                  <a:pt x="20931" y="20973"/>
                  <a:pt x="20931" y="20973"/>
                </a:cubicBezTo>
                <a:cubicBezTo>
                  <a:pt x="20931" y="16923"/>
                  <a:pt x="20931" y="16923"/>
                  <a:pt x="20931" y="16923"/>
                </a:cubicBezTo>
                <a:cubicBezTo>
                  <a:pt x="12903" y="8823"/>
                  <a:pt x="12903" y="8823"/>
                  <a:pt x="12903" y="8823"/>
                </a:cubicBezTo>
                <a:cubicBezTo>
                  <a:pt x="13667" y="6509"/>
                  <a:pt x="13094" y="3809"/>
                  <a:pt x="11373" y="1880"/>
                </a:cubicBezTo>
                <a:cubicBezTo>
                  <a:pt x="8697" y="-627"/>
                  <a:pt x="4492" y="-627"/>
                  <a:pt x="2007" y="1880"/>
                </a:cubicBezTo>
                <a:close/>
                <a:moveTo>
                  <a:pt x="2581" y="9594"/>
                </a:moveTo>
                <a:cubicBezTo>
                  <a:pt x="1434" y="7666"/>
                  <a:pt x="1625" y="4966"/>
                  <a:pt x="3345" y="3230"/>
                </a:cubicBezTo>
                <a:cubicBezTo>
                  <a:pt x="4874" y="1494"/>
                  <a:pt x="7550" y="1302"/>
                  <a:pt x="9462" y="2652"/>
                </a:cubicBezTo>
                <a:lnTo>
                  <a:pt x="2581" y="9594"/>
                </a:lnTo>
                <a:close/>
                <a:moveTo>
                  <a:pt x="2581" y="9594"/>
                </a:moveTo>
              </a:path>
            </a:pathLst>
          </a:custGeom>
          <a:solidFill>
            <a:srgbClr val="FFFE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39950" name="AutoShape 29"/>
          <p:cNvSpPr>
            <a:spLocks/>
          </p:cNvSpPr>
          <p:nvPr/>
        </p:nvSpPr>
        <p:spPr bwMode="auto">
          <a:xfrm>
            <a:off x="4486275" y="4524375"/>
            <a:ext cx="268288" cy="252413"/>
          </a:xfrm>
          <a:custGeom>
            <a:avLst/>
            <a:gdLst>
              <a:gd name="T0" fmla="*/ 183218 w 21600"/>
              <a:gd name="T1" fmla="*/ 216818 h 21600"/>
              <a:gd name="T2" fmla="*/ 183218 w 21600"/>
              <a:gd name="T3" fmla="*/ 252413 h 21600"/>
              <a:gd name="T4" fmla="*/ 268288 w 21600"/>
              <a:gd name="T5" fmla="*/ 132680 h 21600"/>
              <a:gd name="T6" fmla="*/ 134144 w 21600"/>
              <a:gd name="T7" fmla="*/ 0 h 21600"/>
              <a:gd name="T8" fmla="*/ 0 w 21600"/>
              <a:gd name="T9" fmla="*/ 132680 h 21600"/>
              <a:gd name="T10" fmla="*/ 81791 w 21600"/>
              <a:gd name="T11" fmla="*/ 252413 h 21600"/>
              <a:gd name="T12" fmla="*/ 81791 w 21600"/>
              <a:gd name="T13" fmla="*/ 216818 h 21600"/>
              <a:gd name="T14" fmla="*/ 32716 w 21600"/>
              <a:gd name="T15" fmla="*/ 132680 h 21600"/>
              <a:gd name="T16" fmla="*/ 134144 w 21600"/>
              <a:gd name="T17" fmla="*/ 32358 h 21600"/>
              <a:gd name="T18" fmla="*/ 235572 w 21600"/>
              <a:gd name="T19" fmla="*/ 132680 h 21600"/>
              <a:gd name="T20" fmla="*/ 183218 w 21600"/>
              <a:gd name="T21" fmla="*/ 216818 h 21600"/>
              <a:gd name="T22" fmla="*/ 183218 w 21600"/>
              <a:gd name="T23" fmla="*/ 216818 h 2160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21600" h="21600">
                <a:moveTo>
                  <a:pt x="14751" y="18554"/>
                </a:moveTo>
                <a:cubicBezTo>
                  <a:pt x="14751" y="21600"/>
                  <a:pt x="14751" y="21600"/>
                  <a:pt x="14751" y="21600"/>
                </a:cubicBezTo>
                <a:cubicBezTo>
                  <a:pt x="18702" y="19938"/>
                  <a:pt x="21600" y="15785"/>
                  <a:pt x="21600" y="11354"/>
                </a:cubicBezTo>
                <a:cubicBezTo>
                  <a:pt x="21600" y="4985"/>
                  <a:pt x="16595" y="0"/>
                  <a:pt x="10800" y="0"/>
                </a:cubicBezTo>
                <a:cubicBezTo>
                  <a:pt x="4741" y="0"/>
                  <a:pt x="0" y="4985"/>
                  <a:pt x="0" y="11354"/>
                </a:cubicBezTo>
                <a:cubicBezTo>
                  <a:pt x="0" y="15785"/>
                  <a:pt x="2634" y="19938"/>
                  <a:pt x="6585" y="21600"/>
                </a:cubicBezTo>
                <a:cubicBezTo>
                  <a:pt x="6585" y="18554"/>
                  <a:pt x="6585" y="18554"/>
                  <a:pt x="6585" y="18554"/>
                </a:cubicBezTo>
                <a:cubicBezTo>
                  <a:pt x="4215" y="16892"/>
                  <a:pt x="2634" y="14400"/>
                  <a:pt x="2634" y="11354"/>
                </a:cubicBezTo>
                <a:cubicBezTo>
                  <a:pt x="2634" y="6369"/>
                  <a:pt x="6322" y="2769"/>
                  <a:pt x="10800" y="2769"/>
                </a:cubicBezTo>
                <a:cubicBezTo>
                  <a:pt x="15278" y="2769"/>
                  <a:pt x="18966" y="6369"/>
                  <a:pt x="18966" y="11354"/>
                </a:cubicBezTo>
                <a:cubicBezTo>
                  <a:pt x="18966" y="14400"/>
                  <a:pt x="17385" y="17169"/>
                  <a:pt x="14751" y="18554"/>
                </a:cubicBezTo>
                <a:close/>
                <a:moveTo>
                  <a:pt x="14751" y="18554"/>
                </a:moveTo>
              </a:path>
            </a:pathLst>
          </a:custGeom>
          <a:solidFill>
            <a:srgbClr val="FFFE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39951" name="AutoShape 30"/>
          <p:cNvSpPr>
            <a:spLocks/>
          </p:cNvSpPr>
          <p:nvPr/>
        </p:nvSpPr>
        <p:spPr bwMode="auto">
          <a:xfrm>
            <a:off x="4427538" y="4465638"/>
            <a:ext cx="387350" cy="373062"/>
          </a:xfrm>
          <a:custGeom>
            <a:avLst/>
            <a:gdLst>
              <a:gd name="T0" fmla="*/ 193675 w 21600"/>
              <a:gd name="T1" fmla="*/ 0 h 21600"/>
              <a:gd name="T2" fmla="*/ 0 w 21600"/>
              <a:gd name="T3" fmla="*/ 191402 h 21600"/>
              <a:gd name="T4" fmla="*/ 141150 w 21600"/>
              <a:gd name="T5" fmla="*/ 373062 h 21600"/>
              <a:gd name="T6" fmla="*/ 141150 w 21600"/>
              <a:gd name="T7" fmla="*/ 347103 h 21600"/>
              <a:gd name="T8" fmla="*/ 26254 w 21600"/>
              <a:gd name="T9" fmla="*/ 191402 h 21600"/>
              <a:gd name="T10" fmla="*/ 193675 w 21600"/>
              <a:gd name="T11" fmla="*/ 25959 h 21600"/>
              <a:gd name="T12" fmla="*/ 361096 w 21600"/>
              <a:gd name="T13" fmla="*/ 191402 h 21600"/>
              <a:gd name="T14" fmla="*/ 242919 w 21600"/>
              <a:gd name="T15" fmla="*/ 347103 h 21600"/>
              <a:gd name="T16" fmla="*/ 242919 w 21600"/>
              <a:gd name="T17" fmla="*/ 373062 h 21600"/>
              <a:gd name="T18" fmla="*/ 387350 w 21600"/>
              <a:gd name="T19" fmla="*/ 191402 h 21600"/>
              <a:gd name="T20" fmla="*/ 193675 w 21600"/>
              <a:gd name="T21" fmla="*/ 0 h 21600"/>
              <a:gd name="T22" fmla="*/ 193675 w 21600"/>
              <a:gd name="T23" fmla="*/ 0 h 2160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4759" y="0"/>
                  <a:pt x="0" y="4883"/>
                  <a:pt x="0" y="11082"/>
                </a:cubicBezTo>
                <a:cubicBezTo>
                  <a:pt x="0" y="15965"/>
                  <a:pt x="3295" y="20285"/>
                  <a:pt x="7871" y="21600"/>
                </a:cubicBezTo>
                <a:cubicBezTo>
                  <a:pt x="7871" y="20097"/>
                  <a:pt x="7871" y="20097"/>
                  <a:pt x="7871" y="20097"/>
                </a:cubicBezTo>
                <a:cubicBezTo>
                  <a:pt x="4027" y="18783"/>
                  <a:pt x="1464" y="15214"/>
                  <a:pt x="1464" y="11082"/>
                </a:cubicBezTo>
                <a:cubicBezTo>
                  <a:pt x="1464" y="5635"/>
                  <a:pt x="5675" y="1503"/>
                  <a:pt x="10800" y="1503"/>
                </a:cubicBezTo>
                <a:cubicBezTo>
                  <a:pt x="15925" y="1503"/>
                  <a:pt x="20136" y="5635"/>
                  <a:pt x="20136" y="11082"/>
                </a:cubicBezTo>
                <a:cubicBezTo>
                  <a:pt x="20136" y="15214"/>
                  <a:pt x="17390" y="18783"/>
                  <a:pt x="13546" y="20097"/>
                </a:cubicBezTo>
                <a:cubicBezTo>
                  <a:pt x="13546" y="21600"/>
                  <a:pt x="13546" y="21600"/>
                  <a:pt x="13546" y="21600"/>
                </a:cubicBezTo>
                <a:cubicBezTo>
                  <a:pt x="18122" y="20285"/>
                  <a:pt x="21600" y="16153"/>
                  <a:pt x="21600" y="11082"/>
                </a:cubicBezTo>
                <a:cubicBezTo>
                  <a:pt x="21600" y="4883"/>
                  <a:pt x="16658" y="0"/>
                  <a:pt x="10800" y="0"/>
                </a:cubicBezTo>
                <a:close/>
                <a:moveTo>
                  <a:pt x="10800" y="0"/>
                </a:moveTo>
              </a:path>
            </a:pathLst>
          </a:custGeom>
          <a:solidFill>
            <a:srgbClr val="FFFE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39952" name="AutoShape 31"/>
          <p:cNvSpPr>
            <a:spLocks/>
          </p:cNvSpPr>
          <p:nvPr/>
        </p:nvSpPr>
        <p:spPr bwMode="auto">
          <a:xfrm>
            <a:off x="4565650" y="4618038"/>
            <a:ext cx="117475" cy="311150"/>
          </a:xfrm>
          <a:custGeom>
            <a:avLst/>
            <a:gdLst>
              <a:gd name="T0" fmla="*/ 78317 w 21600"/>
              <a:gd name="T1" fmla="*/ 265774 h 21600"/>
              <a:gd name="T2" fmla="*/ 78317 w 21600"/>
              <a:gd name="T3" fmla="*/ 68064 h 21600"/>
              <a:gd name="T4" fmla="*/ 94633 w 21600"/>
              <a:gd name="T5" fmla="*/ 38894 h 21600"/>
              <a:gd name="T6" fmla="*/ 55474 w 21600"/>
              <a:gd name="T7" fmla="*/ 0 h 21600"/>
              <a:gd name="T8" fmla="*/ 16316 w 21600"/>
              <a:gd name="T9" fmla="*/ 38894 h 21600"/>
              <a:gd name="T10" fmla="*/ 32632 w 21600"/>
              <a:gd name="T11" fmla="*/ 68064 h 21600"/>
              <a:gd name="T12" fmla="*/ 32632 w 21600"/>
              <a:gd name="T13" fmla="*/ 68064 h 21600"/>
              <a:gd name="T14" fmla="*/ 32632 w 21600"/>
              <a:gd name="T15" fmla="*/ 265774 h 21600"/>
              <a:gd name="T16" fmla="*/ 0 w 21600"/>
              <a:gd name="T17" fmla="*/ 311150 h 21600"/>
              <a:gd name="T18" fmla="*/ 117475 w 21600"/>
              <a:gd name="T19" fmla="*/ 311150 h 21600"/>
              <a:gd name="T20" fmla="*/ 78317 w 21600"/>
              <a:gd name="T21" fmla="*/ 265774 h 21600"/>
              <a:gd name="T22" fmla="*/ 78317 w 21600"/>
              <a:gd name="T23" fmla="*/ 265774 h 2160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21600" h="21600">
                <a:moveTo>
                  <a:pt x="14400" y="18450"/>
                </a:moveTo>
                <a:cubicBezTo>
                  <a:pt x="14400" y="17775"/>
                  <a:pt x="14400" y="4950"/>
                  <a:pt x="14400" y="4725"/>
                </a:cubicBezTo>
                <a:cubicBezTo>
                  <a:pt x="16200" y="4275"/>
                  <a:pt x="17400" y="3600"/>
                  <a:pt x="17400" y="2700"/>
                </a:cubicBezTo>
                <a:cubicBezTo>
                  <a:pt x="17400" y="1125"/>
                  <a:pt x="13800" y="0"/>
                  <a:pt x="10200" y="0"/>
                </a:cubicBezTo>
                <a:cubicBezTo>
                  <a:pt x="6000" y="0"/>
                  <a:pt x="3000" y="1125"/>
                  <a:pt x="3000" y="2700"/>
                </a:cubicBezTo>
                <a:cubicBezTo>
                  <a:pt x="3000" y="3600"/>
                  <a:pt x="4200" y="4275"/>
                  <a:pt x="6000" y="4725"/>
                </a:cubicBezTo>
                <a:cubicBezTo>
                  <a:pt x="6000" y="4725"/>
                  <a:pt x="6000" y="4725"/>
                  <a:pt x="6000" y="4725"/>
                </a:cubicBezTo>
                <a:cubicBezTo>
                  <a:pt x="6000" y="4725"/>
                  <a:pt x="6000" y="17550"/>
                  <a:pt x="6000" y="18450"/>
                </a:cubicBezTo>
                <a:cubicBezTo>
                  <a:pt x="6000" y="20700"/>
                  <a:pt x="0" y="21600"/>
                  <a:pt x="0" y="21600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21600" y="21600"/>
                  <a:pt x="14400" y="20700"/>
                  <a:pt x="14400" y="18450"/>
                </a:cubicBezTo>
                <a:close/>
                <a:moveTo>
                  <a:pt x="14400" y="18450"/>
                </a:moveTo>
              </a:path>
            </a:pathLst>
          </a:custGeom>
          <a:solidFill>
            <a:srgbClr val="FFFE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39953" name="Rectangle 33"/>
          <p:cNvSpPr>
            <a:spLocks noChangeArrowheads="1"/>
          </p:cNvSpPr>
          <p:nvPr/>
        </p:nvSpPr>
        <p:spPr bwMode="auto">
          <a:xfrm>
            <a:off x="6815138" y="4010025"/>
            <a:ext cx="58737" cy="331788"/>
          </a:xfrm>
          <a:prstGeom prst="rect">
            <a:avLst/>
          </a:prstGeom>
          <a:solidFill>
            <a:srgbClr val="FFFE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s-ES" altLang="en-US" sz="29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954" name="Rectangle 34"/>
          <p:cNvSpPr>
            <a:spLocks noChangeArrowheads="1"/>
          </p:cNvSpPr>
          <p:nvPr/>
        </p:nvSpPr>
        <p:spPr bwMode="auto">
          <a:xfrm>
            <a:off x="6718300" y="4076700"/>
            <a:ext cx="58738" cy="265113"/>
          </a:xfrm>
          <a:prstGeom prst="rect">
            <a:avLst/>
          </a:prstGeom>
          <a:solidFill>
            <a:srgbClr val="FFFE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s-ES" altLang="en-US" sz="29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955" name="Rectangle 35"/>
          <p:cNvSpPr>
            <a:spLocks noChangeArrowheads="1"/>
          </p:cNvSpPr>
          <p:nvPr/>
        </p:nvSpPr>
        <p:spPr bwMode="auto">
          <a:xfrm>
            <a:off x="6616700" y="4129088"/>
            <a:ext cx="61913" cy="212725"/>
          </a:xfrm>
          <a:prstGeom prst="rect">
            <a:avLst/>
          </a:prstGeom>
          <a:solidFill>
            <a:srgbClr val="FFFE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s-ES" altLang="en-US" sz="29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956" name="Rectangle 36"/>
          <p:cNvSpPr>
            <a:spLocks noChangeArrowheads="1"/>
          </p:cNvSpPr>
          <p:nvPr/>
        </p:nvSpPr>
        <p:spPr bwMode="auto">
          <a:xfrm>
            <a:off x="6911975" y="3929063"/>
            <a:ext cx="60325" cy="412750"/>
          </a:xfrm>
          <a:prstGeom prst="rect">
            <a:avLst/>
          </a:prstGeom>
          <a:solidFill>
            <a:srgbClr val="FFFE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s-ES" altLang="en-US" sz="29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957" name="TextBox 13"/>
          <p:cNvSpPr txBox="1">
            <a:spLocks noChangeArrowheads="1"/>
          </p:cNvSpPr>
          <p:nvPr/>
        </p:nvSpPr>
        <p:spPr bwMode="auto">
          <a:xfrm>
            <a:off x="1546225" y="3408363"/>
            <a:ext cx="12954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958" name="TextBox 13"/>
          <p:cNvSpPr txBox="1">
            <a:spLocks noChangeArrowheads="1"/>
          </p:cNvSpPr>
          <p:nvPr/>
        </p:nvSpPr>
        <p:spPr bwMode="auto">
          <a:xfrm>
            <a:off x="1549400" y="3730625"/>
            <a:ext cx="20288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959" name="TextBox 13"/>
          <p:cNvSpPr txBox="1">
            <a:spLocks noChangeArrowheads="1"/>
          </p:cNvSpPr>
          <p:nvPr/>
        </p:nvSpPr>
        <p:spPr bwMode="auto">
          <a:xfrm>
            <a:off x="3783013" y="2800350"/>
            <a:ext cx="12954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960" name="TextBox 13"/>
          <p:cNvSpPr txBox="1">
            <a:spLocks noChangeArrowheads="1"/>
          </p:cNvSpPr>
          <p:nvPr/>
        </p:nvSpPr>
        <p:spPr bwMode="auto">
          <a:xfrm>
            <a:off x="3786188" y="3122613"/>
            <a:ext cx="20288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961" name="TextBox 13"/>
          <p:cNvSpPr txBox="1">
            <a:spLocks noChangeArrowheads="1"/>
          </p:cNvSpPr>
          <p:nvPr/>
        </p:nvSpPr>
        <p:spPr bwMode="auto">
          <a:xfrm>
            <a:off x="6005513" y="2297113"/>
            <a:ext cx="12954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962" name="TextBox 13"/>
          <p:cNvSpPr txBox="1">
            <a:spLocks noChangeArrowheads="1"/>
          </p:cNvSpPr>
          <p:nvPr/>
        </p:nvSpPr>
        <p:spPr bwMode="auto">
          <a:xfrm>
            <a:off x="6010275" y="2619375"/>
            <a:ext cx="202723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963" name="TextBox 13"/>
          <p:cNvSpPr txBox="1">
            <a:spLocks noChangeArrowheads="1"/>
          </p:cNvSpPr>
          <p:nvPr/>
        </p:nvSpPr>
        <p:spPr bwMode="auto">
          <a:xfrm>
            <a:off x="8215313" y="1741488"/>
            <a:ext cx="129540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964" name="TextBox 13"/>
          <p:cNvSpPr txBox="1">
            <a:spLocks noChangeArrowheads="1"/>
          </p:cNvSpPr>
          <p:nvPr/>
        </p:nvSpPr>
        <p:spPr bwMode="auto">
          <a:xfrm>
            <a:off x="8220075" y="2063750"/>
            <a:ext cx="20272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Freeform 414"/>
          <p:cNvSpPr>
            <a:spLocks/>
          </p:cNvSpPr>
          <p:nvPr/>
        </p:nvSpPr>
        <p:spPr bwMode="auto">
          <a:xfrm>
            <a:off x="257175" y="347663"/>
            <a:ext cx="303213" cy="355600"/>
          </a:xfrm>
          <a:custGeom>
            <a:avLst/>
            <a:gdLst>
              <a:gd name="T0" fmla="*/ 303213 w 247"/>
              <a:gd name="T1" fmla="*/ 0 h 288"/>
              <a:gd name="T2" fmla="*/ 267613 w 247"/>
              <a:gd name="T3" fmla="*/ 8643 h 288"/>
              <a:gd name="T4" fmla="*/ 92069 w 247"/>
              <a:gd name="T5" fmla="*/ 50624 h 288"/>
              <a:gd name="T6" fmla="*/ 90841 w 247"/>
              <a:gd name="T7" fmla="*/ 50624 h 288"/>
              <a:gd name="T8" fmla="*/ 90841 w 247"/>
              <a:gd name="T9" fmla="*/ 259292 h 288"/>
              <a:gd name="T10" fmla="*/ 62607 w 247"/>
              <a:gd name="T11" fmla="*/ 253118 h 288"/>
              <a:gd name="T12" fmla="*/ 0 w 247"/>
              <a:gd name="T13" fmla="*/ 304976 h 288"/>
              <a:gd name="T14" fmla="*/ 62607 w 247"/>
              <a:gd name="T15" fmla="*/ 355600 h 288"/>
              <a:gd name="T16" fmla="*/ 126441 w 247"/>
              <a:gd name="T17" fmla="*/ 304976 h 288"/>
              <a:gd name="T18" fmla="*/ 126441 w 247"/>
              <a:gd name="T19" fmla="*/ 304976 h 288"/>
              <a:gd name="T20" fmla="*/ 126441 w 247"/>
              <a:gd name="T21" fmla="*/ 104951 h 288"/>
              <a:gd name="T22" fmla="*/ 267613 w 247"/>
              <a:gd name="T23" fmla="*/ 70379 h 288"/>
              <a:gd name="T24" fmla="*/ 267613 w 247"/>
              <a:gd name="T25" fmla="*/ 195086 h 288"/>
              <a:gd name="T26" fmla="*/ 239379 w 247"/>
              <a:gd name="T27" fmla="*/ 190147 h 288"/>
              <a:gd name="T28" fmla="*/ 176772 w 247"/>
              <a:gd name="T29" fmla="*/ 242006 h 288"/>
              <a:gd name="T30" fmla="*/ 239379 w 247"/>
              <a:gd name="T31" fmla="*/ 292629 h 288"/>
              <a:gd name="T32" fmla="*/ 303213 w 247"/>
              <a:gd name="T33" fmla="*/ 242006 h 288"/>
              <a:gd name="T34" fmla="*/ 303213 w 247"/>
              <a:gd name="T35" fmla="*/ 242006 h 288"/>
              <a:gd name="T36" fmla="*/ 303213 w 247"/>
              <a:gd name="T37" fmla="*/ 34572 h 288"/>
              <a:gd name="T38" fmla="*/ 303213 w 247"/>
              <a:gd name="T39" fmla="*/ 34572 h 288"/>
              <a:gd name="T40" fmla="*/ 303213 w 247"/>
              <a:gd name="T41" fmla="*/ 0 h 288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47" h="288">
                <a:moveTo>
                  <a:pt x="247" y="0"/>
                </a:moveTo>
                <a:cubicBezTo>
                  <a:pt x="218" y="7"/>
                  <a:pt x="218" y="7"/>
                  <a:pt x="218" y="7"/>
                </a:cubicBezTo>
                <a:cubicBezTo>
                  <a:pt x="75" y="41"/>
                  <a:pt x="75" y="41"/>
                  <a:pt x="75" y="41"/>
                </a:cubicBezTo>
                <a:cubicBezTo>
                  <a:pt x="74" y="41"/>
                  <a:pt x="74" y="41"/>
                  <a:pt x="74" y="41"/>
                </a:cubicBezTo>
                <a:cubicBezTo>
                  <a:pt x="74" y="210"/>
                  <a:pt x="74" y="210"/>
                  <a:pt x="74" y="210"/>
                </a:cubicBezTo>
                <a:cubicBezTo>
                  <a:pt x="67" y="207"/>
                  <a:pt x="59" y="205"/>
                  <a:pt x="51" y="205"/>
                </a:cubicBezTo>
                <a:cubicBezTo>
                  <a:pt x="23" y="205"/>
                  <a:pt x="0" y="224"/>
                  <a:pt x="0" y="247"/>
                </a:cubicBezTo>
                <a:cubicBezTo>
                  <a:pt x="0" y="270"/>
                  <a:pt x="23" y="288"/>
                  <a:pt x="51" y="288"/>
                </a:cubicBezTo>
                <a:cubicBezTo>
                  <a:pt x="79" y="288"/>
                  <a:pt x="102" y="270"/>
                  <a:pt x="103" y="247"/>
                </a:cubicBezTo>
                <a:cubicBezTo>
                  <a:pt x="103" y="247"/>
                  <a:pt x="103" y="247"/>
                  <a:pt x="103" y="247"/>
                </a:cubicBezTo>
                <a:cubicBezTo>
                  <a:pt x="103" y="85"/>
                  <a:pt x="103" y="85"/>
                  <a:pt x="103" y="85"/>
                </a:cubicBezTo>
                <a:cubicBezTo>
                  <a:pt x="218" y="57"/>
                  <a:pt x="218" y="57"/>
                  <a:pt x="218" y="57"/>
                </a:cubicBezTo>
                <a:cubicBezTo>
                  <a:pt x="218" y="158"/>
                  <a:pt x="218" y="158"/>
                  <a:pt x="218" y="158"/>
                </a:cubicBezTo>
                <a:cubicBezTo>
                  <a:pt x="211" y="156"/>
                  <a:pt x="204" y="154"/>
                  <a:pt x="195" y="154"/>
                </a:cubicBezTo>
                <a:cubicBezTo>
                  <a:pt x="167" y="154"/>
                  <a:pt x="144" y="173"/>
                  <a:pt x="144" y="196"/>
                </a:cubicBezTo>
                <a:cubicBezTo>
                  <a:pt x="144" y="218"/>
                  <a:pt x="167" y="237"/>
                  <a:pt x="195" y="237"/>
                </a:cubicBezTo>
                <a:cubicBezTo>
                  <a:pt x="224" y="237"/>
                  <a:pt x="246" y="219"/>
                  <a:pt x="247" y="196"/>
                </a:cubicBezTo>
                <a:cubicBezTo>
                  <a:pt x="247" y="196"/>
                  <a:pt x="247" y="196"/>
                  <a:pt x="247" y="196"/>
                </a:cubicBezTo>
                <a:cubicBezTo>
                  <a:pt x="247" y="28"/>
                  <a:pt x="247" y="28"/>
                  <a:pt x="247" y="28"/>
                </a:cubicBezTo>
                <a:cubicBezTo>
                  <a:pt x="247" y="28"/>
                  <a:pt x="247" y="28"/>
                  <a:pt x="247" y="28"/>
                </a:cubicBezTo>
                <a:cubicBezTo>
                  <a:pt x="247" y="0"/>
                  <a:pt x="247" y="0"/>
                  <a:pt x="24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963" name="TextBox 13"/>
          <p:cNvSpPr txBox="1">
            <a:spLocks noChangeArrowheads="1"/>
          </p:cNvSpPr>
          <p:nvPr/>
        </p:nvSpPr>
        <p:spPr bwMode="auto">
          <a:xfrm>
            <a:off x="781050" y="333375"/>
            <a:ext cx="20748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2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0964" name="Freeform 17"/>
          <p:cNvGrpSpPr>
            <a:grpSpLocks/>
          </p:cNvGrpSpPr>
          <p:nvPr/>
        </p:nvGrpSpPr>
        <p:grpSpPr bwMode="auto">
          <a:xfrm>
            <a:off x="4383088" y="2060575"/>
            <a:ext cx="1620837" cy="1590675"/>
            <a:chOff x="0" y="0"/>
            <a:chExt cx="1021" cy="1002"/>
          </a:xfrm>
        </p:grpSpPr>
        <p:pic>
          <p:nvPicPr>
            <p:cNvPr id="40996" name="Freeform 17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021" cy="1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0997" name="Text Box 6"/>
            <p:cNvSpPr txBox="1">
              <a:spLocks noChangeArrowheads="1"/>
            </p:cNvSpPr>
            <p:nvPr/>
          </p:nvSpPr>
          <p:spPr bwMode="auto">
            <a:xfrm>
              <a:off x="1" y="7"/>
              <a:ext cx="1009" cy="9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40965" name="Freeform 18"/>
          <p:cNvGrpSpPr>
            <a:grpSpLocks/>
          </p:cNvGrpSpPr>
          <p:nvPr/>
        </p:nvGrpSpPr>
        <p:grpSpPr bwMode="auto">
          <a:xfrm>
            <a:off x="6156325" y="2060575"/>
            <a:ext cx="1622425" cy="1590675"/>
            <a:chOff x="0" y="0"/>
            <a:chExt cx="1022" cy="1002"/>
          </a:xfrm>
        </p:grpSpPr>
        <p:pic>
          <p:nvPicPr>
            <p:cNvPr id="40994" name="Freeform 18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022" cy="1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0995" name="Text Box 9"/>
            <p:cNvSpPr txBox="1">
              <a:spLocks noChangeArrowheads="1"/>
            </p:cNvSpPr>
            <p:nvPr/>
          </p:nvSpPr>
          <p:spPr bwMode="auto">
            <a:xfrm>
              <a:off x="10" y="7"/>
              <a:ext cx="1008" cy="9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40966" name="Freeform 19"/>
          <p:cNvGrpSpPr>
            <a:grpSpLocks/>
          </p:cNvGrpSpPr>
          <p:nvPr/>
        </p:nvGrpSpPr>
        <p:grpSpPr bwMode="auto">
          <a:xfrm>
            <a:off x="4370388" y="3816350"/>
            <a:ext cx="1622425" cy="1590675"/>
            <a:chOff x="0" y="0"/>
            <a:chExt cx="1022" cy="1002"/>
          </a:xfrm>
        </p:grpSpPr>
        <p:pic>
          <p:nvPicPr>
            <p:cNvPr id="40992" name="Freeform 19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022" cy="1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0993" name="Text Box 12"/>
            <p:cNvSpPr txBox="1">
              <a:spLocks noChangeArrowheads="1"/>
            </p:cNvSpPr>
            <p:nvPr/>
          </p:nvSpPr>
          <p:spPr bwMode="auto">
            <a:xfrm>
              <a:off x="9" y="7"/>
              <a:ext cx="1009" cy="9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40967" name="Freeform 20"/>
          <p:cNvGrpSpPr>
            <a:grpSpLocks/>
          </p:cNvGrpSpPr>
          <p:nvPr/>
        </p:nvGrpSpPr>
        <p:grpSpPr bwMode="auto">
          <a:xfrm>
            <a:off x="6169025" y="3816350"/>
            <a:ext cx="1622425" cy="1590675"/>
            <a:chOff x="0" y="0"/>
            <a:chExt cx="1022" cy="1002"/>
          </a:xfrm>
        </p:grpSpPr>
        <p:pic>
          <p:nvPicPr>
            <p:cNvPr id="40990" name="Freeform 20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022" cy="1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0991" name="Text Box 15"/>
            <p:cNvSpPr txBox="1">
              <a:spLocks noChangeArrowheads="1"/>
            </p:cNvSpPr>
            <p:nvPr/>
          </p:nvSpPr>
          <p:spPr bwMode="auto">
            <a:xfrm>
              <a:off x="2" y="7"/>
              <a:ext cx="1008" cy="9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40968" name="Freeform 25"/>
          <p:cNvSpPr>
            <a:spLocks/>
          </p:cNvSpPr>
          <p:nvPr/>
        </p:nvSpPr>
        <p:spPr bwMode="auto">
          <a:xfrm>
            <a:off x="6661150" y="4011613"/>
            <a:ext cx="85725" cy="92075"/>
          </a:xfrm>
          <a:custGeom>
            <a:avLst/>
            <a:gdLst>
              <a:gd name="T0" fmla="*/ 0 w 87"/>
              <a:gd name="T1" fmla="*/ 37222 h 94"/>
              <a:gd name="T2" fmla="*/ 32516 w 87"/>
              <a:gd name="T3" fmla="*/ 0 h 94"/>
              <a:gd name="T4" fmla="*/ 85725 w 87"/>
              <a:gd name="T5" fmla="*/ 55833 h 94"/>
              <a:gd name="T6" fmla="*/ 53209 w 87"/>
              <a:gd name="T7" fmla="*/ 92075 h 94"/>
              <a:gd name="T8" fmla="*/ 0 w 87"/>
              <a:gd name="T9" fmla="*/ 37222 h 9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87" h="94">
                <a:moveTo>
                  <a:pt x="0" y="38"/>
                </a:moveTo>
                <a:lnTo>
                  <a:pt x="33" y="0"/>
                </a:lnTo>
                <a:lnTo>
                  <a:pt x="87" y="57"/>
                </a:lnTo>
                <a:lnTo>
                  <a:pt x="54" y="94"/>
                </a:lnTo>
                <a:lnTo>
                  <a:pt x="0" y="3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969" name="Freeform 26"/>
          <p:cNvSpPr>
            <a:spLocks/>
          </p:cNvSpPr>
          <p:nvPr/>
        </p:nvSpPr>
        <p:spPr bwMode="auto">
          <a:xfrm>
            <a:off x="6546850" y="4059238"/>
            <a:ext cx="153988" cy="166687"/>
          </a:xfrm>
          <a:custGeom>
            <a:avLst/>
            <a:gdLst>
              <a:gd name="T0" fmla="*/ 116083 w 65"/>
              <a:gd name="T1" fmla="*/ 0 h 72"/>
              <a:gd name="T2" fmla="*/ 104238 w 65"/>
              <a:gd name="T3" fmla="*/ 13891 h 72"/>
              <a:gd name="T4" fmla="*/ 35536 w 65"/>
              <a:gd name="T5" fmla="*/ 48617 h 72"/>
              <a:gd name="T6" fmla="*/ 21321 w 65"/>
              <a:gd name="T7" fmla="*/ 57877 h 72"/>
              <a:gd name="T8" fmla="*/ 2369 w 65"/>
              <a:gd name="T9" fmla="*/ 111125 h 72"/>
              <a:gd name="T10" fmla="*/ 2369 w 65"/>
              <a:gd name="T11" fmla="*/ 122700 h 72"/>
              <a:gd name="T12" fmla="*/ 7107 w 65"/>
              <a:gd name="T13" fmla="*/ 162057 h 72"/>
              <a:gd name="T14" fmla="*/ 7107 w 65"/>
              <a:gd name="T15" fmla="*/ 162057 h 72"/>
              <a:gd name="T16" fmla="*/ 7107 w 65"/>
              <a:gd name="T17" fmla="*/ 162057 h 72"/>
              <a:gd name="T18" fmla="*/ 7107 w 65"/>
              <a:gd name="T19" fmla="*/ 166687 h 72"/>
              <a:gd name="T20" fmla="*/ 7107 w 65"/>
              <a:gd name="T21" fmla="*/ 129645 h 72"/>
              <a:gd name="T22" fmla="*/ 33167 w 65"/>
              <a:gd name="T23" fmla="*/ 129645 h 72"/>
              <a:gd name="T24" fmla="*/ 33167 w 65"/>
              <a:gd name="T25" fmla="*/ 118070 h 72"/>
              <a:gd name="T26" fmla="*/ 49750 w 65"/>
              <a:gd name="T27" fmla="*/ 92604 h 72"/>
              <a:gd name="T28" fmla="*/ 66333 w 65"/>
              <a:gd name="T29" fmla="*/ 97234 h 72"/>
              <a:gd name="T30" fmla="*/ 61595 w 65"/>
              <a:gd name="T31" fmla="*/ 108810 h 72"/>
              <a:gd name="T32" fmla="*/ 45012 w 65"/>
              <a:gd name="T33" fmla="*/ 131961 h 72"/>
              <a:gd name="T34" fmla="*/ 47381 w 65"/>
              <a:gd name="T35" fmla="*/ 148166 h 72"/>
              <a:gd name="T36" fmla="*/ 54488 w 65"/>
              <a:gd name="T37" fmla="*/ 150481 h 72"/>
              <a:gd name="T38" fmla="*/ 68702 w 65"/>
              <a:gd name="T39" fmla="*/ 145851 h 72"/>
              <a:gd name="T40" fmla="*/ 68702 w 65"/>
              <a:gd name="T41" fmla="*/ 145851 h 72"/>
              <a:gd name="T42" fmla="*/ 68702 w 65"/>
              <a:gd name="T43" fmla="*/ 145851 h 72"/>
              <a:gd name="T44" fmla="*/ 104238 w 65"/>
              <a:gd name="T45" fmla="*/ 113440 h 72"/>
              <a:gd name="T46" fmla="*/ 142143 w 65"/>
              <a:gd name="T47" fmla="*/ 57877 h 72"/>
              <a:gd name="T48" fmla="*/ 153988 w 65"/>
              <a:gd name="T49" fmla="*/ 41672 h 72"/>
              <a:gd name="T50" fmla="*/ 116083 w 65"/>
              <a:gd name="T51" fmla="*/ 0 h 72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65" h="72">
                <a:moveTo>
                  <a:pt x="49" y="0"/>
                </a:moveTo>
                <a:cubicBezTo>
                  <a:pt x="44" y="6"/>
                  <a:pt x="44" y="6"/>
                  <a:pt x="44" y="6"/>
                </a:cubicBezTo>
                <a:cubicBezTo>
                  <a:pt x="15" y="21"/>
                  <a:pt x="15" y="21"/>
                  <a:pt x="15" y="21"/>
                </a:cubicBezTo>
                <a:cubicBezTo>
                  <a:pt x="15" y="21"/>
                  <a:pt x="10" y="23"/>
                  <a:pt x="9" y="25"/>
                </a:cubicBezTo>
                <a:cubicBezTo>
                  <a:pt x="8" y="27"/>
                  <a:pt x="2" y="46"/>
                  <a:pt x="1" y="48"/>
                </a:cubicBezTo>
                <a:cubicBezTo>
                  <a:pt x="1" y="49"/>
                  <a:pt x="0" y="52"/>
                  <a:pt x="1" y="53"/>
                </a:cubicBezTo>
                <a:cubicBezTo>
                  <a:pt x="1" y="53"/>
                  <a:pt x="2" y="64"/>
                  <a:pt x="3" y="70"/>
                </a:cubicBezTo>
                <a:cubicBezTo>
                  <a:pt x="3" y="70"/>
                  <a:pt x="3" y="70"/>
                  <a:pt x="3" y="70"/>
                </a:cubicBezTo>
                <a:cubicBezTo>
                  <a:pt x="3" y="70"/>
                  <a:pt x="3" y="70"/>
                  <a:pt x="3" y="70"/>
                </a:cubicBezTo>
                <a:cubicBezTo>
                  <a:pt x="3" y="70"/>
                  <a:pt x="3" y="71"/>
                  <a:pt x="3" y="72"/>
                </a:cubicBezTo>
                <a:cubicBezTo>
                  <a:pt x="3" y="56"/>
                  <a:pt x="3" y="56"/>
                  <a:pt x="3" y="56"/>
                </a:cubicBezTo>
                <a:cubicBezTo>
                  <a:pt x="14" y="56"/>
                  <a:pt x="14" y="56"/>
                  <a:pt x="14" y="56"/>
                </a:cubicBezTo>
                <a:cubicBezTo>
                  <a:pt x="14" y="51"/>
                  <a:pt x="14" y="51"/>
                  <a:pt x="14" y="51"/>
                </a:cubicBezTo>
                <a:cubicBezTo>
                  <a:pt x="21" y="40"/>
                  <a:pt x="21" y="40"/>
                  <a:pt x="21" y="40"/>
                </a:cubicBezTo>
                <a:cubicBezTo>
                  <a:pt x="23" y="40"/>
                  <a:pt x="26" y="42"/>
                  <a:pt x="28" y="42"/>
                </a:cubicBezTo>
                <a:cubicBezTo>
                  <a:pt x="27" y="44"/>
                  <a:pt x="26" y="46"/>
                  <a:pt x="26" y="47"/>
                </a:cubicBezTo>
                <a:cubicBezTo>
                  <a:pt x="25" y="48"/>
                  <a:pt x="22" y="54"/>
                  <a:pt x="19" y="57"/>
                </a:cubicBezTo>
                <a:cubicBezTo>
                  <a:pt x="18" y="58"/>
                  <a:pt x="17" y="62"/>
                  <a:pt x="20" y="64"/>
                </a:cubicBezTo>
                <a:cubicBezTo>
                  <a:pt x="21" y="65"/>
                  <a:pt x="22" y="65"/>
                  <a:pt x="23" y="65"/>
                </a:cubicBezTo>
                <a:cubicBezTo>
                  <a:pt x="26" y="65"/>
                  <a:pt x="29" y="63"/>
                  <a:pt x="29" y="63"/>
                </a:cubicBezTo>
                <a:cubicBezTo>
                  <a:pt x="29" y="63"/>
                  <a:pt x="29" y="63"/>
                  <a:pt x="29" y="63"/>
                </a:cubicBezTo>
                <a:cubicBezTo>
                  <a:pt x="29" y="63"/>
                  <a:pt x="29" y="63"/>
                  <a:pt x="29" y="63"/>
                </a:cubicBezTo>
                <a:cubicBezTo>
                  <a:pt x="29" y="63"/>
                  <a:pt x="39" y="51"/>
                  <a:pt x="44" y="49"/>
                </a:cubicBezTo>
                <a:cubicBezTo>
                  <a:pt x="48" y="46"/>
                  <a:pt x="60" y="37"/>
                  <a:pt x="60" y="25"/>
                </a:cubicBezTo>
                <a:cubicBezTo>
                  <a:pt x="65" y="18"/>
                  <a:pt x="65" y="18"/>
                  <a:pt x="65" y="18"/>
                </a:cubicBezTo>
                <a:lnTo>
                  <a:pt x="49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970" name="Freeform 27"/>
          <p:cNvSpPr>
            <a:spLocks/>
          </p:cNvSpPr>
          <p:nvPr/>
        </p:nvSpPr>
        <p:spPr bwMode="auto">
          <a:xfrm>
            <a:off x="6461125" y="4194175"/>
            <a:ext cx="236538" cy="176213"/>
          </a:xfrm>
          <a:custGeom>
            <a:avLst/>
            <a:gdLst>
              <a:gd name="T0" fmla="*/ 199067 w 101"/>
              <a:gd name="T1" fmla="*/ 76514 h 76"/>
              <a:gd name="T2" fmla="*/ 199067 w 101"/>
              <a:gd name="T3" fmla="*/ 164620 h 76"/>
              <a:gd name="T4" fmla="*/ 187357 w 101"/>
              <a:gd name="T5" fmla="*/ 164620 h 76"/>
              <a:gd name="T6" fmla="*/ 187357 w 101"/>
              <a:gd name="T7" fmla="*/ 44053 h 76"/>
              <a:gd name="T8" fmla="*/ 149885 w 101"/>
              <a:gd name="T9" fmla="*/ 44053 h 76"/>
              <a:gd name="T10" fmla="*/ 149885 w 101"/>
              <a:gd name="T11" fmla="*/ 164620 h 76"/>
              <a:gd name="T12" fmla="*/ 138176 w 101"/>
              <a:gd name="T13" fmla="*/ 164620 h 76"/>
              <a:gd name="T14" fmla="*/ 138176 w 101"/>
              <a:gd name="T15" fmla="*/ 20867 h 76"/>
              <a:gd name="T16" fmla="*/ 128808 w 101"/>
              <a:gd name="T17" fmla="*/ 13912 h 76"/>
              <a:gd name="T18" fmla="*/ 126466 w 101"/>
              <a:gd name="T19" fmla="*/ 0 h 76"/>
              <a:gd name="T20" fmla="*/ 98362 w 101"/>
              <a:gd name="T21" fmla="*/ 0 h 76"/>
              <a:gd name="T22" fmla="*/ 98362 w 101"/>
              <a:gd name="T23" fmla="*/ 164620 h 76"/>
              <a:gd name="T24" fmla="*/ 86653 w 101"/>
              <a:gd name="T25" fmla="*/ 164620 h 76"/>
              <a:gd name="T26" fmla="*/ 86653 w 101"/>
              <a:gd name="T27" fmla="*/ 55646 h 76"/>
              <a:gd name="T28" fmla="*/ 49181 w 101"/>
              <a:gd name="T29" fmla="*/ 55646 h 76"/>
              <a:gd name="T30" fmla="*/ 49181 w 101"/>
              <a:gd name="T31" fmla="*/ 164620 h 76"/>
              <a:gd name="T32" fmla="*/ 37471 w 101"/>
              <a:gd name="T33" fmla="*/ 164620 h 76"/>
              <a:gd name="T34" fmla="*/ 37471 w 101"/>
              <a:gd name="T35" fmla="*/ 104337 h 76"/>
              <a:gd name="T36" fmla="*/ 0 w 101"/>
              <a:gd name="T37" fmla="*/ 104337 h 76"/>
              <a:gd name="T38" fmla="*/ 0 w 101"/>
              <a:gd name="T39" fmla="*/ 164620 h 76"/>
              <a:gd name="T40" fmla="*/ 0 w 101"/>
              <a:gd name="T41" fmla="*/ 176213 h 76"/>
              <a:gd name="T42" fmla="*/ 236538 w 101"/>
              <a:gd name="T43" fmla="*/ 176213 h 76"/>
              <a:gd name="T44" fmla="*/ 236538 w 101"/>
              <a:gd name="T45" fmla="*/ 164620 h 76"/>
              <a:gd name="T46" fmla="*/ 236538 w 101"/>
              <a:gd name="T47" fmla="*/ 76514 h 76"/>
              <a:gd name="T48" fmla="*/ 199067 w 101"/>
              <a:gd name="T49" fmla="*/ 76514 h 7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101" h="76">
                <a:moveTo>
                  <a:pt x="85" y="33"/>
                </a:moveTo>
                <a:cubicBezTo>
                  <a:pt x="85" y="71"/>
                  <a:pt x="85" y="71"/>
                  <a:pt x="85" y="71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19"/>
                  <a:pt x="80" y="19"/>
                  <a:pt x="80" y="19"/>
                </a:cubicBezTo>
                <a:cubicBezTo>
                  <a:pt x="64" y="19"/>
                  <a:pt x="64" y="19"/>
                  <a:pt x="64" y="19"/>
                </a:cubicBezTo>
                <a:cubicBezTo>
                  <a:pt x="64" y="71"/>
                  <a:pt x="64" y="71"/>
                  <a:pt x="64" y="71"/>
                </a:cubicBezTo>
                <a:cubicBezTo>
                  <a:pt x="59" y="71"/>
                  <a:pt x="59" y="71"/>
                  <a:pt x="59" y="71"/>
                </a:cubicBezTo>
                <a:cubicBezTo>
                  <a:pt x="59" y="9"/>
                  <a:pt x="59" y="9"/>
                  <a:pt x="59" y="9"/>
                </a:cubicBezTo>
                <a:cubicBezTo>
                  <a:pt x="57" y="9"/>
                  <a:pt x="56" y="8"/>
                  <a:pt x="55" y="6"/>
                </a:cubicBezTo>
                <a:cubicBezTo>
                  <a:pt x="53" y="4"/>
                  <a:pt x="53" y="2"/>
                  <a:pt x="54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2" y="71"/>
                  <a:pt x="42" y="71"/>
                  <a:pt x="42" y="71"/>
                </a:cubicBezTo>
                <a:cubicBezTo>
                  <a:pt x="37" y="71"/>
                  <a:pt x="37" y="71"/>
                  <a:pt x="37" y="71"/>
                </a:cubicBezTo>
                <a:cubicBezTo>
                  <a:pt x="37" y="24"/>
                  <a:pt x="37" y="24"/>
                  <a:pt x="37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71"/>
                  <a:pt x="21" y="71"/>
                  <a:pt x="21" y="71"/>
                </a:cubicBezTo>
                <a:cubicBezTo>
                  <a:pt x="16" y="71"/>
                  <a:pt x="16" y="71"/>
                  <a:pt x="16" y="71"/>
                </a:cubicBezTo>
                <a:cubicBezTo>
                  <a:pt x="16" y="45"/>
                  <a:pt x="16" y="45"/>
                  <a:pt x="16" y="45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76"/>
                  <a:pt x="0" y="76"/>
                  <a:pt x="0" y="76"/>
                </a:cubicBezTo>
                <a:cubicBezTo>
                  <a:pt x="101" y="76"/>
                  <a:pt x="101" y="76"/>
                  <a:pt x="101" y="76"/>
                </a:cubicBezTo>
                <a:cubicBezTo>
                  <a:pt x="101" y="71"/>
                  <a:pt x="101" y="71"/>
                  <a:pt x="101" y="71"/>
                </a:cubicBezTo>
                <a:cubicBezTo>
                  <a:pt x="101" y="33"/>
                  <a:pt x="101" y="33"/>
                  <a:pt x="101" y="33"/>
                </a:cubicBezTo>
                <a:lnTo>
                  <a:pt x="85" y="3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971" name="Freeform 28"/>
          <p:cNvSpPr>
            <a:spLocks/>
          </p:cNvSpPr>
          <p:nvPr/>
        </p:nvSpPr>
        <p:spPr bwMode="auto">
          <a:xfrm>
            <a:off x="6634163" y="3127375"/>
            <a:ext cx="141287" cy="153988"/>
          </a:xfrm>
          <a:custGeom>
            <a:avLst/>
            <a:gdLst>
              <a:gd name="T0" fmla="*/ 117739 w 60"/>
              <a:gd name="T1" fmla="*/ 66652 h 67"/>
              <a:gd name="T2" fmla="*/ 77708 w 60"/>
              <a:gd name="T3" fmla="*/ 78143 h 67"/>
              <a:gd name="T4" fmla="*/ 16483 w 60"/>
              <a:gd name="T5" fmla="*/ 153988 h 67"/>
              <a:gd name="T6" fmla="*/ 0 w 60"/>
              <a:gd name="T7" fmla="*/ 140198 h 67"/>
              <a:gd name="T8" fmla="*/ 65934 w 60"/>
              <a:gd name="T9" fmla="*/ 71248 h 67"/>
              <a:gd name="T10" fmla="*/ 70644 w 60"/>
              <a:gd name="T11" fmla="*/ 29878 h 67"/>
              <a:gd name="T12" fmla="*/ 108320 w 60"/>
              <a:gd name="T13" fmla="*/ 0 h 67"/>
              <a:gd name="T14" fmla="*/ 103610 w 60"/>
              <a:gd name="T15" fmla="*/ 32177 h 67"/>
              <a:gd name="T16" fmla="*/ 108320 w 60"/>
              <a:gd name="T17" fmla="*/ 32177 h 67"/>
              <a:gd name="T18" fmla="*/ 108320 w 60"/>
              <a:gd name="T19" fmla="*/ 36773 h 67"/>
              <a:gd name="T20" fmla="*/ 141287 w 60"/>
              <a:gd name="T21" fmla="*/ 25282 h 67"/>
              <a:gd name="T22" fmla="*/ 117739 w 60"/>
              <a:gd name="T23" fmla="*/ 66652 h 67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60" h="67">
                <a:moveTo>
                  <a:pt x="50" y="29"/>
                </a:moveTo>
                <a:cubicBezTo>
                  <a:pt x="42" y="34"/>
                  <a:pt x="35" y="34"/>
                  <a:pt x="33" y="34"/>
                </a:cubicBezTo>
                <a:cubicBezTo>
                  <a:pt x="7" y="67"/>
                  <a:pt x="7" y="67"/>
                  <a:pt x="7" y="67"/>
                </a:cubicBezTo>
                <a:cubicBezTo>
                  <a:pt x="0" y="61"/>
                  <a:pt x="0" y="61"/>
                  <a:pt x="0" y="61"/>
                </a:cubicBezTo>
                <a:cubicBezTo>
                  <a:pt x="28" y="31"/>
                  <a:pt x="28" y="31"/>
                  <a:pt x="28" y="31"/>
                </a:cubicBezTo>
                <a:cubicBezTo>
                  <a:pt x="27" y="28"/>
                  <a:pt x="26" y="21"/>
                  <a:pt x="30" y="13"/>
                </a:cubicBezTo>
                <a:cubicBezTo>
                  <a:pt x="34" y="2"/>
                  <a:pt x="46" y="0"/>
                  <a:pt x="46" y="0"/>
                </a:cubicBezTo>
                <a:cubicBezTo>
                  <a:pt x="44" y="14"/>
                  <a:pt x="44" y="14"/>
                  <a:pt x="44" y="14"/>
                </a:cubicBezTo>
                <a:cubicBezTo>
                  <a:pt x="45" y="14"/>
                  <a:pt x="45" y="14"/>
                  <a:pt x="46" y="14"/>
                </a:cubicBezTo>
                <a:cubicBezTo>
                  <a:pt x="46" y="14"/>
                  <a:pt x="46" y="15"/>
                  <a:pt x="46" y="16"/>
                </a:cubicBezTo>
                <a:cubicBezTo>
                  <a:pt x="60" y="11"/>
                  <a:pt x="60" y="11"/>
                  <a:pt x="60" y="11"/>
                </a:cubicBezTo>
                <a:cubicBezTo>
                  <a:pt x="60" y="11"/>
                  <a:pt x="59" y="23"/>
                  <a:pt x="50" y="2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972" name="Freeform 29"/>
          <p:cNvSpPr>
            <a:spLocks/>
          </p:cNvSpPr>
          <p:nvPr/>
        </p:nvSpPr>
        <p:spPr bwMode="auto">
          <a:xfrm>
            <a:off x="6435725" y="3233738"/>
            <a:ext cx="271463" cy="246062"/>
          </a:xfrm>
          <a:custGeom>
            <a:avLst/>
            <a:gdLst>
              <a:gd name="T0" fmla="*/ 119350 w 116"/>
              <a:gd name="T1" fmla="*/ 0 h 107"/>
              <a:gd name="T2" fmla="*/ 196577 w 116"/>
              <a:gd name="T3" fmla="*/ 25296 h 107"/>
              <a:gd name="T4" fmla="*/ 166154 w 116"/>
              <a:gd name="T5" fmla="*/ 59791 h 107"/>
              <a:gd name="T6" fmla="*/ 131051 w 116"/>
              <a:gd name="T7" fmla="*/ 50592 h 107"/>
              <a:gd name="T8" fmla="*/ 70206 w 116"/>
              <a:gd name="T9" fmla="*/ 119582 h 107"/>
              <a:gd name="T10" fmla="*/ 147432 w 116"/>
              <a:gd name="T11" fmla="*/ 188571 h 107"/>
              <a:gd name="T12" fmla="*/ 208278 w 116"/>
              <a:gd name="T13" fmla="*/ 119582 h 107"/>
              <a:gd name="T14" fmla="*/ 194236 w 116"/>
              <a:gd name="T15" fmla="*/ 85087 h 107"/>
              <a:gd name="T16" fmla="*/ 224659 w 116"/>
              <a:gd name="T17" fmla="*/ 48293 h 107"/>
              <a:gd name="T18" fmla="*/ 262102 w 116"/>
              <a:gd name="T19" fmla="*/ 124181 h 107"/>
              <a:gd name="T20" fmla="*/ 152113 w 116"/>
              <a:gd name="T21" fmla="*/ 246062 h 107"/>
              <a:gd name="T22" fmla="*/ 9361 w 116"/>
              <a:gd name="T23" fmla="*/ 124181 h 107"/>
              <a:gd name="T24" fmla="*/ 119350 w 116"/>
              <a:gd name="T25" fmla="*/ 0 h 10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16" h="107">
                <a:moveTo>
                  <a:pt x="51" y="0"/>
                </a:moveTo>
                <a:cubicBezTo>
                  <a:pt x="63" y="0"/>
                  <a:pt x="75" y="4"/>
                  <a:pt x="84" y="11"/>
                </a:cubicBezTo>
                <a:cubicBezTo>
                  <a:pt x="71" y="26"/>
                  <a:pt x="71" y="26"/>
                  <a:pt x="71" y="26"/>
                </a:cubicBezTo>
                <a:cubicBezTo>
                  <a:pt x="66" y="24"/>
                  <a:pt x="61" y="22"/>
                  <a:pt x="56" y="22"/>
                </a:cubicBezTo>
                <a:cubicBezTo>
                  <a:pt x="39" y="22"/>
                  <a:pt x="27" y="36"/>
                  <a:pt x="30" y="52"/>
                </a:cubicBezTo>
                <a:cubicBezTo>
                  <a:pt x="32" y="69"/>
                  <a:pt x="47" y="82"/>
                  <a:pt x="63" y="82"/>
                </a:cubicBezTo>
                <a:cubicBezTo>
                  <a:pt x="80" y="82"/>
                  <a:pt x="92" y="69"/>
                  <a:pt x="89" y="52"/>
                </a:cubicBezTo>
                <a:cubicBezTo>
                  <a:pt x="89" y="46"/>
                  <a:pt x="86" y="41"/>
                  <a:pt x="83" y="37"/>
                </a:cubicBezTo>
                <a:cubicBezTo>
                  <a:pt x="96" y="21"/>
                  <a:pt x="96" y="21"/>
                  <a:pt x="96" y="21"/>
                </a:cubicBezTo>
                <a:cubicBezTo>
                  <a:pt x="104" y="30"/>
                  <a:pt x="110" y="41"/>
                  <a:pt x="112" y="54"/>
                </a:cubicBezTo>
                <a:cubicBezTo>
                  <a:pt x="116" y="83"/>
                  <a:pt x="95" y="107"/>
                  <a:pt x="65" y="107"/>
                </a:cubicBezTo>
                <a:cubicBezTo>
                  <a:pt x="35" y="107"/>
                  <a:pt x="8" y="83"/>
                  <a:pt x="4" y="54"/>
                </a:cubicBezTo>
                <a:cubicBezTo>
                  <a:pt x="0" y="24"/>
                  <a:pt x="21" y="0"/>
                  <a:pt x="5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973" name="Freeform 30"/>
          <p:cNvSpPr>
            <a:spLocks/>
          </p:cNvSpPr>
          <p:nvPr/>
        </p:nvSpPr>
        <p:spPr bwMode="auto">
          <a:xfrm>
            <a:off x="6519863" y="3300413"/>
            <a:ext cx="111125" cy="103187"/>
          </a:xfrm>
          <a:custGeom>
            <a:avLst/>
            <a:gdLst>
              <a:gd name="T0" fmla="*/ 62508 w 48"/>
              <a:gd name="T1" fmla="*/ 103187 h 45"/>
              <a:gd name="T2" fmla="*/ 2315 w 48"/>
              <a:gd name="T3" fmla="*/ 52740 h 45"/>
              <a:gd name="T4" fmla="*/ 48617 w 48"/>
              <a:gd name="T5" fmla="*/ 0 h 45"/>
              <a:gd name="T6" fmla="*/ 74083 w 48"/>
              <a:gd name="T7" fmla="*/ 4586 h 45"/>
              <a:gd name="T8" fmla="*/ 71768 w 48"/>
              <a:gd name="T9" fmla="*/ 16051 h 45"/>
              <a:gd name="T10" fmla="*/ 53247 w 48"/>
              <a:gd name="T11" fmla="*/ 45861 h 45"/>
              <a:gd name="T12" fmla="*/ 62508 w 48"/>
              <a:gd name="T13" fmla="*/ 52740 h 45"/>
              <a:gd name="T14" fmla="*/ 87974 w 48"/>
              <a:gd name="T15" fmla="*/ 29810 h 45"/>
              <a:gd name="T16" fmla="*/ 90289 w 48"/>
              <a:gd name="T17" fmla="*/ 29810 h 45"/>
              <a:gd name="T18" fmla="*/ 99549 w 48"/>
              <a:gd name="T19" fmla="*/ 27517 h 45"/>
              <a:gd name="T20" fmla="*/ 108810 w 48"/>
              <a:gd name="T21" fmla="*/ 52740 h 45"/>
              <a:gd name="T22" fmla="*/ 62508 w 48"/>
              <a:gd name="T23" fmla="*/ 103187 h 45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48" h="45">
                <a:moveTo>
                  <a:pt x="27" y="45"/>
                </a:moveTo>
                <a:cubicBezTo>
                  <a:pt x="15" y="45"/>
                  <a:pt x="3" y="35"/>
                  <a:pt x="1" y="23"/>
                </a:cubicBezTo>
                <a:cubicBezTo>
                  <a:pt x="0" y="10"/>
                  <a:pt x="9" y="0"/>
                  <a:pt x="21" y="0"/>
                </a:cubicBezTo>
                <a:cubicBezTo>
                  <a:pt x="25" y="0"/>
                  <a:pt x="28" y="1"/>
                  <a:pt x="32" y="2"/>
                </a:cubicBezTo>
                <a:cubicBezTo>
                  <a:pt x="31" y="4"/>
                  <a:pt x="31" y="6"/>
                  <a:pt x="31" y="7"/>
                </a:cubicBezTo>
                <a:cubicBezTo>
                  <a:pt x="23" y="20"/>
                  <a:pt x="23" y="20"/>
                  <a:pt x="23" y="20"/>
                </a:cubicBezTo>
                <a:cubicBezTo>
                  <a:pt x="27" y="23"/>
                  <a:pt x="27" y="23"/>
                  <a:pt x="27" y="23"/>
                </a:cubicBezTo>
                <a:cubicBezTo>
                  <a:pt x="38" y="13"/>
                  <a:pt x="38" y="13"/>
                  <a:pt x="38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40" y="13"/>
                  <a:pt x="42" y="13"/>
                  <a:pt x="43" y="12"/>
                </a:cubicBezTo>
                <a:cubicBezTo>
                  <a:pt x="45" y="15"/>
                  <a:pt x="46" y="19"/>
                  <a:pt x="47" y="23"/>
                </a:cubicBezTo>
                <a:cubicBezTo>
                  <a:pt x="48" y="35"/>
                  <a:pt x="40" y="45"/>
                  <a:pt x="27" y="4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974" name="Freeform 31"/>
          <p:cNvSpPr>
            <a:spLocks/>
          </p:cNvSpPr>
          <p:nvPr/>
        </p:nvSpPr>
        <p:spPr bwMode="auto">
          <a:xfrm>
            <a:off x="6580188" y="3270250"/>
            <a:ext cx="68262" cy="76200"/>
          </a:xfrm>
          <a:custGeom>
            <a:avLst/>
            <a:gdLst>
              <a:gd name="T0" fmla="*/ 21185 w 29"/>
              <a:gd name="T1" fmla="*/ 46182 h 33"/>
              <a:gd name="T2" fmla="*/ 21185 w 29"/>
              <a:gd name="T3" fmla="*/ 34636 h 33"/>
              <a:gd name="T4" fmla="*/ 51785 w 29"/>
              <a:gd name="T5" fmla="*/ 0 h 33"/>
              <a:gd name="T6" fmla="*/ 68262 w 29"/>
              <a:gd name="T7" fmla="*/ 13855 h 33"/>
              <a:gd name="T8" fmla="*/ 40016 w 29"/>
              <a:gd name="T9" fmla="*/ 48491 h 33"/>
              <a:gd name="T10" fmla="*/ 25892 w 29"/>
              <a:gd name="T11" fmla="*/ 53109 h 33"/>
              <a:gd name="T12" fmla="*/ 2354 w 29"/>
              <a:gd name="T13" fmla="*/ 76200 h 33"/>
              <a:gd name="T14" fmla="*/ 0 w 29"/>
              <a:gd name="T15" fmla="*/ 73891 h 33"/>
              <a:gd name="T16" fmla="*/ 21185 w 29"/>
              <a:gd name="T17" fmla="*/ 46182 h 3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9" h="33">
                <a:moveTo>
                  <a:pt x="9" y="20"/>
                </a:moveTo>
                <a:cubicBezTo>
                  <a:pt x="8" y="19"/>
                  <a:pt x="8" y="17"/>
                  <a:pt x="9" y="15"/>
                </a:cubicBezTo>
                <a:cubicBezTo>
                  <a:pt x="22" y="0"/>
                  <a:pt x="22" y="0"/>
                  <a:pt x="22" y="0"/>
                </a:cubicBezTo>
                <a:cubicBezTo>
                  <a:pt x="29" y="6"/>
                  <a:pt x="29" y="6"/>
                  <a:pt x="29" y="6"/>
                </a:cubicBezTo>
                <a:cubicBezTo>
                  <a:pt x="17" y="21"/>
                  <a:pt x="17" y="21"/>
                  <a:pt x="17" y="21"/>
                </a:cubicBezTo>
                <a:cubicBezTo>
                  <a:pt x="15" y="23"/>
                  <a:pt x="13" y="23"/>
                  <a:pt x="11" y="23"/>
                </a:cubicBezTo>
                <a:cubicBezTo>
                  <a:pt x="1" y="33"/>
                  <a:pt x="1" y="33"/>
                  <a:pt x="1" y="33"/>
                </a:cubicBezTo>
                <a:cubicBezTo>
                  <a:pt x="0" y="32"/>
                  <a:pt x="0" y="32"/>
                  <a:pt x="0" y="32"/>
                </a:cubicBezTo>
                <a:lnTo>
                  <a:pt x="9" y="2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975" name="Freeform 32"/>
          <p:cNvSpPr>
            <a:spLocks/>
          </p:cNvSpPr>
          <p:nvPr/>
        </p:nvSpPr>
        <p:spPr bwMode="auto">
          <a:xfrm>
            <a:off x="5499100" y="3240088"/>
            <a:ext cx="84138" cy="96837"/>
          </a:xfrm>
          <a:custGeom>
            <a:avLst/>
            <a:gdLst>
              <a:gd name="T0" fmla="*/ 42069 w 36"/>
              <a:gd name="T1" fmla="*/ 0 h 42"/>
              <a:gd name="T2" fmla="*/ 0 w 36"/>
              <a:gd name="T3" fmla="*/ 41502 h 42"/>
              <a:gd name="T4" fmla="*/ 11686 w 36"/>
              <a:gd name="T5" fmla="*/ 66864 h 42"/>
              <a:gd name="T6" fmla="*/ 23372 w 36"/>
              <a:gd name="T7" fmla="*/ 94531 h 42"/>
              <a:gd name="T8" fmla="*/ 23372 w 36"/>
              <a:gd name="T9" fmla="*/ 96837 h 42"/>
              <a:gd name="T10" fmla="*/ 37395 w 36"/>
              <a:gd name="T11" fmla="*/ 96837 h 42"/>
              <a:gd name="T12" fmla="*/ 37395 w 36"/>
              <a:gd name="T13" fmla="*/ 94531 h 42"/>
              <a:gd name="T14" fmla="*/ 32720 w 36"/>
              <a:gd name="T15" fmla="*/ 59947 h 42"/>
              <a:gd name="T16" fmla="*/ 42069 w 36"/>
              <a:gd name="T17" fmla="*/ 59947 h 42"/>
              <a:gd name="T18" fmla="*/ 42069 w 36"/>
              <a:gd name="T19" fmla="*/ 59947 h 42"/>
              <a:gd name="T20" fmla="*/ 51418 w 36"/>
              <a:gd name="T21" fmla="*/ 59947 h 42"/>
              <a:gd name="T22" fmla="*/ 46743 w 36"/>
              <a:gd name="T23" fmla="*/ 94531 h 42"/>
              <a:gd name="T24" fmla="*/ 46743 w 36"/>
              <a:gd name="T25" fmla="*/ 96837 h 42"/>
              <a:gd name="T26" fmla="*/ 60766 w 36"/>
              <a:gd name="T27" fmla="*/ 96837 h 42"/>
              <a:gd name="T28" fmla="*/ 60766 w 36"/>
              <a:gd name="T29" fmla="*/ 94531 h 42"/>
              <a:gd name="T30" fmla="*/ 74789 w 36"/>
              <a:gd name="T31" fmla="*/ 66864 h 42"/>
              <a:gd name="T32" fmla="*/ 84138 w 36"/>
              <a:gd name="T33" fmla="*/ 41502 h 42"/>
              <a:gd name="T34" fmla="*/ 42069 w 36"/>
              <a:gd name="T35" fmla="*/ 0 h 4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36" h="42">
                <a:moveTo>
                  <a:pt x="18" y="0"/>
                </a:moveTo>
                <a:cubicBezTo>
                  <a:pt x="8" y="0"/>
                  <a:pt x="0" y="8"/>
                  <a:pt x="0" y="18"/>
                </a:cubicBezTo>
                <a:cubicBezTo>
                  <a:pt x="0" y="22"/>
                  <a:pt x="2" y="25"/>
                  <a:pt x="5" y="29"/>
                </a:cubicBezTo>
                <a:cubicBezTo>
                  <a:pt x="7" y="33"/>
                  <a:pt x="10" y="37"/>
                  <a:pt x="10" y="41"/>
                </a:cubicBezTo>
                <a:cubicBezTo>
                  <a:pt x="10" y="42"/>
                  <a:pt x="10" y="42"/>
                  <a:pt x="10" y="42"/>
                </a:cubicBezTo>
                <a:cubicBezTo>
                  <a:pt x="16" y="42"/>
                  <a:pt x="16" y="42"/>
                  <a:pt x="16" y="42"/>
                </a:cubicBezTo>
                <a:cubicBezTo>
                  <a:pt x="16" y="41"/>
                  <a:pt x="16" y="41"/>
                  <a:pt x="16" y="41"/>
                </a:cubicBezTo>
                <a:cubicBezTo>
                  <a:pt x="16" y="38"/>
                  <a:pt x="16" y="32"/>
                  <a:pt x="14" y="26"/>
                </a:cubicBezTo>
                <a:cubicBezTo>
                  <a:pt x="15" y="26"/>
                  <a:pt x="16" y="26"/>
                  <a:pt x="18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20" y="26"/>
                  <a:pt x="21" y="26"/>
                  <a:pt x="22" y="26"/>
                </a:cubicBezTo>
                <a:cubicBezTo>
                  <a:pt x="20" y="30"/>
                  <a:pt x="20" y="35"/>
                  <a:pt x="20" y="41"/>
                </a:cubicBezTo>
                <a:cubicBezTo>
                  <a:pt x="20" y="42"/>
                  <a:pt x="20" y="42"/>
                  <a:pt x="20" y="42"/>
                </a:cubicBezTo>
                <a:cubicBezTo>
                  <a:pt x="26" y="42"/>
                  <a:pt x="26" y="42"/>
                  <a:pt x="26" y="42"/>
                </a:cubicBezTo>
                <a:cubicBezTo>
                  <a:pt x="26" y="41"/>
                  <a:pt x="26" y="41"/>
                  <a:pt x="26" y="41"/>
                </a:cubicBezTo>
                <a:cubicBezTo>
                  <a:pt x="27" y="37"/>
                  <a:pt x="29" y="33"/>
                  <a:pt x="32" y="29"/>
                </a:cubicBezTo>
                <a:cubicBezTo>
                  <a:pt x="34" y="26"/>
                  <a:pt x="36" y="22"/>
                  <a:pt x="36" y="18"/>
                </a:cubicBezTo>
                <a:cubicBezTo>
                  <a:pt x="36" y="8"/>
                  <a:pt x="28" y="0"/>
                  <a:pt x="18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976" name="Freeform 33"/>
          <p:cNvSpPr>
            <a:spLocks noEditPoints="1"/>
          </p:cNvSpPr>
          <p:nvPr/>
        </p:nvSpPr>
        <p:spPr bwMode="auto">
          <a:xfrm>
            <a:off x="5405438" y="3179763"/>
            <a:ext cx="260350" cy="307975"/>
          </a:xfrm>
          <a:custGeom>
            <a:avLst/>
            <a:gdLst>
              <a:gd name="T0" fmla="*/ 218131 w 111"/>
              <a:gd name="T1" fmla="*/ 37050 h 133"/>
              <a:gd name="T2" fmla="*/ 98511 w 111"/>
              <a:gd name="T3" fmla="*/ 13894 h 133"/>
              <a:gd name="T4" fmla="*/ 23455 w 111"/>
              <a:gd name="T5" fmla="*/ 99571 h 133"/>
              <a:gd name="T6" fmla="*/ 25800 w 111"/>
              <a:gd name="T7" fmla="*/ 127358 h 133"/>
              <a:gd name="T8" fmla="*/ 30491 w 111"/>
              <a:gd name="T9" fmla="*/ 138936 h 133"/>
              <a:gd name="T10" fmla="*/ 28146 w 111"/>
              <a:gd name="T11" fmla="*/ 143567 h 133"/>
              <a:gd name="T12" fmla="*/ 4691 w 111"/>
              <a:gd name="T13" fmla="*/ 178301 h 133"/>
              <a:gd name="T14" fmla="*/ 2345 w 111"/>
              <a:gd name="T15" fmla="*/ 187564 h 133"/>
              <a:gd name="T16" fmla="*/ 21109 w 111"/>
              <a:gd name="T17" fmla="*/ 194511 h 133"/>
              <a:gd name="T18" fmla="*/ 25800 w 111"/>
              <a:gd name="T19" fmla="*/ 203773 h 133"/>
              <a:gd name="T20" fmla="*/ 23455 w 111"/>
              <a:gd name="T21" fmla="*/ 215351 h 133"/>
              <a:gd name="T22" fmla="*/ 28146 w 111"/>
              <a:gd name="T23" fmla="*/ 217667 h 133"/>
              <a:gd name="T24" fmla="*/ 23455 w 111"/>
              <a:gd name="T25" fmla="*/ 222298 h 133"/>
              <a:gd name="T26" fmla="*/ 28146 w 111"/>
              <a:gd name="T27" fmla="*/ 231560 h 133"/>
              <a:gd name="T28" fmla="*/ 32837 w 111"/>
              <a:gd name="T29" fmla="*/ 250085 h 133"/>
              <a:gd name="T30" fmla="*/ 35182 w 111"/>
              <a:gd name="T31" fmla="*/ 275557 h 133"/>
              <a:gd name="T32" fmla="*/ 89129 w 111"/>
              <a:gd name="T33" fmla="*/ 270925 h 133"/>
              <a:gd name="T34" fmla="*/ 100856 w 111"/>
              <a:gd name="T35" fmla="*/ 307975 h 133"/>
              <a:gd name="T36" fmla="*/ 227513 w 111"/>
              <a:gd name="T37" fmla="*/ 268610 h 133"/>
              <a:gd name="T38" fmla="*/ 215786 w 111"/>
              <a:gd name="T39" fmla="*/ 233876 h 133"/>
              <a:gd name="T40" fmla="*/ 246277 w 111"/>
              <a:gd name="T41" fmla="*/ 157461 h 133"/>
              <a:gd name="T42" fmla="*/ 218131 w 111"/>
              <a:gd name="T43" fmla="*/ 37050 h 133"/>
              <a:gd name="T44" fmla="*/ 175912 w 111"/>
              <a:gd name="T45" fmla="*/ 134305 h 133"/>
              <a:gd name="T46" fmla="*/ 164185 w 111"/>
              <a:gd name="T47" fmla="*/ 162092 h 133"/>
              <a:gd name="T48" fmla="*/ 164185 w 111"/>
              <a:gd name="T49" fmla="*/ 189879 h 133"/>
              <a:gd name="T50" fmla="*/ 154803 w 111"/>
              <a:gd name="T51" fmla="*/ 199142 h 133"/>
              <a:gd name="T52" fmla="*/ 143075 w 111"/>
              <a:gd name="T53" fmla="*/ 199142 h 133"/>
              <a:gd name="T54" fmla="*/ 143075 w 111"/>
              <a:gd name="T55" fmla="*/ 201457 h 133"/>
              <a:gd name="T56" fmla="*/ 136039 w 111"/>
              <a:gd name="T57" fmla="*/ 203773 h 133"/>
              <a:gd name="T58" fmla="*/ 129002 w 111"/>
              <a:gd name="T59" fmla="*/ 201457 h 133"/>
              <a:gd name="T60" fmla="*/ 129002 w 111"/>
              <a:gd name="T61" fmla="*/ 199142 h 133"/>
              <a:gd name="T62" fmla="*/ 117275 w 111"/>
              <a:gd name="T63" fmla="*/ 199142 h 133"/>
              <a:gd name="T64" fmla="*/ 107893 w 111"/>
              <a:gd name="T65" fmla="*/ 189879 h 133"/>
              <a:gd name="T66" fmla="*/ 107893 w 111"/>
              <a:gd name="T67" fmla="*/ 162092 h 133"/>
              <a:gd name="T68" fmla="*/ 96165 w 111"/>
              <a:gd name="T69" fmla="*/ 134305 h 133"/>
              <a:gd name="T70" fmla="*/ 84438 w 111"/>
              <a:gd name="T71" fmla="*/ 101886 h 133"/>
              <a:gd name="T72" fmla="*/ 136039 w 111"/>
              <a:gd name="T73" fmla="*/ 50943 h 133"/>
              <a:gd name="T74" fmla="*/ 187640 w 111"/>
              <a:gd name="T75" fmla="*/ 101886 h 133"/>
              <a:gd name="T76" fmla="*/ 175912 w 111"/>
              <a:gd name="T77" fmla="*/ 134305 h 133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111" h="133">
                <a:moveTo>
                  <a:pt x="93" y="16"/>
                </a:moveTo>
                <a:cubicBezTo>
                  <a:pt x="80" y="5"/>
                  <a:pt x="63" y="0"/>
                  <a:pt x="42" y="6"/>
                </a:cubicBezTo>
                <a:cubicBezTo>
                  <a:pt x="27" y="10"/>
                  <a:pt x="13" y="22"/>
                  <a:pt x="10" y="43"/>
                </a:cubicBezTo>
                <a:cubicBezTo>
                  <a:pt x="9" y="50"/>
                  <a:pt x="10" y="54"/>
                  <a:pt x="11" y="55"/>
                </a:cubicBezTo>
                <a:cubicBezTo>
                  <a:pt x="11" y="56"/>
                  <a:pt x="13" y="58"/>
                  <a:pt x="13" y="60"/>
                </a:cubicBezTo>
                <a:cubicBezTo>
                  <a:pt x="13" y="60"/>
                  <a:pt x="13" y="61"/>
                  <a:pt x="12" y="62"/>
                </a:cubicBezTo>
                <a:cubicBezTo>
                  <a:pt x="2" y="77"/>
                  <a:pt x="2" y="77"/>
                  <a:pt x="2" y="77"/>
                </a:cubicBezTo>
                <a:cubicBezTo>
                  <a:pt x="1" y="78"/>
                  <a:pt x="0" y="80"/>
                  <a:pt x="1" y="81"/>
                </a:cubicBezTo>
                <a:cubicBezTo>
                  <a:pt x="3" y="84"/>
                  <a:pt x="8" y="83"/>
                  <a:pt x="9" y="84"/>
                </a:cubicBezTo>
                <a:cubicBezTo>
                  <a:pt x="10" y="85"/>
                  <a:pt x="11" y="87"/>
                  <a:pt x="11" y="88"/>
                </a:cubicBezTo>
                <a:cubicBezTo>
                  <a:pt x="10" y="90"/>
                  <a:pt x="8" y="92"/>
                  <a:pt x="10" y="93"/>
                </a:cubicBezTo>
                <a:cubicBezTo>
                  <a:pt x="11" y="94"/>
                  <a:pt x="12" y="94"/>
                  <a:pt x="12" y="94"/>
                </a:cubicBezTo>
                <a:cubicBezTo>
                  <a:pt x="12" y="94"/>
                  <a:pt x="11" y="95"/>
                  <a:pt x="10" y="96"/>
                </a:cubicBezTo>
                <a:cubicBezTo>
                  <a:pt x="10" y="97"/>
                  <a:pt x="10" y="99"/>
                  <a:pt x="12" y="100"/>
                </a:cubicBezTo>
                <a:cubicBezTo>
                  <a:pt x="12" y="100"/>
                  <a:pt x="14" y="104"/>
                  <a:pt x="14" y="108"/>
                </a:cubicBezTo>
                <a:cubicBezTo>
                  <a:pt x="13" y="113"/>
                  <a:pt x="12" y="116"/>
                  <a:pt x="15" y="119"/>
                </a:cubicBezTo>
                <a:cubicBezTo>
                  <a:pt x="18" y="121"/>
                  <a:pt x="31" y="119"/>
                  <a:pt x="38" y="117"/>
                </a:cubicBezTo>
                <a:cubicBezTo>
                  <a:pt x="38" y="117"/>
                  <a:pt x="41" y="121"/>
                  <a:pt x="43" y="133"/>
                </a:cubicBezTo>
                <a:cubicBezTo>
                  <a:pt x="97" y="116"/>
                  <a:pt x="97" y="116"/>
                  <a:pt x="97" y="116"/>
                </a:cubicBezTo>
                <a:cubicBezTo>
                  <a:pt x="94" y="108"/>
                  <a:pt x="92" y="104"/>
                  <a:pt x="92" y="101"/>
                </a:cubicBezTo>
                <a:cubicBezTo>
                  <a:pt x="91" y="94"/>
                  <a:pt x="102" y="81"/>
                  <a:pt x="105" y="68"/>
                </a:cubicBezTo>
                <a:cubicBezTo>
                  <a:pt x="110" y="52"/>
                  <a:pt x="111" y="31"/>
                  <a:pt x="93" y="16"/>
                </a:cubicBezTo>
                <a:close/>
                <a:moveTo>
                  <a:pt x="75" y="58"/>
                </a:moveTo>
                <a:cubicBezTo>
                  <a:pt x="71" y="63"/>
                  <a:pt x="70" y="66"/>
                  <a:pt x="70" y="70"/>
                </a:cubicBezTo>
                <a:cubicBezTo>
                  <a:pt x="70" y="82"/>
                  <a:pt x="70" y="82"/>
                  <a:pt x="70" y="82"/>
                </a:cubicBezTo>
                <a:cubicBezTo>
                  <a:pt x="70" y="84"/>
                  <a:pt x="68" y="86"/>
                  <a:pt x="66" y="86"/>
                </a:cubicBezTo>
                <a:cubicBezTo>
                  <a:pt x="61" y="86"/>
                  <a:pt x="61" y="86"/>
                  <a:pt x="61" y="86"/>
                </a:cubicBezTo>
                <a:cubicBezTo>
                  <a:pt x="61" y="87"/>
                  <a:pt x="61" y="87"/>
                  <a:pt x="61" y="87"/>
                </a:cubicBezTo>
                <a:cubicBezTo>
                  <a:pt x="60" y="88"/>
                  <a:pt x="59" y="88"/>
                  <a:pt x="58" y="88"/>
                </a:cubicBezTo>
                <a:cubicBezTo>
                  <a:pt x="57" y="88"/>
                  <a:pt x="56" y="88"/>
                  <a:pt x="55" y="87"/>
                </a:cubicBezTo>
                <a:cubicBezTo>
                  <a:pt x="55" y="86"/>
                  <a:pt x="55" y="86"/>
                  <a:pt x="55" y="86"/>
                </a:cubicBezTo>
                <a:cubicBezTo>
                  <a:pt x="50" y="86"/>
                  <a:pt x="50" y="86"/>
                  <a:pt x="50" y="86"/>
                </a:cubicBezTo>
                <a:cubicBezTo>
                  <a:pt x="48" y="86"/>
                  <a:pt x="47" y="85"/>
                  <a:pt x="46" y="82"/>
                </a:cubicBezTo>
                <a:cubicBezTo>
                  <a:pt x="46" y="70"/>
                  <a:pt x="46" y="70"/>
                  <a:pt x="46" y="70"/>
                </a:cubicBezTo>
                <a:cubicBezTo>
                  <a:pt x="46" y="66"/>
                  <a:pt x="45" y="63"/>
                  <a:pt x="41" y="58"/>
                </a:cubicBezTo>
                <a:cubicBezTo>
                  <a:pt x="38" y="53"/>
                  <a:pt x="36" y="49"/>
                  <a:pt x="36" y="44"/>
                </a:cubicBezTo>
                <a:cubicBezTo>
                  <a:pt x="36" y="32"/>
                  <a:pt x="46" y="22"/>
                  <a:pt x="58" y="22"/>
                </a:cubicBezTo>
                <a:cubicBezTo>
                  <a:pt x="70" y="22"/>
                  <a:pt x="80" y="32"/>
                  <a:pt x="80" y="44"/>
                </a:cubicBezTo>
                <a:cubicBezTo>
                  <a:pt x="80" y="49"/>
                  <a:pt x="78" y="53"/>
                  <a:pt x="75" y="5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977" name="Freeform 34"/>
          <p:cNvSpPr>
            <a:spLocks noEditPoints="1"/>
          </p:cNvSpPr>
          <p:nvPr/>
        </p:nvSpPr>
        <p:spPr bwMode="auto">
          <a:xfrm>
            <a:off x="5459413" y="4041775"/>
            <a:ext cx="166687" cy="312738"/>
          </a:xfrm>
          <a:custGeom>
            <a:avLst/>
            <a:gdLst>
              <a:gd name="T0" fmla="*/ 161992 w 71"/>
              <a:gd name="T1" fmla="*/ 0 h 136"/>
              <a:gd name="T2" fmla="*/ 4695 w 71"/>
              <a:gd name="T3" fmla="*/ 0 h 136"/>
              <a:gd name="T4" fmla="*/ 0 w 71"/>
              <a:gd name="T5" fmla="*/ 4599 h 136"/>
              <a:gd name="T6" fmla="*/ 0 w 71"/>
              <a:gd name="T7" fmla="*/ 308139 h 136"/>
              <a:gd name="T8" fmla="*/ 4695 w 71"/>
              <a:gd name="T9" fmla="*/ 312738 h 136"/>
              <a:gd name="T10" fmla="*/ 161992 w 71"/>
              <a:gd name="T11" fmla="*/ 312738 h 136"/>
              <a:gd name="T12" fmla="*/ 166687 w 71"/>
              <a:gd name="T13" fmla="*/ 308139 h 136"/>
              <a:gd name="T14" fmla="*/ 166687 w 71"/>
              <a:gd name="T15" fmla="*/ 4599 h 136"/>
              <a:gd name="T16" fmla="*/ 161992 w 71"/>
              <a:gd name="T17" fmla="*/ 0 h 136"/>
              <a:gd name="T18" fmla="*/ 93908 w 71"/>
              <a:gd name="T19" fmla="*/ 294342 h 136"/>
              <a:gd name="T20" fmla="*/ 72779 w 71"/>
              <a:gd name="T21" fmla="*/ 294342 h 136"/>
              <a:gd name="T22" fmla="*/ 72779 w 71"/>
              <a:gd name="T23" fmla="*/ 275945 h 136"/>
              <a:gd name="T24" fmla="*/ 93908 w 71"/>
              <a:gd name="T25" fmla="*/ 275945 h 136"/>
              <a:gd name="T26" fmla="*/ 93908 w 71"/>
              <a:gd name="T27" fmla="*/ 294342 h 136"/>
              <a:gd name="T28" fmla="*/ 159644 w 71"/>
              <a:gd name="T29" fmla="*/ 266747 h 136"/>
              <a:gd name="T30" fmla="*/ 107994 w 71"/>
              <a:gd name="T31" fmla="*/ 266747 h 136"/>
              <a:gd name="T32" fmla="*/ 107994 w 71"/>
              <a:gd name="T33" fmla="*/ 259848 h 136"/>
              <a:gd name="T34" fmla="*/ 100951 w 71"/>
              <a:gd name="T35" fmla="*/ 255249 h 136"/>
              <a:gd name="T36" fmla="*/ 65736 w 71"/>
              <a:gd name="T37" fmla="*/ 255249 h 136"/>
              <a:gd name="T38" fmla="*/ 61040 w 71"/>
              <a:gd name="T39" fmla="*/ 259848 h 136"/>
              <a:gd name="T40" fmla="*/ 61040 w 71"/>
              <a:gd name="T41" fmla="*/ 266747 h 136"/>
              <a:gd name="T42" fmla="*/ 9391 w 71"/>
              <a:gd name="T43" fmla="*/ 266747 h 136"/>
              <a:gd name="T44" fmla="*/ 9391 w 71"/>
              <a:gd name="T45" fmla="*/ 6899 h 136"/>
              <a:gd name="T46" fmla="*/ 159644 w 71"/>
              <a:gd name="T47" fmla="*/ 6899 h 136"/>
              <a:gd name="T48" fmla="*/ 159644 w 71"/>
              <a:gd name="T49" fmla="*/ 266747 h 1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71" h="136">
                <a:moveTo>
                  <a:pt x="69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134"/>
                  <a:pt x="0" y="134"/>
                  <a:pt x="0" y="134"/>
                </a:cubicBezTo>
                <a:cubicBezTo>
                  <a:pt x="0" y="135"/>
                  <a:pt x="1" y="136"/>
                  <a:pt x="2" y="136"/>
                </a:cubicBezTo>
                <a:cubicBezTo>
                  <a:pt x="69" y="136"/>
                  <a:pt x="69" y="136"/>
                  <a:pt x="69" y="136"/>
                </a:cubicBezTo>
                <a:cubicBezTo>
                  <a:pt x="70" y="136"/>
                  <a:pt x="71" y="135"/>
                  <a:pt x="71" y="134"/>
                </a:cubicBezTo>
                <a:cubicBezTo>
                  <a:pt x="71" y="2"/>
                  <a:pt x="71" y="2"/>
                  <a:pt x="71" y="2"/>
                </a:cubicBezTo>
                <a:cubicBezTo>
                  <a:pt x="71" y="1"/>
                  <a:pt x="70" y="0"/>
                  <a:pt x="69" y="0"/>
                </a:cubicBezTo>
                <a:close/>
                <a:moveTo>
                  <a:pt x="40" y="128"/>
                </a:moveTo>
                <a:cubicBezTo>
                  <a:pt x="31" y="128"/>
                  <a:pt x="31" y="128"/>
                  <a:pt x="31" y="128"/>
                </a:cubicBezTo>
                <a:cubicBezTo>
                  <a:pt x="31" y="120"/>
                  <a:pt x="31" y="120"/>
                  <a:pt x="31" y="120"/>
                </a:cubicBezTo>
                <a:cubicBezTo>
                  <a:pt x="40" y="120"/>
                  <a:pt x="40" y="120"/>
                  <a:pt x="40" y="120"/>
                </a:cubicBezTo>
                <a:lnTo>
                  <a:pt x="40" y="128"/>
                </a:lnTo>
                <a:close/>
                <a:moveTo>
                  <a:pt x="68" y="116"/>
                </a:moveTo>
                <a:cubicBezTo>
                  <a:pt x="46" y="116"/>
                  <a:pt x="46" y="116"/>
                  <a:pt x="46" y="116"/>
                </a:cubicBezTo>
                <a:cubicBezTo>
                  <a:pt x="46" y="113"/>
                  <a:pt x="46" y="113"/>
                  <a:pt x="46" y="113"/>
                </a:cubicBezTo>
                <a:cubicBezTo>
                  <a:pt x="46" y="112"/>
                  <a:pt x="45" y="111"/>
                  <a:pt x="43" y="111"/>
                </a:cubicBezTo>
                <a:cubicBezTo>
                  <a:pt x="28" y="111"/>
                  <a:pt x="28" y="111"/>
                  <a:pt x="28" y="111"/>
                </a:cubicBezTo>
                <a:cubicBezTo>
                  <a:pt x="27" y="111"/>
                  <a:pt x="26" y="112"/>
                  <a:pt x="26" y="113"/>
                </a:cubicBezTo>
                <a:cubicBezTo>
                  <a:pt x="26" y="116"/>
                  <a:pt x="26" y="116"/>
                  <a:pt x="26" y="116"/>
                </a:cubicBezTo>
                <a:cubicBezTo>
                  <a:pt x="4" y="116"/>
                  <a:pt x="4" y="116"/>
                  <a:pt x="4" y="116"/>
                </a:cubicBezTo>
                <a:cubicBezTo>
                  <a:pt x="4" y="3"/>
                  <a:pt x="4" y="3"/>
                  <a:pt x="4" y="3"/>
                </a:cubicBezTo>
                <a:cubicBezTo>
                  <a:pt x="68" y="3"/>
                  <a:pt x="68" y="3"/>
                  <a:pt x="68" y="3"/>
                </a:cubicBezTo>
                <a:lnTo>
                  <a:pt x="68" y="1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978" name="文本框 17"/>
          <p:cNvSpPr txBox="1">
            <a:spLocks noChangeArrowheads="1"/>
          </p:cNvSpPr>
          <p:nvPr/>
        </p:nvSpPr>
        <p:spPr bwMode="auto">
          <a:xfrm>
            <a:off x="4721225" y="2270125"/>
            <a:ext cx="8461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</a:pPr>
            <a:r>
              <a:rPr lang="en-US" altLang="zh-CN" sz="3200" b="1" i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zh-CN" altLang="en-US" sz="3200" b="1" i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979" name="文本框 18"/>
          <p:cNvSpPr txBox="1">
            <a:spLocks noChangeArrowheads="1"/>
          </p:cNvSpPr>
          <p:nvPr/>
        </p:nvSpPr>
        <p:spPr bwMode="auto">
          <a:xfrm>
            <a:off x="6613525" y="2270125"/>
            <a:ext cx="8445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</a:pPr>
            <a:r>
              <a:rPr lang="en-US" altLang="zh-CN" sz="3200" b="1" i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zh-CN" altLang="en-US" sz="3200" b="1" i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980" name="文本框 19"/>
          <p:cNvSpPr txBox="1">
            <a:spLocks noChangeArrowheads="1"/>
          </p:cNvSpPr>
          <p:nvPr/>
        </p:nvSpPr>
        <p:spPr bwMode="auto">
          <a:xfrm>
            <a:off x="4721225" y="4619625"/>
            <a:ext cx="8461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</a:pPr>
            <a:r>
              <a:rPr lang="en-US" altLang="zh-CN" sz="3200" b="1" i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zh-CN" altLang="en-US" sz="3200" b="1" i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981" name="文本框 20"/>
          <p:cNvSpPr txBox="1">
            <a:spLocks noChangeArrowheads="1"/>
          </p:cNvSpPr>
          <p:nvPr/>
        </p:nvSpPr>
        <p:spPr bwMode="auto">
          <a:xfrm>
            <a:off x="6613525" y="4619625"/>
            <a:ext cx="8445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</a:pPr>
            <a:r>
              <a:rPr lang="en-US" altLang="zh-CN" sz="3200" b="1" i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zh-CN" altLang="en-US" sz="3200" b="1" i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982" name="TextBox 13"/>
          <p:cNvSpPr txBox="1">
            <a:spLocks noChangeArrowheads="1"/>
          </p:cNvSpPr>
          <p:nvPr/>
        </p:nvSpPr>
        <p:spPr bwMode="auto">
          <a:xfrm>
            <a:off x="2670175" y="2284413"/>
            <a:ext cx="12954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983" name="TextBox 13"/>
          <p:cNvSpPr txBox="1">
            <a:spLocks noChangeArrowheads="1"/>
          </p:cNvSpPr>
          <p:nvPr/>
        </p:nvSpPr>
        <p:spPr bwMode="auto">
          <a:xfrm>
            <a:off x="1631950" y="2606675"/>
            <a:ext cx="2333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984" name="TextBox 13"/>
          <p:cNvSpPr txBox="1">
            <a:spLocks noChangeArrowheads="1"/>
          </p:cNvSpPr>
          <p:nvPr/>
        </p:nvSpPr>
        <p:spPr bwMode="auto">
          <a:xfrm>
            <a:off x="2670175" y="4297363"/>
            <a:ext cx="12954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985" name="TextBox 13"/>
          <p:cNvSpPr txBox="1">
            <a:spLocks noChangeArrowheads="1"/>
          </p:cNvSpPr>
          <p:nvPr/>
        </p:nvSpPr>
        <p:spPr bwMode="auto">
          <a:xfrm>
            <a:off x="1631950" y="4619625"/>
            <a:ext cx="2333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986" name="TextBox 13"/>
          <p:cNvSpPr txBox="1">
            <a:spLocks noChangeArrowheads="1"/>
          </p:cNvSpPr>
          <p:nvPr/>
        </p:nvSpPr>
        <p:spPr bwMode="auto">
          <a:xfrm>
            <a:off x="7953375" y="2287588"/>
            <a:ext cx="12954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987" name="TextBox 13"/>
          <p:cNvSpPr txBox="1">
            <a:spLocks noChangeArrowheads="1"/>
          </p:cNvSpPr>
          <p:nvPr/>
        </p:nvSpPr>
        <p:spPr bwMode="auto">
          <a:xfrm>
            <a:off x="7956550" y="2609850"/>
            <a:ext cx="23352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988" name="TextBox 13"/>
          <p:cNvSpPr txBox="1">
            <a:spLocks noChangeArrowheads="1"/>
          </p:cNvSpPr>
          <p:nvPr/>
        </p:nvSpPr>
        <p:spPr bwMode="auto">
          <a:xfrm>
            <a:off x="7953375" y="4297363"/>
            <a:ext cx="12954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989" name="TextBox 13"/>
          <p:cNvSpPr txBox="1">
            <a:spLocks noChangeArrowheads="1"/>
          </p:cNvSpPr>
          <p:nvPr/>
        </p:nvSpPr>
        <p:spPr bwMode="auto">
          <a:xfrm>
            <a:off x="7956550" y="4619625"/>
            <a:ext cx="23352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87" name="矩形 1"/>
          <p:cNvSpPr>
            <a:spLocks noChangeArrowheads="1"/>
          </p:cNvSpPr>
          <p:nvPr/>
        </p:nvSpPr>
        <p:spPr bwMode="auto">
          <a:xfrm>
            <a:off x="2352675" y="3838575"/>
            <a:ext cx="7581900" cy="1563688"/>
          </a:xfrm>
          <a:prstGeom prst="rect">
            <a:avLst/>
          </a:prstGeom>
          <a:solidFill>
            <a:schemeClr val="tx1">
              <a:alpha val="38823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41988" name="文本框 4"/>
          <p:cNvSpPr txBox="1">
            <a:spLocks noChangeArrowheads="1"/>
          </p:cNvSpPr>
          <p:nvPr/>
        </p:nvSpPr>
        <p:spPr bwMode="auto">
          <a:xfrm>
            <a:off x="3378200" y="4113213"/>
            <a:ext cx="5530850" cy="101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6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  YOU</a:t>
            </a:r>
            <a:endParaRPr lang="zh-CN" altLang="en-US" sz="60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520595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8217" y="2003425"/>
            <a:ext cx="7155366" cy="325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483" name="矩形 5"/>
          <p:cNvGrpSpPr>
            <a:grpSpLocks/>
          </p:cNvGrpSpPr>
          <p:nvPr/>
        </p:nvGrpSpPr>
        <p:grpSpPr bwMode="auto">
          <a:xfrm>
            <a:off x="7821613" y="1993900"/>
            <a:ext cx="3956050" cy="3284538"/>
            <a:chOff x="0" y="0"/>
            <a:chExt cx="2492" cy="2069"/>
          </a:xfrm>
        </p:grpSpPr>
        <p:pic>
          <p:nvPicPr>
            <p:cNvPr id="20485" name="矩形 5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492" cy="20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486" name="Text Box 5"/>
            <p:cNvSpPr txBox="1">
              <a:spLocks noChangeArrowheads="1"/>
            </p:cNvSpPr>
            <p:nvPr/>
          </p:nvSpPr>
          <p:spPr bwMode="auto">
            <a:xfrm>
              <a:off x="7" y="6"/>
              <a:ext cx="2475" cy="20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</p:grpSp>
      <p:sp>
        <p:nvSpPr>
          <p:cNvPr id="20484" name="矩形 6"/>
          <p:cNvSpPr>
            <a:spLocks noChangeArrowheads="1"/>
          </p:cNvSpPr>
          <p:nvPr/>
        </p:nvSpPr>
        <p:spPr bwMode="auto">
          <a:xfrm>
            <a:off x="8288338" y="2986088"/>
            <a:ext cx="3017837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59413" y="1781651"/>
            <a:ext cx="5181600" cy="3870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7" name="图片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84563" y="3779838"/>
            <a:ext cx="1879600" cy="187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8" name="图片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21352" y="1781175"/>
            <a:ext cx="1867434" cy="187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1509" name="矩形 10"/>
          <p:cNvGrpSpPr>
            <a:grpSpLocks/>
          </p:cNvGrpSpPr>
          <p:nvPr/>
        </p:nvGrpSpPr>
        <p:grpSpPr bwMode="auto">
          <a:xfrm>
            <a:off x="3475038" y="1768475"/>
            <a:ext cx="1908175" cy="1908175"/>
            <a:chOff x="0" y="0"/>
            <a:chExt cx="1202" cy="1202"/>
          </a:xfrm>
        </p:grpSpPr>
        <p:pic>
          <p:nvPicPr>
            <p:cNvPr id="21517" name="矩形 10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02" cy="12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18" name="Text Box 7"/>
            <p:cNvSpPr txBox="1">
              <a:spLocks noChangeArrowheads="1"/>
            </p:cNvSpPr>
            <p:nvPr/>
          </p:nvSpPr>
          <p:spPr bwMode="auto">
            <a:xfrm>
              <a:off x="6" y="8"/>
              <a:ext cx="1184" cy="1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</p:grpSp>
      <p:sp>
        <p:nvSpPr>
          <p:cNvPr id="21510" name="Freeform 252"/>
          <p:cNvSpPr>
            <a:spLocks noEditPoints="1"/>
          </p:cNvSpPr>
          <p:nvPr/>
        </p:nvSpPr>
        <p:spPr bwMode="auto">
          <a:xfrm>
            <a:off x="4100513" y="2414588"/>
            <a:ext cx="646112" cy="612775"/>
          </a:xfrm>
          <a:custGeom>
            <a:avLst/>
            <a:gdLst>
              <a:gd name="T0" fmla="*/ 631086 w 301"/>
              <a:gd name="T1" fmla="*/ 230059 h 285"/>
              <a:gd name="T2" fmla="*/ 294078 w 301"/>
              <a:gd name="T3" fmla="*/ 19351 h 285"/>
              <a:gd name="T4" fmla="*/ 15026 w 301"/>
              <a:gd name="T5" fmla="*/ 298862 h 285"/>
              <a:gd name="T6" fmla="*/ 137379 w 301"/>
              <a:gd name="T7" fmla="*/ 468719 h 285"/>
              <a:gd name="T8" fmla="*/ 77276 w 301"/>
              <a:gd name="T9" fmla="*/ 576224 h 285"/>
              <a:gd name="T10" fmla="*/ 261879 w 301"/>
              <a:gd name="T11" fmla="*/ 509571 h 285"/>
              <a:gd name="T12" fmla="*/ 352034 w 301"/>
              <a:gd name="T13" fmla="*/ 509571 h 285"/>
              <a:gd name="T14" fmla="*/ 631086 w 301"/>
              <a:gd name="T15" fmla="*/ 230059 h 285"/>
              <a:gd name="T16" fmla="*/ 171724 w 301"/>
              <a:gd name="T17" fmla="*/ 307463 h 285"/>
              <a:gd name="T18" fmla="*/ 128793 w 301"/>
              <a:gd name="T19" fmla="*/ 264461 h 285"/>
              <a:gd name="T20" fmla="*/ 171724 w 301"/>
              <a:gd name="T21" fmla="*/ 221459 h 285"/>
              <a:gd name="T22" fmla="*/ 214655 w 301"/>
              <a:gd name="T23" fmla="*/ 264461 h 285"/>
              <a:gd name="T24" fmla="*/ 171724 w 301"/>
              <a:gd name="T25" fmla="*/ 307463 h 285"/>
              <a:gd name="T26" fmla="*/ 324129 w 301"/>
              <a:gd name="T27" fmla="*/ 307463 h 285"/>
              <a:gd name="T28" fmla="*/ 281198 w 301"/>
              <a:gd name="T29" fmla="*/ 264461 h 285"/>
              <a:gd name="T30" fmla="*/ 324129 w 301"/>
              <a:gd name="T31" fmla="*/ 221459 h 285"/>
              <a:gd name="T32" fmla="*/ 369207 w 301"/>
              <a:gd name="T33" fmla="*/ 264461 h 285"/>
              <a:gd name="T34" fmla="*/ 324129 w 301"/>
              <a:gd name="T35" fmla="*/ 307463 h 285"/>
              <a:gd name="T36" fmla="*/ 478681 w 301"/>
              <a:gd name="T37" fmla="*/ 307463 h 285"/>
              <a:gd name="T38" fmla="*/ 435750 w 301"/>
              <a:gd name="T39" fmla="*/ 264461 h 285"/>
              <a:gd name="T40" fmla="*/ 478681 w 301"/>
              <a:gd name="T41" fmla="*/ 221459 h 285"/>
              <a:gd name="T42" fmla="*/ 521612 w 301"/>
              <a:gd name="T43" fmla="*/ 264461 h 285"/>
              <a:gd name="T44" fmla="*/ 478681 w 301"/>
              <a:gd name="T45" fmla="*/ 307463 h 285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301" h="285">
                <a:moveTo>
                  <a:pt x="294" y="107"/>
                </a:moveTo>
                <a:cubicBezTo>
                  <a:pt x="286" y="44"/>
                  <a:pt x="216" y="0"/>
                  <a:pt x="137" y="9"/>
                </a:cubicBezTo>
                <a:cubicBezTo>
                  <a:pt x="58" y="18"/>
                  <a:pt x="0" y="76"/>
                  <a:pt x="7" y="139"/>
                </a:cubicBezTo>
                <a:cubicBezTo>
                  <a:pt x="11" y="172"/>
                  <a:pt x="33" y="200"/>
                  <a:pt x="64" y="218"/>
                </a:cubicBezTo>
                <a:cubicBezTo>
                  <a:pt x="65" y="232"/>
                  <a:pt x="60" y="250"/>
                  <a:pt x="36" y="268"/>
                </a:cubicBezTo>
                <a:cubicBezTo>
                  <a:pt x="26" y="275"/>
                  <a:pt x="76" y="285"/>
                  <a:pt x="122" y="237"/>
                </a:cubicBezTo>
                <a:cubicBezTo>
                  <a:pt x="136" y="238"/>
                  <a:pt x="150" y="239"/>
                  <a:pt x="164" y="237"/>
                </a:cubicBezTo>
                <a:cubicBezTo>
                  <a:pt x="243" y="228"/>
                  <a:pt x="301" y="170"/>
                  <a:pt x="294" y="107"/>
                </a:cubicBezTo>
                <a:close/>
                <a:moveTo>
                  <a:pt x="80" y="143"/>
                </a:moveTo>
                <a:cubicBezTo>
                  <a:pt x="69" y="143"/>
                  <a:pt x="60" y="134"/>
                  <a:pt x="60" y="123"/>
                </a:cubicBezTo>
                <a:cubicBezTo>
                  <a:pt x="60" y="112"/>
                  <a:pt x="69" y="103"/>
                  <a:pt x="80" y="103"/>
                </a:cubicBezTo>
                <a:cubicBezTo>
                  <a:pt x="91" y="103"/>
                  <a:pt x="100" y="112"/>
                  <a:pt x="100" y="123"/>
                </a:cubicBezTo>
                <a:cubicBezTo>
                  <a:pt x="100" y="134"/>
                  <a:pt x="91" y="143"/>
                  <a:pt x="80" y="143"/>
                </a:cubicBezTo>
                <a:close/>
                <a:moveTo>
                  <a:pt x="151" y="143"/>
                </a:moveTo>
                <a:cubicBezTo>
                  <a:pt x="140" y="143"/>
                  <a:pt x="131" y="134"/>
                  <a:pt x="131" y="123"/>
                </a:cubicBezTo>
                <a:cubicBezTo>
                  <a:pt x="131" y="112"/>
                  <a:pt x="140" y="103"/>
                  <a:pt x="151" y="103"/>
                </a:cubicBezTo>
                <a:cubicBezTo>
                  <a:pt x="163" y="103"/>
                  <a:pt x="172" y="112"/>
                  <a:pt x="172" y="123"/>
                </a:cubicBezTo>
                <a:cubicBezTo>
                  <a:pt x="172" y="134"/>
                  <a:pt x="163" y="143"/>
                  <a:pt x="151" y="143"/>
                </a:cubicBezTo>
                <a:close/>
                <a:moveTo>
                  <a:pt x="223" y="143"/>
                </a:moveTo>
                <a:cubicBezTo>
                  <a:pt x="212" y="143"/>
                  <a:pt x="203" y="134"/>
                  <a:pt x="203" y="123"/>
                </a:cubicBezTo>
                <a:cubicBezTo>
                  <a:pt x="203" y="112"/>
                  <a:pt x="212" y="103"/>
                  <a:pt x="223" y="103"/>
                </a:cubicBezTo>
                <a:cubicBezTo>
                  <a:pt x="234" y="103"/>
                  <a:pt x="243" y="112"/>
                  <a:pt x="243" y="123"/>
                </a:cubicBezTo>
                <a:cubicBezTo>
                  <a:pt x="243" y="134"/>
                  <a:pt x="234" y="143"/>
                  <a:pt x="223" y="14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1511" name="矩形 12"/>
          <p:cNvGrpSpPr>
            <a:grpSpLocks/>
          </p:cNvGrpSpPr>
          <p:nvPr/>
        </p:nvGrpSpPr>
        <p:grpSpPr bwMode="auto">
          <a:xfrm>
            <a:off x="1511300" y="3767138"/>
            <a:ext cx="1908175" cy="1908175"/>
            <a:chOff x="0" y="0"/>
            <a:chExt cx="1202" cy="1202"/>
          </a:xfrm>
        </p:grpSpPr>
        <p:pic>
          <p:nvPicPr>
            <p:cNvPr id="21515" name="矩形 12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02" cy="12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16" name="Text Box 11"/>
            <p:cNvSpPr txBox="1">
              <a:spLocks noChangeArrowheads="1"/>
            </p:cNvSpPr>
            <p:nvPr/>
          </p:nvSpPr>
          <p:spPr bwMode="auto">
            <a:xfrm>
              <a:off x="6" y="8"/>
              <a:ext cx="1184" cy="11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</p:grpSp>
      <p:sp>
        <p:nvSpPr>
          <p:cNvPr id="21512" name="Freeform 337"/>
          <p:cNvSpPr>
            <a:spLocks noEditPoints="1"/>
          </p:cNvSpPr>
          <p:nvPr/>
        </p:nvSpPr>
        <p:spPr bwMode="auto">
          <a:xfrm>
            <a:off x="2146300" y="4406900"/>
            <a:ext cx="617538" cy="617538"/>
          </a:xfrm>
          <a:custGeom>
            <a:avLst/>
            <a:gdLst>
              <a:gd name="T0" fmla="*/ 308769 w 288"/>
              <a:gd name="T1" fmla="*/ 0 h 288"/>
              <a:gd name="T2" fmla="*/ 0 w 288"/>
              <a:gd name="T3" fmla="*/ 308769 h 288"/>
              <a:gd name="T4" fmla="*/ 308769 w 288"/>
              <a:gd name="T5" fmla="*/ 617538 h 288"/>
              <a:gd name="T6" fmla="*/ 617538 w 288"/>
              <a:gd name="T7" fmla="*/ 308769 h 288"/>
              <a:gd name="T8" fmla="*/ 308769 w 288"/>
              <a:gd name="T9" fmla="*/ 0 h 288"/>
              <a:gd name="T10" fmla="*/ 328067 w 288"/>
              <a:gd name="T11" fmla="*/ 448144 h 288"/>
              <a:gd name="T12" fmla="*/ 272317 w 288"/>
              <a:gd name="T13" fmla="*/ 448144 h 288"/>
              <a:gd name="T14" fmla="*/ 154385 w 288"/>
              <a:gd name="T15" fmla="*/ 491028 h 288"/>
              <a:gd name="T16" fmla="*/ 192981 w 288"/>
              <a:gd name="T17" fmla="*/ 422413 h 288"/>
              <a:gd name="T18" fmla="*/ 115788 w 288"/>
              <a:gd name="T19" fmla="*/ 315202 h 288"/>
              <a:gd name="T20" fmla="*/ 291615 w 288"/>
              <a:gd name="T21" fmla="*/ 139375 h 288"/>
              <a:gd name="T22" fmla="*/ 503894 w 288"/>
              <a:gd name="T23" fmla="*/ 272317 h 288"/>
              <a:gd name="T24" fmla="*/ 328067 w 288"/>
              <a:gd name="T25" fmla="*/ 448144 h 28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4" y="0"/>
                  <a:pt x="0" y="65"/>
                  <a:pt x="0" y="144"/>
                </a:cubicBezTo>
                <a:cubicBezTo>
                  <a:pt x="0" y="224"/>
                  <a:pt x="64" y="288"/>
                  <a:pt x="144" y="288"/>
                </a:cubicBezTo>
                <a:cubicBezTo>
                  <a:pt x="224" y="288"/>
                  <a:pt x="288" y="224"/>
                  <a:pt x="288" y="144"/>
                </a:cubicBezTo>
                <a:cubicBezTo>
                  <a:pt x="288" y="65"/>
                  <a:pt x="224" y="0"/>
                  <a:pt x="144" y="0"/>
                </a:cubicBezTo>
                <a:close/>
                <a:moveTo>
                  <a:pt x="153" y="209"/>
                </a:moveTo>
                <a:cubicBezTo>
                  <a:pt x="144" y="210"/>
                  <a:pt x="135" y="210"/>
                  <a:pt x="127" y="209"/>
                </a:cubicBezTo>
                <a:cubicBezTo>
                  <a:pt x="97" y="239"/>
                  <a:pt x="66" y="233"/>
                  <a:pt x="72" y="229"/>
                </a:cubicBezTo>
                <a:cubicBezTo>
                  <a:pt x="87" y="217"/>
                  <a:pt x="90" y="206"/>
                  <a:pt x="90" y="197"/>
                </a:cubicBezTo>
                <a:cubicBezTo>
                  <a:pt x="70" y="186"/>
                  <a:pt x="56" y="168"/>
                  <a:pt x="54" y="147"/>
                </a:cubicBezTo>
                <a:cubicBezTo>
                  <a:pt x="49" y="108"/>
                  <a:pt x="86" y="71"/>
                  <a:pt x="136" y="65"/>
                </a:cubicBezTo>
                <a:cubicBezTo>
                  <a:pt x="186" y="60"/>
                  <a:pt x="230" y="87"/>
                  <a:pt x="235" y="127"/>
                </a:cubicBezTo>
                <a:cubicBezTo>
                  <a:pt x="239" y="167"/>
                  <a:pt x="203" y="204"/>
                  <a:pt x="153" y="20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13" name="Freeform 414"/>
          <p:cNvSpPr>
            <a:spLocks/>
          </p:cNvSpPr>
          <p:nvPr/>
        </p:nvSpPr>
        <p:spPr bwMode="auto">
          <a:xfrm>
            <a:off x="257175" y="347663"/>
            <a:ext cx="303213" cy="355600"/>
          </a:xfrm>
          <a:custGeom>
            <a:avLst/>
            <a:gdLst>
              <a:gd name="T0" fmla="*/ 303213 w 247"/>
              <a:gd name="T1" fmla="*/ 0 h 288"/>
              <a:gd name="T2" fmla="*/ 267613 w 247"/>
              <a:gd name="T3" fmla="*/ 8643 h 288"/>
              <a:gd name="T4" fmla="*/ 92069 w 247"/>
              <a:gd name="T5" fmla="*/ 50624 h 288"/>
              <a:gd name="T6" fmla="*/ 90841 w 247"/>
              <a:gd name="T7" fmla="*/ 50624 h 288"/>
              <a:gd name="T8" fmla="*/ 90841 w 247"/>
              <a:gd name="T9" fmla="*/ 259292 h 288"/>
              <a:gd name="T10" fmla="*/ 62607 w 247"/>
              <a:gd name="T11" fmla="*/ 253118 h 288"/>
              <a:gd name="T12" fmla="*/ 0 w 247"/>
              <a:gd name="T13" fmla="*/ 304976 h 288"/>
              <a:gd name="T14" fmla="*/ 62607 w 247"/>
              <a:gd name="T15" fmla="*/ 355600 h 288"/>
              <a:gd name="T16" fmla="*/ 126441 w 247"/>
              <a:gd name="T17" fmla="*/ 304976 h 288"/>
              <a:gd name="T18" fmla="*/ 126441 w 247"/>
              <a:gd name="T19" fmla="*/ 304976 h 288"/>
              <a:gd name="T20" fmla="*/ 126441 w 247"/>
              <a:gd name="T21" fmla="*/ 104951 h 288"/>
              <a:gd name="T22" fmla="*/ 267613 w 247"/>
              <a:gd name="T23" fmla="*/ 70379 h 288"/>
              <a:gd name="T24" fmla="*/ 267613 w 247"/>
              <a:gd name="T25" fmla="*/ 195086 h 288"/>
              <a:gd name="T26" fmla="*/ 239379 w 247"/>
              <a:gd name="T27" fmla="*/ 190147 h 288"/>
              <a:gd name="T28" fmla="*/ 176772 w 247"/>
              <a:gd name="T29" fmla="*/ 242006 h 288"/>
              <a:gd name="T30" fmla="*/ 239379 w 247"/>
              <a:gd name="T31" fmla="*/ 292629 h 288"/>
              <a:gd name="T32" fmla="*/ 303213 w 247"/>
              <a:gd name="T33" fmla="*/ 242006 h 288"/>
              <a:gd name="T34" fmla="*/ 303213 w 247"/>
              <a:gd name="T35" fmla="*/ 242006 h 288"/>
              <a:gd name="T36" fmla="*/ 303213 w 247"/>
              <a:gd name="T37" fmla="*/ 34572 h 288"/>
              <a:gd name="T38" fmla="*/ 303213 w 247"/>
              <a:gd name="T39" fmla="*/ 34572 h 288"/>
              <a:gd name="T40" fmla="*/ 303213 w 247"/>
              <a:gd name="T41" fmla="*/ 0 h 288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47" h="288">
                <a:moveTo>
                  <a:pt x="247" y="0"/>
                </a:moveTo>
                <a:cubicBezTo>
                  <a:pt x="218" y="7"/>
                  <a:pt x="218" y="7"/>
                  <a:pt x="218" y="7"/>
                </a:cubicBezTo>
                <a:cubicBezTo>
                  <a:pt x="75" y="41"/>
                  <a:pt x="75" y="41"/>
                  <a:pt x="75" y="41"/>
                </a:cubicBezTo>
                <a:cubicBezTo>
                  <a:pt x="74" y="41"/>
                  <a:pt x="74" y="41"/>
                  <a:pt x="74" y="41"/>
                </a:cubicBezTo>
                <a:cubicBezTo>
                  <a:pt x="74" y="210"/>
                  <a:pt x="74" y="210"/>
                  <a:pt x="74" y="210"/>
                </a:cubicBezTo>
                <a:cubicBezTo>
                  <a:pt x="67" y="207"/>
                  <a:pt x="59" y="205"/>
                  <a:pt x="51" y="205"/>
                </a:cubicBezTo>
                <a:cubicBezTo>
                  <a:pt x="23" y="205"/>
                  <a:pt x="0" y="224"/>
                  <a:pt x="0" y="247"/>
                </a:cubicBezTo>
                <a:cubicBezTo>
                  <a:pt x="0" y="270"/>
                  <a:pt x="23" y="288"/>
                  <a:pt x="51" y="288"/>
                </a:cubicBezTo>
                <a:cubicBezTo>
                  <a:pt x="79" y="288"/>
                  <a:pt x="102" y="270"/>
                  <a:pt x="103" y="247"/>
                </a:cubicBezTo>
                <a:cubicBezTo>
                  <a:pt x="103" y="247"/>
                  <a:pt x="103" y="247"/>
                  <a:pt x="103" y="247"/>
                </a:cubicBezTo>
                <a:cubicBezTo>
                  <a:pt x="103" y="85"/>
                  <a:pt x="103" y="85"/>
                  <a:pt x="103" y="85"/>
                </a:cubicBezTo>
                <a:cubicBezTo>
                  <a:pt x="218" y="57"/>
                  <a:pt x="218" y="57"/>
                  <a:pt x="218" y="57"/>
                </a:cubicBezTo>
                <a:cubicBezTo>
                  <a:pt x="218" y="158"/>
                  <a:pt x="218" y="158"/>
                  <a:pt x="218" y="158"/>
                </a:cubicBezTo>
                <a:cubicBezTo>
                  <a:pt x="211" y="156"/>
                  <a:pt x="204" y="154"/>
                  <a:pt x="195" y="154"/>
                </a:cubicBezTo>
                <a:cubicBezTo>
                  <a:pt x="167" y="154"/>
                  <a:pt x="144" y="173"/>
                  <a:pt x="144" y="196"/>
                </a:cubicBezTo>
                <a:cubicBezTo>
                  <a:pt x="144" y="218"/>
                  <a:pt x="167" y="237"/>
                  <a:pt x="195" y="237"/>
                </a:cubicBezTo>
                <a:cubicBezTo>
                  <a:pt x="224" y="237"/>
                  <a:pt x="246" y="219"/>
                  <a:pt x="247" y="196"/>
                </a:cubicBezTo>
                <a:cubicBezTo>
                  <a:pt x="247" y="196"/>
                  <a:pt x="247" y="196"/>
                  <a:pt x="247" y="196"/>
                </a:cubicBezTo>
                <a:cubicBezTo>
                  <a:pt x="247" y="28"/>
                  <a:pt x="247" y="28"/>
                  <a:pt x="247" y="28"/>
                </a:cubicBezTo>
                <a:cubicBezTo>
                  <a:pt x="247" y="28"/>
                  <a:pt x="247" y="28"/>
                  <a:pt x="247" y="28"/>
                </a:cubicBezTo>
                <a:cubicBezTo>
                  <a:pt x="247" y="0"/>
                  <a:pt x="247" y="0"/>
                  <a:pt x="24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14" name="TextBox 13"/>
          <p:cNvSpPr txBox="1">
            <a:spLocks noChangeArrowheads="1"/>
          </p:cNvSpPr>
          <p:nvPr/>
        </p:nvSpPr>
        <p:spPr bwMode="auto">
          <a:xfrm>
            <a:off x="781050" y="333375"/>
            <a:ext cx="20748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2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7" y="1957388"/>
            <a:ext cx="4664868" cy="3109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2531" name="Rectangle 16"/>
          <p:cNvGrpSpPr>
            <a:grpSpLocks/>
          </p:cNvGrpSpPr>
          <p:nvPr/>
        </p:nvGrpSpPr>
        <p:grpSpPr bwMode="auto">
          <a:xfrm>
            <a:off x="4651375" y="1962150"/>
            <a:ext cx="7559675" cy="3116263"/>
            <a:chOff x="0" y="0"/>
            <a:chExt cx="4762" cy="1963"/>
          </a:xfrm>
        </p:grpSpPr>
        <p:pic>
          <p:nvPicPr>
            <p:cNvPr id="22536" name="Rectangle 16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762" cy="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537" name="Text Box 5"/>
            <p:cNvSpPr txBox="1">
              <a:spLocks noChangeArrowheads="1"/>
            </p:cNvSpPr>
            <p:nvPr/>
          </p:nvSpPr>
          <p:spPr bwMode="auto">
            <a:xfrm>
              <a:off x="9" y="7"/>
              <a:ext cx="4741" cy="19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1800">
                <a:solidFill>
                  <a:srgbClr val="FFFFFF"/>
                </a:solidFill>
              </a:endParaRPr>
            </a:p>
          </p:txBody>
        </p:sp>
      </p:grpSp>
      <p:sp>
        <p:nvSpPr>
          <p:cNvPr id="22532" name="矩形 16"/>
          <p:cNvSpPr>
            <a:spLocks noChangeArrowheads="1"/>
          </p:cNvSpPr>
          <p:nvPr/>
        </p:nvSpPr>
        <p:spPr bwMode="auto">
          <a:xfrm>
            <a:off x="4962525" y="2925763"/>
            <a:ext cx="7029450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33" name="矩形 17"/>
          <p:cNvSpPr>
            <a:spLocks noChangeArrowheads="1"/>
          </p:cNvSpPr>
          <p:nvPr/>
        </p:nvSpPr>
        <p:spPr bwMode="auto">
          <a:xfrm>
            <a:off x="4962525" y="3678238"/>
            <a:ext cx="7029450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534" name="Freeform 414"/>
          <p:cNvSpPr>
            <a:spLocks/>
          </p:cNvSpPr>
          <p:nvPr/>
        </p:nvSpPr>
        <p:spPr bwMode="auto">
          <a:xfrm>
            <a:off x="257175" y="347663"/>
            <a:ext cx="303213" cy="355600"/>
          </a:xfrm>
          <a:custGeom>
            <a:avLst/>
            <a:gdLst>
              <a:gd name="T0" fmla="*/ 303213 w 247"/>
              <a:gd name="T1" fmla="*/ 0 h 288"/>
              <a:gd name="T2" fmla="*/ 267613 w 247"/>
              <a:gd name="T3" fmla="*/ 8643 h 288"/>
              <a:gd name="T4" fmla="*/ 92069 w 247"/>
              <a:gd name="T5" fmla="*/ 50624 h 288"/>
              <a:gd name="T6" fmla="*/ 90841 w 247"/>
              <a:gd name="T7" fmla="*/ 50624 h 288"/>
              <a:gd name="T8" fmla="*/ 90841 w 247"/>
              <a:gd name="T9" fmla="*/ 259292 h 288"/>
              <a:gd name="T10" fmla="*/ 62607 w 247"/>
              <a:gd name="T11" fmla="*/ 253118 h 288"/>
              <a:gd name="T12" fmla="*/ 0 w 247"/>
              <a:gd name="T13" fmla="*/ 304976 h 288"/>
              <a:gd name="T14" fmla="*/ 62607 w 247"/>
              <a:gd name="T15" fmla="*/ 355600 h 288"/>
              <a:gd name="T16" fmla="*/ 126441 w 247"/>
              <a:gd name="T17" fmla="*/ 304976 h 288"/>
              <a:gd name="T18" fmla="*/ 126441 w 247"/>
              <a:gd name="T19" fmla="*/ 304976 h 288"/>
              <a:gd name="T20" fmla="*/ 126441 w 247"/>
              <a:gd name="T21" fmla="*/ 104951 h 288"/>
              <a:gd name="T22" fmla="*/ 267613 w 247"/>
              <a:gd name="T23" fmla="*/ 70379 h 288"/>
              <a:gd name="T24" fmla="*/ 267613 w 247"/>
              <a:gd name="T25" fmla="*/ 195086 h 288"/>
              <a:gd name="T26" fmla="*/ 239379 w 247"/>
              <a:gd name="T27" fmla="*/ 190147 h 288"/>
              <a:gd name="T28" fmla="*/ 176772 w 247"/>
              <a:gd name="T29" fmla="*/ 242006 h 288"/>
              <a:gd name="T30" fmla="*/ 239379 w 247"/>
              <a:gd name="T31" fmla="*/ 292629 h 288"/>
              <a:gd name="T32" fmla="*/ 303213 w 247"/>
              <a:gd name="T33" fmla="*/ 242006 h 288"/>
              <a:gd name="T34" fmla="*/ 303213 w 247"/>
              <a:gd name="T35" fmla="*/ 242006 h 288"/>
              <a:gd name="T36" fmla="*/ 303213 w 247"/>
              <a:gd name="T37" fmla="*/ 34572 h 288"/>
              <a:gd name="T38" fmla="*/ 303213 w 247"/>
              <a:gd name="T39" fmla="*/ 34572 h 288"/>
              <a:gd name="T40" fmla="*/ 303213 w 247"/>
              <a:gd name="T41" fmla="*/ 0 h 288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47" h="288">
                <a:moveTo>
                  <a:pt x="247" y="0"/>
                </a:moveTo>
                <a:cubicBezTo>
                  <a:pt x="218" y="7"/>
                  <a:pt x="218" y="7"/>
                  <a:pt x="218" y="7"/>
                </a:cubicBezTo>
                <a:cubicBezTo>
                  <a:pt x="75" y="41"/>
                  <a:pt x="75" y="41"/>
                  <a:pt x="75" y="41"/>
                </a:cubicBezTo>
                <a:cubicBezTo>
                  <a:pt x="74" y="41"/>
                  <a:pt x="74" y="41"/>
                  <a:pt x="74" y="41"/>
                </a:cubicBezTo>
                <a:cubicBezTo>
                  <a:pt x="74" y="210"/>
                  <a:pt x="74" y="210"/>
                  <a:pt x="74" y="210"/>
                </a:cubicBezTo>
                <a:cubicBezTo>
                  <a:pt x="67" y="207"/>
                  <a:pt x="59" y="205"/>
                  <a:pt x="51" y="205"/>
                </a:cubicBezTo>
                <a:cubicBezTo>
                  <a:pt x="23" y="205"/>
                  <a:pt x="0" y="224"/>
                  <a:pt x="0" y="247"/>
                </a:cubicBezTo>
                <a:cubicBezTo>
                  <a:pt x="0" y="270"/>
                  <a:pt x="23" y="288"/>
                  <a:pt x="51" y="288"/>
                </a:cubicBezTo>
                <a:cubicBezTo>
                  <a:pt x="79" y="288"/>
                  <a:pt x="102" y="270"/>
                  <a:pt x="103" y="247"/>
                </a:cubicBezTo>
                <a:cubicBezTo>
                  <a:pt x="103" y="247"/>
                  <a:pt x="103" y="247"/>
                  <a:pt x="103" y="247"/>
                </a:cubicBezTo>
                <a:cubicBezTo>
                  <a:pt x="103" y="85"/>
                  <a:pt x="103" y="85"/>
                  <a:pt x="103" y="85"/>
                </a:cubicBezTo>
                <a:cubicBezTo>
                  <a:pt x="218" y="57"/>
                  <a:pt x="218" y="57"/>
                  <a:pt x="218" y="57"/>
                </a:cubicBezTo>
                <a:cubicBezTo>
                  <a:pt x="218" y="158"/>
                  <a:pt x="218" y="158"/>
                  <a:pt x="218" y="158"/>
                </a:cubicBezTo>
                <a:cubicBezTo>
                  <a:pt x="211" y="156"/>
                  <a:pt x="204" y="154"/>
                  <a:pt x="195" y="154"/>
                </a:cubicBezTo>
                <a:cubicBezTo>
                  <a:pt x="167" y="154"/>
                  <a:pt x="144" y="173"/>
                  <a:pt x="144" y="196"/>
                </a:cubicBezTo>
                <a:cubicBezTo>
                  <a:pt x="144" y="218"/>
                  <a:pt x="167" y="237"/>
                  <a:pt x="195" y="237"/>
                </a:cubicBezTo>
                <a:cubicBezTo>
                  <a:pt x="224" y="237"/>
                  <a:pt x="246" y="219"/>
                  <a:pt x="247" y="196"/>
                </a:cubicBezTo>
                <a:cubicBezTo>
                  <a:pt x="247" y="196"/>
                  <a:pt x="247" y="196"/>
                  <a:pt x="247" y="196"/>
                </a:cubicBezTo>
                <a:cubicBezTo>
                  <a:pt x="247" y="28"/>
                  <a:pt x="247" y="28"/>
                  <a:pt x="247" y="28"/>
                </a:cubicBezTo>
                <a:cubicBezTo>
                  <a:pt x="247" y="28"/>
                  <a:pt x="247" y="28"/>
                  <a:pt x="247" y="28"/>
                </a:cubicBezTo>
                <a:cubicBezTo>
                  <a:pt x="247" y="0"/>
                  <a:pt x="247" y="0"/>
                  <a:pt x="24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5" name="TextBox 13"/>
          <p:cNvSpPr txBox="1">
            <a:spLocks noChangeArrowheads="1"/>
          </p:cNvSpPr>
          <p:nvPr/>
        </p:nvSpPr>
        <p:spPr bwMode="auto">
          <a:xfrm>
            <a:off x="781050" y="333375"/>
            <a:ext cx="20748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2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Group 7"/>
          <p:cNvGrpSpPr>
            <a:grpSpLocks noChangeAspect="1"/>
          </p:cNvGrpSpPr>
          <p:nvPr/>
        </p:nvGrpSpPr>
        <p:grpSpPr bwMode="auto">
          <a:xfrm flipH="1">
            <a:off x="0" y="1457325"/>
            <a:ext cx="5143500" cy="5505450"/>
            <a:chOff x="0" y="0"/>
            <a:chExt cx="6504023" cy="6963305"/>
          </a:xfrm>
        </p:grpSpPr>
        <p:pic>
          <p:nvPicPr>
            <p:cNvPr id="23565" name="Picture 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0" y="0"/>
              <a:ext cx="6504023" cy="6963305"/>
            </a:xfrm>
            <a:prstGeom prst="rect">
              <a:avLst/>
            </a:prstGeom>
            <a:noFill/>
            <a:ln>
              <a:noFill/>
            </a:ln>
            <a:effectLst>
              <a:outerShdw dist="228601" dir="4679996" sx="99001" sy="99001" algn="t" rotWithShape="0">
                <a:srgbClr val="000000">
                  <a:alpha val="9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66" name="Picture 6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124740" y="263104"/>
              <a:ext cx="1840996" cy="17434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3555" name="Freeform 8"/>
          <p:cNvSpPr>
            <a:spLocks/>
          </p:cNvSpPr>
          <p:nvPr/>
        </p:nvSpPr>
        <p:spPr bwMode="auto">
          <a:xfrm>
            <a:off x="2376488" y="2011363"/>
            <a:ext cx="2159000" cy="2271712"/>
          </a:xfrm>
          <a:custGeom>
            <a:avLst/>
            <a:gdLst>
              <a:gd name="T0" fmla="*/ 1041952 w 2731325"/>
              <a:gd name="T1" fmla="*/ 0 h 2873829"/>
              <a:gd name="T2" fmla="*/ 2159000 w 2731325"/>
              <a:gd name="T3" fmla="*/ 225294 h 2873829"/>
              <a:gd name="T4" fmla="*/ 1051340 w 2731325"/>
              <a:gd name="T5" fmla="*/ 2271712 h 2873829"/>
              <a:gd name="T6" fmla="*/ 0 w 2731325"/>
              <a:gd name="T7" fmla="*/ 1952546 h 2873829"/>
              <a:gd name="T8" fmla="*/ 1041952 w 2731325"/>
              <a:gd name="T9" fmla="*/ 0 h 287382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731325" h="2873829">
                <a:moveTo>
                  <a:pt x="1318161" y="0"/>
                </a:moveTo>
                <a:lnTo>
                  <a:pt x="2731325" y="285008"/>
                </a:lnTo>
                <a:lnTo>
                  <a:pt x="1330037" y="2873829"/>
                </a:lnTo>
                <a:lnTo>
                  <a:pt x="0" y="2470068"/>
                </a:lnTo>
                <a:lnTo>
                  <a:pt x="1318161" y="0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pic>
        <p:nvPicPr>
          <p:cNvPr id="23556" name="图片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6013" y="2009775"/>
            <a:ext cx="2160587" cy="227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7" name="圆角矩形 6"/>
          <p:cNvSpPr>
            <a:spLocks noChangeArrowheads="1"/>
          </p:cNvSpPr>
          <p:nvPr/>
        </p:nvSpPr>
        <p:spPr bwMode="auto">
          <a:xfrm>
            <a:off x="5986463" y="3146425"/>
            <a:ext cx="4589462" cy="1476375"/>
          </a:xfrm>
          <a:prstGeom prst="roundRect">
            <a:avLst>
              <a:gd name="adj" fmla="val 9083"/>
            </a:avLst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3558" name="矩形 7"/>
          <p:cNvSpPr>
            <a:spLocks noChangeArrowheads="1"/>
          </p:cNvSpPr>
          <p:nvPr/>
        </p:nvSpPr>
        <p:spPr bwMode="auto">
          <a:xfrm>
            <a:off x="6319838" y="3473450"/>
            <a:ext cx="3922712" cy="96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FEFEF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200">
              <a:solidFill>
                <a:srgbClr val="FEFEFE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3559" name="圆角矩形 10"/>
          <p:cNvGrpSpPr>
            <a:grpSpLocks/>
          </p:cNvGrpSpPr>
          <p:nvPr/>
        </p:nvGrpSpPr>
        <p:grpSpPr bwMode="auto">
          <a:xfrm>
            <a:off x="6619875" y="2481263"/>
            <a:ext cx="3309938" cy="493712"/>
            <a:chOff x="0" y="0"/>
            <a:chExt cx="2085" cy="311"/>
          </a:xfrm>
        </p:grpSpPr>
        <p:pic>
          <p:nvPicPr>
            <p:cNvPr id="23563" name="圆角矩形 10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085" cy="3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564" name="Text Box 11"/>
            <p:cNvSpPr txBox="1">
              <a:spLocks noChangeArrowheads="1"/>
            </p:cNvSpPr>
            <p:nvPr/>
          </p:nvSpPr>
          <p:spPr bwMode="auto">
            <a:xfrm>
              <a:off x="22" y="23"/>
              <a:ext cx="2037" cy="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</p:grpSp>
      <p:sp>
        <p:nvSpPr>
          <p:cNvPr id="23560" name="文本框 11"/>
          <p:cNvSpPr txBox="1">
            <a:spLocks noChangeArrowheads="1"/>
          </p:cNvSpPr>
          <p:nvPr/>
        </p:nvSpPr>
        <p:spPr bwMode="auto">
          <a:xfrm>
            <a:off x="6881813" y="2528888"/>
            <a:ext cx="279876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561" name="Freeform 414"/>
          <p:cNvSpPr>
            <a:spLocks/>
          </p:cNvSpPr>
          <p:nvPr/>
        </p:nvSpPr>
        <p:spPr bwMode="auto">
          <a:xfrm>
            <a:off x="257175" y="347663"/>
            <a:ext cx="303213" cy="355600"/>
          </a:xfrm>
          <a:custGeom>
            <a:avLst/>
            <a:gdLst>
              <a:gd name="T0" fmla="*/ 303213 w 247"/>
              <a:gd name="T1" fmla="*/ 0 h 288"/>
              <a:gd name="T2" fmla="*/ 267613 w 247"/>
              <a:gd name="T3" fmla="*/ 8643 h 288"/>
              <a:gd name="T4" fmla="*/ 92069 w 247"/>
              <a:gd name="T5" fmla="*/ 50624 h 288"/>
              <a:gd name="T6" fmla="*/ 90841 w 247"/>
              <a:gd name="T7" fmla="*/ 50624 h 288"/>
              <a:gd name="T8" fmla="*/ 90841 w 247"/>
              <a:gd name="T9" fmla="*/ 259292 h 288"/>
              <a:gd name="T10" fmla="*/ 62607 w 247"/>
              <a:gd name="T11" fmla="*/ 253118 h 288"/>
              <a:gd name="T12" fmla="*/ 0 w 247"/>
              <a:gd name="T13" fmla="*/ 304976 h 288"/>
              <a:gd name="T14" fmla="*/ 62607 w 247"/>
              <a:gd name="T15" fmla="*/ 355600 h 288"/>
              <a:gd name="T16" fmla="*/ 126441 w 247"/>
              <a:gd name="T17" fmla="*/ 304976 h 288"/>
              <a:gd name="T18" fmla="*/ 126441 w 247"/>
              <a:gd name="T19" fmla="*/ 304976 h 288"/>
              <a:gd name="T20" fmla="*/ 126441 w 247"/>
              <a:gd name="T21" fmla="*/ 104951 h 288"/>
              <a:gd name="T22" fmla="*/ 267613 w 247"/>
              <a:gd name="T23" fmla="*/ 70379 h 288"/>
              <a:gd name="T24" fmla="*/ 267613 w 247"/>
              <a:gd name="T25" fmla="*/ 195086 h 288"/>
              <a:gd name="T26" fmla="*/ 239379 w 247"/>
              <a:gd name="T27" fmla="*/ 190147 h 288"/>
              <a:gd name="T28" fmla="*/ 176772 w 247"/>
              <a:gd name="T29" fmla="*/ 242006 h 288"/>
              <a:gd name="T30" fmla="*/ 239379 w 247"/>
              <a:gd name="T31" fmla="*/ 292629 h 288"/>
              <a:gd name="T32" fmla="*/ 303213 w 247"/>
              <a:gd name="T33" fmla="*/ 242006 h 288"/>
              <a:gd name="T34" fmla="*/ 303213 w 247"/>
              <a:gd name="T35" fmla="*/ 242006 h 288"/>
              <a:gd name="T36" fmla="*/ 303213 w 247"/>
              <a:gd name="T37" fmla="*/ 34572 h 288"/>
              <a:gd name="T38" fmla="*/ 303213 w 247"/>
              <a:gd name="T39" fmla="*/ 34572 h 288"/>
              <a:gd name="T40" fmla="*/ 303213 w 247"/>
              <a:gd name="T41" fmla="*/ 0 h 288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47" h="288">
                <a:moveTo>
                  <a:pt x="247" y="0"/>
                </a:moveTo>
                <a:cubicBezTo>
                  <a:pt x="218" y="7"/>
                  <a:pt x="218" y="7"/>
                  <a:pt x="218" y="7"/>
                </a:cubicBezTo>
                <a:cubicBezTo>
                  <a:pt x="75" y="41"/>
                  <a:pt x="75" y="41"/>
                  <a:pt x="75" y="41"/>
                </a:cubicBezTo>
                <a:cubicBezTo>
                  <a:pt x="74" y="41"/>
                  <a:pt x="74" y="41"/>
                  <a:pt x="74" y="41"/>
                </a:cubicBezTo>
                <a:cubicBezTo>
                  <a:pt x="74" y="210"/>
                  <a:pt x="74" y="210"/>
                  <a:pt x="74" y="210"/>
                </a:cubicBezTo>
                <a:cubicBezTo>
                  <a:pt x="67" y="207"/>
                  <a:pt x="59" y="205"/>
                  <a:pt x="51" y="205"/>
                </a:cubicBezTo>
                <a:cubicBezTo>
                  <a:pt x="23" y="205"/>
                  <a:pt x="0" y="224"/>
                  <a:pt x="0" y="247"/>
                </a:cubicBezTo>
                <a:cubicBezTo>
                  <a:pt x="0" y="270"/>
                  <a:pt x="23" y="288"/>
                  <a:pt x="51" y="288"/>
                </a:cubicBezTo>
                <a:cubicBezTo>
                  <a:pt x="79" y="288"/>
                  <a:pt x="102" y="270"/>
                  <a:pt x="103" y="247"/>
                </a:cubicBezTo>
                <a:cubicBezTo>
                  <a:pt x="103" y="247"/>
                  <a:pt x="103" y="247"/>
                  <a:pt x="103" y="247"/>
                </a:cubicBezTo>
                <a:cubicBezTo>
                  <a:pt x="103" y="85"/>
                  <a:pt x="103" y="85"/>
                  <a:pt x="103" y="85"/>
                </a:cubicBezTo>
                <a:cubicBezTo>
                  <a:pt x="218" y="57"/>
                  <a:pt x="218" y="57"/>
                  <a:pt x="218" y="57"/>
                </a:cubicBezTo>
                <a:cubicBezTo>
                  <a:pt x="218" y="158"/>
                  <a:pt x="218" y="158"/>
                  <a:pt x="218" y="158"/>
                </a:cubicBezTo>
                <a:cubicBezTo>
                  <a:pt x="211" y="156"/>
                  <a:pt x="204" y="154"/>
                  <a:pt x="195" y="154"/>
                </a:cubicBezTo>
                <a:cubicBezTo>
                  <a:pt x="167" y="154"/>
                  <a:pt x="144" y="173"/>
                  <a:pt x="144" y="196"/>
                </a:cubicBezTo>
                <a:cubicBezTo>
                  <a:pt x="144" y="218"/>
                  <a:pt x="167" y="237"/>
                  <a:pt x="195" y="237"/>
                </a:cubicBezTo>
                <a:cubicBezTo>
                  <a:pt x="224" y="237"/>
                  <a:pt x="246" y="219"/>
                  <a:pt x="247" y="196"/>
                </a:cubicBezTo>
                <a:cubicBezTo>
                  <a:pt x="247" y="196"/>
                  <a:pt x="247" y="196"/>
                  <a:pt x="247" y="196"/>
                </a:cubicBezTo>
                <a:cubicBezTo>
                  <a:pt x="247" y="28"/>
                  <a:pt x="247" y="28"/>
                  <a:pt x="247" y="28"/>
                </a:cubicBezTo>
                <a:cubicBezTo>
                  <a:pt x="247" y="28"/>
                  <a:pt x="247" y="28"/>
                  <a:pt x="247" y="28"/>
                </a:cubicBezTo>
                <a:cubicBezTo>
                  <a:pt x="247" y="0"/>
                  <a:pt x="247" y="0"/>
                  <a:pt x="24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62" name="TextBox 13"/>
          <p:cNvSpPr txBox="1">
            <a:spLocks noChangeArrowheads="1"/>
          </p:cNvSpPr>
          <p:nvPr/>
        </p:nvSpPr>
        <p:spPr bwMode="auto">
          <a:xfrm>
            <a:off x="781050" y="333375"/>
            <a:ext cx="20748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2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72" y="1973263"/>
            <a:ext cx="4661718" cy="309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9" name="Freeform 414"/>
          <p:cNvSpPr>
            <a:spLocks/>
          </p:cNvSpPr>
          <p:nvPr/>
        </p:nvSpPr>
        <p:spPr bwMode="auto">
          <a:xfrm>
            <a:off x="257175" y="347663"/>
            <a:ext cx="303213" cy="355600"/>
          </a:xfrm>
          <a:custGeom>
            <a:avLst/>
            <a:gdLst>
              <a:gd name="T0" fmla="*/ 303213 w 247"/>
              <a:gd name="T1" fmla="*/ 0 h 288"/>
              <a:gd name="T2" fmla="*/ 267613 w 247"/>
              <a:gd name="T3" fmla="*/ 8643 h 288"/>
              <a:gd name="T4" fmla="*/ 92069 w 247"/>
              <a:gd name="T5" fmla="*/ 50624 h 288"/>
              <a:gd name="T6" fmla="*/ 90841 w 247"/>
              <a:gd name="T7" fmla="*/ 50624 h 288"/>
              <a:gd name="T8" fmla="*/ 90841 w 247"/>
              <a:gd name="T9" fmla="*/ 259292 h 288"/>
              <a:gd name="T10" fmla="*/ 62607 w 247"/>
              <a:gd name="T11" fmla="*/ 253118 h 288"/>
              <a:gd name="T12" fmla="*/ 0 w 247"/>
              <a:gd name="T13" fmla="*/ 304976 h 288"/>
              <a:gd name="T14" fmla="*/ 62607 w 247"/>
              <a:gd name="T15" fmla="*/ 355600 h 288"/>
              <a:gd name="T16" fmla="*/ 126441 w 247"/>
              <a:gd name="T17" fmla="*/ 304976 h 288"/>
              <a:gd name="T18" fmla="*/ 126441 w 247"/>
              <a:gd name="T19" fmla="*/ 304976 h 288"/>
              <a:gd name="T20" fmla="*/ 126441 w 247"/>
              <a:gd name="T21" fmla="*/ 104951 h 288"/>
              <a:gd name="T22" fmla="*/ 267613 w 247"/>
              <a:gd name="T23" fmla="*/ 70379 h 288"/>
              <a:gd name="T24" fmla="*/ 267613 w 247"/>
              <a:gd name="T25" fmla="*/ 195086 h 288"/>
              <a:gd name="T26" fmla="*/ 239379 w 247"/>
              <a:gd name="T27" fmla="*/ 190147 h 288"/>
              <a:gd name="T28" fmla="*/ 176772 w 247"/>
              <a:gd name="T29" fmla="*/ 242006 h 288"/>
              <a:gd name="T30" fmla="*/ 239379 w 247"/>
              <a:gd name="T31" fmla="*/ 292629 h 288"/>
              <a:gd name="T32" fmla="*/ 303213 w 247"/>
              <a:gd name="T33" fmla="*/ 242006 h 288"/>
              <a:gd name="T34" fmla="*/ 303213 w 247"/>
              <a:gd name="T35" fmla="*/ 242006 h 288"/>
              <a:gd name="T36" fmla="*/ 303213 w 247"/>
              <a:gd name="T37" fmla="*/ 34572 h 288"/>
              <a:gd name="T38" fmla="*/ 303213 w 247"/>
              <a:gd name="T39" fmla="*/ 34572 h 288"/>
              <a:gd name="T40" fmla="*/ 303213 w 247"/>
              <a:gd name="T41" fmla="*/ 0 h 288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47" h="288">
                <a:moveTo>
                  <a:pt x="247" y="0"/>
                </a:moveTo>
                <a:cubicBezTo>
                  <a:pt x="218" y="7"/>
                  <a:pt x="218" y="7"/>
                  <a:pt x="218" y="7"/>
                </a:cubicBezTo>
                <a:cubicBezTo>
                  <a:pt x="75" y="41"/>
                  <a:pt x="75" y="41"/>
                  <a:pt x="75" y="41"/>
                </a:cubicBezTo>
                <a:cubicBezTo>
                  <a:pt x="74" y="41"/>
                  <a:pt x="74" y="41"/>
                  <a:pt x="74" y="41"/>
                </a:cubicBezTo>
                <a:cubicBezTo>
                  <a:pt x="74" y="210"/>
                  <a:pt x="74" y="210"/>
                  <a:pt x="74" y="210"/>
                </a:cubicBezTo>
                <a:cubicBezTo>
                  <a:pt x="67" y="207"/>
                  <a:pt x="59" y="205"/>
                  <a:pt x="51" y="205"/>
                </a:cubicBezTo>
                <a:cubicBezTo>
                  <a:pt x="23" y="205"/>
                  <a:pt x="0" y="224"/>
                  <a:pt x="0" y="247"/>
                </a:cubicBezTo>
                <a:cubicBezTo>
                  <a:pt x="0" y="270"/>
                  <a:pt x="23" y="288"/>
                  <a:pt x="51" y="288"/>
                </a:cubicBezTo>
                <a:cubicBezTo>
                  <a:pt x="79" y="288"/>
                  <a:pt x="102" y="270"/>
                  <a:pt x="103" y="247"/>
                </a:cubicBezTo>
                <a:cubicBezTo>
                  <a:pt x="103" y="247"/>
                  <a:pt x="103" y="247"/>
                  <a:pt x="103" y="247"/>
                </a:cubicBezTo>
                <a:cubicBezTo>
                  <a:pt x="103" y="85"/>
                  <a:pt x="103" y="85"/>
                  <a:pt x="103" y="85"/>
                </a:cubicBezTo>
                <a:cubicBezTo>
                  <a:pt x="218" y="57"/>
                  <a:pt x="218" y="57"/>
                  <a:pt x="218" y="57"/>
                </a:cubicBezTo>
                <a:cubicBezTo>
                  <a:pt x="218" y="158"/>
                  <a:pt x="218" y="158"/>
                  <a:pt x="218" y="158"/>
                </a:cubicBezTo>
                <a:cubicBezTo>
                  <a:pt x="211" y="156"/>
                  <a:pt x="204" y="154"/>
                  <a:pt x="195" y="154"/>
                </a:cubicBezTo>
                <a:cubicBezTo>
                  <a:pt x="167" y="154"/>
                  <a:pt x="144" y="173"/>
                  <a:pt x="144" y="196"/>
                </a:cubicBezTo>
                <a:cubicBezTo>
                  <a:pt x="144" y="218"/>
                  <a:pt x="167" y="237"/>
                  <a:pt x="195" y="237"/>
                </a:cubicBezTo>
                <a:cubicBezTo>
                  <a:pt x="224" y="237"/>
                  <a:pt x="246" y="219"/>
                  <a:pt x="247" y="196"/>
                </a:cubicBezTo>
                <a:cubicBezTo>
                  <a:pt x="247" y="196"/>
                  <a:pt x="247" y="196"/>
                  <a:pt x="247" y="196"/>
                </a:cubicBezTo>
                <a:cubicBezTo>
                  <a:pt x="247" y="28"/>
                  <a:pt x="247" y="28"/>
                  <a:pt x="247" y="28"/>
                </a:cubicBezTo>
                <a:cubicBezTo>
                  <a:pt x="247" y="28"/>
                  <a:pt x="247" y="28"/>
                  <a:pt x="247" y="28"/>
                </a:cubicBezTo>
                <a:cubicBezTo>
                  <a:pt x="247" y="0"/>
                  <a:pt x="247" y="0"/>
                  <a:pt x="24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0" name="TextBox 13"/>
          <p:cNvSpPr txBox="1">
            <a:spLocks noChangeArrowheads="1"/>
          </p:cNvSpPr>
          <p:nvPr/>
        </p:nvSpPr>
        <p:spPr bwMode="auto">
          <a:xfrm>
            <a:off x="781050" y="333375"/>
            <a:ext cx="20748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2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4581" name="Rectangle 16"/>
          <p:cNvGrpSpPr>
            <a:grpSpLocks/>
          </p:cNvGrpSpPr>
          <p:nvPr/>
        </p:nvGrpSpPr>
        <p:grpSpPr bwMode="auto">
          <a:xfrm>
            <a:off x="4651375" y="1962150"/>
            <a:ext cx="7559675" cy="3116263"/>
            <a:chOff x="0" y="0"/>
            <a:chExt cx="4762" cy="1963"/>
          </a:xfrm>
        </p:grpSpPr>
        <p:pic>
          <p:nvPicPr>
            <p:cNvPr id="24584" name="Rectangle 16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762" cy="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585" name="Text Box 7"/>
            <p:cNvSpPr txBox="1">
              <a:spLocks noChangeArrowheads="1"/>
            </p:cNvSpPr>
            <p:nvPr/>
          </p:nvSpPr>
          <p:spPr bwMode="auto">
            <a:xfrm>
              <a:off x="9" y="7"/>
              <a:ext cx="4741" cy="19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1800">
                <a:solidFill>
                  <a:srgbClr val="FFFFFF"/>
                </a:solidFill>
              </a:endParaRPr>
            </a:p>
          </p:txBody>
        </p:sp>
      </p:grpSp>
      <p:sp>
        <p:nvSpPr>
          <p:cNvPr id="24582" name="矩形 45"/>
          <p:cNvSpPr>
            <a:spLocks noChangeArrowheads="1"/>
          </p:cNvSpPr>
          <p:nvPr/>
        </p:nvSpPr>
        <p:spPr bwMode="auto">
          <a:xfrm>
            <a:off x="4962525" y="2925763"/>
            <a:ext cx="7029450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583" name="矩形 46"/>
          <p:cNvSpPr>
            <a:spLocks noChangeArrowheads="1"/>
          </p:cNvSpPr>
          <p:nvPr/>
        </p:nvSpPr>
        <p:spPr bwMode="auto">
          <a:xfrm>
            <a:off x="4962525" y="3678238"/>
            <a:ext cx="7029450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Freeform 414"/>
          <p:cNvSpPr>
            <a:spLocks/>
          </p:cNvSpPr>
          <p:nvPr/>
        </p:nvSpPr>
        <p:spPr bwMode="auto">
          <a:xfrm>
            <a:off x="257175" y="347663"/>
            <a:ext cx="303213" cy="355600"/>
          </a:xfrm>
          <a:custGeom>
            <a:avLst/>
            <a:gdLst>
              <a:gd name="T0" fmla="*/ 303213 w 247"/>
              <a:gd name="T1" fmla="*/ 0 h 288"/>
              <a:gd name="T2" fmla="*/ 267613 w 247"/>
              <a:gd name="T3" fmla="*/ 8643 h 288"/>
              <a:gd name="T4" fmla="*/ 92069 w 247"/>
              <a:gd name="T5" fmla="*/ 50624 h 288"/>
              <a:gd name="T6" fmla="*/ 90841 w 247"/>
              <a:gd name="T7" fmla="*/ 50624 h 288"/>
              <a:gd name="T8" fmla="*/ 90841 w 247"/>
              <a:gd name="T9" fmla="*/ 259292 h 288"/>
              <a:gd name="T10" fmla="*/ 62607 w 247"/>
              <a:gd name="T11" fmla="*/ 253118 h 288"/>
              <a:gd name="T12" fmla="*/ 0 w 247"/>
              <a:gd name="T13" fmla="*/ 304976 h 288"/>
              <a:gd name="T14" fmla="*/ 62607 w 247"/>
              <a:gd name="T15" fmla="*/ 355600 h 288"/>
              <a:gd name="T16" fmla="*/ 126441 w 247"/>
              <a:gd name="T17" fmla="*/ 304976 h 288"/>
              <a:gd name="T18" fmla="*/ 126441 w 247"/>
              <a:gd name="T19" fmla="*/ 304976 h 288"/>
              <a:gd name="T20" fmla="*/ 126441 w 247"/>
              <a:gd name="T21" fmla="*/ 104951 h 288"/>
              <a:gd name="T22" fmla="*/ 267613 w 247"/>
              <a:gd name="T23" fmla="*/ 70379 h 288"/>
              <a:gd name="T24" fmla="*/ 267613 w 247"/>
              <a:gd name="T25" fmla="*/ 195086 h 288"/>
              <a:gd name="T26" fmla="*/ 239379 w 247"/>
              <a:gd name="T27" fmla="*/ 190147 h 288"/>
              <a:gd name="T28" fmla="*/ 176772 w 247"/>
              <a:gd name="T29" fmla="*/ 242006 h 288"/>
              <a:gd name="T30" fmla="*/ 239379 w 247"/>
              <a:gd name="T31" fmla="*/ 292629 h 288"/>
              <a:gd name="T32" fmla="*/ 303213 w 247"/>
              <a:gd name="T33" fmla="*/ 242006 h 288"/>
              <a:gd name="T34" fmla="*/ 303213 w 247"/>
              <a:gd name="T35" fmla="*/ 242006 h 288"/>
              <a:gd name="T36" fmla="*/ 303213 w 247"/>
              <a:gd name="T37" fmla="*/ 34572 h 288"/>
              <a:gd name="T38" fmla="*/ 303213 w 247"/>
              <a:gd name="T39" fmla="*/ 34572 h 288"/>
              <a:gd name="T40" fmla="*/ 303213 w 247"/>
              <a:gd name="T41" fmla="*/ 0 h 288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47" h="288">
                <a:moveTo>
                  <a:pt x="247" y="0"/>
                </a:moveTo>
                <a:cubicBezTo>
                  <a:pt x="218" y="7"/>
                  <a:pt x="218" y="7"/>
                  <a:pt x="218" y="7"/>
                </a:cubicBezTo>
                <a:cubicBezTo>
                  <a:pt x="75" y="41"/>
                  <a:pt x="75" y="41"/>
                  <a:pt x="75" y="41"/>
                </a:cubicBezTo>
                <a:cubicBezTo>
                  <a:pt x="74" y="41"/>
                  <a:pt x="74" y="41"/>
                  <a:pt x="74" y="41"/>
                </a:cubicBezTo>
                <a:cubicBezTo>
                  <a:pt x="74" y="210"/>
                  <a:pt x="74" y="210"/>
                  <a:pt x="74" y="210"/>
                </a:cubicBezTo>
                <a:cubicBezTo>
                  <a:pt x="67" y="207"/>
                  <a:pt x="59" y="205"/>
                  <a:pt x="51" y="205"/>
                </a:cubicBezTo>
                <a:cubicBezTo>
                  <a:pt x="23" y="205"/>
                  <a:pt x="0" y="224"/>
                  <a:pt x="0" y="247"/>
                </a:cubicBezTo>
                <a:cubicBezTo>
                  <a:pt x="0" y="270"/>
                  <a:pt x="23" y="288"/>
                  <a:pt x="51" y="288"/>
                </a:cubicBezTo>
                <a:cubicBezTo>
                  <a:pt x="79" y="288"/>
                  <a:pt x="102" y="270"/>
                  <a:pt x="103" y="247"/>
                </a:cubicBezTo>
                <a:cubicBezTo>
                  <a:pt x="103" y="247"/>
                  <a:pt x="103" y="247"/>
                  <a:pt x="103" y="247"/>
                </a:cubicBezTo>
                <a:cubicBezTo>
                  <a:pt x="103" y="85"/>
                  <a:pt x="103" y="85"/>
                  <a:pt x="103" y="85"/>
                </a:cubicBezTo>
                <a:cubicBezTo>
                  <a:pt x="218" y="57"/>
                  <a:pt x="218" y="57"/>
                  <a:pt x="218" y="57"/>
                </a:cubicBezTo>
                <a:cubicBezTo>
                  <a:pt x="218" y="158"/>
                  <a:pt x="218" y="158"/>
                  <a:pt x="218" y="158"/>
                </a:cubicBezTo>
                <a:cubicBezTo>
                  <a:pt x="211" y="156"/>
                  <a:pt x="204" y="154"/>
                  <a:pt x="195" y="154"/>
                </a:cubicBezTo>
                <a:cubicBezTo>
                  <a:pt x="167" y="154"/>
                  <a:pt x="144" y="173"/>
                  <a:pt x="144" y="196"/>
                </a:cubicBezTo>
                <a:cubicBezTo>
                  <a:pt x="144" y="218"/>
                  <a:pt x="167" y="237"/>
                  <a:pt x="195" y="237"/>
                </a:cubicBezTo>
                <a:cubicBezTo>
                  <a:pt x="224" y="237"/>
                  <a:pt x="246" y="219"/>
                  <a:pt x="247" y="196"/>
                </a:cubicBezTo>
                <a:cubicBezTo>
                  <a:pt x="247" y="196"/>
                  <a:pt x="247" y="196"/>
                  <a:pt x="247" y="196"/>
                </a:cubicBezTo>
                <a:cubicBezTo>
                  <a:pt x="247" y="28"/>
                  <a:pt x="247" y="28"/>
                  <a:pt x="247" y="28"/>
                </a:cubicBezTo>
                <a:cubicBezTo>
                  <a:pt x="247" y="28"/>
                  <a:pt x="247" y="28"/>
                  <a:pt x="247" y="28"/>
                </a:cubicBezTo>
                <a:cubicBezTo>
                  <a:pt x="247" y="0"/>
                  <a:pt x="247" y="0"/>
                  <a:pt x="24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03" name="TextBox 13"/>
          <p:cNvSpPr txBox="1">
            <a:spLocks noChangeArrowheads="1"/>
          </p:cNvSpPr>
          <p:nvPr/>
        </p:nvSpPr>
        <p:spPr bwMode="auto">
          <a:xfrm>
            <a:off x="781050" y="333375"/>
            <a:ext cx="20748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2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604" name="等腰三角形 3"/>
          <p:cNvSpPr>
            <a:spLocks noChangeArrowheads="1"/>
          </p:cNvSpPr>
          <p:nvPr/>
        </p:nvSpPr>
        <p:spPr bwMode="auto">
          <a:xfrm flipV="1">
            <a:off x="7672388" y="1485900"/>
            <a:ext cx="3271837" cy="2820988"/>
          </a:xfrm>
          <a:prstGeom prst="triangle">
            <a:avLst>
              <a:gd name="adj" fmla="val 50000"/>
            </a:avLst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5605" name="等腰三角形 4"/>
          <p:cNvSpPr>
            <a:spLocks noChangeArrowheads="1"/>
          </p:cNvSpPr>
          <p:nvPr/>
        </p:nvSpPr>
        <p:spPr bwMode="auto">
          <a:xfrm flipV="1">
            <a:off x="7578725" y="1117600"/>
            <a:ext cx="3457575" cy="2981325"/>
          </a:xfrm>
          <a:prstGeom prst="triangle">
            <a:avLst>
              <a:gd name="adj" fmla="val 50000"/>
            </a:avLst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5606" name="矩形 5"/>
          <p:cNvSpPr>
            <a:spLocks noChangeArrowheads="1"/>
          </p:cNvSpPr>
          <p:nvPr/>
        </p:nvSpPr>
        <p:spPr bwMode="auto">
          <a:xfrm>
            <a:off x="8710613" y="1063625"/>
            <a:ext cx="1195387" cy="115888"/>
          </a:xfrm>
          <a:prstGeom prst="rect">
            <a:avLst/>
          </a:prstGeom>
          <a:solidFill>
            <a:srgbClr val="FCFCFC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5607" name="矩形 6"/>
          <p:cNvSpPr>
            <a:spLocks noChangeArrowheads="1"/>
          </p:cNvSpPr>
          <p:nvPr/>
        </p:nvSpPr>
        <p:spPr bwMode="auto">
          <a:xfrm>
            <a:off x="8353425" y="2112963"/>
            <a:ext cx="19081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更多关于向天歌</a:t>
            </a:r>
            <a:r>
              <a:rPr lang="en-US" altLang="zh-CN" sz="12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1200">
              <a:solidFill>
                <a:srgbClr val="FDFDF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请访问：</a:t>
            </a:r>
            <a:r>
              <a:rPr lang="en-US" altLang="zh-CN" sz="12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www.topppt.cn</a:t>
            </a:r>
          </a:p>
        </p:txBody>
      </p:sp>
      <p:sp>
        <p:nvSpPr>
          <p:cNvPr id="25608" name="矩形 7"/>
          <p:cNvSpPr>
            <a:spLocks noChangeArrowheads="1"/>
          </p:cNvSpPr>
          <p:nvPr/>
        </p:nvSpPr>
        <p:spPr bwMode="auto">
          <a:xfrm>
            <a:off x="8289925" y="1622425"/>
            <a:ext cx="20367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2400" b="1">
              <a:solidFill>
                <a:srgbClr val="FDFDF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5609" name="直接连接符 8"/>
          <p:cNvCxnSpPr>
            <a:cxnSpLocks noChangeShapeType="1"/>
          </p:cNvCxnSpPr>
          <p:nvPr/>
        </p:nvCxnSpPr>
        <p:spPr bwMode="auto">
          <a:xfrm flipH="1">
            <a:off x="10542588" y="1622425"/>
            <a:ext cx="1654175" cy="2867025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610" name="直接连接符 9"/>
          <p:cNvCxnSpPr>
            <a:cxnSpLocks noChangeShapeType="1"/>
          </p:cNvCxnSpPr>
          <p:nvPr/>
        </p:nvCxnSpPr>
        <p:spPr bwMode="auto">
          <a:xfrm flipH="1">
            <a:off x="9291638" y="-23813"/>
            <a:ext cx="315912" cy="549276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611" name="直接连接符 10"/>
          <p:cNvCxnSpPr>
            <a:cxnSpLocks noChangeShapeType="1"/>
          </p:cNvCxnSpPr>
          <p:nvPr/>
        </p:nvCxnSpPr>
        <p:spPr bwMode="auto">
          <a:xfrm flipH="1">
            <a:off x="8353425" y="3201988"/>
            <a:ext cx="317500" cy="549275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5612" name="直接连接符 11"/>
          <p:cNvCxnSpPr>
            <a:cxnSpLocks noChangeShapeType="1"/>
          </p:cNvCxnSpPr>
          <p:nvPr/>
        </p:nvCxnSpPr>
        <p:spPr bwMode="auto">
          <a:xfrm flipH="1">
            <a:off x="9188450" y="-38100"/>
            <a:ext cx="561975" cy="973138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5613" name="椭圆 12"/>
          <p:cNvGrpSpPr>
            <a:grpSpLocks/>
          </p:cNvGrpSpPr>
          <p:nvPr/>
        </p:nvGrpSpPr>
        <p:grpSpPr bwMode="auto">
          <a:xfrm>
            <a:off x="1096963" y="5516563"/>
            <a:ext cx="914400" cy="920750"/>
            <a:chOff x="0" y="0"/>
            <a:chExt cx="576" cy="580"/>
          </a:xfrm>
        </p:grpSpPr>
        <p:pic>
          <p:nvPicPr>
            <p:cNvPr id="25618" name="椭圆 12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76" cy="5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619" name="Text Box 15"/>
            <p:cNvSpPr txBox="1">
              <a:spLocks noChangeArrowheads="1"/>
            </p:cNvSpPr>
            <p:nvPr/>
          </p:nvSpPr>
          <p:spPr bwMode="auto">
            <a:xfrm>
              <a:off x="89" y="90"/>
              <a:ext cx="395" cy="3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</p:grpSp>
      <p:sp>
        <p:nvSpPr>
          <p:cNvPr id="25614" name="Freeform 93"/>
          <p:cNvSpPr>
            <a:spLocks noEditPoints="1"/>
          </p:cNvSpPr>
          <p:nvPr/>
        </p:nvSpPr>
        <p:spPr bwMode="auto">
          <a:xfrm>
            <a:off x="1373188" y="5700713"/>
            <a:ext cx="357187" cy="479425"/>
          </a:xfrm>
          <a:custGeom>
            <a:avLst/>
            <a:gdLst>
              <a:gd name="T0" fmla="*/ 310885 w 216"/>
              <a:gd name="T1" fmla="*/ 209748 h 288"/>
              <a:gd name="T2" fmla="*/ 310885 w 216"/>
              <a:gd name="T3" fmla="*/ 131509 h 288"/>
              <a:gd name="T4" fmla="*/ 180247 w 216"/>
              <a:gd name="T5" fmla="*/ 0 h 288"/>
              <a:gd name="T6" fmla="*/ 178594 w 216"/>
              <a:gd name="T7" fmla="*/ 0 h 288"/>
              <a:gd name="T8" fmla="*/ 175286 w 216"/>
              <a:gd name="T9" fmla="*/ 0 h 288"/>
              <a:gd name="T10" fmla="*/ 46302 w 216"/>
              <a:gd name="T11" fmla="*/ 131509 h 288"/>
              <a:gd name="T12" fmla="*/ 46302 w 216"/>
              <a:gd name="T13" fmla="*/ 209748 h 288"/>
              <a:gd name="T14" fmla="*/ 0 w 216"/>
              <a:gd name="T15" fmla="*/ 209748 h 288"/>
              <a:gd name="T16" fmla="*/ 0 w 216"/>
              <a:gd name="T17" fmla="*/ 479425 h 288"/>
              <a:gd name="T18" fmla="*/ 357187 w 216"/>
              <a:gd name="T19" fmla="*/ 479425 h 288"/>
              <a:gd name="T20" fmla="*/ 357187 w 216"/>
              <a:gd name="T21" fmla="*/ 209748 h 288"/>
              <a:gd name="T22" fmla="*/ 310885 w 216"/>
              <a:gd name="T23" fmla="*/ 209748 h 288"/>
              <a:gd name="T24" fmla="*/ 219935 w 216"/>
              <a:gd name="T25" fmla="*/ 431150 h 288"/>
              <a:gd name="T26" fmla="*/ 138906 w 216"/>
              <a:gd name="T27" fmla="*/ 431150 h 288"/>
              <a:gd name="T28" fmla="*/ 158750 w 216"/>
              <a:gd name="T29" fmla="*/ 342922 h 288"/>
              <a:gd name="T30" fmla="*/ 138906 w 216"/>
              <a:gd name="T31" fmla="*/ 307964 h 288"/>
              <a:gd name="T32" fmla="*/ 178594 w 216"/>
              <a:gd name="T33" fmla="*/ 268012 h 288"/>
              <a:gd name="T34" fmla="*/ 219935 w 216"/>
              <a:gd name="T35" fmla="*/ 307964 h 288"/>
              <a:gd name="T36" fmla="*/ 198437 w 216"/>
              <a:gd name="T37" fmla="*/ 342922 h 288"/>
              <a:gd name="T38" fmla="*/ 219935 w 216"/>
              <a:gd name="T39" fmla="*/ 431150 h 288"/>
              <a:gd name="T40" fmla="*/ 244739 w 216"/>
              <a:gd name="T41" fmla="*/ 209748 h 288"/>
              <a:gd name="T42" fmla="*/ 110794 w 216"/>
              <a:gd name="T43" fmla="*/ 209748 h 288"/>
              <a:gd name="T44" fmla="*/ 110794 w 216"/>
              <a:gd name="T45" fmla="*/ 131509 h 288"/>
              <a:gd name="T46" fmla="*/ 175286 w 216"/>
              <a:gd name="T47" fmla="*/ 66587 h 288"/>
              <a:gd name="T48" fmla="*/ 178594 w 216"/>
              <a:gd name="T49" fmla="*/ 66587 h 288"/>
              <a:gd name="T50" fmla="*/ 180247 w 216"/>
              <a:gd name="T51" fmla="*/ 66587 h 288"/>
              <a:gd name="T52" fmla="*/ 244739 w 216"/>
              <a:gd name="T53" fmla="*/ 131509 h 288"/>
              <a:gd name="T54" fmla="*/ 244739 w 216"/>
              <a:gd name="T55" fmla="*/ 209748 h 288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16" h="288">
                <a:moveTo>
                  <a:pt x="188" y="126"/>
                </a:moveTo>
                <a:cubicBezTo>
                  <a:pt x="188" y="79"/>
                  <a:pt x="188" y="79"/>
                  <a:pt x="188" y="79"/>
                </a:cubicBezTo>
                <a:cubicBezTo>
                  <a:pt x="188" y="36"/>
                  <a:pt x="152" y="0"/>
                  <a:pt x="109" y="0"/>
                </a:cubicBezTo>
                <a:cubicBezTo>
                  <a:pt x="109" y="0"/>
                  <a:pt x="108" y="0"/>
                  <a:pt x="108" y="0"/>
                </a:cubicBezTo>
                <a:cubicBezTo>
                  <a:pt x="107" y="0"/>
                  <a:pt x="107" y="0"/>
                  <a:pt x="106" y="0"/>
                </a:cubicBezTo>
                <a:cubicBezTo>
                  <a:pt x="63" y="0"/>
                  <a:pt x="28" y="36"/>
                  <a:pt x="28" y="79"/>
                </a:cubicBezTo>
                <a:cubicBezTo>
                  <a:pt x="28" y="126"/>
                  <a:pt x="28" y="126"/>
                  <a:pt x="28" y="126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288"/>
                  <a:pt x="0" y="288"/>
                  <a:pt x="0" y="288"/>
                </a:cubicBezTo>
                <a:cubicBezTo>
                  <a:pt x="216" y="288"/>
                  <a:pt x="216" y="288"/>
                  <a:pt x="216" y="288"/>
                </a:cubicBezTo>
                <a:cubicBezTo>
                  <a:pt x="216" y="126"/>
                  <a:pt x="216" y="126"/>
                  <a:pt x="216" y="126"/>
                </a:cubicBezTo>
                <a:lnTo>
                  <a:pt x="188" y="126"/>
                </a:lnTo>
                <a:close/>
                <a:moveTo>
                  <a:pt x="133" y="259"/>
                </a:moveTo>
                <a:cubicBezTo>
                  <a:pt x="84" y="259"/>
                  <a:pt x="84" y="259"/>
                  <a:pt x="84" y="259"/>
                </a:cubicBezTo>
                <a:cubicBezTo>
                  <a:pt x="96" y="206"/>
                  <a:pt x="96" y="206"/>
                  <a:pt x="96" y="206"/>
                </a:cubicBezTo>
                <a:cubicBezTo>
                  <a:pt x="88" y="202"/>
                  <a:pt x="84" y="194"/>
                  <a:pt x="84" y="185"/>
                </a:cubicBezTo>
                <a:cubicBezTo>
                  <a:pt x="84" y="172"/>
                  <a:pt x="95" y="161"/>
                  <a:pt x="108" y="161"/>
                </a:cubicBezTo>
                <a:cubicBezTo>
                  <a:pt x="122" y="161"/>
                  <a:pt x="133" y="172"/>
                  <a:pt x="133" y="185"/>
                </a:cubicBezTo>
                <a:cubicBezTo>
                  <a:pt x="133" y="194"/>
                  <a:pt x="128" y="202"/>
                  <a:pt x="120" y="206"/>
                </a:cubicBezTo>
                <a:lnTo>
                  <a:pt x="133" y="259"/>
                </a:lnTo>
                <a:close/>
                <a:moveTo>
                  <a:pt x="148" y="126"/>
                </a:moveTo>
                <a:cubicBezTo>
                  <a:pt x="67" y="126"/>
                  <a:pt x="67" y="126"/>
                  <a:pt x="67" y="126"/>
                </a:cubicBezTo>
                <a:cubicBezTo>
                  <a:pt x="67" y="79"/>
                  <a:pt x="67" y="79"/>
                  <a:pt x="67" y="79"/>
                </a:cubicBezTo>
                <a:cubicBezTo>
                  <a:pt x="67" y="57"/>
                  <a:pt x="85" y="40"/>
                  <a:pt x="106" y="40"/>
                </a:cubicBezTo>
                <a:cubicBezTo>
                  <a:pt x="107" y="40"/>
                  <a:pt x="108" y="40"/>
                  <a:pt x="108" y="40"/>
                </a:cubicBezTo>
                <a:cubicBezTo>
                  <a:pt x="108" y="40"/>
                  <a:pt x="109" y="40"/>
                  <a:pt x="109" y="40"/>
                </a:cubicBezTo>
                <a:cubicBezTo>
                  <a:pt x="131" y="40"/>
                  <a:pt x="148" y="57"/>
                  <a:pt x="148" y="79"/>
                </a:cubicBezTo>
                <a:lnTo>
                  <a:pt x="148" y="1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15" name="矩形 14"/>
          <p:cNvSpPr>
            <a:spLocks noChangeArrowheads="1"/>
          </p:cNvSpPr>
          <p:nvPr/>
        </p:nvSpPr>
        <p:spPr bwMode="auto">
          <a:xfrm>
            <a:off x="2408238" y="5745163"/>
            <a:ext cx="7029450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400">
              <a:solidFill>
                <a:srgbClr val="FDFDF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25616" name="图片 1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863"/>
            <a:ext cx="12196763" cy="5156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17" name="矩形 16"/>
          <p:cNvSpPr>
            <a:spLocks noChangeArrowheads="1"/>
          </p:cNvSpPr>
          <p:nvPr/>
        </p:nvSpPr>
        <p:spPr bwMode="auto">
          <a:xfrm>
            <a:off x="0" y="863"/>
            <a:ext cx="12192000" cy="5157788"/>
          </a:xfrm>
          <a:prstGeom prst="rect">
            <a:avLst/>
          </a:prstGeom>
          <a:solidFill>
            <a:schemeClr val="tx1">
              <a:alpha val="12941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6" name="Oval 6"/>
          <p:cNvGrpSpPr>
            <a:grpSpLocks/>
          </p:cNvGrpSpPr>
          <p:nvPr/>
        </p:nvGrpSpPr>
        <p:grpSpPr bwMode="auto">
          <a:xfrm>
            <a:off x="5016500" y="2541588"/>
            <a:ext cx="2085975" cy="2085975"/>
            <a:chOff x="0" y="0"/>
            <a:chExt cx="1314" cy="1314"/>
          </a:xfrm>
        </p:grpSpPr>
        <p:pic>
          <p:nvPicPr>
            <p:cNvPr id="26644" name="Oval 6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314" cy="13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645" name="Text Box 4"/>
            <p:cNvSpPr txBox="1">
              <a:spLocks noChangeArrowheads="1"/>
            </p:cNvSpPr>
            <p:nvPr/>
          </p:nvSpPr>
          <p:spPr bwMode="auto">
            <a:xfrm>
              <a:off x="199" y="198"/>
              <a:ext cx="914" cy="9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1800">
                <a:solidFill>
                  <a:srgbClr val="FFFFFF"/>
                </a:solidFill>
              </a:endParaRPr>
            </a:p>
          </p:txBody>
        </p:sp>
      </p:grpSp>
      <p:grpSp>
        <p:nvGrpSpPr>
          <p:cNvPr id="26627" name="Oval 10"/>
          <p:cNvGrpSpPr>
            <a:grpSpLocks/>
          </p:cNvGrpSpPr>
          <p:nvPr/>
        </p:nvGrpSpPr>
        <p:grpSpPr bwMode="auto">
          <a:xfrm>
            <a:off x="1657350" y="2541588"/>
            <a:ext cx="2085975" cy="2085975"/>
            <a:chOff x="0" y="0"/>
            <a:chExt cx="1314" cy="1314"/>
          </a:xfrm>
        </p:grpSpPr>
        <p:pic>
          <p:nvPicPr>
            <p:cNvPr id="26642" name="Oval 10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314" cy="13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643" name="Text Box 7"/>
            <p:cNvSpPr txBox="1">
              <a:spLocks noChangeArrowheads="1"/>
            </p:cNvSpPr>
            <p:nvPr/>
          </p:nvSpPr>
          <p:spPr bwMode="auto">
            <a:xfrm>
              <a:off x="197" y="198"/>
              <a:ext cx="915" cy="9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1800">
                <a:solidFill>
                  <a:srgbClr val="FFFFFF"/>
                </a:solidFill>
              </a:endParaRPr>
            </a:p>
          </p:txBody>
        </p:sp>
      </p:grpSp>
      <p:grpSp>
        <p:nvGrpSpPr>
          <p:cNvPr id="26628" name="Oval 13"/>
          <p:cNvGrpSpPr>
            <a:grpSpLocks/>
          </p:cNvGrpSpPr>
          <p:nvPr/>
        </p:nvGrpSpPr>
        <p:grpSpPr bwMode="auto">
          <a:xfrm>
            <a:off x="8382000" y="2541588"/>
            <a:ext cx="2084388" cy="2085975"/>
            <a:chOff x="0" y="0"/>
            <a:chExt cx="1313" cy="1314"/>
          </a:xfrm>
        </p:grpSpPr>
        <p:pic>
          <p:nvPicPr>
            <p:cNvPr id="26640" name="Oval 13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313" cy="13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641" name="Text Box 10"/>
            <p:cNvSpPr txBox="1">
              <a:spLocks noChangeArrowheads="1"/>
            </p:cNvSpPr>
            <p:nvPr/>
          </p:nvSpPr>
          <p:spPr bwMode="auto">
            <a:xfrm>
              <a:off x="196" y="198"/>
              <a:ext cx="915" cy="9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en-US" altLang="zh-CN" sz="1800">
                <a:solidFill>
                  <a:srgbClr val="FFFFFF"/>
                </a:solidFill>
              </a:endParaRPr>
            </a:p>
          </p:txBody>
        </p:sp>
      </p:grpSp>
      <p:sp>
        <p:nvSpPr>
          <p:cNvPr id="26629" name="Freeform 283"/>
          <p:cNvSpPr>
            <a:spLocks noEditPoints="1"/>
          </p:cNvSpPr>
          <p:nvPr/>
        </p:nvSpPr>
        <p:spPr bwMode="auto">
          <a:xfrm>
            <a:off x="2374900" y="2792413"/>
            <a:ext cx="617538" cy="617537"/>
          </a:xfrm>
          <a:custGeom>
            <a:avLst/>
            <a:gdLst>
              <a:gd name="T0" fmla="*/ 308769 w 288"/>
              <a:gd name="T1" fmla="*/ 0 h 288"/>
              <a:gd name="T2" fmla="*/ 0 w 288"/>
              <a:gd name="T3" fmla="*/ 308769 h 288"/>
              <a:gd name="T4" fmla="*/ 36452 w 288"/>
              <a:gd name="T5" fmla="*/ 454576 h 288"/>
              <a:gd name="T6" fmla="*/ 165106 w 288"/>
              <a:gd name="T7" fmla="*/ 583229 h 288"/>
              <a:gd name="T8" fmla="*/ 308769 w 288"/>
              <a:gd name="T9" fmla="*/ 617537 h 288"/>
              <a:gd name="T10" fmla="*/ 456721 w 288"/>
              <a:gd name="T11" fmla="*/ 581085 h 288"/>
              <a:gd name="T12" fmla="*/ 583230 w 288"/>
              <a:gd name="T13" fmla="*/ 450287 h 288"/>
              <a:gd name="T14" fmla="*/ 617538 w 288"/>
              <a:gd name="T15" fmla="*/ 308769 h 288"/>
              <a:gd name="T16" fmla="*/ 308769 w 288"/>
              <a:gd name="T17" fmla="*/ 0 h 288"/>
              <a:gd name="T18" fmla="*/ 531769 w 288"/>
              <a:gd name="T19" fmla="*/ 295903 h 288"/>
              <a:gd name="T20" fmla="*/ 461009 w 288"/>
              <a:gd name="T21" fmla="*/ 295903 h 288"/>
              <a:gd name="T22" fmla="*/ 461009 w 288"/>
              <a:gd name="T23" fmla="*/ 268028 h 288"/>
              <a:gd name="T24" fmla="*/ 531769 w 288"/>
              <a:gd name="T25" fmla="*/ 268028 h 288"/>
              <a:gd name="T26" fmla="*/ 531769 w 288"/>
              <a:gd name="T27" fmla="*/ 295903 h 288"/>
              <a:gd name="T28" fmla="*/ 454577 w 288"/>
              <a:gd name="T29" fmla="*/ 139375 h 288"/>
              <a:gd name="T30" fmla="*/ 473875 w 288"/>
              <a:gd name="T31" fmla="*/ 158673 h 288"/>
              <a:gd name="T32" fmla="*/ 424557 w 288"/>
              <a:gd name="T33" fmla="*/ 207990 h 288"/>
              <a:gd name="T34" fmla="*/ 405259 w 288"/>
              <a:gd name="T35" fmla="*/ 188692 h 288"/>
              <a:gd name="T36" fmla="*/ 454577 w 288"/>
              <a:gd name="T37" fmla="*/ 139375 h 288"/>
              <a:gd name="T38" fmla="*/ 293759 w 288"/>
              <a:gd name="T39" fmla="*/ 75048 h 288"/>
              <a:gd name="T40" fmla="*/ 323779 w 288"/>
              <a:gd name="T41" fmla="*/ 75048 h 288"/>
              <a:gd name="T42" fmla="*/ 323779 w 288"/>
              <a:gd name="T43" fmla="*/ 77192 h 288"/>
              <a:gd name="T44" fmla="*/ 323779 w 288"/>
              <a:gd name="T45" fmla="*/ 145807 h 288"/>
              <a:gd name="T46" fmla="*/ 293759 w 288"/>
              <a:gd name="T47" fmla="*/ 145807 h 288"/>
              <a:gd name="T48" fmla="*/ 293759 w 288"/>
              <a:gd name="T49" fmla="*/ 77192 h 288"/>
              <a:gd name="T50" fmla="*/ 293759 w 288"/>
              <a:gd name="T51" fmla="*/ 75048 h 288"/>
              <a:gd name="T52" fmla="*/ 85769 w 288"/>
              <a:gd name="T53" fmla="*/ 268028 h 288"/>
              <a:gd name="T54" fmla="*/ 156529 w 288"/>
              <a:gd name="T55" fmla="*/ 268028 h 288"/>
              <a:gd name="T56" fmla="*/ 156529 w 288"/>
              <a:gd name="T57" fmla="*/ 295903 h 288"/>
              <a:gd name="T58" fmla="*/ 85769 w 288"/>
              <a:gd name="T59" fmla="*/ 295903 h 288"/>
              <a:gd name="T60" fmla="*/ 85769 w 288"/>
              <a:gd name="T61" fmla="*/ 268028 h 288"/>
              <a:gd name="T62" fmla="*/ 192981 w 288"/>
              <a:gd name="T63" fmla="*/ 207990 h 288"/>
              <a:gd name="T64" fmla="*/ 141519 w 288"/>
              <a:gd name="T65" fmla="*/ 158673 h 288"/>
              <a:gd name="T66" fmla="*/ 162961 w 288"/>
              <a:gd name="T67" fmla="*/ 139375 h 288"/>
              <a:gd name="T68" fmla="*/ 212279 w 288"/>
              <a:gd name="T69" fmla="*/ 188692 h 288"/>
              <a:gd name="T70" fmla="*/ 192981 w 288"/>
              <a:gd name="T71" fmla="*/ 207990 h 288"/>
              <a:gd name="T72" fmla="*/ 300192 w 288"/>
              <a:gd name="T73" fmla="*/ 540345 h 288"/>
              <a:gd name="T74" fmla="*/ 283038 w 288"/>
              <a:gd name="T75" fmla="*/ 531768 h 288"/>
              <a:gd name="T76" fmla="*/ 278750 w 288"/>
              <a:gd name="T77" fmla="*/ 482451 h 288"/>
              <a:gd name="T78" fmla="*/ 300192 w 288"/>
              <a:gd name="T79" fmla="*/ 229432 h 288"/>
              <a:gd name="T80" fmla="*/ 321634 w 288"/>
              <a:gd name="T81" fmla="*/ 229432 h 288"/>
              <a:gd name="T82" fmla="*/ 343077 w 288"/>
              <a:gd name="T83" fmla="*/ 484595 h 288"/>
              <a:gd name="T84" fmla="*/ 336644 w 288"/>
              <a:gd name="T85" fmla="*/ 531768 h 288"/>
              <a:gd name="T86" fmla="*/ 323779 w 288"/>
              <a:gd name="T87" fmla="*/ 540345 h 288"/>
              <a:gd name="T88" fmla="*/ 300192 w 288"/>
              <a:gd name="T89" fmla="*/ 540345 h 288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4" y="0"/>
                  <a:pt x="0" y="65"/>
                  <a:pt x="0" y="144"/>
                </a:cubicBezTo>
                <a:cubicBezTo>
                  <a:pt x="0" y="169"/>
                  <a:pt x="6" y="192"/>
                  <a:pt x="17" y="212"/>
                </a:cubicBezTo>
                <a:cubicBezTo>
                  <a:pt x="31" y="237"/>
                  <a:pt x="52" y="258"/>
                  <a:pt x="77" y="272"/>
                </a:cubicBezTo>
                <a:cubicBezTo>
                  <a:pt x="97" y="282"/>
                  <a:pt x="120" y="288"/>
                  <a:pt x="144" y="288"/>
                </a:cubicBezTo>
                <a:cubicBezTo>
                  <a:pt x="169" y="288"/>
                  <a:pt x="192" y="282"/>
                  <a:pt x="213" y="271"/>
                </a:cubicBezTo>
                <a:cubicBezTo>
                  <a:pt x="238" y="257"/>
                  <a:pt x="259" y="236"/>
                  <a:pt x="272" y="210"/>
                </a:cubicBezTo>
                <a:cubicBezTo>
                  <a:pt x="282" y="190"/>
                  <a:pt x="288" y="168"/>
                  <a:pt x="288" y="144"/>
                </a:cubicBezTo>
                <a:cubicBezTo>
                  <a:pt x="288" y="65"/>
                  <a:pt x="224" y="0"/>
                  <a:pt x="144" y="0"/>
                </a:cubicBezTo>
                <a:close/>
                <a:moveTo>
                  <a:pt x="248" y="138"/>
                </a:moveTo>
                <a:cubicBezTo>
                  <a:pt x="215" y="138"/>
                  <a:pt x="215" y="138"/>
                  <a:pt x="215" y="138"/>
                </a:cubicBezTo>
                <a:cubicBezTo>
                  <a:pt x="215" y="125"/>
                  <a:pt x="215" y="125"/>
                  <a:pt x="215" y="125"/>
                </a:cubicBezTo>
                <a:cubicBezTo>
                  <a:pt x="248" y="125"/>
                  <a:pt x="248" y="125"/>
                  <a:pt x="248" y="125"/>
                </a:cubicBezTo>
                <a:lnTo>
                  <a:pt x="248" y="138"/>
                </a:lnTo>
                <a:close/>
                <a:moveTo>
                  <a:pt x="212" y="65"/>
                </a:moveTo>
                <a:cubicBezTo>
                  <a:pt x="221" y="74"/>
                  <a:pt x="221" y="74"/>
                  <a:pt x="221" y="74"/>
                </a:cubicBezTo>
                <a:cubicBezTo>
                  <a:pt x="198" y="97"/>
                  <a:pt x="198" y="97"/>
                  <a:pt x="198" y="97"/>
                </a:cubicBezTo>
                <a:cubicBezTo>
                  <a:pt x="189" y="88"/>
                  <a:pt x="189" y="88"/>
                  <a:pt x="189" y="88"/>
                </a:cubicBezTo>
                <a:lnTo>
                  <a:pt x="212" y="65"/>
                </a:lnTo>
                <a:close/>
                <a:moveTo>
                  <a:pt x="137" y="35"/>
                </a:moveTo>
                <a:cubicBezTo>
                  <a:pt x="151" y="35"/>
                  <a:pt x="151" y="35"/>
                  <a:pt x="151" y="35"/>
                </a:cubicBezTo>
                <a:cubicBezTo>
                  <a:pt x="151" y="36"/>
                  <a:pt x="151" y="36"/>
                  <a:pt x="151" y="36"/>
                </a:cubicBezTo>
                <a:cubicBezTo>
                  <a:pt x="151" y="68"/>
                  <a:pt x="151" y="68"/>
                  <a:pt x="151" y="68"/>
                </a:cubicBezTo>
                <a:cubicBezTo>
                  <a:pt x="137" y="68"/>
                  <a:pt x="137" y="68"/>
                  <a:pt x="137" y="68"/>
                </a:cubicBezTo>
                <a:cubicBezTo>
                  <a:pt x="137" y="36"/>
                  <a:pt x="137" y="36"/>
                  <a:pt x="137" y="36"/>
                </a:cubicBezTo>
                <a:lnTo>
                  <a:pt x="137" y="35"/>
                </a:lnTo>
                <a:close/>
                <a:moveTo>
                  <a:pt x="40" y="125"/>
                </a:moveTo>
                <a:cubicBezTo>
                  <a:pt x="73" y="125"/>
                  <a:pt x="73" y="125"/>
                  <a:pt x="73" y="125"/>
                </a:cubicBezTo>
                <a:cubicBezTo>
                  <a:pt x="73" y="138"/>
                  <a:pt x="73" y="138"/>
                  <a:pt x="73" y="138"/>
                </a:cubicBezTo>
                <a:cubicBezTo>
                  <a:pt x="40" y="138"/>
                  <a:pt x="40" y="138"/>
                  <a:pt x="40" y="138"/>
                </a:cubicBezTo>
                <a:lnTo>
                  <a:pt x="40" y="125"/>
                </a:lnTo>
                <a:close/>
                <a:moveTo>
                  <a:pt x="90" y="97"/>
                </a:moveTo>
                <a:cubicBezTo>
                  <a:pt x="66" y="74"/>
                  <a:pt x="66" y="74"/>
                  <a:pt x="66" y="74"/>
                </a:cubicBezTo>
                <a:cubicBezTo>
                  <a:pt x="76" y="65"/>
                  <a:pt x="76" y="65"/>
                  <a:pt x="76" y="65"/>
                </a:cubicBezTo>
                <a:cubicBezTo>
                  <a:pt x="99" y="88"/>
                  <a:pt x="99" y="88"/>
                  <a:pt x="99" y="88"/>
                </a:cubicBezTo>
                <a:lnTo>
                  <a:pt x="90" y="97"/>
                </a:lnTo>
                <a:close/>
                <a:moveTo>
                  <a:pt x="140" y="252"/>
                </a:moveTo>
                <a:cubicBezTo>
                  <a:pt x="137" y="251"/>
                  <a:pt x="135" y="250"/>
                  <a:pt x="132" y="248"/>
                </a:cubicBezTo>
                <a:cubicBezTo>
                  <a:pt x="126" y="242"/>
                  <a:pt x="126" y="232"/>
                  <a:pt x="130" y="225"/>
                </a:cubicBezTo>
                <a:cubicBezTo>
                  <a:pt x="140" y="107"/>
                  <a:pt x="140" y="107"/>
                  <a:pt x="140" y="107"/>
                </a:cubicBezTo>
                <a:cubicBezTo>
                  <a:pt x="150" y="107"/>
                  <a:pt x="150" y="107"/>
                  <a:pt x="150" y="107"/>
                </a:cubicBezTo>
                <a:cubicBezTo>
                  <a:pt x="160" y="226"/>
                  <a:pt x="160" y="226"/>
                  <a:pt x="160" y="226"/>
                </a:cubicBezTo>
                <a:cubicBezTo>
                  <a:pt x="164" y="233"/>
                  <a:pt x="164" y="242"/>
                  <a:pt x="157" y="248"/>
                </a:cubicBezTo>
                <a:cubicBezTo>
                  <a:pt x="156" y="250"/>
                  <a:pt x="153" y="251"/>
                  <a:pt x="151" y="252"/>
                </a:cubicBezTo>
                <a:cubicBezTo>
                  <a:pt x="147" y="253"/>
                  <a:pt x="143" y="253"/>
                  <a:pt x="140" y="2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30" name="Freeform 362"/>
          <p:cNvSpPr>
            <a:spLocks noEditPoints="1"/>
          </p:cNvSpPr>
          <p:nvPr/>
        </p:nvSpPr>
        <p:spPr bwMode="auto">
          <a:xfrm>
            <a:off x="5743575" y="2813050"/>
            <a:ext cx="617538" cy="439738"/>
          </a:xfrm>
          <a:custGeom>
            <a:avLst/>
            <a:gdLst>
              <a:gd name="T0" fmla="*/ 598240 w 288"/>
              <a:gd name="T1" fmla="*/ 51734 h 204"/>
              <a:gd name="T2" fmla="*/ 469586 w 288"/>
              <a:gd name="T3" fmla="*/ 51734 h 204"/>
              <a:gd name="T4" fmla="*/ 469586 w 288"/>
              <a:gd name="T5" fmla="*/ 51734 h 204"/>
              <a:gd name="T6" fmla="*/ 452432 w 288"/>
              <a:gd name="T7" fmla="*/ 17245 h 204"/>
              <a:gd name="T8" fmla="*/ 426702 w 288"/>
              <a:gd name="T9" fmla="*/ 0 h 204"/>
              <a:gd name="T10" fmla="*/ 190836 w 288"/>
              <a:gd name="T11" fmla="*/ 0 h 204"/>
              <a:gd name="T12" fmla="*/ 165106 w 288"/>
              <a:gd name="T13" fmla="*/ 17245 h 204"/>
              <a:gd name="T14" fmla="*/ 145808 w 288"/>
              <a:gd name="T15" fmla="*/ 51734 h 204"/>
              <a:gd name="T16" fmla="*/ 145808 w 288"/>
              <a:gd name="T17" fmla="*/ 51734 h 204"/>
              <a:gd name="T18" fmla="*/ 19298 w 288"/>
              <a:gd name="T19" fmla="*/ 51734 h 204"/>
              <a:gd name="T20" fmla="*/ 0 w 288"/>
              <a:gd name="T21" fmla="*/ 71134 h 204"/>
              <a:gd name="T22" fmla="*/ 0 w 288"/>
              <a:gd name="T23" fmla="*/ 420338 h 204"/>
              <a:gd name="T24" fmla="*/ 19298 w 288"/>
              <a:gd name="T25" fmla="*/ 439738 h 204"/>
              <a:gd name="T26" fmla="*/ 598240 w 288"/>
              <a:gd name="T27" fmla="*/ 439738 h 204"/>
              <a:gd name="T28" fmla="*/ 617538 w 288"/>
              <a:gd name="T29" fmla="*/ 420338 h 204"/>
              <a:gd name="T30" fmla="*/ 617538 w 288"/>
              <a:gd name="T31" fmla="*/ 71134 h 204"/>
              <a:gd name="T32" fmla="*/ 598240 w 288"/>
              <a:gd name="T33" fmla="*/ 51734 h 204"/>
              <a:gd name="T34" fmla="*/ 308769 w 288"/>
              <a:gd name="T35" fmla="*/ 377226 h 204"/>
              <a:gd name="T36" fmla="*/ 175827 w 288"/>
              <a:gd name="T37" fmla="*/ 243580 h 204"/>
              <a:gd name="T38" fmla="*/ 308769 w 288"/>
              <a:gd name="T39" fmla="*/ 109935 h 204"/>
              <a:gd name="T40" fmla="*/ 441711 w 288"/>
              <a:gd name="T41" fmla="*/ 243580 h 204"/>
              <a:gd name="T42" fmla="*/ 308769 w 288"/>
              <a:gd name="T43" fmla="*/ 377226 h 204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288" h="204">
                <a:moveTo>
                  <a:pt x="279" y="24"/>
                </a:moveTo>
                <a:cubicBezTo>
                  <a:pt x="219" y="24"/>
                  <a:pt x="219" y="24"/>
                  <a:pt x="219" y="24"/>
                </a:cubicBezTo>
                <a:cubicBezTo>
                  <a:pt x="219" y="24"/>
                  <a:pt x="219" y="24"/>
                  <a:pt x="219" y="24"/>
                </a:cubicBezTo>
                <a:cubicBezTo>
                  <a:pt x="211" y="8"/>
                  <a:pt x="211" y="8"/>
                  <a:pt x="211" y="8"/>
                </a:cubicBezTo>
                <a:cubicBezTo>
                  <a:pt x="209" y="3"/>
                  <a:pt x="204" y="0"/>
                  <a:pt x="199" y="0"/>
                </a:cubicBezTo>
                <a:cubicBezTo>
                  <a:pt x="89" y="0"/>
                  <a:pt x="89" y="0"/>
                  <a:pt x="89" y="0"/>
                </a:cubicBezTo>
                <a:cubicBezTo>
                  <a:pt x="84" y="0"/>
                  <a:pt x="79" y="3"/>
                  <a:pt x="77" y="8"/>
                </a:cubicBezTo>
                <a:cubicBezTo>
                  <a:pt x="68" y="24"/>
                  <a:pt x="68" y="24"/>
                  <a:pt x="68" y="24"/>
                </a:cubicBezTo>
                <a:cubicBezTo>
                  <a:pt x="68" y="24"/>
                  <a:pt x="68" y="24"/>
                  <a:pt x="68" y="24"/>
                </a:cubicBezTo>
                <a:cubicBezTo>
                  <a:pt x="9" y="24"/>
                  <a:pt x="9" y="24"/>
                  <a:pt x="9" y="24"/>
                </a:cubicBezTo>
                <a:cubicBezTo>
                  <a:pt x="4" y="24"/>
                  <a:pt x="0" y="28"/>
                  <a:pt x="0" y="33"/>
                </a:cubicBezTo>
                <a:cubicBezTo>
                  <a:pt x="0" y="195"/>
                  <a:pt x="0" y="195"/>
                  <a:pt x="0" y="195"/>
                </a:cubicBezTo>
                <a:cubicBezTo>
                  <a:pt x="0" y="200"/>
                  <a:pt x="4" y="204"/>
                  <a:pt x="9" y="204"/>
                </a:cubicBezTo>
                <a:cubicBezTo>
                  <a:pt x="279" y="204"/>
                  <a:pt x="279" y="204"/>
                  <a:pt x="279" y="204"/>
                </a:cubicBezTo>
                <a:cubicBezTo>
                  <a:pt x="284" y="204"/>
                  <a:pt x="288" y="200"/>
                  <a:pt x="288" y="195"/>
                </a:cubicBezTo>
                <a:cubicBezTo>
                  <a:pt x="288" y="33"/>
                  <a:pt x="288" y="33"/>
                  <a:pt x="288" y="33"/>
                </a:cubicBezTo>
                <a:cubicBezTo>
                  <a:pt x="288" y="28"/>
                  <a:pt x="284" y="24"/>
                  <a:pt x="279" y="24"/>
                </a:cubicBezTo>
                <a:close/>
                <a:moveTo>
                  <a:pt x="144" y="175"/>
                </a:moveTo>
                <a:cubicBezTo>
                  <a:pt x="109" y="175"/>
                  <a:pt x="82" y="147"/>
                  <a:pt x="82" y="113"/>
                </a:cubicBezTo>
                <a:cubicBezTo>
                  <a:pt x="82" y="78"/>
                  <a:pt x="109" y="51"/>
                  <a:pt x="144" y="51"/>
                </a:cubicBezTo>
                <a:cubicBezTo>
                  <a:pt x="178" y="51"/>
                  <a:pt x="206" y="78"/>
                  <a:pt x="206" y="113"/>
                </a:cubicBezTo>
                <a:cubicBezTo>
                  <a:pt x="206" y="147"/>
                  <a:pt x="178" y="175"/>
                  <a:pt x="144" y="17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31" name="Freeform 382"/>
          <p:cNvSpPr>
            <a:spLocks noEditPoints="1"/>
          </p:cNvSpPr>
          <p:nvPr/>
        </p:nvSpPr>
        <p:spPr bwMode="auto">
          <a:xfrm>
            <a:off x="9110663" y="2860675"/>
            <a:ext cx="617537" cy="309563"/>
          </a:xfrm>
          <a:custGeom>
            <a:avLst/>
            <a:gdLst>
              <a:gd name="T0" fmla="*/ 308769 w 288"/>
              <a:gd name="T1" fmla="*/ 219274 h 144"/>
              <a:gd name="T2" fmla="*/ 154384 w 288"/>
              <a:gd name="T3" fmla="*/ 309563 h 144"/>
              <a:gd name="T4" fmla="*/ 42885 w 288"/>
              <a:gd name="T5" fmla="*/ 266568 h 144"/>
              <a:gd name="T6" fmla="*/ 0 w 288"/>
              <a:gd name="T7" fmla="*/ 154782 h 144"/>
              <a:gd name="T8" fmla="*/ 42885 w 288"/>
              <a:gd name="T9" fmla="*/ 42995 h 144"/>
              <a:gd name="T10" fmla="*/ 154384 w 288"/>
              <a:gd name="T11" fmla="*/ 0 h 144"/>
              <a:gd name="T12" fmla="*/ 308769 w 288"/>
              <a:gd name="T13" fmla="*/ 90289 h 144"/>
              <a:gd name="T14" fmla="*/ 463153 w 288"/>
              <a:gd name="T15" fmla="*/ 0 h 144"/>
              <a:gd name="T16" fmla="*/ 574652 w 288"/>
              <a:gd name="T17" fmla="*/ 42995 h 144"/>
              <a:gd name="T18" fmla="*/ 617537 w 288"/>
              <a:gd name="T19" fmla="*/ 154782 h 144"/>
              <a:gd name="T20" fmla="*/ 574652 w 288"/>
              <a:gd name="T21" fmla="*/ 266568 h 144"/>
              <a:gd name="T22" fmla="*/ 465297 w 288"/>
              <a:gd name="T23" fmla="*/ 309563 h 144"/>
              <a:gd name="T24" fmla="*/ 308769 w 288"/>
              <a:gd name="T25" fmla="*/ 219274 h 144"/>
              <a:gd name="T26" fmla="*/ 259451 w 288"/>
              <a:gd name="T27" fmla="*/ 154782 h 144"/>
              <a:gd name="T28" fmla="*/ 156528 w 288"/>
              <a:gd name="T29" fmla="*/ 83840 h 144"/>
              <a:gd name="T30" fmla="*/ 107211 w 288"/>
              <a:gd name="T31" fmla="*/ 105337 h 144"/>
              <a:gd name="T32" fmla="*/ 85769 w 288"/>
              <a:gd name="T33" fmla="*/ 154782 h 144"/>
              <a:gd name="T34" fmla="*/ 107211 w 288"/>
              <a:gd name="T35" fmla="*/ 206375 h 144"/>
              <a:gd name="T36" fmla="*/ 156528 w 288"/>
              <a:gd name="T37" fmla="*/ 225723 h 144"/>
              <a:gd name="T38" fmla="*/ 259451 w 288"/>
              <a:gd name="T39" fmla="*/ 154782 h 144"/>
              <a:gd name="T40" fmla="*/ 358086 w 288"/>
              <a:gd name="T41" fmla="*/ 154782 h 144"/>
              <a:gd name="T42" fmla="*/ 461009 w 288"/>
              <a:gd name="T43" fmla="*/ 225723 h 144"/>
              <a:gd name="T44" fmla="*/ 510326 w 288"/>
              <a:gd name="T45" fmla="*/ 206375 h 144"/>
              <a:gd name="T46" fmla="*/ 529624 w 288"/>
              <a:gd name="T47" fmla="*/ 154782 h 144"/>
              <a:gd name="T48" fmla="*/ 510326 w 288"/>
              <a:gd name="T49" fmla="*/ 105337 h 144"/>
              <a:gd name="T50" fmla="*/ 461009 w 288"/>
              <a:gd name="T51" fmla="*/ 83840 h 144"/>
              <a:gd name="T52" fmla="*/ 358086 w 288"/>
              <a:gd name="T53" fmla="*/ 154782 h 144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288" h="144">
                <a:moveTo>
                  <a:pt x="144" y="102"/>
                </a:moveTo>
                <a:cubicBezTo>
                  <a:pt x="122" y="130"/>
                  <a:pt x="99" y="144"/>
                  <a:pt x="72" y="144"/>
                </a:cubicBezTo>
                <a:cubicBezTo>
                  <a:pt x="51" y="144"/>
                  <a:pt x="33" y="137"/>
                  <a:pt x="20" y="124"/>
                </a:cubicBezTo>
                <a:cubicBezTo>
                  <a:pt x="6" y="110"/>
                  <a:pt x="0" y="93"/>
                  <a:pt x="0" y="72"/>
                </a:cubicBezTo>
                <a:cubicBezTo>
                  <a:pt x="0" y="51"/>
                  <a:pt x="7" y="34"/>
                  <a:pt x="20" y="20"/>
                </a:cubicBezTo>
                <a:cubicBezTo>
                  <a:pt x="34" y="7"/>
                  <a:pt x="51" y="0"/>
                  <a:pt x="72" y="0"/>
                </a:cubicBezTo>
                <a:cubicBezTo>
                  <a:pt x="98" y="0"/>
                  <a:pt x="123" y="14"/>
                  <a:pt x="144" y="42"/>
                </a:cubicBezTo>
                <a:cubicBezTo>
                  <a:pt x="164" y="14"/>
                  <a:pt x="188" y="0"/>
                  <a:pt x="216" y="0"/>
                </a:cubicBezTo>
                <a:cubicBezTo>
                  <a:pt x="238" y="0"/>
                  <a:pt x="255" y="7"/>
                  <a:pt x="268" y="20"/>
                </a:cubicBezTo>
                <a:cubicBezTo>
                  <a:pt x="281" y="34"/>
                  <a:pt x="288" y="51"/>
                  <a:pt x="288" y="72"/>
                </a:cubicBezTo>
                <a:cubicBezTo>
                  <a:pt x="288" y="93"/>
                  <a:pt x="281" y="110"/>
                  <a:pt x="268" y="124"/>
                </a:cubicBezTo>
                <a:cubicBezTo>
                  <a:pt x="255" y="137"/>
                  <a:pt x="238" y="144"/>
                  <a:pt x="217" y="144"/>
                </a:cubicBezTo>
                <a:cubicBezTo>
                  <a:pt x="189" y="144"/>
                  <a:pt x="164" y="130"/>
                  <a:pt x="144" y="102"/>
                </a:cubicBezTo>
                <a:close/>
                <a:moveTo>
                  <a:pt x="121" y="72"/>
                </a:moveTo>
                <a:cubicBezTo>
                  <a:pt x="106" y="50"/>
                  <a:pt x="88" y="39"/>
                  <a:pt x="73" y="39"/>
                </a:cubicBezTo>
                <a:cubicBezTo>
                  <a:pt x="63" y="39"/>
                  <a:pt x="56" y="42"/>
                  <a:pt x="50" y="49"/>
                </a:cubicBezTo>
                <a:cubicBezTo>
                  <a:pt x="44" y="55"/>
                  <a:pt x="40" y="63"/>
                  <a:pt x="40" y="72"/>
                </a:cubicBezTo>
                <a:cubicBezTo>
                  <a:pt x="40" y="81"/>
                  <a:pt x="44" y="89"/>
                  <a:pt x="50" y="96"/>
                </a:cubicBezTo>
                <a:cubicBezTo>
                  <a:pt x="56" y="102"/>
                  <a:pt x="64" y="105"/>
                  <a:pt x="73" y="105"/>
                </a:cubicBezTo>
                <a:cubicBezTo>
                  <a:pt x="88" y="105"/>
                  <a:pt x="106" y="94"/>
                  <a:pt x="121" y="72"/>
                </a:cubicBezTo>
                <a:close/>
                <a:moveTo>
                  <a:pt x="167" y="72"/>
                </a:moveTo>
                <a:cubicBezTo>
                  <a:pt x="182" y="94"/>
                  <a:pt x="200" y="105"/>
                  <a:pt x="215" y="105"/>
                </a:cubicBezTo>
                <a:cubicBezTo>
                  <a:pt x="224" y="105"/>
                  <a:pt x="232" y="102"/>
                  <a:pt x="238" y="96"/>
                </a:cubicBezTo>
                <a:cubicBezTo>
                  <a:pt x="244" y="89"/>
                  <a:pt x="247" y="82"/>
                  <a:pt x="247" y="72"/>
                </a:cubicBezTo>
                <a:cubicBezTo>
                  <a:pt x="247" y="63"/>
                  <a:pt x="244" y="55"/>
                  <a:pt x="238" y="49"/>
                </a:cubicBezTo>
                <a:cubicBezTo>
                  <a:pt x="232" y="42"/>
                  <a:pt x="224" y="39"/>
                  <a:pt x="215" y="39"/>
                </a:cubicBezTo>
                <a:cubicBezTo>
                  <a:pt x="200" y="39"/>
                  <a:pt x="182" y="50"/>
                  <a:pt x="167" y="7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32" name="TextBox 13"/>
          <p:cNvSpPr txBox="1">
            <a:spLocks noChangeArrowheads="1"/>
          </p:cNvSpPr>
          <p:nvPr/>
        </p:nvSpPr>
        <p:spPr bwMode="auto">
          <a:xfrm>
            <a:off x="2016125" y="3586163"/>
            <a:ext cx="137636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33" name="TextBox 13"/>
          <p:cNvSpPr txBox="1">
            <a:spLocks noChangeArrowheads="1"/>
          </p:cNvSpPr>
          <p:nvPr/>
        </p:nvSpPr>
        <p:spPr bwMode="auto">
          <a:xfrm>
            <a:off x="2019300" y="3871913"/>
            <a:ext cx="1552575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34" name="TextBox 13"/>
          <p:cNvSpPr txBox="1">
            <a:spLocks noChangeArrowheads="1"/>
          </p:cNvSpPr>
          <p:nvPr/>
        </p:nvSpPr>
        <p:spPr bwMode="auto">
          <a:xfrm>
            <a:off x="5380038" y="3586163"/>
            <a:ext cx="137636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35" name="TextBox 13"/>
          <p:cNvSpPr txBox="1">
            <a:spLocks noChangeArrowheads="1"/>
          </p:cNvSpPr>
          <p:nvPr/>
        </p:nvSpPr>
        <p:spPr bwMode="auto">
          <a:xfrm>
            <a:off x="5383213" y="3871913"/>
            <a:ext cx="1552575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36" name="TextBox 13"/>
          <p:cNvSpPr txBox="1">
            <a:spLocks noChangeArrowheads="1"/>
          </p:cNvSpPr>
          <p:nvPr/>
        </p:nvSpPr>
        <p:spPr bwMode="auto">
          <a:xfrm>
            <a:off x="8723313" y="3586163"/>
            <a:ext cx="137636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37" name="TextBox 13"/>
          <p:cNvSpPr txBox="1">
            <a:spLocks noChangeArrowheads="1"/>
          </p:cNvSpPr>
          <p:nvPr/>
        </p:nvSpPr>
        <p:spPr bwMode="auto">
          <a:xfrm>
            <a:off x="8726488" y="3871913"/>
            <a:ext cx="1552575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38" name="Freeform 414"/>
          <p:cNvSpPr>
            <a:spLocks/>
          </p:cNvSpPr>
          <p:nvPr/>
        </p:nvSpPr>
        <p:spPr bwMode="auto">
          <a:xfrm>
            <a:off x="257175" y="347663"/>
            <a:ext cx="303213" cy="355600"/>
          </a:xfrm>
          <a:custGeom>
            <a:avLst/>
            <a:gdLst>
              <a:gd name="T0" fmla="*/ 303213 w 247"/>
              <a:gd name="T1" fmla="*/ 0 h 288"/>
              <a:gd name="T2" fmla="*/ 267613 w 247"/>
              <a:gd name="T3" fmla="*/ 8643 h 288"/>
              <a:gd name="T4" fmla="*/ 92069 w 247"/>
              <a:gd name="T5" fmla="*/ 50624 h 288"/>
              <a:gd name="T6" fmla="*/ 90841 w 247"/>
              <a:gd name="T7" fmla="*/ 50624 h 288"/>
              <a:gd name="T8" fmla="*/ 90841 w 247"/>
              <a:gd name="T9" fmla="*/ 259292 h 288"/>
              <a:gd name="T10" fmla="*/ 62607 w 247"/>
              <a:gd name="T11" fmla="*/ 253118 h 288"/>
              <a:gd name="T12" fmla="*/ 0 w 247"/>
              <a:gd name="T13" fmla="*/ 304976 h 288"/>
              <a:gd name="T14" fmla="*/ 62607 w 247"/>
              <a:gd name="T15" fmla="*/ 355600 h 288"/>
              <a:gd name="T16" fmla="*/ 126441 w 247"/>
              <a:gd name="T17" fmla="*/ 304976 h 288"/>
              <a:gd name="T18" fmla="*/ 126441 w 247"/>
              <a:gd name="T19" fmla="*/ 304976 h 288"/>
              <a:gd name="T20" fmla="*/ 126441 w 247"/>
              <a:gd name="T21" fmla="*/ 104951 h 288"/>
              <a:gd name="T22" fmla="*/ 267613 w 247"/>
              <a:gd name="T23" fmla="*/ 70379 h 288"/>
              <a:gd name="T24" fmla="*/ 267613 w 247"/>
              <a:gd name="T25" fmla="*/ 195086 h 288"/>
              <a:gd name="T26" fmla="*/ 239379 w 247"/>
              <a:gd name="T27" fmla="*/ 190147 h 288"/>
              <a:gd name="T28" fmla="*/ 176772 w 247"/>
              <a:gd name="T29" fmla="*/ 242006 h 288"/>
              <a:gd name="T30" fmla="*/ 239379 w 247"/>
              <a:gd name="T31" fmla="*/ 292629 h 288"/>
              <a:gd name="T32" fmla="*/ 303213 w 247"/>
              <a:gd name="T33" fmla="*/ 242006 h 288"/>
              <a:gd name="T34" fmla="*/ 303213 w 247"/>
              <a:gd name="T35" fmla="*/ 242006 h 288"/>
              <a:gd name="T36" fmla="*/ 303213 w 247"/>
              <a:gd name="T37" fmla="*/ 34572 h 288"/>
              <a:gd name="T38" fmla="*/ 303213 w 247"/>
              <a:gd name="T39" fmla="*/ 34572 h 288"/>
              <a:gd name="T40" fmla="*/ 303213 w 247"/>
              <a:gd name="T41" fmla="*/ 0 h 288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47" h="288">
                <a:moveTo>
                  <a:pt x="247" y="0"/>
                </a:moveTo>
                <a:cubicBezTo>
                  <a:pt x="218" y="7"/>
                  <a:pt x="218" y="7"/>
                  <a:pt x="218" y="7"/>
                </a:cubicBezTo>
                <a:cubicBezTo>
                  <a:pt x="75" y="41"/>
                  <a:pt x="75" y="41"/>
                  <a:pt x="75" y="41"/>
                </a:cubicBezTo>
                <a:cubicBezTo>
                  <a:pt x="74" y="41"/>
                  <a:pt x="74" y="41"/>
                  <a:pt x="74" y="41"/>
                </a:cubicBezTo>
                <a:cubicBezTo>
                  <a:pt x="74" y="210"/>
                  <a:pt x="74" y="210"/>
                  <a:pt x="74" y="210"/>
                </a:cubicBezTo>
                <a:cubicBezTo>
                  <a:pt x="67" y="207"/>
                  <a:pt x="59" y="205"/>
                  <a:pt x="51" y="205"/>
                </a:cubicBezTo>
                <a:cubicBezTo>
                  <a:pt x="23" y="205"/>
                  <a:pt x="0" y="224"/>
                  <a:pt x="0" y="247"/>
                </a:cubicBezTo>
                <a:cubicBezTo>
                  <a:pt x="0" y="270"/>
                  <a:pt x="23" y="288"/>
                  <a:pt x="51" y="288"/>
                </a:cubicBezTo>
                <a:cubicBezTo>
                  <a:pt x="79" y="288"/>
                  <a:pt x="102" y="270"/>
                  <a:pt x="103" y="247"/>
                </a:cubicBezTo>
                <a:cubicBezTo>
                  <a:pt x="103" y="247"/>
                  <a:pt x="103" y="247"/>
                  <a:pt x="103" y="247"/>
                </a:cubicBezTo>
                <a:cubicBezTo>
                  <a:pt x="103" y="85"/>
                  <a:pt x="103" y="85"/>
                  <a:pt x="103" y="85"/>
                </a:cubicBezTo>
                <a:cubicBezTo>
                  <a:pt x="218" y="57"/>
                  <a:pt x="218" y="57"/>
                  <a:pt x="218" y="57"/>
                </a:cubicBezTo>
                <a:cubicBezTo>
                  <a:pt x="218" y="158"/>
                  <a:pt x="218" y="158"/>
                  <a:pt x="218" y="158"/>
                </a:cubicBezTo>
                <a:cubicBezTo>
                  <a:pt x="211" y="156"/>
                  <a:pt x="204" y="154"/>
                  <a:pt x="195" y="154"/>
                </a:cubicBezTo>
                <a:cubicBezTo>
                  <a:pt x="167" y="154"/>
                  <a:pt x="144" y="173"/>
                  <a:pt x="144" y="196"/>
                </a:cubicBezTo>
                <a:cubicBezTo>
                  <a:pt x="144" y="218"/>
                  <a:pt x="167" y="237"/>
                  <a:pt x="195" y="237"/>
                </a:cubicBezTo>
                <a:cubicBezTo>
                  <a:pt x="224" y="237"/>
                  <a:pt x="246" y="219"/>
                  <a:pt x="247" y="196"/>
                </a:cubicBezTo>
                <a:cubicBezTo>
                  <a:pt x="247" y="196"/>
                  <a:pt x="247" y="196"/>
                  <a:pt x="247" y="196"/>
                </a:cubicBezTo>
                <a:cubicBezTo>
                  <a:pt x="247" y="28"/>
                  <a:pt x="247" y="28"/>
                  <a:pt x="247" y="28"/>
                </a:cubicBezTo>
                <a:cubicBezTo>
                  <a:pt x="247" y="28"/>
                  <a:pt x="247" y="28"/>
                  <a:pt x="247" y="28"/>
                </a:cubicBezTo>
                <a:cubicBezTo>
                  <a:pt x="247" y="0"/>
                  <a:pt x="247" y="0"/>
                  <a:pt x="24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39" name="TextBox 13"/>
          <p:cNvSpPr txBox="1">
            <a:spLocks noChangeArrowheads="1"/>
          </p:cNvSpPr>
          <p:nvPr/>
        </p:nvSpPr>
        <p:spPr bwMode="auto">
          <a:xfrm>
            <a:off x="781050" y="333375"/>
            <a:ext cx="20748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单击添加标题</a:t>
            </a:r>
            <a:endParaRPr lang="en-US" altLang="zh-CN" sz="2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Office 主题">
  <a:themeElements>
    <a:clrScheme name="1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12_Office 主题">
  <a:themeElements>
    <a:clrScheme name="12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2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2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13_Office 主题">
  <a:themeElements>
    <a:clrScheme name="13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3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3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14_Office 主题">
  <a:themeElements>
    <a:clrScheme name="14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4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4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15_Office 主题">
  <a:themeElements>
    <a:clrScheme name="15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5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5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主题">
  <a:themeElements>
    <a:clrScheme name="3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3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Office 主题">
  <a:themeElements>
    <a:clrScheme name="4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4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4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6_Office 主题">
  <a:themeElements>
    <a:clrScheme name="6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6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6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7_Office 主题">
  <a:themeElements>
    <a:clrScheme name="7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7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7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8_Office 主题">
  <a:themeElements>
    <a:clrScheme name="8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8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8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9_Office 主题">
  <a:themeElements>
    <a:clrScheme name="9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9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9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10_Office 主题">
  <a:themeElements>
    <a:clrScheme name="10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0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0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11_Office 主题">
  <a:themeElements>
    <a:clrScheme name="11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1_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1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</TotalTime>
  <Pages>0</Pages>
  <Words>2830</Words>
  <Characters>0</Characters>
  <Application>Microsoft Office PowerPoint</Application>
  <DocSecurity>0</DocSecurity>
  <PresentationFormat>宽屏</PresentationFormat>
  <Lines>0</Lines>
  <Paragraphs>181</Paragraphs>
  <Slides>25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14</vt:i4>
      </vt:variant>
      <vt:variant>
        <vt:lpstr>幻灯片标题</vt:lpstr>
      </vt:variant>
      <vt:variant>
        <vt:i4>25</vt:i4>
      </vt:variant>
    </vt:vector>
  </HeadingPairs>
  <TitlesOfParts>
    <vt:vector size="45" baseType="lpstr">
      <vt:lpstr>Meiryo</vt:lpstr>
      <vt:lpstr>宋体</vt:lpstr>
      <vt:lpstr>微软雅黑</vt:lpstr>
      <vt:lpstr>Arial</vt:lpstr>
      <vt:lpstr>Calibri</vt:lpstr>
      <vt:lpstr>Calibri Light</vt:lpstr>
      <vt:lpstr>1_Office 主题</vt:lpstr>
      <vt:lpstr>3_Office 主题</vt:lpstr>
      <vt:lpstr>4_Office 主题</vt:lpstr>
      <vt:lpstr>6_Office 主题</vt:lpstr>
      <vt:lpstr>7_Office 主题</vt:lpstr>
      <vt:lpstr>8_Office 主题</vt:lpstr>
      <vt:lpstr>9_Office 主题</vt:lpstr>
      <vt:lpstr>10_Office 主题</vt:lpstr>
      <vt:lpstr>11_Office 主题</vt:lpstr>
      <vt:lpstr>12_Office 主题</vt:lpstr>
      <vt:lpstr>13_Office 主题</vt:lpstr>
      <vt:lpstr>14_Office 主题</vt:lpstr>
      <vt:lpstr>15_Office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Administrator</dc:creator>
  <cp:keywords/>
  <dc:description/>
  <cp:lastModifiedBy>Administrator</cp:lastModifiedBy>
  <cp:revision>23</cp:revision>
  <dcterms:created xsi:type="dcterms:W3CDTF">2015-07-27T01:07:25Z</dcterms:created>
  <dcterms:modified xsi:type="dcterms:W3CDTF">2018-06-02T14:55:28Z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2052-9.1.0.5184</vt:lpwstr>
  </property>
</Properties>
</file>